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y Nguyen Ngoc (FIS ENTHCM)" userId="810b9956-37a8-4c27-897b-1ce59f3dab75" providerId="ADAL" clId="{91B5AFD0-2E37-4F4A-96A6-AF72E49564A3}"/>
    <pc:docChg chg="undo custSel modSld">
      <pc:chgData name="Duy Nguyen Ngoc (FIS ENTHCM)" userId="810b9956-37a8-4c27-897b-1ce59f3dab75" providerId="ADAL" clId="{91B5AFD0-2E37-4F4A-96A6-AF72E49564A3}" dt="2018-11-19T09:33:56.918" v="610" actId="20577"/>
      <pc:docMkLst>
        <pc:docMk/>
      </pc:docMkLst>
      <pc:sldChg chg="addSp delSp modSp">
        <pc:chgData name="Duy Nguyen Ngoc (FIS ENTHCM)" userId="810b9956-37a8-4c27-897b-1ce59f3dab75" providerId="ADAL" clId="{91B5AFD0-2E37-4F4A-96A6-AF72E49564A3}" dt="2018-11-19T09:33:56.918" v="610" actId="20577"/>
        <pc:sldMkLst>
          <pc:docMk/>
          <pc:sldMk cId="60379206" sldId="256"/>
        </pc:sldMkLst>
        <pc:spChg chg="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4" creationId="{45F417DE-F137-4CB8-9FC1-0DE518FF6249}"/>
          </ac:spMkLst>
        </pc:spChg>
        <pc:spChg chg="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5" creationId="{FD5A731B-A01B-4B62-8E09-C72355F41A8D}"/>
          </ac:spMkLst>
        </pc:spChg>
        <pc:spChg chg="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6" creationId="{6D9EE2F1-5215-4BA5-A525-A59849F4ED8E}"/>
          </ac:spMkLst>
        </pc:spChg>
        <pc:spChg chg="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7" creationId="{98A62C7A-DDB6-44B7-8281-627F4E0AC065}"/>
          </ac:spMkLst>
        </pc:spChg>
        <pc:spChg chg="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8" creationId="{FE574F88-79E0-4D4A-9356-80BEB00FBCDC}"/>
          </ac:spMkLst>
        </pc:spChg>
        <pc:spChg chg="add mod">
          <ac:chgData name="Duy Nguyen Ngoc (FIS ENTHCM)" userId="810b9956-37a8-4c27-897b-1ce59f3dab75" providerId="ADAL" clId="{91B5AFD0-2E37-4F4A-96A6-AF72E49564A3}" dt="2018-11-19T09:31:11.131" v="586" actId="1036"/>
          <ac:spMkLst>
            <pc:docMk/>
            <pc:sldMk cId="60379206" sldId="256"/>
            <ac:spMk id="9" creationId="{2721D60C-50E3-49CA-89A3-20B8FF4D3B0D}"/>
          </ac:spMkLst>
        </pc:spChg>
        <pc:spChg chg="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10" creationId="{3FE5B545-6790-44DF-BCD3-1E808AE33331}"/>
          </ac:spMkLst>
        </pc:spChg>
        <pc:spChg chg="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11" creationId="{86633FF3-0E2C-43DF-A21F-E3BAB54029D8}"/>
          </ac:spMkLst>
        </pc:spChg>
        <pc:spChg chg="mod ord">
          <ac:chgData name="Duy Nguyen Ngoc (FIS ENTHCM)" userId="810b9956-37a8-4c27-897b-1ce59f3dab75" providerId="ADAL" clId="{91B5AFD0-2E37-4F4A-96A6-AF72E49564A3}" dt="2018-11-19T03:01:25.019" v="320" actId="1076"/>
          <ac:spMkLst>
            <pc:docMk/>
            <pc:sldMk cId="60379206" sldId="256"/>
            <ac:spMk id="12" creationId="{011F9A0E-5ECB-4296-A521-ADFE89BED8B1}"/>
          </ac:spMkLst>
        </pc:spChg>
        <pc:spChg chg="mo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18" creationId="{A4C93635-E62F-49D4-B78A-0029F55ED153}"/>
          </ac:spMkLst>
        </pc:spChg>
        <pc:spChg chg="mo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19" creationId="{4A062F93-0E56-42B0-B24B-0BBCD855F685}"/>
          </ac:spMkLst>
        </pc:spChg>
        <pc:spChg chg="mod">
          <ac:chgData name="Duy Nguyen Ngoc (FIS ENTHCM)" userId="810b9956-37a8-4c27-897b-1ce59f3dab75" providerId="ADAL" clId="{91B5AFD0-2E37-4F4A-96A6-AF72E49564A3}" dt="2018-11-19T03:00:11.132" v="299" actId="20577"/>
          <ac:spMkLst>
            <pc:docMk/>
            <pc:sldMk cId="60379206" sldId="256"/>
            <ac:spMk id="20" creationId="{DCC8E330-6195-458F-B9F5-118D64A549CB}"/>
          </ac:spMkLst>
        </pc:spChg>
        <pc:spChg chg="mo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21" creationId="{CEAC45AC-493D-4BFD-A3F8-2EF5D849F11A}"/>
          </ac:spMkLst>
        </pc:spChg>
        <pc:spChg chg="mo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25" creationId="{0E4476D2-C053-436D-BD36-A32EB0C3132F}"/>
          </ac:spMkLst>
        </pc:spChg>
        <pc:spChg chg="mo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26" creationId="{4823A3C1-CB7C-4629-9A2C-D5E9EAA4F4B5}"/>
          </ac:spMkLst>
        </pc:spChg>
        <pc:spChg chg="add del mod">
          <ac:chgData name="Duy Nguyen Ngoc (FIS ENTHCM)" userId="810b9956-37a8-4c27-897b-1ce59f3dab75" providerId="ADAL" clId="{91B5AFD0-2E37-4F4A-96A6-AF72E49564A3}" dt="2018-11-19T09:24:36.664" v="429" actId="478"/>
          <ac:spMkLst>
            <pc:docMk/>
            <pc:sldMk cId="60379206" sldId="256"/>
            <ac:spMk id="28" creationId="{ECA743F7-B433-4883-9646-991023C4F101}"/>
          </ac:spMkLst>
        </pc:spChg>
        <pc:spChg chg="add del mod">
          <ac:chgData name="Duy Nguyen Ngoc (FIS ENTHCM)" userId="810b9956-37a8-4c27-897b-1ce59f3dab75" providerId="ADAL" clId="{91B5AFD0-2E37-4F4A-96A6-AF72E49564A3}" dt="2018-11-19T09:24:36.664" v="429" actId="478"/>
          <ac:spMkLst>
            <pc:docMk/>
            <pc:sldMk cId="60379206" sldId="256"/>
            <ac:spMk id="29" creationId="{80038765-6102-479D-9CC9-DAB1DD89C288}"/>
          </ac:spMkLst>
        </pc:spChg>
        <pc:spChg chg="add del mod">
          <ac:chgData name="Duy Nguyen Ngoc (FIS ENTHCM)" userId="810b9956-37a8-4c27-897b-1ce59f3dab75" providerId="ADAL" clId="{91B5AFD0-2E37-4F4A-96A6-AF72E49564A3}" dt="2018-11-19T09:24:36.664" v="429" actId="478"/>
          <ac:spMkLst>
            <pc:docMk/>
            <pc:sldMk cId="60379206" sldId="256"/>
            <ac:spMk id="30" creationId="{2CEC6C40-D446-4B35-9D4F-74D2B239BBF6}"/>
          </ac:spMkLst>
        </pc:spChg>
        <pc:spChg chg="mod">
          <ac:chgData name="Duy Nguyen Ngoc (FIS ENTHCM)" userId="810b9956-37a8-4c27-897b-1ce59f3dab75" providerId="ADAL" clId="{91B5AFD0-2E37-4F4A-96A6-AF72E49564A3}" dt="2018-11-19T03:01:25.019" v="320" actId="1076"/>
          <ac:spMkLst>
            <pc:docMk/>
            <pc:sldMk cId="60379206" sldId="256"/>
            <ac:spMk id="32" creationId="{70B373C6-C550-4BD2-A9D2-A627BBDFC6B0}"/>
          </ac:spMkLst>
        </pc:spChg>
        <pc:spChg chg="add del">
          <ac:chgData name="Duy Nguyen Ngoc (FIS ENTHCM)" userId="810b9956-37a8-4c27-897b-1ce59f3dab75" providerId="ADAL" clId="{91B5AFD0-2E37-4F4A-96A6-AF72E49564A3}" dt="2018-11-19T02:48:41.859" v="1"/>
          <ac:spMkLst>
            <pc:docMk/>
            <pc:sldMk cId="60379206" sldId="256"/>
            <ac:spMk id="33" creationId="{44343431-13C9-4126-A6F3-DA7A2CB49AD9}"/>
          </ac:spMkLst>
        </pc:spChg>
        <pc:spChg chg="add del mod">
          <ac:chgData name="Duy Nguyen Ngoc (FIS ENTHCM)" userId="810b9956-37a8-4c27-897b-1ce59f3dab75" providerId="ADAL" clId="{91B5AFD0-2E37-4F4A-96A6-AF72E49564A3}" dt="2018-11-19T09:24:36.664" v="429" actId="478"/>
          <ac:spMkLst>
            <pc:docMk/>
            <pc:sldMk cId="60379206" sldId="256"/>
            <ac:spMk id="33" creationId="{99DD1935-8CEF-4EB2-8322-7A146D5CD3B0}"/>
          </ac:spMkLst>
        </pc:spChg>
        <pc:spChg chg="add mo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34" creationId="{26999E30-D696-49E6-A89B-BD9042ECF31B}"/>
          </ac:spMkLst>
        </pc:spChg>
        <pc:spChg chg="add 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36" creationId="{6AC9E09F-F27E-4D10-A336-936C0EA69BEC}"/>
          </ac:spMkLst>
        </pc:spChg>
        <pc:spChg chg="add mod ord">
          <ac:chgData name="Duy Nguyen Ngoc (FIS ENTHCM)" userId="810b9956-37a8-4c27-897b-1ce59f3dab75" providerId="ADAL" clId="{91B5AFD0-2E37-4F4A-96A6-AF72E49564A3}" dt="2018-11-19T02:59:11.165" v="257" actId="1076"/>
          <ac:spMkLst>
            <pc:docMk/>
            <pc:sldMk cId="60379206" sldId="256"/>
            <ac:spMk id="38" creationId="{5A60CC97-EA2B-486E-88C6-4DB47684E533}"/>
          </ac:spMkLst>
        </pc:spChg>
        <pc:spChg chg="add del mod">
          <ac:chgData name="Duy Nguyen Ngoc (FIS ENTHCM)" userId="810b9956-37a8-4c27-897b-1ce59f3dab75" providerId="ADAL" clId="{91B5AFD0-2E37-4F4A-96A6-AF72E49564A3}" dt="2018-11-19T09:24:36.664" v="429" actId="478"/>
          <ac:spMkLst>
            <pc:docMk/>
            <pc:sldMk cId="60379206" sldId="256"/>
            <ac:spMk id="39" creationId="{125AE5A3-DE2F-4BBF-9541-E0DDAE971372}"/>
          </ac:spMkLst>
        </pc:spChg>
        <pc:spChg chg="add del mod">
          <ac:chgData name="Duy Nguyen Ngoc (FIS ENTHCM)" userId="810b9956-37a8-4c27-897b-1ce59f3dab75" providerId="ADAL" clId="{91B5AFD0-2E37-4F4A-96A6-AF72E49564A3}" dt="2018-11-19T09:24:36.664" v="429" actId="478"/>
          <ac:spMkLst>
            <pc:docMk/>
            <pc:sldMk cId="60379206" sldId="256"/>
            <ac:spMk id="40" creationId="{4E7310CB-5D1D-4DDD-AA93-C8199E6353B4}"/>
          </ac:spMkLst>
        </pc:spChg>
        <pc:spChg chg="add mod">
          <ac:chgData name="Duy Nguyen Ngoc (FIS ENTHCM)" userId="810b9956-37a8-4c27-897b-1ce59f3dab75" providerId="ADAL" clId="{91B5AFD0-2E37-4F4A-96A6-AF72E49564A3}" dt="2018-11-19T09:31:11.131" v="586" actId="1036"/>
          <ac:spMkLst>
            <pc:docMk/>
            <pc:sldMk cId="60379206" sldId="256"/>
            <ac:spMk id="48" creationId="{56BDC95F-CF60-4010-9C69-1E1E483DB0E1}"/>
          </ac:spMkLst>
        </pc:spChg>
        <pc:spChg chg="add mod">
          <ac:chgData name="Duy Nguyen Ngoc (FIS ENTHCM)" userId="810b9956-37a8-4c27-897b-1ce59f3dab75" providerId="ADAL" clId="{91B5AFD0-2E37-4F4A-96A6-AF72E49564A3}" dt="2018-11-19T09:31:11.131" v="586" actId="1036"/>
          <ac:spMkLst>
            <pc:docMk/>
            <pc:sldMk cId="60379206" sldId="256"/>
            <ac:spMk id="49" creationId="{13A617D5-EC84-4950-9DA8-F1A1F4378641}"/>
          </ac:spMkLst>
        </pc:spChg>
        <pc:spChg chg="add mod">
          <ac:chgData name="Duy Nguyen Ngoc (FIS ENTHCM)" userId="810b9956-37a8-4c27-897b-1ce59f3dab75" providerId="ADAL" clId="{91B5AFD0-2E37-4F4A-96A6-AF72E49564A3}" dt="2018-11-19T09:31:11.131" v="586" actId="1036"/>
          <ac:spMkLst>
            <pc:docMk/>
            <pc:sldMk cId="60379206" sldId="256"/>
            <ac:spMk id="50" creationId="{BA68C87C-324A-4614-98FD-6A26D452F07B}"/>
          </ac:spMkLst>
        </pc:spChg>
        <pc:spChg chg="add mod">
          <ac:chgData name="Duy Nguyen Ngoc (FIS ENTHCM)" userId="810b9956-37a8-4c27-897b-1ce59f3dab75" providerId="ADAL" clId="{91B5AFD0-2E37-4F4A-96A6-AF72E49564A3}" dt="2018-11-19T09:31:11.131" v="586" actId="1036"/>
          <ac:spMkLst>
            <pc:docMk/>
            <pc:sldMk cId="60379206" sldId="256"/>
            <ac:spMk id="51" creationId="{C971EF09-CD61-4659-BE14-26435E7880E1}"/>
          </ac:spMkLst>
        </pc:spChg>
        <pc:spChg chg="add mod">
          <ac:chgData name="Duy Nguyen Ngoc (FIS ENTHCM)" userId="810b9956-37a8-4c27-897b-1ce59f3dab75" providerId="ADAL" clId="{91B5AFD0-2E37-4F4A-96A6-AF72E49564A3}" dt="2018-11-19T09:31:11.131" v="586" actId="1036"/>
          <ac:spMkLst>
            <pc:docMk/>
            <pc:sldMk cId="60379206" sldId="256"/>
            <ac:spMk id="52" creationId="{46BDB94A-4021-4417-9504-5072E8C0FD58}"/>
          </ac:spMkLst>
        </pc:spChg>
        <pc:spChg chg="add mod">
          <ac:chgData name="Duy Nguyen Ngoc (FIS ENTHCM)" userId="810b9956-37a8-4c27-897b-1ce59f3dab75" providerId="ADAL" clId="{91B5AFD0-2E37-4F4A-96A6-AF72E49564A3}" dt="2018-11-19T09:33:56.918" v="610" actId="20577"/>
          <ac:spMkLst>
            <pc:docMk/>
            <pc:sldMk cId="60379206" sldId="256"/>
            <ac:spMk id="53" creationId="{27CF5845-B737-4BF4-ABB5-49A560803A94}"/>
          </ac:spMkLst>
        </pc:spChg>
        <pc:cxnChg chg="add mod ord">
          <ac:chgData name="Duy Nguyen Ngoc (FIS ENTHCM)" userId="810b9956-37a8-4c27-897b-1ce59f3dab75" providerId="ADAL" clId="{91B5AFD0-2E37-4F4A-96A6-AF72E49564A3}" dt="2018-11-19T09:31:19.570" v="587" actId="14100"/>
          <ac:cxnSpMkLst>
            <pc:docMk/>
            <pc:sldMk cId="60379206" sldId="256"/>
            <ac:cxnSpMk id="3" creationId="{D680F179-44CF-4DCD-B44A-DA9E422BEF89}"/>
          </ac:cxnSpMkLst>
        </pc:cxnChg>
        <pc:cxnChg chg="mod">
          <ac:chgData name="Duy Nguyen Ngoc (FIS ENTHCM)" userId="810b9956-37a8-4c27-897b-1ce59f3dab75" providerId="ADAL" clId="{91B5AFD0-2E37-4F4A-96A6-AF72E49564A3}" dt="2018-11-19T02:59:11.165" v="257" actId="1076"/>
          <ac:cxnSpMkLst>
            <pc:docMk/>
            <pc:sldMk cId="60379206" sldId="256"/>
            <ac:cxnSpMk id="14" creationId="{BA1A5CA3-4F32-4BA7-BC2A-D0AD3B4109C5}"/>
          </ac:cxnSpMkLst>
        </pc:cxnChg>
        <pc:cxnChg chg="mod">
          <ac:chgData name="Duy Nguyen Ngoc (FIS ENTHCM)" userId="810b9956-37a8-4c27-897b-1ce59f3dab75" providerId="ADAL" clId="{91B5AFD0-2E37-4F4A-96A6-AF72E49564A3}" dt="2018-11-19T02:59:11.165" v="257" actId="1076"/>
          <ac:cxnSpMkLst>
            <pc:docMk/>
            <pc:sldMk cId="60379206" sldId="256"/>
            <ac:cxnSpMk id="15" creationId="{7EC003FF-6C79-44BE-B66E-FA6D9CB96E22}"/>
          </ac:cxnSpMkLst>
        </pc:cxnChg>
        <pc:cxnChg chg="mod">
          <ac:chgData name="Duy Nguyen Ngoc (FIS ENTHCM)" userId="810b9956-37a8-4c27-897b-1ce59f3dab75" providerId="ADAL" clId="{91B5AFD0-2E37-4F4A-96A6-AF72E49564A3}" dt="2018-11-19T02:59:11.165" v="257" actId="1076"/>
          <ac:cxnSpMkLst>
            <pc:docMk/>
            <pc:sldMk cId="60379206" sldId="256"/>
            <ac:cxnSpMk id="16" creationId="{937DEBCB-2203-4A8C-B6F5-CB360930279C}"/>
          </ac:cxnSpMkLst>
        </pc:cxnChg>
        <pc:cxnChg chg="mod">
          <ac:chgData name="Duy Nguyen Ngoc (FIS ENTHCM)" userId="810b9956-37a8-4c27-897b-1ce59f3dab75" providerId="ADAL" clId="{91B5AFD0-2E37-4F4A-96A6-AF72E49564A3}" dt="2018-11-19T02:59:11.165" v="257" actId="1076"/>
          <ac:cxnSpMkLst>
            <pc:docMk/>
            <pc:sldMk cId="60379206" sldId="256"/>
            <ac:cxnSpMk id="17" creationId="{4807BF5A-E6FD-460E-A88E-1051701A15B9}"/>
          </ac:cxnSpMkLst>
        </pc:cxnChg>
        <pc:cxnChg chg="mod">
          <ac:chgData name="Duy Nguyen Ngoc (FIS ENTHCM)" userId="810b9956-37a8-4c27-897b-1ce59f3dab75" providerId="ADAL" clId="{91B5AFD0-2E37-4F4A-96A6-AF72E49564A3}" dt="2018-11-19T02:59:11.165" v="257" actId="1076"/>
          <ac:cxnSpMkLst>
            <pc:docMk/>
            <pc:sldMk cId="60379206" sldId="256"/>
            <ac:cxnSpMk id="22" creationId="{4AD13265-EF92-4A40-8F07-DC9064D38D9C}"/>
          </ac:cxnSpMkLst>
        </pc:cxnChg>
        <pc:cxnChg chg="add mod">
          <ac:chgData name="Duy Nguyen Ngoc (FIS ENTHCM)" userId="810b9956-37a8-4c27-897b-1ce59f3dab75" providerId="ADAL" clId="{91B5AFD0-2E37-4F4A-96A6-AF72E49564A3}" dt="2018-11-19T09:31:11.131" v="586" actId="1036"/>
          <ac:cxnSpMkLst>
            <pc:docMk/>
            <pc:sldMk cId="60379206" sldId="256"/>
            <ac:cxnSpMk id="23" creationId="{7789CD19-86C6-457D-9569-3E6568583D6D}"/>
          </ac:cxnSpMkLst>
        </pc:cxnChg>
        <pc:cxnChg chg="mod">
          <ac:chgData name="Duy Nguyen Ngoc (FIS ENTHCM)" userId="810b9956-37a8-4c27-897b-1ce59f3dab75" providerId="ADAL" clId="{91B5AFD0-2E37-4F4A-96A6-AF72E49564A3}" dt="2018-11-19T03:01:07.381" v="300" actId="14100"/>
          <ac:cxnSpMkLst>
            <pc:docMk/>
            <pc:sldMk cId="60379206" sldId="256"/>
            <ac:cxnSpMk id="31" creationId="{BC88EF93-ED16-4E8B-BCEC-20345B336F17}"/>
          </ac:cxnSpMkLst>
        </pc:cxnChg>
        <pc:cxnChg chg="add mod">
          <ac:chgData name="Duy Nguyen Ngoc (FIS ENTHCM)" userId="810b9956-37a8-4c27-897b-1ce59f3dab75" providerId="ADAL" clId="{91B5AFD0-2E37-4F4A-96A6-AF72E49564A3}" dt="2018-11-19T02:59:11.165" v="257" actId="1076"/>
          <ac:cxnSpMkLst>
            <pc:docMk/>
            <pc:sldMk cId="60379206" sldId="256"/>
            <ac:cxnSpMk id="35" creationId="{DCDDEA23-E5F9-444B-B3FF-BBCF0A1711BB}"/>
          </ac:cxnSpMkLst>
        </pc:cxnChg>
        <pc:cxnChg chg="add mod">
          <ac:chgData name="Duy Nguyen Ngoc (FIS ENTHCM)" userId="810b9956-37a8-4c27-897b-1ce59f3dab75" providerId="ADAL" clId="{91B5AFD0-2E37-4F4A-96A6-AF72E49564A3}" dt="2018-11-19T03:01:16.949" v="319" actId="1037"/>
          <ac:cxnSpMkLst>
            <pc:docMk/>
            <pc:sldMk cId="60379206" sldId="256"/>
            <ac:cxnSpMk id="37" creationId="{76358757-1FCA-4E9F-90F2-586A48865C40}"/>
          </ac:cxnSpMkLst>
        </pc:cxnChg>
        <pc:cxnChg chg="add mod ord">
          <ac:chgData name="Duy Nguyen Ngoc (FIS ENTHCM)" userId="810b9956-37a8-4c27-897b-1ce59f3dab75" providerId="ADAL" clId="{91B5AFD0-2E37-4F4A-96A6-AF72E49564A3}" dt="2018-11-19T09:31:30.313" v="590" actId="14100"/>
          <ac:cxnSpMkLst>
            <pc:docMk/>
            <pc:sldMk cId="60379206" sldId="256"/>
            <ac:cxnSpMk id="41" creationId="{CD9FFA03-0555-4742-8B1A-77D9C0B5FF95}"/>
          </ac:cxnSpMkLst>
        </pc:cxnChg>
        <pc:cxnChg chg="add mod ord">
          <ac:chgData name="Duy Nguyen Ngoc (FIS ENTHCM)" userId="810b9956-37a8-4c27-897b-1ce59f3dab75" providerId="ADAL" clId="{91B5AFD0-2E37-4F4A-96A6-AF72E49564A3}" dt="2018-11-19T09:31:38.529" v="591" actId="14100"/>
          <ac:cxnSpMkLst>
            <pc:docMk/>
            <pc:sldMk cId="60379206" sldId="256"/>
            <ac:cxnSpMk id="42" creationId="{E904ABF5-9E62-4838-A538-6EEA4CE3D491}"/>
          </ac:cxnSpMkLst>
        </pc:cxnChg>
        <pc:cxnChg chg="add mod ord">
          <ac:chgData name="Duy Nguyen Ngoc (FIS ENTHCM)" userId="810b9956-37a8-4c27-897b-1ce59f3dab75" providerId="ADAL" clId="{91B5AFD0-2E37-4F4A-96A6-AF72E49564A3}" dt="2018-11-19T09:31:41.017" v="592" actId="14100"/>
          <ac:cxnSpMkLst>
            <pc:docMk/>
            <pc:sldMk cId="60379206" sldId="256"/>
            <ac:cxnSpMk id="43" creationId="{EE7427BE-0DD1-4010-A9C3-7982E2497D56}"/>
          </ac:cxnSpMkLst>
        </pc:cxnChg>
        <pc:cxnChg chg="add mod ord">
          <ac:chgData name="Duy Nguyen Ngoc (FIS ENTHCM)" userId="810b9956-37a8-4c27-897b-1ce59f3dab75" providerId="ADAL" clId="{91B5AFD0-2E37-4F4A-96A6-AF72E49564A3}" dt="2018-11-19T09:31:53.153" v="597" actId="14100"/>
          <ac:cxnSpMkLst>
            <pc:docMk/>
            <pc:sldMk cId="60379206" sldId="256"/>
            <ac:cxnSpMk id="44" creationId="{1E25E426-70D9-4D80-A779-1B1853DC3C55}"/>
          </ac:cxnSpMkLst>
        </pc:cxnChg>
        <pc:cxnChg chg="add mod ord">
          <ac:chgData name="Duy Nguyen Ngoc (FIS ENTHCM)" userId="810b9956-37a8-4c27-897b-1ce59f3dab75" providerId="ADAL" clId="{91B5AFD0-2E37-4F4A-96A6-AF72E49564A3}" dt="2018-11-19T09:31:46.098" v="594" actId="14100"/>
          <ac:cxnSpMkLst>
            <pc:docMk/>
            <pc:sldMk cId="60379206" sldId="256"/>
            <ac:cxnSpMk id="45" creationId="{64A2C3B7-09FB-4E0D-9CD5-521414523CBB}"/>
          </ac:cxnSpMkLst>
        </pc:cxnChg>
        <pc:cxnChg chg="add mod ord">
          <ac:chgData name="Duy Nguyen Ngoc (FIS ENTHCM)" userId="810b9956-37a8-4c27-897b-1ce59f3dab75" providerId="ADAL" clId="{91B5AFD0-2E37-4F4A-96A6-AF72E49564A3}" dt="2018-11-19T09:31:48.569" v="595" actId="14100"/>
          <ac:cxnSpMkLst>
            <pc:docMk/>
            <pc:sldMk cId="60379206" sldId="256"/>
            <ac:cxnSpMk id="46" creationId="{90EEB1E6-C3C6-4BD2-8C56-1F8E9C36336D}"/>
          </ac:cxnSpMkLst>
        </pc:cxnChg>
        <pc:cxnChg chg="add mod ord">
          <ac:chgData name="Duy Nguyen Ngoc (FIS ENTHCM)" userId="810b9956-37a8-4c27-897b-1ce59f3dab75" providerId="ADAL" clId="{91B5AFD0-2E37-4F4A-96A6-AF72E49564A3}" dt="2018-11-19T09:31:50.633" v="596" actId="14100"/>
          <ac:cxnSpMkLst>
            <pc:docMk/>
            <pc:sldMk cId="60379206" sldId="256"/>
            <ac:cxnSpMk id="47" creationId="{E62E03B0-6A4A-43A8-95C4-C8229981EB1B}"/>
          </ac:cxnSpMkLst>
        </pc:cxnChg>
        <pc:cxnChg chg="add mod">
          <ac:chgData name="Duy Nguyen Ngoc (FIS ENTHCM)" userId="810b9956-37a8-4c27-897b-1ce59f3dab75" providerId="ADAL" clId="{91B5AFD0-2E37-4F4A-96A6-AF72E49564A3}" dt="2018-11-19T09:31:11.131" v="586" actId="1036"/>
          <ac:cxnSpMkLst>
            <pc:docMk/>
            <pc:sldMk cId="60379206" sldId="256"/>
            <ac:cxnSpMk id="54" creationId="{87650013-0EF4-4663-944A-06A38B643FD8}"/>
          </ac:cxnSpMkLst>
        </pc:cxnChg>
        <pc:cxnChg chg="add mod">
          <ac:chgData name="Duy Nguyen Ngoc (FIS ENTHCM)" userId="810b9956-37a8-4c27-897b-1ce59f3dab75" providerId="ADAL" clId="{91B5AFD0-2E37-4F4A-96A6-AF72E49564A3}" dt="2018-11-19T09:31:11.131" v="586" actId="1036"/>
          <ac:cxnSpMkLst>
            <pc:docMk/>
            <pc:sldMk cId="60379206" sldId="256"/>
            <ac:cxnSpMk id="55" creationId="{97F48B9D-1944-4CBE-B34E-08A23DED8187}"/>
          </ac:cxnSpMkLst>
        </pc:cxnChg>
        <pc:cxnChg chg="add mod">
          <ac:chgData name="Duy Nguyen Ngoc (FIS ENTHCM)" userId="810b9956-37a8-4c27-897b-1ce59f3dab75" providerId="ADAL" clId="{91B5AFD0-2E37-4F4A-96A6-AF72E49564A3}" dt="2018-11-19T09:31:11.131" v="586" actId="1036"/>
          <ac:cxnSpMkLst>
            <pc:docMk/>
            <pc:sldMk cId="60379206" sldId="256"/>
            <ac:cxnSpMk id="56" creationId="{257B44B9-EEE6-410F-A272-4FFF450BB670}"/>
          </ac:cxnSpMkLst>
        </pc:cxnChg>
        <pc:cxnChg chg="add mod">
          <ac:chgData name="Duy Nguyen Ngoc (FIS ENTHCM)" userId="810b9956-37a8-4c27-897b-1ce59f3dab75" providerId="ADAL" clId="{91B5AFD0-2E37-4F4A-96A6-AF72E49564A3}" dt="2018-11-19T09:31:11.131" v="586" actId="1036"/>
          <ac:cxnSpMkLst>
            <pc:docMk/>
            <pc:sldMk cId="60379206" sldId="256"/>
            <ac:cxnSpMk id="57" creationId="{B2E7D920-7963-4988-B682-F44C16E67783}"/>
          </ac:cxnSpMkLst>
        </pc:cxnChg>
        <pc:cxnChg chg="add mod">
          <ac:chgData name="Duy Nguyen Ngoc (FIS ENTHCM)" userId="810b9956-37a8-4c27-897b-1ce59f3dab75" providerId="ADAL" clId="{91B5AFD0-2E37-4F4A-96A6-AF72E49564A3}" dt="2018-11-19T09:31:11.131" v="586" actId="1036"/>
          <ac:cxnSpMkLst>
            <pc:docMk/>
            <pc:sldMk cId="60379206" sldId="256"/>
            <ac:cxnSpMk id="58" creationId="{A1A9C787-CCF7-4FA1-8C22-7F916B7CFD2F}"/>
          </ac:cxnSpMkLst>
        </pc:cxnChg>
        <pc:cxnChg chg="add mod">
          <ac:chgData name="Duy Nguyen Ngoc (FIS ENTHCM)" userId="810b9956-37a8-4c27-897b-1ce59f3dab75" providerId="ADAL" clId="{91B5AFD0-2E37-4F4A-96A6-AF72E49564A3}" dt="2018-11-19T09:31:11.131" v="586" actId="1036"/>
          <ac:cxnSpMkLst>
            <pc:docMk/>
            <pc:sldMk cId="60379206" sldId="256"/>
            <ac:cxnSpMk id="59" creationId="{DCD72A70-B379-46C6-B2BA-8DB6EF9FEC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650E-596C-4663-B536-FB0B66A22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C3C88-DB5A-4D04-A274-2D6C8F75E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4C1B-620D-4AF8-BF35-33FF7FA1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B367-F4A8-471E-A1FB-89BEB420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AB5C-F242-4622-8BB7-E819A2F3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C672-3A23-4939-AB7F-C8B67F79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7776E-AE9D-41CF-AB17-F0A6C519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DA9E-A0D5-4AD9-A9DE-F704F018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F74D-727F-4306-9DCB-D93F613D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94BD-6A4D-4CAC-8511-D7435FB3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F65CA-14D9-4025-B5B5-960D0A06E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D769-3FFE-4074-BA82-846428F3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626-70CA-485D-8CB0-E02438D5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665D-3A12-4291-A468-A2DFAAD2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DCC8-1038-44F0-9631-2AD2B3E0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024-2234-44E6-8DB5-BB50FAF2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66A4-2DDA-42E1-AC02-E26F2B57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8A1B-6059-41DB-9D71-98D8B15D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A67F-8756-424B-A814-23E633A4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92EF-4249-4CF9-823A-49956737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3292-24DA-420A-AE93-26870460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D191-2BE5-48A0-BC9D-147B15D6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09CC-678F-4CBE-AA31-C747D362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87FF-EB86-4ADA-A3FC-0D5249FD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94F8-E3F5-4A4F-9013-57E43D9F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6467-A608-4BDE-A356-D44EA86D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DE1E-9153-49F2-AC3B-2B29F1088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00679-C909-4645-84D9-9320969E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1C28C-241C-4D44-A213-9E237AB9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7359-7C51-4CB2-A46B-66FA820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B2F24-245D-488C-80A4-63E237D5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8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8DB3-88F8-4681-85A0-DEB0309E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74CC-273A-4C4B-BF9D-C854DAA7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EF2F-CC76-4A2C-A09B-9B728DE1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40C01-C6B6-4323-B598-81919AE50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64C0A-3656-49DD-8EED-FFF231F6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E0F0D-AF97-458C-A01F-D94871AF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8E125-FF69-468E-AE50-FCC6C2E7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46120-BB2F-4CFA-9C72-A11CA7BB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3614-B4A6-4E4F-8310-68AC0ABC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66AA6-1767-4CAF-89F6-BA052A65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D9DD8-02A7-4F3C-A1B2-BDEC3122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C896A-B6FB-4167-8F2B-9B10F194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750F5-7260-4095-8375-707DAB80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8B814-AA35-49CD-B777-DEB551D8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22DF4-D29C-4510-A3DD-72E6B9B7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1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B2EC-815F-40CF-974A-B6ED8B49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243D-17CF-4AAC-AF7B-0C18BA2A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10D4-7F1B-426F-B44B-16DD363CE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2BE5-CE32-417D-A2BE-5D50650A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6981A-E8A3-4428-9383-F44E1B72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BE8BF-4CE8-480D-A2D5-1B4AE7FF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4CE1-3442-4571-A610-772FF985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98B8F-DF6F-4F07-84BA-BBB806A17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415AC-1666-4DD6-A410-6480BA82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F45C-2C75-4F2B-96F4-411F13D4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DEF1-2DA3-415A-B7C9-44C53F88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FD707-248E-4FE7-8D29-EC2E0580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44F3B-4FF6-40E4-A787-F9CC6BD3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A23CB-D0E3-4573-9F36-82F0177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B16A-6057-4CAF-B0E3-FBD0248C2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61B5-CD45-446A-80B7-38DE389F804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F4DF-6C2A-44EF-B62D-FE9C91871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F158-C59E-45F7-A41E-FB83770EB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7205-18AC-4D16-B210-B9644FF0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1A5CA3-4F32-4BA7-BC2A-D0AD3B4109C5}"/>
              </a:ext>
            </a:extLst>
          </p:cNvPr>
          <p:cNvCxnSpPr/>
          <p:nvPr/>
        </p:nvCxnSpPr>
        <p:spPr>
          <a:xfrm>
            <a:off x="3083917" y="308819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C003FF-6C79-44BE-B66E-FA6D9CB96E22}"/>
              </a:ext>
            </a:extLst>
          </p:cNvPr>
          <p:cNvCxnSpPr/>
          <p:nvPr/>
        </p:nvCxnSpPr>
        <p:spPr>
          <a:xfrm>
            <a:off x="3542294" y="3088198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DEBCB-2203-4A8C-B6F5-CB360930279C}"/>
              </a:ext>
            </a:extLst>
          </p:cNvPr>
          <p:cNvCxnSpPr/>
          <p:nvPr/>
        </p:nvCxnSpPr>
        <p:spPr>
          <a:xfrm>
            <a:off x="5371094" y="308819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80F179-44CF-4DCD-B44A-DA9E422BEF89}"/>
              </a:ext>
            </a:extLst>
          </p:cNvPr>
          <p:cNvCxnSpPr>
            <a:cxnSpLocks/>
          </p:cNvCxnSpPr>
          <p:nvPr/>
        </p:nvCxnSpPr>
        <p:spPr>
          <a:xfrm>
            <a:off x="3083917" y="3362325"/>
            <a:ext cx="0" cy="2791732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9FFA03-0555-4742-8B1A-77D9C0B5FF95}"/>
              </a:ext>
            </a:extLst>
          </p:cNvPr>
          <p:cNvCxnSpPr>
            <a:cxnSpLocks/>
          </p:cNvCxnSpPr>
          <p:nvPr/>
        </p:nvCxnSpPr>
        <p:spPr>
          <a:xfrm>
            <a:off x="3532794" y="3362324"/>
            <a:ext cx="0" cy="2746376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04ABF5-9E62-4838-A538-6EEA4CE3D491}"/>
              </a:ext>
            </a:extLst>
          </p:cNvPr>
          <p:cNvCxnSpPr>
            <a:cxnSpLocks/>
          </p:cNvCxnSpPr>
          <p:nvPr/>
        </p:nvCxnSpPr>
        <p:spPr>
          <a:xfrm>
            <a:off x="5377721" y="3362324"/>
            <a:ext cx="0" cy="2746376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7427BE-0DD1-4010-A9C3-7982E2497D56}"/>
              </a:ext>
            </a:extLst>
          </p:cNvPr>
          <p:cNvCxnSpPr>
            <a:cxnSpLocks/>
          </p:cNvCxnSpPr>
          <p:nvPr/>
        </p:nvCxnSpPr>
        <p:spPr>
          <a:xfrm>
            <a:off x="5828294" y="3362324"/>
            <a:ext cx="0" cy="2746376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25E426-70D9-4D80-A779-1B1853DC3C55}"/>
              </a:ext>
            </a:extLst>
          </p:cNvPr>
          <p:cNvCxnSpPr>
            <a:cxnSpLocks/>
          </p:cNvCxnSpPr>
          <p:nvPr/>
        </p:nvCxnSpPr>
        <p:spPr>
          <a:xfrm>
            <a:off x="6302327" y="4391025"/>
            <a:ext cx="0" cy="1717675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A2C3B7-09FB-4E0D-9CD5-521414523CBB}"/>
              </a:ext>
            </a:extLst>
          </p:cNvPr>
          <p:cNvCxnSpPr>
            <a:cxnSpLocks/>
          </p:cNvCxnSpPr>
          <p:nvPr/>
        </p:nvCxnSpPr>
        <p:spPr>
          <a:xfrm>
            <a:off x="6742694" y="3362322"/>
            <a:ext cx="0" cy="2746378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EEB1E6-C3C6-4BD2-8C56-1F8E9C36336D}"/>
              </a:ext>
            </a:extLst>
          </p:cNvPr>
          <p:cNvCxnSpPr>
            <a:cxnSpLocks/>
          </p:cNvCxnSpPr>
          <p:nvPr/>
        </p:nvCxnSpPr>
        <p:spPr>
          <a:xfrm>
            <a:off x="7211968" y="4314825"/>
            <a:ext cx="0" cy="1793875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2E03B0-6A4A-43A8-95C4-C8229981EB1B}"/>
              </a:ext>
            </a:extLst>
          </p:cNvPr>
          <p:cNvCxnSpPr>
            <a:cxnSpLocks/>
          </p:cNvCxnSpPr>
          <p:nvPr/>
        </p:nvCxnSpPr>
        <p:spPr>
          <a:xfrm>
            <a:off x="8569507" y="3362320"/>
            <a:ext cx="0" cy="274638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07BF5A-E6FD-460E-A88E-1051701A15B9}"/>
              </a:ext>
            </a:extLst>
          </p:cNvPr>
          <p:cNvCxnSpPr/>
          <p:nvPr/>
        </p:nvCxnSpPr>
        <p:spPr>
          <a:xfrm>
            <a:off x="5828294" y="3088198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C93635-E62F-49D4-B78A-0029F55ED153}"/>
              </a:ext>
            </a:extLst>
          </p:cNvPr>
          <p:cNvSpPr txBox="1"/>
          <p:nvPr/>
        </p:nvSpPr>
        <p:spPr>
          <a:xfrm rot="2829050">
            <a:off x="1955810" y="2243862"/>
            <a:ext cx="128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Cài đặt server và dịch vụ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62F93-0E56-42B0-B24B-0BBCD855F685}"/>
              </a:ext>
            </a:extLst>
          </p:cNvPr>
          <p:cNvSpPr txBox="1"/>
          <p:nvPr/>
        </p:nvSpPr>
        <p:spPr>
          <a:xfrm rot="2829050">
            <a:off x="2440443" y="2252216"/>
            <a:ext cx="128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Nhận &amp; Filter &amp; Indexing log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8E330-6195-458F-B9F5-118D64A549CB}"/>
              </a:ext>
            </a:extLst>
          </p:cNvPr>
          <p:cNvSpPr txBox="1"/>
          <p:nvPr/>
        </p:nvSpPr>
        <p:spPr>
          <a:xfrm rot="2829050">
            <a:off x="4264748" y="2325133"/>
            <a:ext cx="128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Dựng dashboard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C45AC-493D-4BFD-A3F8-2EF5D849F11A}"/>
              </a:ext>
            </a:extLst>
          </p:cNvPr>
          <p:cNvSpPr txBox="1"/>
          <p:nvPr/>
        </p:nvSpPr>
        <p:spPr>
          <a:xfrm rot="2829050">
            <a:off x="4733698" y="2295089"/>
            <a:ext cx="128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SNMPTrap</a:t>
            </a:r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D13265-EF92-4A40-8F07-DC9064D38D9C}"/>
              </a:ext>
            </a:extLst>
          </p:cNvPr>
          <p:cNvCxnSpPr>
            <a:cxnSpLocks/>
          </p:cNvCxnSpPr>
          <p:nvPr/>
        </p:nvCxnSpPr>
        <p:spPr>
          <a:xfrm>
            <a:off x="5828294" y="3952974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4476D2-C053-436D-BD36-A32EB0C3132F}"/>
              </a:ext>
            </a:extLst>
          </p:cNvPr>
          <p:cNvSpPr txBox="1"/>
          <p:nvPr/>
        </p:nvSpPr>
        <p:spPr>
          <a:xfrm rot="18611179">
            <a:off x="4709716" y="4329329"/>
            <a:ext cx="128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Triển khai </a:t>
            </a:r>
            <a:r>
              <a:rPr lang="en-US" sz="1200" dirty="0" err="1"/>
              <a:t>CheckMK</a:t>
            </a:r>
            <a:r>
              <a:rPr lang="en-US" sz="1200" dirty="0"/>
              <a:t> Logging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3A3C1-CB7C-4629-9A2C-D5E9EAA4F4B5}"/>
              </a:ext>
            </a:extLst>
          </p:cNvPr>
          <p:cNvSpPr txBox="1"/>
          <p:nvPr/>
        </p:nvSpPr>
        <p:spPr>
          <a:xfrm rot="18611179">
            <a:off x="4804769" y="4571213"/>
            <a:ext cx="177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CheckMK</a:t>
            </a:r>
            <a:r>
              <a:rPr lang="en-US" sz="1200" dirty="0"/>
              <a:t> Dashboard + Plugins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88EF93-ED16-4E8B-BCEC-20345B336F17}"/>
              </a:ext>
            </a:extLst>
          </p:cNvPr>
          <p:cNvCxnSpPr>
            <a:cxnSpLocks/>
          </p:cNvCxnSpPr>
          <p:nvPr/>
        </p:nvCxnSpPr>
        <p:spPr>
          <a:xfrm>
            <a:off x="6285494" y="3952974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B373C6-C550-4BD2-A9D2-A627BBDFC6B0}"/>
              </a:ext>
            </a:extLst>
          </p:cNvPr>
          <p:cNvSpPr txBox="1"/>
          <p:nvPr/>
        </p:nvSpPr>
        <p:spPr>
          <a:xfrm rot="18611179">
            <a:off x="5701559" y="4635527"/>
            <a:ext cx="177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Filter metrics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99E30-D696-49E6-A89B-BD9042ECF31B}"/>
              </a:ext>
            </a:extLst>
          </p:cNvPr>
          <p:cNvSpPr txBox="1"/>
          <p:nvPr/>
        </p:nvSpPr>
        <p:spPr>
          <a:xfrm rot="2829050">
            <a:off x="5208316" y="2041961"/>
            <a:ext cx="177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Tuning &amp; Optimize hệ thống + mở rộng dữ liệu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DDEA23-E5F9-444B-B3FF-BBCF0A1711BB}"/>
              </a:ext>
            </a:extLst>
          </p:cNvPr>
          <p:cNvCxnSpPr/>
          <p:nvPr/>
        </p:nvCxnSpPr>
        <p:spPr>
          <a:xfrm>
            <a:off x="6742694" y="3088198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358757-1FCA-4E9F-90F2-586A48865C40}"/>
              </a:ext>
            </a:extLst>
          </p:cNvPr>
          <p:cNvCxnSpPr>
            <a:cxnSpLocks/>
          </p:cNvCxnSpPr>
          <p:nvPr/>
        </p:nvCxnSpPr>
        <p:spPr>
          <a:xfrm>
            <a:off x="7199894" y="3952974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5F417DE-F137-4CB8-9FC1-0DE518FF6249}"/>
              </a:ext>
            </a:extLst>
          </p:cNvPr>
          <p:cNvSpPr/>
          <p:nvPr/>
        </p:nvSpPr>
        <p:spPr>
          <a:xfrm>
            <a:off x="2947934" y="2958658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5A731B-A01B-4B62-8E09-C72355F41A8D}"/>
              </a:ext>
            </a:extLst>
          </p:cNvPr>
          <p:cNvSpPr/>
          <p:nvPr/>
        </p:nvSpPr>
        <p:spPr>
          <a:xfrm>
            <a:off x="3395634" y="2951038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EE2F1-5215-4BA5-A525-A59849F4ED8E}"/>
              </a:ext>
            </a:extLst>
          </p:cNvPr>
          <p:cNvSpPr/>
          <p:nvPr/>
        </p:nvSpPr>
        <p:spPr>
          <a:xfrm>
            <a:off x="5240561" y="2951038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A62C7A-DDB6-44B7-8281-627F4E0AC065}"/>
              </a:ext>
            </a:extLst>
          </p:cNvPr>
          <p:cNvSpPr/>
          <p:nvPr/>
        </p:nvSpPr>
        <p:spPr>
          <a:xfrm>
            <a:off x="5696865" y="2944590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574F88-79E0-4D4A-9356-80BEB00FBCDC}"/>
              </a:ext>
            </a:extLst>
          </p:cNvPr>
          <p:cNvSpPr/>
          <p:nvPr/>
        </p:nvSpPr>
        <p:spPr>
          <a:xfrm>
            <a:off x="6610728" y="2951038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E5B545-6790-44DF-BCD3-1E808AE33331}"/>
              </a:ext>
            </a:extLst>
          </p:cNvPr>
          <p:cNvSpPr/>
          <p:nvPr/>
        </p:nvSpPr>
        <p:spPr>
          <a:xfrm>
            <a:off x="5691134" y="381755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633FF3-0E2C-43DF-A21F-E3BAB54029D8}"/>
              </a:ext>
            </a:extLst>
          </p:cNvPr>
          <p:cNvSpPr/>
          <p:nvPr/>
        </p:nvSpPr>
        <p:spPr>
          <a:xfrm>
            <a:off x="6156623" y="3821797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1F9A0E-5ECB-4296-A521-ADFE89BED8B1}"/>
              </a:ext>
            </a:extLst>
          </p:cNvPr>
          <p:cNvSpPr/>
          <p:nvPr/>
        </p:nvSpPr>
        <p:spPr>
          <a:xfrm>
            <a:off x="7074808" y="3803230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C9E09F-F27E-4D10-A336-936C0EA69BEC}"/>
              </a:ext>
            </a:extLst>
          </p:cNvPr>
          <p:cNvSpPr/>
          <p:nvPr/>
        </p:nvSpPr>
        <p:spPr>
          <a:xfrm>
            <a:off x="8440213" y="293916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60CC97-EA2B-486E-88C6-4DB47684E533}"/>
              </a:ext>
            </a:extLst>
          </p:cNvPr>
          <p:cNvSpPr/>
          <p:nvPr/>
        </p:nvSpPr>
        <p:spPr>
          <a:xfrm>
            <a:off x="8434334" y="3815080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1D60C-50E3-49CA-89A3-20B8FF4D3B0D}"/>
              </a:ext>
            </a:extLst>
          </p:cNvPr>
          <p:cNvSpPr txBox="1"/>
          <p:nvPr/>
        </p:nvSpPr>
        <p:spPr>
          <a:xfrm>
            <a:off x="3034874" y="554037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2 tuần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BDC95F-CF60-4010-9C69-1E1E483DB0E1}"/>
              </a:ext>
            </a:extLst>
          </p:cNvPr>
          <p:cNvSpPr txBox="1"/>
          <p:nvPr/>
        </p:nvSpPr>
        <p:spPr>
          <a:xfrm>
            <a:off x="4135299" y="5540374"/>
            <a:ext cx="614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2 tháng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A617D5-EC84-4950-9DA8-F1A1F4378641}"/>
              </a:ext>
            </a:extLst>
          </p:cNvPr>
          <p:cNvSpPr txBox="1"/>
          <p:nvPr/>
        </p:nvSpPr>
        <p:spPr>
          <a:xfrm>
            <a:off x="5331407" y="5540373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2 tuần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68C87C-324A-4614-98FD-6A26D452F07B}"/>
              </a:ext>
            </a:extLst>
          </p:cNvPr>
          <p:cNvSpPr txBox="1"/>
          <p:nvPr/>
        </p:nvSpPr>
        <p:spPr>
          <a:xfrm>
            <a:off x="5788575" y="55403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2 tuần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71EF09-CD61-4659-BE14-26435E7880E1}"/>
              </a:ext>
            </a:extLst>
          </p:cNvPr>
          <p:cNvSpPr txBox="1"/>
          <p:nvPr/>
        </p:nvSpPr>
        <p:spPr>
          <a:xfrm>
            <a:off x="6257349" y="5540371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2 tuần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BDB94A-4021-4417-9504-5072E8C0FD58}"/>
              </a:ext>
            </a:extLst>
          </p:cNvPr>
          <p:cNvSpPr txBox="1"/>
          <p:nvPr/>
        </p:nvSpPr>
        <p:spPr>
          <a:xfrm>
            <a:off x="6702013" y="554037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2 tuần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CF5845-B737-4BF4-ABB5-49A560803A94}"/>
              </a:ext>
            </a:extLst>
          </p:cNvPr>
          <p:cNvSpPr txBox="1"/>
          <p:nvPr/>
        </p:nvSpPr>
        <p:spPr>
          <a:xfrm>
            <a:off x="7526484" y="5540370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1.5 tháng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89CD19-86C6-457D-9569-3E6568583D6D}"/>
              </a:ext>
            </a:extLst>
          </p:cNvPr>
          <p:cNvCxnSpPr/>
          <p:nvPr/>
        </p:nvCxnSpPr>
        <p:spPr>
          <a:xfrm>
            <a:off x="3124200" y="5835649"/>
            <a:ext cx="366713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650013-0EF4-4663-944A-06A38B643FD8}"/>
              </a:ext>
            </a:extLst>
          </p:cNvPr>
          <p:cNvCxnSpPr>
            <a:cxnSpLocks/>
          </p:cNvCxnSpPr>
          <p:nvPr/>
        </p:nvCxnSpPr>
        <p:spPr>
          <a:xfrm>
            <a:off x="3577010" y="5840411"/>
            <a:ext cx="1754397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F48B9D-1944-4CBE-B34E-08A23DED8187}"/>
              </a:ext>
            </a:extLst>
          </p:cNvPr>
          <p:cNvCxnSpPr/>
          <p:nvPr/>
        </p:nvCxnSpPr>
        <p:spPr>
          <a:xfrm>
            <a:off x="5421862" y="5845174"/>
            <a:ext cx="366713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7B44B9-EEE6-410F-A272-4FFF450BB670}"/>
              </a:ext>
            </a:extLst>
          </p:cNvPr>
          <p:cNvCxnSpPr/>
          <p:nvPr/>
        </p:nvCxnSpPr>
        <p:spPr>
          <a:xfrm>
            <a:off x="5873543" y="5845174"/>
            <a:ext cx="366713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E7D920-7963-4988-B682-F44C16E67783}"/>
              </a:ext>
            </a:extLst>
          </p:cNvPr>
          <p:cNvCxnSpPr/>
          <p:nvPr/>
        </p:nvCxnSpPr>
        <p:spPr>
          <a:xfrm>
            <a:off x="6335300" y="5845174"/>
            <a:ext cx="366713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A9C787-CCF7-4FA1-8C22-7F916B7CFD2F}"/>
              </a:ext>
            </a:extLst>
          </p:cNvPr>
          <p:cNvCxnSpPr/>
          <p:nvPr/>
        </p:nvCxnSpPr>
        <p:spPr>
          <a:xfrm>
            <a:off x="6799485" y="5845174"/>
            <a:ext cx="366713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D72A70-B379-46C6-B2BA-8DB6EF9FEC1D}"/>
              </a:ext>
            </a:extLst>
          </p:cNvPr>
          <p:cNvCxnSpPr>
            <a:cxnSpLocks/>
          </p:cNvCxnSpPr>
          <p:nvPr/>
        </p:nvCxnSpPr>
        <p:spPr>
          <a:xfrm>
            <a:off x="7269101" y="5845174"/>
            <a:ext cx="1246249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435E32F6DDF34B8AD3EC3DB4C41201" ma:contentTypeVersion="9" ma:contentTypeDescription="Create a new document." ma:contentTypeScope="" ma:versionID="2f518581e1412f8afc44c9e8c9513a67">
  <xsd:schema xmlns:xsd="http://www.w3.org/2001/XMLSchema" xmlns:xs="http://www.w3.org/2001/XMLSchema" xmlns:p="http://schemas.microsoft.com/office/2006/metadata/properties" xmlns:ns2="96a91b2c-535c-4407-8d80-201e71026d48" xmlns:ns3="fdf7a2b7-bb77-4f7e-94f6-2dd51ae5b9c3" targetNamespace="http://schemas.microsoft.com/office/2006/metadata/properties" ma:root="true" ma:fieldsID="d85c7a2a02b0036937dd4e8919a7f176" ns2:_="" ns3:_="">
    <xsd:import namespace="96a91b2c-535c-4407-8d80-201e71026d48"/>
    <xsd:import namespace="fdf7a2b7-bb77-4f7e-94f6-2dd51ae5b9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91b2c-535c-4407-8d80-201e71026d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7a2b7-bb77-4f7e-94f6-2dd51ae5b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570212-4532-4E13-BFE5-3C0BE0D77730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df7a2b7-bb77-4f7e-94f6-2dd51ae5b9c3"/>
    <ds:schemaRef ds:uri="96a91b2c-535c-4407-8d80-201e71026d48"/>
  </ds:schemaRefs>
</ds:datastoreItem>
</file>

<file path=customXml/itemProps2.xml><?xml version="1.0" encoding="utf-8"?>
<ds:datastoreItem xmlns:ds="http://schemas.openxmlformats.org/officeDocument/2006/customXml" ds:itemID="{28F0F5C6-84B3-4D00-ABAA-546AF6BF8F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32305A-DB20-43A6-B916-77EF0F06E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a91b2c-535c-4407-8d80-201e71026d48"/>
    <ds:schemaRef ds:uri="fdf7a2b7-bb77-4f7e-94f6-2dd51ae5b9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Ngọc Duy</dc:creator>
  <cp:lastModifiedBy>Nguyễn Ngọc Duy</cp:lastModifiedBy>
  <cp:revision>5</cp:revision>
  <dcterms:created xsi:type="dcterms:W3CDTF">2018-11-19T02:18:54Z</dcterms:created>
  <dcterms:modified xsi:type="dcterms:W3CDTF">2018-11-19T09:33:58Z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0x01010040435E32F6DDF34B8AD3EC3DB4C41201</vt:lpwstr>
  </property>
</Properties>
</file>