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21"/>
  </p:notesMasterIdLst>
  <p:sldIdLst>
    <p:sldId id="256" r:id="rId2"/>
    <p:sldId id="257" r:id="rId3"/>
    <p:sldId id="258" r:id="rId4"/>
    <p:sldId id="259" r:id="rId5"/>
    <p:sldId id="284" r:id="rId6"/>
    <p:sldId id="260" r:id="rId7"/>
    <p:sldId id="261" r:id="rId8"/>
    <p:sldId id="276" r:id="rId9"/>
    <p:sldId id="263" r:id="rId10"/>
    <p:sldId id="278" r:id="rId11"/>
    <p:sldId id="264" r:id="rId12"/>
    <p:sldId id="279" r:id="rId13"/>
    <p:sldId id="282" r:id="rId14"/>
    <p:sldId id="280" r:id="rId15"/>
    <p:sldId id="281" r:id="rId16"/>
    <p:sldId id="283" r:id="rId17"/>
    <p:sldId id="268" r:id="rId18"/>
    <p:sldId id="285" r:id="rId19"/>
    <p:sldId id="275" r:id="rId20"/>
  </p:sldIdLst>
  <p:sldSz cx="9144000" cy="5143500" type="screen16x9"/>
  <p:notesSz cx="6858000" cy="9144000"/>
  <p:embeddedFontLst>
    <p:embeddedFont>
      <p:font typeface="Anybody" panose="020B0604020202020204" charset="0"/>
      <p:regular r:id="rId22"/>
      <p:bold r:id="rId23"/>
      <p:italic r:id="rId24"/>
      <p:boldItalic r:id="rId25"/>
    </p:embeddedFont>
    <p:embeddedFont>
      <p:font typeface="Nunito Light" pitchFamily="2" charset="0"/>
      <p:regular r:id="rId26"/>
      <p: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EA5E0EB-6972-451F-887E-684A942606C0}" v="2" dt="2023-12-02T12:02:02.079"/>
  </p1510:revLst>
</p1510:revInfo>
</file>

<file path=ppt/tableStyles.xml><?xml version="1.0" encoding="utf-8"?>
<a:tblStyleLst xmlns:a="http://schemas.openxmlformats.org/drawingml/2006/main" def="{0B6721EC-510A-4793-949A-1B9011E8ADBA}">
  <a:tblStyle styleId="{0B6721EC-510A-4793-949A-1B9011E8ADB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8E624F3-F7B3-49E6-9BB5-2E505CE95C6D}"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03" autoAdjust="0"/>
    <p:restoredTop sz="94660"/>
  </p:normalViewPr>
  <p:slideViewPr>
    <p:cSldViewPr snapToGrid="0">
      <p:cViewPr varScale="1">
        <p:scale>
          <a:sx n="111" d="100"/>
          <a:sy n="111" d="100"/>
        </p:scale>
        <p:origin x="499" y="91"/>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ễn Ngọc Lâm" userId="62b3c36b-52ba-49dc-9ff4-68563aba5a5d" providerId="ADAL" clId="{AEA5E0EB-6972-451F-887E-684A942606C0}"/>
    <pc:docChg chg="custSel delSld modSld sldOrd">
      <pc:chgData name="Nguyễn Ngọc Lâm" userId="62b3c36b-52ba-49dc-9ff4-68563aba5a5d" providerId="ADAL" clId="{AEA5E0EB-6972-451F-887E-684A942606C0}" dt="2023-12-03T04:11:40.692" v="613"/>
      <pc:docMkLst>
        <pc:docMk/>
      </pc:docMkLst>
      <pc:sldChg chg="modSp mod">
        <pc:chgData name="Nguyễn Ngọc Lâm" userId="62b3c36b-52ba-49dc-9ff4-68563aba5a5d" providerId="ADAL" clId="{AEA5E0EB-6972-451F-887E-684A942606C0}" dt="2023-12-02T11:58:25.348" v="60" actId="20577"/>
        <pc:sldMkLst>
          <pc:docMk/>
          <pc:sldMk cId="0" sldId="257"/>
        </pc:sldMkLst>
        <pc:graphicFrameChg chg="mod modGraphic">
          <ac:chgData name="Nguyễn Ngọc Lâm" userId="62b3c36b-52ba-49dc-9ff4-68563aba5a5d" providerId="ADAL" clId="{AEA5E0EB-6972-451F-887E-684A942606C0}" dt="2023-12-02T11:58:25.348" v="60" actId="20577"/>
          <ac:graphicFrameMkLst>
            <pc:docMk/>
            <pc:sldMk cId="0" sldId="257"/>
            <ac:graphicFrameMk id="3" creationId="{E3540A73-6EDB-465B-3E6D-4E4D0341D245}"/>
          </ac:graphicFrameMkLst>
        </pc:graphicFrameChg>
      </pc:sldChg>
      <pc:sldChg chg="del">
        <pc:chgData name="Nguyễn Ngọc Lâm" userId="62b3c36b-52ba-49dc-9ff4-68563aba5a5d" providerId="ADAL" clId="{AEA5E0EB-6972-451F-887E-684A942606C0}" dt="2023-12-02T11:58:40.286" v="61" actId="47"/>
        <pc:sldMkLst>
          <pc:docMk/>
          <pc:sldMk cId="0" sldId="262"/>
        </pc:sldMkLst>
      </pc:sldChg>
      <pc:sldChg chg="addSp delSp modSp mod">
        <pc:chgData name="Nguyễn Ngọc Lâm" userId="62b3c36b-52ba-49dc-9ff4-68563aba5a5d" providerId="ADAL" clId="{AEA5E0EB-6972-451F-887E-684A942606C0}" dt="2023-12-02T12:02:15.939" v="570" actId="255"/>
        <pc:sldMkLst>
          <pc:docMk/>
          <pc:sldMk cId="0" sldId="263"/>
        </pc:sldMkLst>
        <pc:spChg chg="add del mod">
          <ac:chgData name="Nguyễn Ngọc Lâm" userId="62b3c36b-52ba-49dc-9ff4-68563aba5a5d" providerId="ADAL" clId="{AEA5E0EB-6972-451F-887E-684A942606C0}" dt="2023-12-02T11:58:49.531" v="63" actId="478"/>
          <ac:spMkLst>
            <pc:docMk/>
            <pc:sldMk cId="0" sldId="263"/>
            <ac:spMk id="3" creationId="{278D2F1B-132A-33B2-E9F7-1B7A4F32E248}"/>
          </ac:spMkLst>
        </pc:spChg>
        <pc:spChg chg="add mod">
          <ac:chgData name="Nguyễn Ngọc Lâm" userId="62b3c36b-52ba-49dc-9ff4-68563aba5a5d" providerId="ADAL" clId="{AEA5E0EB-6972-451F-887E-684A942606C0}" dt="2023-12-02T12:02:15.939" v="570" actId="255"/>
          <ac:spMkLst>
            <pc:docMk/>
            <pc:sldMk cId="0" sldId="263"/>
            <ac:spMk id="6" creationId="{4C4C93B4-5A70-1DF4-9824-66AD78FD1796}"/>
          </ac:spMkLst>
        </pc:spChg>
        <pc:spChg chg="del">
          <ac:chgData name="Nguyễn Ngọc Lâm" userId="62b3c36b-52ba-49dc-9ff4-68563aba5a5d" providerId="ADAL" clId="{AEA5E0EB-6972-451F-887E-684A942606C0}" dt="2023-12-02T11:58:43.354" v="62" actId="478"/>
          <ac:spMkLst>
            <pc:docMk/>
            <pc:sldMk cId="0" sldId="263"/>
            <ac:spMk id="581" creationId="{00000000-0000-0000-0000-000000000000}"/>
          </ac:spMkLst>
        </pc:spChg>
        <pc:picChg chg="add mod">
          <ac:chgData name="Nguyễn Ngọc Lâm" userId="62b3c36b-52ba-49dc-9ff4-68563aba5a5d" providerId="ADAL" clId="{AEA5E0EB-6972-451F-887E-684A942606C0}" dt="2023-12-02T12:00:07.941" v="70" actId="1076"/>
          <ac:picMkLst>
            <pc:docMk/>
            <pc:sldMk cId="0" sldId="263"/>
            <ac:picMk id="5" creationId="{FD075B20-0634-FDCC-1711-FF827A07A3BC}"/>
          </ac:picMkLst>
        </pc:picChg>
      </pc:sldChg>
      <pc:sldChg chg="addSp delSp modSp mod">
        <pc:chgData name="Nguyễn Ngọc Lâm" userId="62b3c36b-52ba-49dc-9ff4-68563aba5a5d" providerId="ADAL" clId="{AEA5E0EB-6972-451F-887E-684A942606C0}" dt="2023-12-02T12:01:55.005" v="535" actId="20577"/>
        <pc:sldMkLst>
          <pc:docMk/>
          <pc:sldMk cId="0" sldId="264"/>
        </pc:sldMkLst>
        <pc:spChg chg="add del mod">
          <ac:chgData name="Nguyễn Ngọc Lâm" userId="62b3c36b-52ba-49dc-9ff4-68563aba5a5d" providerId="ADAL" clId="{AEA5E0EB-6972-451F-887E-684A942606C0}" dt="2023-12-02T12:00:14.871" v="72" actId="478"/>
          <ac:spMkLst>
            <pc:docMk/>
            <pc:sldMk cId="0" sldId="264"/>
            <ac:spMk id="3" creationId="{88649D68-C39E-21B2-987C-4FAFD727D6B8}"/>
          </ac:spMkLst>
        </pc:spChg>
        <pc:spChg chg="add del mod">
          <ac:chgData name="Nguyễn Ngọc Lâm" userId="62b3c36b-52ba-49dc-9ff4-68563aba5a5d" providerId="ADAL" clId="{AEA5E0EB-6972-451F-887E-684A942606C0}" dt="2023-12-02T12:00:16.474" v="74" actId="478"/>
          <ac:spMkLst>
            <pc:docMk/>
            <pc:sldMk cId="0" sldId="264"/>
            <ac:spMk id="5" creationId="{6220B2CA-00BF-2543-6033-C718441C4C62}"/>
          </ac:spMkLst>
        </pc:spChg>
        <pc:spChg chg="add del mod">
          <ac:chgData name="Nguyễn Ngọc Lâm" userId="62b3c36b-52ba-49dc-9ff4-68563aba5a5d" providerId="ADAL" clId="{AEA5E0EB-6972-451F-887E-684A942606C0}" dt="2023-12-02T12:00:18.833" v="76" actId="478"/>
          <ac:spMkLst>
            <pc:docMk/>
            <pc:sldMk cId="0" sldId="264"/>
            <ac:spMk id="7" creationId="{6CFB0489-B3A8-70D2-2D2E-64E24A6DAFA5}"/>
          </ac:spMkLst>
        </pc:spChg>
        <pc:spChg chg="add del mod">
          <ac:chgData name="Nguyễn Ngọc Lâm" userId="62b3c36b-52ba-49dc-9ff4-68563aba5a5d" providerId="ADAL" clId="{AEA5E0EB-6972-451F-887E-684A942606C0}" dt="2023-12-02T12:00:22.303" v="78" actId="478"/>
          <ac:spMkLst>
            <pc:docMk/>
            <pc:sldMk cId="0" sldId="264"/>
            <ac:spMk id="9" creationId="{95EEB16D-C572-3E4F-3EF2-3BA81D04D40E}"/>
          </ac:spMkLst>
        </pc:spChg>
        <pc:spChg chg="add del mod">
          <ac:chgData name="Nguyễn Ngọc Lâm" userId="62b3c36b-52ba-49dc-9ff4-68563aba5a5d" providerId="ADAL" clId="{AEA5E0EB-6972-451F-887E-684A942606C0}" dt="2023-12-02T12:00:25.099" v="80" actId="478"/>
          <ac:spMkLst>
            <pc:docMk/>
            <pc:sldMk cId="0" sldId="264"/>
            <ac:spMk id="11" creationId="{089C3269-D383-B2F3-DA82-1CE8E5C5A0EF}"/>
          </ac:spMkLst>
        </pc:spChg>
        <pc:spChg chg="add del mod">
          <ac:chgData name="Nguyễn Ngọc Lâm" userId="62b3c36b-52ba-49dc-9ff4-68563aba5a5d" providerId="ADAL" clId="{AEA5E0EB-6972-451F-887E-684A942606C0}" dt="2023-12-02T12:00:26.959" v="82" actId="478"/>
          <ac:spMkLst>
            <pc:docMk/>
            <pc:sldMk cId="0" sldId="264"/>
            <ac:spMk id="13" creationId="{3E320ABB-77AF-72E0-A1CD-C94641B54E78}"/>
          </ac:spMkLst>
        </pc:spChg>
        <pc:spChg chg="mod">
          <ac:chgData name="Nguyễn Ngọc Lâm" userId="62b3c36b-52ba-49dc-9ff4-68563aba5a5d" providerId="ADAL" clId="{AEA5E0EB-6972-451F-887E-684A942606C0}" dt="2023-12-02T12:01:55.005" v="535" actId="20577"/>
          <ac:spMkLst>
            <pc:docMk/>
            <pc:sldMk cId="0" sldId="264"/>
            <ac:spMk id="593" creationId="{00000000-0000-0000-0000-000000000000}"/>
          </ac:spMkLst>
        </pc:spChg>
        <pc:spChg chg="mod">
          <ac:chgData name="Nguyễn Ngọc Lâm" userId="62b3c36b-52ba-49dc-9ff4-68563aba5a5d" providerId="ADAL" clId="{AEA5E0EB-6972-451F-887E-684A942606C0}" dt="2023-12-02T12:01:07.386" v="281" actId="20577"/>
          <ac:spMkLst>
            <pc:docMk/>
            <pc:sldMk cId="0" sldId="264"/>
            <ac:spMk id="594" creationId="{00000000-0000-0000-0000-000000000000}"/>
          </ac:spMkLst>
        </pc:spChg>
        <pc:spChg chg="mod">
          <ac:chgData name="Nguyễn Ngọc Lâm" userId="62b3c36b-52ba-49dc-9ff4-68563aba5a5d" providerId="ADAL" clId="{AEA5E0EB-6972-451F-887E-684A942606C0}" dt="2023-12-02T12:01:28.284" v="384" actId="20577"/>
          <ac:spMkLst>
            <pc:docMk/>
            <pc:sldMk cId="0" sldId="264"/>
            <ac:spMk id="595" creationId="{00000000-0000-0000-0000-000000000000}"/>
          </ac:spMkLst>
        </pc:spChg>
        <pc:spChg chg="del">
          <ac:chgData name="Nguyễn Ngọc Lâm" userId="62b3c36b-52ba-49dc-9ff4-68563aba5a5d" providerId="ADAL" clId="{AEA5E0EB-6972-451F-887E-684A942606C0}" dt="2023-12-02T12:00:15.873" v="73" actId="478"/>
          <ac:spMkLst>
            <pc:docMk/>
            <pc:sldMk cId="0" sldId="264"/>
            <ac:spMk id="596" creationId="{00000000-0000-0000-0000-000000000000}"/>
          </ac:spMkLst>
        </pc:spChg>
        <pc:spChg chg="del">
          <ac:chgData name="Nguyễn Ngọc Lâm" userId="62b3c36b-52ba-49dc-9ff4-68563aba5a5d" providerId="ADAL" clId="{AEA5E0EB-6972-451F-887E-684A942606C0}" dt="2023-12-02T12:00:20.094" v="77" actId="478"/>
          <ac:spMkLst>
            <pc:docMk/>
            <pc:sldMk cId="0" sldId="264"/>
            <ac:spMk id="597" creationId="{00000000-0000-0000-0000-000000000000}"/>
          </ac:spMkLst>
        </pc:spChg>
        <pc:spChg chg="mod">
          <ac:chgData name="Nguyễn Ngọc Lâm" userId="62b3c36b-52ba-49dc-9ff4-68563aba5a5d" providerId="ADAL" clId="{AEA5E0EB-6972-451F-887E-684A942606C0}" dt="2023-12-02T12:00:47.525" v="151" actId="20577"/>
          <ac:spMkLst>
            <pc:docMk/>
            <pc:sldMk cId="0" sldId="264"/>
            <ac:spMk id="598" creationId="{00000000-0000-0000-0000-000000000000}"/>
          </ac:spMkLst>
        </pc:spChg>
        <pc:spChg chg="mod">
          <ac:chgData name="Nguyễn Ngọc Lâm" userId="62b3c36b-52ba-49dc-9ff4-68563aba5a5d" providerId="ADAL" clId="{AEA5E0EB-6972-451F-887E-684A942606C0}" dt="2023-12-02T12:01:18.779" v="317" actId="1076"/>
          <ac:spMkLst>
            <pc:docMk/>
            <pc:sldMk cId="0" sldId="264"/>
            <ac:spMk id="599" creationId="{00000000-0000-0000-0000-000000000000}"/>
          </ac:spMkLst>
        </pc:spChg>
        <pc:spChg chg="mod">
          <ac:chgData name="Nguyễn Ngọc Lâm" userId="62b3c36b-52ba-49dc-9ff4-68563aba5a5d" providerId="ADAL" clId="{AEA5E0EB-6972-451F-887E-684A942606C0}" dt="2023-12-02T12:01:37.156" v="421" actId="1076"/>
          <ac:spMkLst>
            <pc:docMk/>
            <pc:sldMk cId="0" sldId="264"/>
            <ac:spMk id="600" creationId="{00000000-0000-0000-0000-000000000000}"/>
          </ac:spMkLst>
        </pc:spChg>
        <pc:spChg chg="mod">
          <ac:chgData name="Nguyễn Ngọc Lâm" userId="62b3c36b-52ba-49dc-9ff4-68563aba5a5d" providerId="ADAL" clId="{AEA5E0EB-6972-451F-887E-684A942606C0}" dt="2023-12-02T12:01:49.353" v="506" actId="20577"/>
          <ac:spMkLst>
            <pc:docMk/>
            <pc:sldMk cId="0" sldId="264"/>
            <ac:spMk id="601" creationId="{00000000-0000-0000-0000-000000000000}"/>
          </ac:spMkLst>
        </pc:spChg>
        <pc:spChg chg="del">
          <ac:chgData name="Nguyễn Ngọc Lâm" userId="62b3c36b-52ba-49dc-9ff4-68563aba5a5d" providerId="ADAL" clId="{AEA5E0EB-6972-451F-887E-684A942606C0}" dt="2023-12-02T12:00:26.290" v="81" actId="478"/>
          <ac:spMkLst>
            <pc:docMk/>
            <pc:sldMk cId="0" sldId="264"/>
            <ac:spMk id="602" creationId="{00000000-0000-0000-0000-000000000000}"/>
          </ac:spMkLst>
        </pc:spChg>
        <pc:spChg chg="del">
          <ac:chgData name="Nguyễn Ngọc Lâm" userId="62b3c36b-52ba-49dc-9ff4-68563aba5a5d" providerId="ADAL" clId="{AEA5E0EB-6972-451F-887E-684A942606C0}" dt="2023-12-02T12:00:12.548" v="71" actId="478"/>
          <ac:spMkLst>
            <pc:docMk/>
            <pc:sldMk cId="0" sldId="264"/>
            <ac:spMk id="603" creationId="{00000000-0000-0000-0000-000000000000}"/>
          </ac:spMkLst>
        </pc:spChg>
        <pc:spChg chg="del">
          <ac:chgData name="Nguyễn Ngọc Lâm" userId="62b3c36b-52ba-49dc-9ff4-68563aba5a5d" providerId="ADAL" clId="{AEA5E0EB-6972-451F-887E-684A942606C0}" dt="2023-12-02T12:00:17.565" v="75" actId="478"/>
          <ac:spMkLst>
            <pc:docMk/>
            <pc:sldMk cId="0" sldId="264"/>
            <ac:spMk id="604" creationId="{00000000-0000-0000-0000-000000000000}"/>
          </ac:spMkLst>
        </pc:spChg>
        <pc:spChg chg="del">
          <ac:chgData name="Nguyễn Ngọc Lâm" userId="62b3c36b-52ba-49dc-9ff4-68563aba5a5d" providerId="ADAL" clId="{AEA5E0EB-6972-451F-887E-684A942606C0}" dt="2023-12-02T12:00:23.935" v="79" actId="478"/>
          <ac:spMkLst>
            <pc:docMk/>
            <pc:sldMk cId="0" sldId="264"/>
            <ac:spMk id="605" creationId="{00000000-0000-0000-0000-000000000000}"/>
          </ac:spMkLst>
        </pc:spChg>
      </pc:sldChg>
      <pc:sldChg chg="addSp modSp mod">
        <pc:chgData name="Nguyễn Ngọc Lâm" userId="62b3c36b-52ba-49dc-9ff4-68563aba5a5d" providerId="ADAL" clId="{AEA5E0EB-6972-451F-887E-684A942606C0}" dt="2023-12-02T12:09:36.187" v="584" actId="14100"/>
        <pc:sldMkLst>
          <pc:docMk/>
          <pc:sldMk cId="0" sldId="268"/>
        </pc:sldMkLst>
        <pc:picChg chg="add mod">
          <ac:chgData name="Nguyễn Ngọc Lâm" userId="62b3c36b-52ba-49dc-9ff4-68563aba5a5d" providerId="ADAL" clId="{AEA5E0EB-6972-451F-887E-684A942606C0}" dt="2023-12-02T12:09:36.187" v="584" actId="14100"/>
          <ac:picMkLst>
            <pc:docMk/>
            <pc:sldMk cId="0" sldId="268"/>
            <ac:picMk id="3" creationId="{C2B75261-6C5B-43DD-7004-818C8633C88B}"/>
          </ac:picMkLst>
        </pc:picChg>
      </pc:sldChg>
      <pc:sldChg chg="modSp mod">
        <pc:chgData name="Nguyễn Ngọc Lâm" userId="62b3c36b-52ba-49dc-9ff4-68563aba5a5d" providerId="ADAL" clId="{AEA5E0EB-6972-451F-887E-684A942606C0}" dt="2023-12-02T12:10:22.960" v="611" actId="1076"/>
        <pc:sldMkLst>
          <pc:docMk/>
          <pc:sldMk cId="0" sldId="275"/>
        </pc:sldMkLst>
        <pc:spChg chg="mod">
          <ac:chgData name="Nguyễn Ngọc Lâm" userId="62b3c36b-52ba-49dc-9ff4-68563aba5a5d" providerId="ADAL" clId="{AEA5E0EB-6972-451F-887E-684A942606C0}" dt="2023-12-02T12:10:22.960" v="611" actId="1076"/>
          <ac:spMkLst>
            <pc:docMk/>
            <pc:sldMk cId="0" sldId="275"/>
            <ac:spMk id="808" creationId="{00000000-0000-0000-0000-000000000000}"/>
          </ac:spMkLst>
        </pc:spChg>
      </pc:sldChg>
      <pc:sldChg chg="ord">
        <pc:chgData name="Nguyễn Ngọc Lâm" userId="62b3c36b-52ba-49dc-9ff4-68563aba5a5d" providerId="ADAL" clId="{AEA5E0EB-6972-451F-887E-684A942606C0}" dt="2023-12-03T04:11:40.692" v="613"/>
        <pc:sldMkLst>
          <pc:docMk/>
          <pc:sldMk cId="457441950" sldId="276"/>
        </pc:sldMkLst>
      </pc:sldChg>
      <pc:sldChg chg="addSp modSp mod">
        <pc:chgData name="Nguyễn Ngọc Lâm" userId="62b3c36b-52ba-49dc-9ff4-68563aba5a5d" providerId="ADAL" clId="{AEA5E0EB-6972-451F-887E-684A942606C0}" dt="2023-12-02T12:05:31.541" v="575" actId="14100"/>
        <pc:sldMkLst>
          <pc:docMk/>
          <pc:sldMk cId="4149329830" sldId="281"/>
        </pc:sldMkLst>
        <pc:picChg chg="add mod">
          <ac:chgData name="Nguyễn Ngọc Lâm" userId="62b3c36b-52ba-49dc-9ff4-68563aba5a5d" providerId="ADAL" clId="{AEA5E0EB-6972-451F-887E-684A942606C0}" dt="2023-12-02T12:05:31.541" v="575" actId="14100"/>
          <ac:picMkLst>
            <pc:docMk/>
            <pc:sldMk cId="4149329830" sldId="281"/>
            <ac:picMk id="3" creationId="{52DB1764-F6CA-AA8E-7418-752D7E3D51E7}"/>
          </ac:picMkLst>
        </pc:picChg>
      </pc:sldChg>
      <pc:sldChg chg="addSp modSp mod">
        <pc:chgData name="Nguyễn Ngọc Lâm" userId="62b3c36b-52ba-49dc-9ff4-68563aba5a5d" providerId="ADAL" clId="{AEA5E0EB-6972-451F-887E-684A942606C0}" dt="2023-12-02T12:09:03.026" v="580" actId="14100"/>
        <pc:sldMkLst>
          <pc:docMk/>
          <pc:sldMk cId="564536602" sldId="283"/>
        </pc:sldMkLst>
        <pc:picChg chg="add mod">
          <ac:chgData name="Nguyễn Ngọc Lâm" userId="62b3c36b-52ba-49dc-9ff4-68563aba5a5d" providerId="ADAL" clId="{AEA5E0EB-6972-451F-887E-684A942606C0}" dt="2023-12-02T12:09:03.026" v="580" actId="14100"/>
          <ac:picMkLst>
            <pc:docMk/>
            <pc:sldMk cId="564536602" sldId="283"/>
            <ac:picMk id="3" creationId="{84982F6A-27E8-87C5-40F7-D94D50ED2B6D}"/>
          </ac:picMkLst>
        </pc:picChg>
      </pc:sldChg>
      <pc:sldMasterChg chg="delSldLayout">
        <pc:chgData name="Nguyễn Ngọc Lâm" userId="62b3c36b-52ba-49dc-9ff4-68563aba5a5d" providerId="ADAL" clId="{AEA5E0EB-6972-451F-887E-684A942606C0}" dt="2023-12-02T11:58:40.286" v="61" actId="47"/>
        <pc:sldMasterMkLst>
          <pc:docMk/>
          <pc:sldMasterMk cId="0" sldId="2147483671"/>
        </pc:sldMasterMkLst>
        <pc:sldLayoutChg chg="del">
          <pc:chgData name="Nguyễn Ngọc Lâm" userId="62b3c36b-52ba-49dc-9ff4-68563aba5a5d" providerId="ADAL" clId="{AEA5E0EB-6972-451F-887E-684A942606C0}" dt="2023-12-02T11:58:40.286" v="61" actId="47"/>
          <pc:sldLayoutMkLst>
            <pc:docMk/>
            <pc:sldMasterMk cId="0" sldId="2147483671"/>
            <pc:sldLayoutMk cId="0" sldId="2147483662"/>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278bb9d625c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278bb9d625c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0" name="Google Shape;54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6016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0" name="Google Shape;54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90859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g216241d4a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1" name="Google Shape;631;g216241d4a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29756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g216241d4a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1" name="Google Shape;631;g216241d4a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64493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g216241d4a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1" name="Google Shape;631;g216241d4a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53866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09417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54dda1946d_4_27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54dda1946d_4_2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0" name="Google Shape;54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78621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4"/>
        <p:cNvGrpSpPr/>
        <p:nvPr/>
      </p:nvGrpSpPr>
      <p:grpSpPr>
        <a:xfrm>
          <a:off x="0" y="0"/>
          <a:ext cx="0" cy="0"/>
          <a:chOff x="0" y="0"/>
          <a:chExt cx="0" cy="0"/>
        </a:xfrm>
      </p:grpSpPr>
      <p:sp>
        <p:nvSpPr>
          <p:cNvPr id="805" name="Google Shape;805;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6" name="Google Shape;806;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0" name="Google Shape;54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01907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0" name="Google Shape;54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27849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8" name="Google Shape;578;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284850" y="289800"/>
            <a:ext cx="8574300" cy="4563900"/>
          </a:xfrm>
          <a:prstGeom prst="roundRect">
            <a:avLst>
              <a:gd name="adj" fmla="val 8250"/>
            </a:avLst>
          </a:prstGeom>
          <a:solidFill>
            <a:schemeClr val="dk2"/>
          </a:solidFill>
          <a:ln>
            <a:noFill/>
          </a:ln>
          <a:effectLst>
            <a:outerShdw blurRad="57150" dist="76200" dir="408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1094225" y="1566938"/>
            <a:ext cx="4528800" cy="13887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Clr>
                <a:srgbClr val="191919"/>
              </a:buClr>
              <a:buSzPts val="5200"/>
              <a:buNone/>
              <a:defRPr sz="48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1094225" y="3148763"/>
            <a:ext cx="4528800" cy="4278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2" name="Google Shape;12;p2"/>
          <p:cNvGrpSpPr/>
          <p:nvPr/>
        </p:nvGrpSpPr>
        <p:grpSpPr>
          <a:xfrm>
            <a:off x="794438" y="489126"/>
            <a:ext cx="7585062" cy="273000"/>
            <a:chOff x="794438" y="489126"/>
            <a:chExt cx="7585062" cy="273000"/>
          </a:xfrm>
        </p:grpSpPr>
        <p:grpSp>
          <p:nvGrpSpPr>
            <p:cNvPr id="13" name="Google Shape;13;p2"/>
            <p:cNvGrpSpPr/>
            <p:nvPr/>
          </p:nvGrpSpPr>
          <p:grpSpPr>
            <a:xfrm>
              <a:off x="794438" y="534808"/>
              <a:ext cx="273000" cy="185406"/>
              <a:chOff x="794438" y="522095"/>
              <a:chExt cx="273000" cy="185406"/>
            </a:xfrm>
          </p:grpSpPr>
          <p:cxnSp>
            <p:nvCxnSpPr>
              <p:cNvPr id="14" name="Google Shape;14;p2"/>
              <p:cNvCxnSpPr/>
              <p:nvPr/>
            </p:nvCxnSpPr>
            <p:spPr>
              <a:xfrm>
                <a:off x="794438" y="522095"/>
                <a:ext cx="273000" cy="0"/>
              </a:xfrm>
              <a:prstGeom prst="straightConnector1">
                <a:avLst/>
              </a:prstGeom>
              <a:noFill/>
              <a:ln w="9525" cap="flat" cmpd="sng">
                <a:solidFill>
                  <a:schemeClr val="dk1"/>
                </a:solidFill>
                <a:prstDash val="solid"/>
                <a:round/>
                <a:headEnd type="none" w="med" len="med"/>
                <a:tailEnd type="none" w="med" len="med"/>
              </a:ln>
            </p:spPr>
          </p:cxnSp>
          <p:cxnSp>
            <p:nvCxnSpPr>
              <p:cNvPr id="15" name="Google Shape;15;p2"/>
              <p:cNvCxnSpPr/>
              <p:nvPr/>
            </p:nvCxnSpPr>
            <p:spPr>
              <a:xfrm>
                <a:off x="794438" y="614798"/>
                <a:ext cx="273000" cy="0"/>
              </a:xfrm>
              <a:prstGeom prst="straightConnector1">
                <a:avLst/>
              </a:prstGeom>
              <a:noFill/>
              <a:ln w="9525" cap="flat" cmpd="sng">
                <a:solidFill>
                  <a:schemeClr val="dk1"/>
                </a:solidFill>
                <a:prstDash val="solid"/>
                <a:round/>
                <a:headEnd type="none" w="med" len="med"/>
                <a:tailEnd type="none" w="med" len="med"/>
              </a:ln>
            </p:spPr>
          </p:cxnSp>
          <p:cxnSp>
            <p:nvCxnSpPr>
              <p:cNvPr id="16" name="Google Shape;16;p2"/>
              <p:cNvCxnSpPr/>
              <p:nvPr/>
            </p:nvCxnSpPr>
            <p:spPr>
              <a:xfrm>
                <a:off x="794438" y="707502"/>
                <a:ext cx="273000" cy="0"/>
              </a:xfrm>
              <a:prstGeom prst="straightConnector1">
                <a:avLst/>
              </a:prstGeom>
              <a:noFill/>
              <a:ln w="9525" cap="flat" cmpd="sng">
                <a:solidFill>
                  <a:schemeClr val="dk1"/>
                </a:solidFill>
                <a:prstDash val="solid"/>
                <a:round/>
                <a:headEnd type="none" w="med" len="med"/>
                <a:tailEnd type="none" w="med" len="med"/>
              </a:ln>
            </p:spPr>
          </p:cxnSp>
        </p:grpSp>
        <p:grpSp>
          <p:nvGrpSpPr>
            <p:cNvPr id="17" name="Google Shape;17;p2"/>
            <p:cNvGrpSpPr/>
            <p:nvPr/>
          </p:nvGrpSpPr>
          <p:grpSpPr>
            <a:xfrm>
              <a:off x="5634025" y="489126"/>
              <a:ext cx="2387400" cy="273000"/>
              <a:chOff x="5634025" y="516254"/>
              <a:chExt cx="2387400" cy="273000"/>
            </a:xfrm>
          </p:grpSpPr>
          <p:sp>
            <p:nvSpPr>
              <p:cNvPr id="18" name="Google Shape;18;p2"/>
              <p:cNvSpPr/>
              <p:nvPr/>
            </p:nvSpPr>
            <p:spPr>
              <a:xfrm>
                <a:off x="5634025" y="516254"/>
                <a:ext cx="2387400" cy="2730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a:off x="5733981" y="574878"/>
                <a:ext cx="157455" cy="157474"/>
                <a:chOff x="7626532" y="1566956"/>
                <a:chExt cx="248313" cy="248343"/>
              </a:xfrm>
            </p:grpSpPr>
            <p:sp>
              <p:nvSpPr>
                <p:cNvPr id="20" name="Google Shape;20;p2"/>
                <p:cNvSpPr/>
                <p:nvPr/>
              </p:nvSpPr>
              <p:spPr>
                <a:xfrm>
                  <a:off x="7626532" y="1566956"/>
                  <a:ext cx="248313" cy="248343"/>
                </a:xfrm>
                <a:custGeom>
                  <a:avLst/>
                  <a:gdLst/>
                  <a:ahLst/>
                  <a:cxnLst/>
                  <a:rect l="l" t="t" r="r" b="b"/>
                  <a:pathLst>
                    <a:path w="75019" h="75028" extrusionOk="0">
                      <a:moveTo>
                        <a:pt x="47789" y="3854"/>
                      </a:moveTo>
                      <a:cubicBezTo>
                        <a:pt x="53768" y="3854"/>
                        <a:pt x="59746" y="6128"/>
                        <a:pt x="64305" y="10688"/>
                      </a:cubicBezTo>
                      <a:cubicBezTo>
                        <a:pt x="68713" y="15095"/>
                        <a:pt x="71151" y="20956"/>
                        <a:pt x="71151" y="27203"/>
                      </a:cubicBezTo>
                      <a:cubicBezTo>
                        <a:pt x="71151" y="33439"/>
                        <a:pt x="68713" y="39300"/>
                        <a:pt x="64305" y="43707"/>
                      </a:cubicBezTo>
                      <a:cubicBezTo>
                        <a:pt x="59757" y="48261"/>
                        <a:pt x="53776" y="50538"/>
                        <a:pt x="47795" y="50538"/>
                      </a:cubicBezTo>
                      <a:cubicBezTo>
                        <a:pt x="41814" y="50538"/>
                        <a:pt x="35833" y="48261"/>
                        <a:pt x="31285" y="43707"/>
                      </a:cubicBezTo>
                      <a:cubicBezTo>
                        <a:pt x="26866" y="39300"/>
                        <a:pt x="24440" y="33439"/>
                        <a:pt x="24440" y="27203"/>
                      </a:cubicBezTo>
                      <a:cubicBezTo>
                        <a:pt x="24440" y="20956"/>
                        <a:pt x="26866" y="15095"/>
                        <a:pt x="31285" y="10688"/>
                      </a:cubicBezTo>
                      <a:cubicBezTo>
                        <a:pt x="35833" y="6128"/>
                        <a:pt x="41811" y="3854"/>
                        <a:pt x="47789" y="3854"/>
                      </a:cubicBezTo>
                      <a:close/>
                      <a:moveTo>
                        <a:pt x="19329" y="49076"/>
                      </a:moveTo>
                      <a:lnTo>
                        <a:pt x="25929" y="55675"/>
                      </a:lnTo>
                      <a:lnTo>
                        <a:pt x="23198" y="58418"/>
                      </a:lnTo>
                      <a:lnTo>
                        <a:pt x="16587" y="51819"/>
                      </a:lnTo>
                      <a:lnTo>
                        <a:pt x="19329" y="49076"/>
                      </a:lnTo>
                      <a:close/>
                      <a:moveTo>
                        <a:pt x="13855" y="54550"/>
                      </a:moveTo>
                      <a:lnTo>
                        <a:pt x="20466" y="61161"/>
                      </a:lnTo>
                      <a:lnTo>
                        <a:pt x="11828" y="69776"/>
                      </a:lnTo>
                      <a:cubicBezTo>
                        <a:pt x="10948" y="70655"/>
                        <a:pt x="9776" y="71136"/>
                        <a:pt x="8522" y="71136"/>
                      </a:cubicBezTo>
                      <a:cubicBezTo>
                        <a:pt x="7280" y="71136"/>
                        <a:pt x="6107" y="70655"/>
                        <a:pt x="5228" y="69776"/>
                      </a:cubicBezTo>
                      <a:cubicBezTo>
                        <a:pt x="4349" y="68897"/>
                        <a:pt x="3869" y="67725"/>
                        <a:pt x="3869" y="66482"/>
                      </a:cubicBezTo>
                      <a:cubicBezTo>
                        <a:pt x="3869" y="65240"/>
                        <a:pt x="4349" y="64068"/>
                        <a:pt x="5228" y="63189"/>
                      </a:cubicBezTo>
                      <a:lnTo>
                        <a:pt x="13855" y="54550"/>
                      </a:lnTo>
                      <a:close/>
                      <a:moveTo>
                        <a:pt x="47806" y="1"/>
                      </a:moveTo>
                      <a:cubicBezTo>
                        <a:pt x="40836" y="1"/>
                        <a:pt x="33864" y="2653"/>
                        <a:pt x="28554" y="7957"/>
                      </a:cubicBezTo>
                      <a:cubicBezTo>
                        <a:pt x="23408" y="13102"/>
                        <a:pt x="20584" y="19936"/>
                        <a:pt x="20584" y="27203"/>
                      </a:cubicBezTo>
                      <a:cubicBezTo>
                        <a:pt x="20584" y="33826"/>
                        <a:pt x="22928" y="40074"/>
                        <a:pt x="27241" y="45032"/>
                      </a:cubicBezTo>
                      <a:lnTo>
                        <a:pt x="23995" y="48267"/>
                      </a:lnTo>
                      <a:lnTo>
                        <a:pt x="20701" y="44973"/>
                      </a:lnTo>
                      <a:cubicBezTo>
                        <a:pt x="20337" y="44598"/>
                        <a:pt x="19857" y="44399"/>
                        <a:pt x="19341" y="44399"/>
                      </a:cubicBezTo>
                      <a:cubicBezTo>
                        <a:pt x="18825" y="44399"/>
                        <a:pt x="18345" y="44598"/>
                        <a:pt x="17981" y="44973"/>
                      </a:cubicBezTo>
                      <a:lnTo>
                        <a:pt x="2509" y="60446"/>
                      </a:lnTo>
                      <a:cubicBezTo>
                        <a:pt x="891" y="62052"/>
                        <a:pt x="0" y="64197"/>
                        <a:pt x="0" y="66482"/>
                      </a:cubicBezTo>
                      <a:cubicBezTo>
                        <a:pt x="0" y="68768"/>
                        <a:pt x="891" y="70901"/>
                        <a:pt x="2509" y="72519"/>
                      </a:cubicBezTo>
                      <a:cubicBezTo>
                        <a:pt x="4115" y="74125"/>
                        <a:pt x="6260" y="75027"/>
                        <a:pt x="8545" y="75027"/>
                      </a:cubicBezTo>
                      <a:cubicBezTo>
                        <a:pt x="10831" y="75027"/>
                        <a:pt x="12965" y="74125"/>
                        <a:pt x="14582" y="72519"/>
                      </a:cubicBezTo>
                      <a:lnTo>
                        <a:pt x="30031" y="57035"/>
                      </a:lnTo>
                      <a:cubicBezTo>
                        <a:pt x="30406" y="56660"/>
                        <a:pt x="30606" y="56179"/>
                        <a:pt x="30606" y="55663"/>
                      </a:cubicBezTo>
                      <a:cubicBezTo>
                        <a:pt x="30606" y="55159"/>
                        <a:pt x="30406" y="54667"/>
                        <a:pt x="30031" y="54304"/>
                      </a:cubicBezTo>
                      <a:lnTo>
                        <a:pt x="26737" y="51010"/>
                      </a:lnTo>
                      <a:lnTo>
                        <a:pt x="29973" y="47775"/>
                      </a:lnTo>
                      <a:cubicBezTo>
                        <a:pt x="35072" y="52194"/>
                        <a:pt x="41436" y="54409"/>
                        <a:pt x="47813" y="54409"/>
                      </a:cubicBezTo>
                      <a:cubicBezTo>
                        <a:pt x="54776" y="54409"/>
                        <a:pt x="61738" y="51760"/>
                        <a:pt x="67048" y="46450"/>
                      </a:cubicBezTo>
                      <a:cubicBezTo>
                        <a:pt x="72182" y="41304"/>
                        <a:pt x="75019" y="34483"/>
                        <a:pt x="75019" y="27215"/>
                      </a:cubicBezTo>
                      <a:cubicBezTo>
                        <a:pt x="75019" y="19936"/>
                        <a:pt x="72171" y="13102"/>
                        <a:pt x="67048" y="7957"/>
                      </a:cubicBezTo>
                      <a:cubicBezTo>
                        <a:pt x="61744" y="2653"/>
                        <a:pt x="54776" y="1"/>
                        <a:pt x="478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716312" y="1594638"/>
                  <a:ext cx="136845" cy="124711"/>
                </a:xfrm>
                <a:custGeom>
                  <a:avLst/>
                  <a:gdLst/>
                  <a:ahLst/>
                  <a:cxnLst/>
                  <a:rect l="l" t="t" r="r" b="b"/>
                  <a:pathLst>
                    <a:path w="41343" h="37677" extrusionOk="0">
                      <a:moveTo>
                        <a:pt x="20665" y="3860"/>
                      </a:moveTo>
                      <a:cubicBezTo>
                        <a:pt x="24510" y="3860"/>
                        <a:pt x="28343" y="5325"/>
                        <a:pt x="31262" y="8244"/>
                      </a:cubicBezTo>
                      <a:cubicBezTo>
                        <a:pt x="37111" y="14093"/>
                        <a:pt x="37111" y="23599"/>
                        <a:pt x="31274" y="29448"/>
                      </a:cubicBezTo>
                      <a:cubicBezTo>
                        <a:pt x="28355" y="32367"/>
                        <a:pt x="24516" y="33826"/>
                        <a:pt x="20677" y="33826"/>
                      </a:cubicBezTo>
                      <a:cubicBezTo>
                        <a:pt x="16838" y="33826"/>
                        <a:pt x="13000" y="32367"/>
                        <a:pt x="10081" y="29448"/>
                      </a:cubicBezTo>
                      <a:cubicBezTo>
                        <a:pt x="4232" y="23599"/>
                        <a:pt x="4232" y="14093"/>
                        <a:pt x="10081" y="8244"/>
                      </a:cubicBezTo>
                      <a:cubicBezTo>
                        <a:pt x="12988" y="5325"/>
                        <a:pt x="16833" y="3860"/>
                        <a:pt x="20665" y="3860"/>
                      </a:cubicBezTo>
                      <a:close/>
                      <a:moveTo>
                        <a:pt x="20668" y="1"/>
                      </a:moveTo>
                      <a:cubicBezTo>
                        <a:pt x="15842" y="1"/>
                        <a:pt x="11019" y="1838"/>
                        <a:pt x="7350" y="5513"/>
                      </a:cubicBezTo>
                      <a:cubicBezTo>
                        <a:pt x="0" y="12874"/>
                        <a:pt x="0" y="24830"/>
                        <a:pt x="7350" y="32168"/>
                      </a:cubicBezTo>
                      <a:cubicBezTo>
                        <a:pt x="11030" y="35848"/>
                        <a:pt x="15848" y="37677"/>
                        <a:pt x="20689" y="37677"/>
                      </a:cubicBezTo>
                      <a:cubicBezTo>
                        <a:pt x="25518" y="37677"/>
                        <a:pt x="30336" y="35848"/>
                        <a:pt x="34016" y="32168"/>
                      </a:cubicBezTo>
                      <a:cubicBezTo>
                        <a:pt x="41342" y="24818"/>
                        <a:pt x="41342" y="12862"/>
                        <a:pt x="34005" y="5513"/>
                      </a:cubicBezTo>
                      <a:cubicBezTo>
                        <a:pt x="30324" y="1838"/>
                        <a:pt x="25495" y="1"/>
                        <a:pt x="20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758485" y="1623378"/>
                  <a:ext cx="52536" cy="20740"/>
                </a:xfrm>
                <a:custGeom>
                  <a:avLst/>
                  <a:gdLst/>
                  <a:ahLst/>
                  <a:cxnLst/>
                  <a:rect l="l" t="t" r="r" b="b"/>
                  <a:pathLst>
                    <a:path w="15872" h="6266" extrusionOk="0">
                      <a:moveTo>
                        <a:pt x="7936" y="1"/>
                      </a:moveTo>
                      <a:cubicBezTo>
                        <a:pt x="5331" y="1"/>
                        <a:pt x="2726" y="991"/>
                        <a:pt x="751" y="2972"/>
                      </a:cubicBezTo>
                      <a:cubicBezTo>
                        <a:pt x="1" y="3722"/>
                        <a:pt x="1" y="4953"/>
                        <a:pt x="751" y="5703"/>
                      </a:cubicBezTo>
                      <a:cubicBezTo>
                        <a:pt x="1126" y="6072"/>
                        <a:pt x="1621" y="6257"/>
                        <a:pt x="2115" y="6257"/>
                      </a:cubicBezTo>
                      <a:cubicBezTo>
                        <a:pt x="2609" y="6257"/>
                        <a:pt x="3101" y="6072"/>
                        <a:pt x="3470" y="5703"/>
                      </a:cubicBezTo>
                      <a:cubicBezTo>
                        <a:pt x="4701" y="4472"/>
                        <a:pt x="6316" y="3857"/>
                        <a:pt x="7929" y="3857"/>
                      </a:cubicBezTo>
                      <a:cubicBezTo>
                        <a:pt x="9542" y="3857"/>
                        <a:pt x="11154" y="4472"/>
                        <a:pt x="12379" y="5703"/>
                      </a:cubicBezTo>
                      <a:cubicBezTo>
                        <a:pt x="12766" y="6078"/>
                        <a:pt x="13246" y="6266"/>
                        <a:pt x="13738" y="6266"/>
                      </a:cubicBezTo>
                      <a:cubicBezTo>
                        <a:pt x="14242" y="6266"/>
                        <a:pt x="14723" y="6078"/>
                        <a:pt x="15110" y="5703"/>
                      </a:cubicBezTo>
                      <a:cubicBezTo>
                        <a:pt x="15872" y="4953"/>
                        <a:pt x="15872" y="3722"/>
                        <a:pt x="15122" y="2972"/>
                      </a:cubicBezTo>
                      <a:cubicBezTo>
                        <a:pt x="13146" y="991"/>
                        <a:pt x="10541" y="1"/>
                        <a:pt x="79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 name="Google Shape;23;p2"/>
            <p:cNvGrpSpPr/>
            <p:nvPr/>
          </p:nvGrpSpPr>
          <p:grpSpPr>
            <a:xfrm>
              <a:off x="8106499" y="489126"/>
              <a:ext cx="273000" cy="273000"/>
              <a:chOff x="8106499" y="516254"/>
              <a:chExt cx="273000" cy="273000"/>
            </a:xfrm>
          </p:grpSpPr>
          <p:sp>
            <p:nvSpPr>
              <p:cNvPr id="24" name="Google Shape;24;p2"/>
              <p:cNvSpPr/>
              <p:nvPr/>
            </p:nvSpPr>
            <p:spPr>
              <a:xfrm>
                <a:off x="8106499" y="516254"/>
                <a:ext cx="273000" cy="273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2"/>
              <p:cNvGrpSpPr/>
              <p:nvPr/>
            </p:nvGrpSpPr>
            <p:grpSpPr>
              <a:xfrm>
                <a:off x="8160297" y="582146"/>
                <a:ext cx="157465" cy="144971"/>
                <a:chOff x="6993499" y="1616539"/>
                <a:chExt cx="205703" cy="189381"/>
              </a:xfrm>
            </p:grpSpPr>
            <p:sp>
              <p:nvSpPr>
                <p:cNvPr id="26" name="Google Shape;26;p2"/>
                <p:cNvSpPr/>
                <p:nvPr/>
              </p:nvSpPr>
              <p:spPr>
                <a:xfrm>
                  <a:off x="7061995" y="1769950"/>
                  <a:ext cx="36003" cy="35970"/>
                </a:xfrm>
                <a:custGeom>
                  <a:avLst/>
                  <a:gdLst/>
                  <a:ahLst/>
                  <a:cxnLst/>
                  <a:rect l="l" t="t" r="r" b="b"/>
                  <a:pathLst>
                    <a:path w="13200" h="13188" extrusionOk="0">
                      <a:moveTo>
                        <a:pt x="6588" y="3681"/>
                      </a:moveTo>
                      <a:cubicBezTo>
                        <a:pt x="8206" y="3681"/>
                        <a:pt x="9507" y="4982"/>
                        <a:pt x="9507" y="6600"/>
                      </a:cubicBezTo>
                      <a:cubicBezTo>
                        <a:pt x="9507" y="8205"/>
                        <a:pt x="8206" y="9506"/>
                        <a:pt x="6588" y="9506"/>
                      </a:cubicBezTo>
                      <a:cubicBezTo>
                        <a:pt x="4983" y="9506"/>
                        <a:pt x="3682" y="8205"/>
                        <a:pt x="3682" y="6600"/>
                      </a:cubicBezTo>
                      <a:cubicBezTo>
                        <a:pt x="3682" y="4982"/>
                        <a:pt x="4983" y="3681"/>
                        <a:pt x="6588" y="3681"/>
                      </a:cubicBezTo>
                      <a:close/>
                      <a:moveTo>
                        <a:pt x="6588" y="0"/>
                      </a:moveTo>
                      <a:cubicBezTo>
                        <a:pt x="2955" y="0"/>
                        <a:pt x="1" y="2966"/>
                        <a:pt x="1" y="6600"/>
                      </a:cubicBezTo>
                      <a:cubicBezTo>
                        <a:pt x="1" y="10233"/>
                        <a:pt x="2955" y="13187"/>
                        <a:pt x="6588" y="13187"/>
                      </a:cubicBezTo>
                      <a:cubicBezTo>
                        <a:pt x="10234" y="13187"/>
                        <a:pt x="13188" y="10233"/>
                        <a:pt x="13188" y="6600"/>
                      </a:cubicBezTo>
                      <a:cubicBezTo>
                        <a:pt x="13200" y="2966"/>
                        <a:pt x="10246" y="0"/>
                        <a:pt x="65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7125155" y="1769950"/>
                  <a:ext cx="35970" cy="35970"/>
                </a:xfrm>
                <a:custGeom>
                  <a:avLst/>
                  <a:gdLst/>
                  <a:ahLst/>
                  <a:cxnLst/>
                  <a:rect l="l" t="t" r="r" b="b"/>
                  <a:pathLst>
                    <a:path w="13188" h="13188" extrusionOk="0">
                      <a:moveTo>
                        <a:pt x="6599" y="3681"/>
                      </a:moveTo>
                      <a:cubicBezTo>
                        <a:pt x="8205" y="3681"/>
                        <a:pt x="9506" y="4982"/>
                        <a:pt x="9506" y="6600"/>
                      </a:cubicBezTo>
                      <a:cubicBezTo>
                        <a:pt x="9506" y="8205"/>
                        <a:pt x="8194" y="9506"/>
                        <a:pt x="6599" y="9506"/>
                      </a:cubicBezTo>
                      <a:cubicBezTo>
                        <a:pt x="4982" y="9506"/>
                        <a:pt x="3681" y="8205"/>
                        <a:pt x="3681" y="6600"/>
                      </a:cubicBezTo>
                      <a:cubicBezTo>
                        <a:pt x="3681" y="4982"/>
                        <a:pt x="4982" y="3681"/>
                        <a:pt x="6599" y="3681"/>
                      </a:cubicBezTo>
                      <a:close/>
                      <a:moveTo>
                        <a:pt x="6599" y="0"/>
                      </a:moveTo>
                      <a:cubicBezTo>
                        <a:pt x="2966" y="0"/>
                        <a:pt x="0" y="2966"/>
                        <a:pt x="0" y="6600"/>
                      </a:cubicBezTo>
                      <a:cubicBezTo>
                        <a:pt x="0" y="10233"/>
                        <a:pt x="2966" y="13187"/>
                        <a:pt x="6599" y="13187"/>
                      </a:cubicBezTo>
                      <a:cubicBezTo>
                        <a:pt x="10233" y="13187"/>
                        <a:pt x="13187" y="10233"/>
                        <a:pt x="13187" y="6600"/>
                      </a:cubicBezTo>
                      <a:cubicBezTo>
                        <a:pt x="13187" y="2966"/>
                        <a:pt x="10233" y="0"/>
                        <a:pt x="65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070501" y="1675160"/>
                  <a:ext cx="82073" cy="10073"/>
                </a:xfrm>
                <a:custGeom>
                  <a:avLst/>
                  <a:gdLst/>
                  <a:ahLst/>
                  <a:cxnLst/>
                  <a:rect l="l" t="t" r="r" b="b"/>
                  <a:pathLst>
                    <a:path w="30091" h="3693" extrusionOk="0">
                      <a:moveTo>
                        <a:pt x="1853" y="0"/>
                      </a:moveTo>
                      <a:cubicBezTo>
                        <a:pt x="845" y="0"/>
                        <a:pt x="1" y="821"/>
                        <a:pt x="1" y="1852"/>
                      </a:cubicBezTo>
                      <a:cubicBezTo>
                        <a:pt x="1" y="2872"/>
                        <a:pt x="821" y="3693"/>
                        <a:pt x="1853" y="3693"/>
                      </a:cubicBezTo>
                      <a:lnTo>
                        <a:pt x="28238" y="3693"/>
                      </a:lnTo>
                      <a:cubicBezTo>
                        <a:pt x="29246" y="3693"/>
                        <a:pt x="30090" y="2872"/>
                        <a:pt x="30090" y="1852"/>
                      </a:cubicBezTo>
                      <a:cubicBezTo>
                        <a:pt x="30090" y="821"/>
                        <a:pt x="29270" y="0"/>
                        <a:pt x="28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7074435" y="1701289"/>
                  <a:ext cx="74207" cy="10073"/>
                </a:xfrm>
                <a:custGeom>
                  <a:avLst/>
                  <a:gdLst/>
                  <a:ahLst/>
                  <a:cxnLst/>
                  <a:rect l="l" t="t" r="r" b="b"/>
                  <a:pathLst>
                    <a:path w="27207" h="3693" extrusionOk="0">
                      <a:moveTo>
                        <a:pt x="1841" y="0"/>
                      </a:moveTo>
                      <a:cubicBezTo>
                        <a:pt x="833" y="0"/>
                        <a:pt x="1" y="821"/>
                        <a:pt x="1" y="1840"/>
                      </a:cubicBezTo>
                      <a:cubicBezTo>
                        <a:pt x="1" y="2872"/>
                        <a:pt x="821" y="3692"/>
                        <a:pt x="1841" y="3692"/>
                      </a:cubicBezTo>
                      <a:lnTo>
                        <a:pt x="25366" y="3692"/>
                      </a:lnTo>
                      <a:cubicBezTo>
                        <a:pt x="26374" y="3692"/>
                        <a:pt x="27207" y="2872"/>
                        <a:pt x="27207" y="1840"/>
                      </a:cubicBezTo>
                      <a:cubicBezTo>
                        <a:pt x="27207" y="821"/>
                        <a:pt x="26386" y="0"/>
                        <a:pt x="253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6993499" y="1616539"/>
                  <a:ext cx="205703" cy="145245"/>
                </a:xfrm>
                <a:custGeom>
                  <a:avLst/>
                  <a:gdLst/>
                  <a:ahLst/>
                  <a:cxnLst/>
                  <a:rect l="l" t="t" r="r" b="b"/>
                  <a:pathLst>
                    <a:path w="75418" h="53252" extrusionOk="0">
                      <a:moveTo>
                        <a:pt x="71584" y="15614"/>
                      </a:moveTo>
                      <a:lnTo>
                        <a:pt x="66427" y="40628"/>
                      </a:lnTo>
                      <a:lnTo>
                        <a:pt x="20126" y="40628"/>
                      </a:lnTo>
                      <a:lnTo>
                        <a:pt x="14969" y="15614"/>
                      </a:lnTo>
                      <a:close/>
                      <a:moveTo>
                        <a:pt x="2096" y="0"/>
                      </a:moveTo>
                      <a:cubicBezTo>
                        <a:pt x="1379" y="0"/>
                        <a:pt x="699" y="423"/>
                        <a:pt x="410" y="1114"/>
                      </a:cubicBezTo>
                      <a:cubicBezTo>
                        <a:pt x="0" y="2052"/>
                        <a:pt x="434" y="3130"/>
                        <a:pt x="1360" y="3529"/>
                      </a:cubicBezTo>
                      <a:lnTo>
                        <a:pt x="9448" y="7045"/>
                      </a:lnTo>
                      <a:lnTo>
                        <a:pt x="18356" y="50310"/>
                      </a:lnTo>
                      <a:cubicBezTo>
                        <a:pt x="18708" y="52009"/>
                        <a:pt x="20232" y="53252"/>
                        <a:pt x="21955" y="53252"/>
                      </a:cubicBezTo>
                      <a:lnTo>
                        <a:pt x="66087" y="53252"/>
                      </a:lnTo>
                      <a:cubicBezTo>
                        <a:pt x="67107" y="53252"/>
                        <a:pt x="67939" y="52431"/>
                        <a:pt x="67939" y="51412"/>
                      </a:cubicBezTo>
                      <a:cubicBezTo>
                        <a:pt x="67939" y="50380"/>
                        <a:pt x="67118" y="49560"/>
                        <a:pt x="66087" y="49560"/>
                      </a:cubicBezTo>
                      <a:lnTo>
                        <a:pt x="21955" y="49560"/>
                      </a:lnTo>
                      <a:lnTo>
                        <a:pt x="20876" y="44308"/>
                      </a:lnTo>
                      <a:lnTo>
                        <a:pt x="66427" y="44308"/>
                      </a:lnTo>
                      <a:cubicBezTo>
                        <a:pt x="68173" y="44308"/>
                        <a:pt x="69685" y="43078"/>
                        <a:pt x="70037" y="41355"/>
                      </a:cubicBezTo>
                      <a:lnTo>
                        <a:pt x="75194" y="16352"/>
                      </a:lnTo>
                      <a:cubicBezTo>
                        <a:pt x="75417" y="15262"/>
                        <a:pt x="75148" y="14149"/>
                        <a:pt x="74444" y="13281"/>
                      </a:cubicBezTo>
                      <a:cubicBezTo>
                        <a:pt x="73741" y="12426"/>
                        <a:pt x="72698" y="11922"/>
                        <a:pt x="71584" y="11922"/>
                      </a:cubicBezTo>
                      <a:lnTo>
                        <a:pt x="14207" y="11922"/>
                      </a:lnTo>
                      <a:lnTo>
                        <a:pt x="13046" y="6295"/>
                      </a:lnTo>
                      <a:cubicBezTo>
                        <a:pt x="12800" y="5123"/>
                        <a:pt x="12015" y="4139"/>
                        <a:pt x="10913" y="3658"/>
                      </a:cubicBezTo>
                      <a:lnTo>
                        <a:pt x="2825" y="153"/>
                      </a:lnTo>
                      <a:cubicBezTo>
                        <a:pt x="2587" y="49"/>
                        <a:pt x="2339" y="0"/>
                        <a:pt x="20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224"/>
        <p:cNvGrpSpPr/>
        <p:nvPr/>
      </p:nvGrpSpPr>
      <p:grpSpPr>
        <a:xfrm>
          <a:off x="0" y="0"/>
          <a:ext cx="0" cy="0"/>
          <a:chOff x="0" y="0"/>
          <a:chExt cx="0" cy="0"/>
        </a:xfrm>
      </p:grpSpPr>
      <p:sp>
        <p:nvSpPr>
          <p:cNvPr id="225" name="Google Shape;225;p13"/>
          <p:cNvSpPr/>
          <p:nvPr/>
        </p:nvSpPr>
        <p:spPr>
          <a:xfrm>
            <a:off x="284850" y="289800"/>
            <a:ext cx="8574300" cy="4563900"/>
          </a:xfrm>
          <a:prstGeom prst="roundRect">
            <a:avLst>
              <a:gd name="adj" fmla="val 8250"/>
            </a:avLst>
          </a:prstGeom>
          <a:solidFill>
            <a:schemeClr val="dk2"/>
          </a:solidFill>
          <a:ln>
            <a:noFill/>
          </a:ln>
          <a:effectLst>
            <a:outerShdw blurRad="57150" dist="76200" dir="408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3"/>
          <p:cNvSpPr/>
          <p:nvPr/>
        </p:nvSpPr>
        <p:spPr>
          <a:xfrm rot="606218">
            <a:off x="316691" y="4397046"/>
            <a:ext cx="3362038" cy="2114466"/>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3"/>
          <p:cNvSpPr txBox="1">
            <a:spLocks noGrp="1"/>
          </p:cNvSpPr>
          <p:nvPr>
            <p:ph type="title" hasCustomPrompt="1"/>
          </p:nvPr>
        </p:nvSpPr>
        <p:spPr>
          <a:xfrm>
            <a:off x="720000" y="1633283"/>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8" name="Google Shape;228;p13"/>
          <p:cNvSpPr txBox="1">
            <a:spLocks noGrp="1"/>
          </p:cNvSpPr>
          <p:nvPr>
            <p:ph type="title" idx="2" hasCustomPrompt="1"/>
          </p:nvPr>
        </p:nvSpPr>
        <p:spPr>
          <a:xfrm>
            <a:off x="720000" y="3066691"/>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9" name="Google Shape;229;p13"/>
          <p:cNvSpPr txBox="1">
            <a:spLocks noGrp="1"/>
          </p:cNvSpPr>
          <p:nvPr>
            <p:ph type="title" idx="3" hasCustomPrompt="1"/>
          </p:nvPr>
        </p:nvSpPr>
        <p:spPr>
          <a:xfrm>
            <a:off x="3419275" y="1633283"/>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30" name="Google Shape;230;p13"/>
          <p:cNvSpPr txBox="1">
            <a:spLocks noGrp="1"/>
          </p:cNvSpPr>
          <p:nvPr>
            <p:ph type="title" idx="4" hasCustomPrompt="1"/>
          </p:nvPr>
        </p:nvSpPr>
        <p:spPr>
          <a:xfrm>
            <a:off x="3419275" y="3066691"/>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31" name="Google Shape;231;p13"/>
          <p:cNvSpPr txBox="1">
            <a:spLocks noGrp="1"/>
          </p:cNvSpPr>
          <p:nvPr>
            <p:ph type="title" idx="5" hasCustomPrompt="1"/>
          </p:nvPr>
        </p:nvSpPr>
        <p:spPr>
          <a:xfrm>
            <a:off x="6118550" y="1633283"/>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32" name="Google Shape;232;p13"/>
          <p:cNvSpPr txBox="1">
            <a:spLocks noGrp="1"/>
          </p:cNvSpPr>
          <p:nvPr>
            <p:ph type="title" idx="6" hasCustomPrompt="1"/>
          </p:nvPr>
        </p:nvSpPr>
        <p:spPr>
          <a:xfrm>
            <a:off x="6118550" y="3066691"/>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33" name="Google Shape;233;p13"/>
          <p:cNvSpPr txBox="1">
            <a:spLocks noGrp="1"/>
          </p:cNvSpPr>
          <p:nvPr>
            <p:ph type="subTitle" idx="1"/>
          </p:nvPr>
        </p:nvSpPr>
        <p:spPr>
          <a:xfrm>
            <a:off x="720000" y="2064875"/>
            <a:ext cx="23055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None/>
              <a:defRPr sz="1800" b="1">
                <a:solidFill>
                  <a:schemeClr val="dk1"/>
                </a:solidFill>
              </a:defRPr>
            </a:lvl1pPr>
            <a:lvl2pPr lvl="1" rtl="0">
              <a:lnSpc>
                <a:spcPct val="100000"/>
              </a:lnSpc>
              <a:spcBef>
                <a:spcPts val="0"/>
              </a:spcBef>
              <a:spcAft>
                <a:spcPts val="0"/>
              </a:spcAft>
              <a:buSzPts val="2400"/>
              <a:buNone/>
              <a:defRPr sz="2400" b="1"/>
            </a:lvl2pPr>
            <a:lvl3pPr lvl="2" rtl="0">
              <a:lnSpc>
                <a:spcPct val="100000"/>
              </a:lnSpc>
              <a:spcBef>
                <a:spcPts val="0"/>
              </a:spcBef>
              <a:spcAft>
                <a:spcPts val="0"/>
              </a:spcAft>
              <a:buSzPts val="2400"/>
              <a:buNone/>
              <a:defRPr sz="2400" b="1"/>
            </a:lvl3pPr>
            <a:lvl4pPr lvl="3" rtl="0">
              <a:lnSpc>
                <a:spcPct val="100000"/>
              </a:lnSpc>
              <a:spcBef>
                <a:spcPts val="0"/>
              </a:spcBef>
              <a:spcAft>
                <a:spcPts val="0"/>
              </a:spcAft>
              <a:buSzPts val="2400"/>
              <a:buNone/>
              <a:defRPr sz="2400" b="1"/>
            </a:lvl4pPr>
            <a:lvl5pPr lvl="4" rtl="0">
              <a:lnSpc>
                <a:spcPct val="100000"/>
              </a:lnSpc>
              <a:spcBef>
                <a:spcPts val="0"/>
              </a:spcBef>
              <a:spcAft>
                <a:spcPts val="0"/>
              </a:spcAft>
              <a:buSzPts val="2400"/>
              <a:buNone/>
              <a:defRPr sz="2400" b="1"/>
            </a:lvl5pPr>
            <a:lvl6pPr lvl="5" rtl="0">
              <a:lnSpc>
                <a:spcPct val="100000"/>
              </a:lnSpc>
              <a:spcBef>
                <a:spcPts val="0"/>
              </a:spcBef>
              <a:spcAft>
                <a:spcPts val="0"/>
              </a:spcAft>
              <a:buSzPts val="2400"/>
              <a:buNone/>
              <a:defRPr sz="2400" b="1"/>
            </a:lvl6pPr>
            <a:lvl7pPr lvl="6" rtl="0">
              <a:lnSpc>
                <a:spcPct val="100000"/>
              </a:lnSpc>
              <a:spcBef>
                <a:spcPts val="0"/>
              </a:spcBef>
              <a:spcAft>
                <a:spcPts val="0"/>
              </a:spcAft>
              <a:buSzPts val="2400"/>
              <a:buNone/>
              <a:defRPr sz="2400" b="1"/>
            </a:lvl7pPr>
            <a:lvl8pPr lvl="7" rtl="0">
              <a:lnSpc>
                <a:spcPct val="100000"/>
              </a:lnSpc>
              <a:spcBef>
                <a:spcPts val="0"/>
              </a:spcBef>
              <a:spcAft>
                <a:spcPts val="0"/>
              </a:spcAft>
              <a:buSzPts val="2400"/>
              <a:buNone/>
              <a:defRPr sz="2400" b="1"/>
            </a:lvl8pPr>
            <a:lvl9pPr lvl="8" rtl="0">
              <a:lnSpc>
                <a:spcPct val="100000"/>
              </a:lnSpc>
              <a:spcBef>
                <a:spcPts val="0"/>
              </a:spcBef>
              <a:spcAft>
                <a:spcPts val="0"/>
              </a:spcAft>
              <a:buSzPts val="2400"/>
              <a:buNone/>
              <a:defRPr sz="2400" b="1"/>
            </a:lvl9pPr>
          </a:lstStyle>
          <a:p>
            <a:endParaRPr/>
          </a:p>
        </p:txBody>
      </p:sp>
      <p:sp>
        <p:nvSpPr>
          <p:cNvPr id="234" name="Google Shape;234;p13"/>
          <p:cNvSpPr txBox="1">
            <a:spLocks noGrp="1"/>
          </p:cNvSpPr>
          <p:nvPr>
            <p:ph type="subTitle" idx="7"/>
          </p:nvPr>
        </p:nvSpPr>
        <p:spPr>
          <a:xfrm>
            <a:off x="3419275" y="2064875"/>
            <a:ext cx="23055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None/>
              <a:defRPr sz="1800" b="1">
                <a:solidFill>
                  <a:schemeClr val="dk1"/>
                </a:solidFill>
              </a:defRPr>
            </a:lvl1pPr>
            <a:lvl2pPr lvl="1" rtl="0">
              <a:lnSpc>
                <a:spcPct val="100000"/>
              </a:lnSpc>
              <a:spcBef>
                <a:spcPts val="0"/>
              </a:spcBef>
              <a:spcAft>
                <a:spcPts val="0"/>
              </a:spcAft>
              <a:buSzPts val="2400"/>
              <a:buNone/>
              <a:defRPr sz="2400" b="1"/>
            </a:lvl2pPr>
            <a:lvl3pPr lvl="2" rtl="0">
              <a:lnSpc>
                <a:spcPct val="100000"/>
              </a:lnSpc>
              <a:spcBef>
                <a:spcPts val="0"/>
              </a:spcBef>
              <a:spcAft>
                <a:spcPts val="0"/>
              </a:spcAft>
              <a:buSzPts val="2400"/>
              <a:buNone/>
              <a:defRPr sz="2400" b="1"/>
            </a:lvl3pPr>
            <a:lvl4pPr lvl="3" rtl="0">
              <a:lnSpc>
                <a:spcPct val="100000"/>
              </a:lnSpc>
              <a:spcBef>
                <a:spcPts val="0"/>
              </a:spcBef>
              <a:spcAft>
                <a:spcPts val="0"/>
              </a:spcAft>
              <a:buSzPts val="2400"/>
              <a:buNone/>
              <a:defRPr sz="2400" b="1"/>
            </a:lvl4pPr>
            <a:lvl5pPr lvl="4" rtl="0">
              <a:lnSpc>
                <a:spcPct val="100000"/>
              </a:lnSpc>
              <a:spcBef>
                <a:spcPts val="0"/>
              </a:spcBef>
              <a:spcAft>
                <a:spcPts val="0"/>
              </a:spcAft>
              <a:buSzPts val="2400"/>
              <a:buNone/>
              <a:defRPr sz="2400" b="1"/>
            </a:lvl5pPr>
            <a:lvl6pPr lvl="5" rtl="0">
              <a:lnSpc>
                <a:spcPct val="100000"/>
              </a:lnSpc>
              <a:spcBef>
                <a:spcPts val="0"/>
              </a:spcBef>
              <a:spcAft>
                <a:spcPts val="0"/>
              </a:spcAft>
              <a:buSzPts val="2400"/>
              <a:buNone/>
              <a:defRPr sz="2400" b="1"/>
            </a:lvl6pPr>
            <a:lvl7pPr lvl="6" rtl="0">
              <a:lnSpc>
                <a:spcPct val="100000"/>
              </a:lnSpc>
              <a:spcBef>
                <a:spcPts val="0"/>
              </a:spcBef>
              <a:spcAft>
                <a:spcPts val="0"/>
              </a:spcAft>
              <a:buSzPts val="2400"/>
              <a:buNone/>
              <a:defRPr sz="2400" b="1"/>
            </a:lvl7pPr>
            <a:lvl8pPr lvl="7" rtl="0">
              <a:lnSpc>
                <a:spcPct val="100000"/>
              </a:lnSpc>
              <a:spcBef>
                <a:spcPts val="0"/>
              </a:spcBef>
              <a:spcAft>
                <a:spcPts val="0"/>
              </a:spcAft>
              <a:buSzPts val="2400"/>
              <a:buNone/>
              <a:defRPr sz="2400" b="1"/>
            </a:lvl8pPr>
            <a:lvl9pPr lvl="8" rtl="0">
              <a:lnSpc>
                <a:spcPct val="100000"/>
              </a:lnSpc>
              <a:spcBef>
                <a:spcPts val="0"/>
              </a:spcBef>
              <a:spcAft>
                <a:spcPts val="0"/>
              </a:spcAft>
              <a:buSzPts val="2400"/>
              <a:buNone/>
              <a:defRPr sz="2400" b="1"/>
            </a:lvl9pPr>
          </a:lstStyle>
          <a:p>
            <a:endParaRPr/>
          </a:p>
        </p:txBody>
      </p:sp>
      <p:sp>
        <p:nvSpPr>
          <p:cNvPr id="235" name="Google Shape;235;p13"/>
          <p:cNvSpPr txBox="1">
            <a:spLocks noGrp="1"/>
          </p:cNvSpPr>
          <p:nvPr>
            <p:ph type="subTitle" idx="8"/>
          </p:nvPr>
        </p:nvSpPr>
        <p:spPr>
          <a:xfrm>
            <a:off x="6118550" y="2064875"/>
            <a:ext cx="23055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None/>
              <a:defRPr sz="1800" b="1">
                <a:solidFill>
                  <a:schemeClr val="dk1"/>
                </a:solidFill>
              </a:defRPr>
            </a:lvl1pPr>
            <a:lvl2pPr lvl="1" rtl="0">
              <a:lnSpc>
                <a:spcPct val="100000"/>
              </a:lnSpc>
              <a:spcBef>
                <a:spcPts val="0"/>
              </a:spcBef>
              <a:spcAft>
                <a:spcPts val="0"/>
              </a:spcAft>
              <a:buSzPts val="2400"/>
              <a:buNone/>
              <a:defRPr sz="2400" b="1"/>
            </a:lvl2pPr>
            <a:lvl3pPr lvl="2" rtl="0">
              <a:lnSpc>
                <a:spcPct val="100000"/>
              </a:lnSpc>
              <a:spcBef>
                <a:spcPts val="0"/>
              </a:spcBef>
              <a:spcAft>
                <a:spcPts val="0"/>
              </a:spcAft>
              <a:buSzPts val="2400"/>
              <a:buNone/>
              <a:defRPr sz="2400" b="1"/>
            </a:lvl3pPr>
            <a:lvl4pPr lvl="3" rtl="0">
              <a:lnSpc>
                <a:spcPct val="100000"/>
              </a:lnSpc>
              <a:spcBef>
                <a:spcPts val="0"/>
              </a:spcBef>
              <a:spcAft>
                <a:spcPts val="0"/>
              </a:spcAft>
              <a:buSzPts val="2400"/>
              <a:buNone/>
              <a:defRPr sz="2400" b="1"/>
            </a:lvl4pPr>
            <a:lvl5pPr lvl="4" rtl="0">
              <a:lnSpc>
                <a:spcPct val="100000"/>
              </a:lnSpc>
              <a:spcBef>
                <a:spcPts val="0"/>
              </a:spcBef>
              <a:spcAft>
                <a:spcPts val="0"/>
              </a:spcAft>
              <a:buSzPts val="2400"/>
              <a:buNone/>
              <a:defRPr sz="2400" b="1"/>
            </a:lvl5pPr>
            <a:lvl6pPr lvl="5" rtl="0">
              <a:lnSpc>
                <a:spcPct val="100000"/>
              </a:lnSpc>
              <a:spcBef>
                <a:spcPts val="0"/>
              </a:spcBef>
              <a:spcAft>
                <a:spcPts val="0"/>
              </a:spcAft>
              <a:buSzPts val="2400"/>
              <a:buNone/>
              <a:defRPr sz="2400" b="1"/>
            </a:lvl6pPr>
            <a:lvl7pPr lvl="6" rtl="0">
              <a:lnSpc>
                <a:spcPct val="100000"/>
              </a:lnSpc>
              <a:spcBef>
                <a:spcPts val="0"/>
              </a:spcBef>
              <a:spcAft>
                <a:spcPts val="0"/>
              </a:spcAft>
              <a:buSzPts val="2400"/>
              <a:buNone/>
              <a:defRPr sz="2400" b="1"/>
            </a:lvl7pPr>
            <a:lvl8pPr lvl="7" rtl="0">
              <a:lnSpc>
                <a:spcPct val="100000"/>
              </a:lnSpc>
              <a:spcBef>
                <a:spcPts val="0"/>
              </a:spcBef>
              <a:spcAft>
                <a:spcPts val="0"/>
              </a:spcAft>
              <a:buSzPts val="2400"/>
              <a:buNone/>
              <a:defRPr sz="2400" b="1"/>
            </a:lvl8pPr>
            <a:lvl9pPr lvl="8" rtl="0">
              <a:lnSpc>
                <a:spcPct val="100000"/>
              </a:lnSpc>
              <a:spcBef>
                <a:spcPts val="0"/>
              </a:spcBef>
              <a:spcAft>
                <a:spcPts val="0"/>
              </a:spcAft>
              <a:buSzPts val="2400"/>
              <a:buNone/>
              <a:defRPr sz="2400" b="1"/>
            </a:lvl9pPr>
          </a:lstStyle>
          <a:p>
            <a:endParaRPr/>
          </a:p>
        </p:txBody>
      </p:sp>
      <p:sp>
        <p:nvSpPr>
          <p:cNvPr id="236" name="Google Shape;236;p13"/>
          <p:cNvSpPr txBox="1">
            <a:spLocks noGrp="1"/>
          </p:cNvSpPr>
          <p:nvPr>
            <p:ph type="subTitle" idx="9"/>
          </p:nvPr>
        </p:nvSpPr>
        <p:spPr>
          <a:xfrm>
            <a:off x="720000" y="3498350"/>
            <a:ext cx="23055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None/>
              <a:defRPr sz="1800" b="1">
                <a:solidFill>
                  <a:schemeClr val="dk1"/>
                </a:solidFill>
              </a:defRPr>
            </a:lvl1pPr>
            <a:lvl2pPr lvl="1" rtl="0">
              <a:lnSpc>
                <a:spcPct val="100000"/>
              </a:lnSpc>
              <a:spcBef>
                <a:spcPts val="0"/>
              </a:spcBef>
              <a:spcAft>
                <a:spcPts val="0"/>
              </a:spcAft>
              <a:buSzPts val="2400"/>
              <a:buNone/>
              <a:defRPr sz="2400" b="1"/>
            </a:lvl2pPr>
            <a:lvl3pPr lvl="2" rtl="0">
              <a:lnSpc>
                <a:spcPct val="100000"/>
              </a:lnSpc>
              <a:spcBef>
                <a:spcPts val="0"/>
              </a:spcBef>
              <a:spcAft>
                <a:spcPts val="0"/>
              </a:spcAft>
              <a:buSzPts val="2400"/>
              <a:buNone/>
              <a:defRPr sz="2400" b="1"/>
            </a:lvl3pPr>
            <a:lvl4pPr lvl="3" rtl="0">
              <a:lnSpc>
                <a:spcPct val="100000"/>
              </a:lnSpc>
              <a:spcBef>
                <a:spcPts val="0"/>
              </a:spcBef>
              <a:spcAft>
                <a:spcPts val="0"/>
              </a:spcAft>
              <a:buSzPts val="2400"/>
              <a:buNone/>
              <a:defRPr sz="2400" b="1"/>
            </a:lvl4pPr>
            <a:lvl5pPr lvl="4" rtl="0">
              <a:lnSpc>
                <a:spcPct val="100000"/>
              </a:lnSpc>
              <a:spcBef>
                <a:spcPts val="0"/>
              </a:spcBef>
              <a:spcAft>
                <a:spcPts val="0"/>
              </a:spcAft>
              <a:buSzPts val="2400"/>
              <a:buNone/>
              <a:defRPr sz="2400" b="1"/>
            </a:lvl5pPr>
            <a:lvl6pPr lvl="5" rtl="0">
              <a:lnSpc>
                <a:spcPct val="100000"/>
              </a:lnSpc>
              <a:spcBef>
                <a:spcPts val="0"/>
              </a:spcBef>
              <a:spcAft>
                <a:spcPts val="0"/>
              </a:spcAft>
              <a:buSzPts val="2400"/>
              <a:buNone/>
              <a:defRPr sz="2400" b="1"/>
            </a:lvl6pPr>
            <a:lvl7pPr lvl="6" rtl="0">
              <a:lnSpc>
                <a:spcPct val="100000"/>
              </a:lnSpc>
              <a:spcBef>
                <a:spcPts val="0"/>
              </a:spcBef>
              <a:spcAft>
                <a:spcPts val="0"/>
              </a:spcAft>
              <a:buSzPts val="2400"/>
              <a:buNone/>
              <a:defRPr sz="2400" b="1"/>
            </a:lvl7pPr>
            <a:lvl8pPr lvl="7" rtl="0">
              <a:lnSpc>
                <a:spcPct val="100000"/>
              </a:lnSpc>
              <a:spcBef>
                <a:spcPts val="0"/>
              </a:spcBef>
              <a:spcAft>
                <a:spcPts val="0"/>
              </a:spcAft>
              <a:buSzPts val="2400"/>
              <a:buNone/>
              <a:defRPr sz="2400" b="1"/>
            </a:lvl8pPr>
            <a:lvl9pPr lvl="8" rtl="0">
              <a:lnSpc>
                <a:spcPct val="100000"/>
              </a:lnSpc>
              <a:spcBef>
                <a:spcPts val="0"/>
              </a:spcBef>
              <a:spcAft>
                <a:spcPts val="0"/>
              </a:spcAft>
              <a:buSzPts val="2400"/>
              <a:buNone/>
              <a:defRPr sz="2400" b="1"/>
            </a:lvl9pPr>
          </a:lstStyle>
          <a:p>
            <a:endParaRPr/>
          </a:p>
        </p:txBody>
      </p:sp>
      <p:sp>
        <p:nvSpPr>
          <p:cNvPr id="237" name="Google Shape;237;p13"/>
          <p:cNvSpPr txBox="1">
            <a:spLocks noGrp="1"/>
          </p:cNvSpPr>
          <p:nvPr>
            <p:ph type="subTitle" idx="13"/>
          </p:nvPr>
        </p:nvSpPr>
        <p:spPr>
          <a:xfrm>
            <a:off x="3419275" y="3498350"/>
            <a:ext cx="23055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None/>
              <a:defRPr sz="1800" b="1">
                <a:solidFill>
                  <a:schemeClr val="dk1"/>
                </a:solidFill>
              </a:defRPr>
            </a:lvl1pPr>
            <a:lvl2pPr lvl="1" rtl="0">
              <a:lnSpc>
                <a:spcPct val="100000"/>
              </a:lnSpc>
              <a:spcBef>
                <a:spcPts val="0"/>
              </a:spcBef>
              <a:spcAft>
                <a:spcPts val="0"/>
              </a:spcAft>
              <a:buSzPts val="2400"/>
              <a:buNone/>
              <a:defRPr sz="2400" b="1"/>
            </a:lvl2pPr>
            <a:lvl3pPr lvl="2" rtl="0">
              <a:lnSpc>
                <a:spcPct val="100000"/>
              </a:lnSpc>
              <a:spcBef>
                <a:spcPts val="0"/>
              </a:spcBef>
              <a:spcAft>
                <a:spcPts val="0"/>
              </a:spcAft>
              <a:buSzPts val="2400"/>
              <a:buNone/>
              <a:defRPr sz="2400" b="1"/>
            </a:lvl3pPr>
            <a:lvl4pPr lvl="3" rtl="0">
              <a:lnSpc>
                <a:spcPct val="100000"/>
              </a:lnSpc>
              <a:spcBef>
                <a:spcPts val="0"/>
              </a:spcBef>
              <a:spcAft>
                <a:spcPts val="0"/>
              </a:spcAft>
              <a:buSzPts val="2400"/>
              <a:buNone/>
              <a:defRPr sz="2400" b="1"/>
            </a:lvl4pPr>
            <a:lvl5pPr lvl="4" rtl="0">
              <a:lnSpc>
                <a:spcPct val="100000"/>
              </a:lnSpc>
              <a:spcBef>
                <a:spcPts val="0"/>
              </a:spcBef>
              <a:spcAft>
                <a:spcPts val="0"/>
              </a:spcAft>
              <a:buSzPts val="2400"/>
              <a:buNone/>
              <a:defRPr sz="2400" b="1"/>
            </a:lvl5pPr>
            <a:lvl6pPr lvl="5" rtl="0">
              <a:lnSpc>
                <a:spcPct val="100000"/>
              </a:lnSpc>
              <a:spcBef>
                <a:spcPts val="0"/>
              </a:spcBef>
              <a:spcAft>
                <a:spcPts val="0"/>
              </a:spcAft>
              <a:buSzPts val="2400"/>
              <a:buNone/>
              <a:defRPr sz="2400" b="1"/>
            </a:lvl6pPr>
            <a:lvl7pPr lvl="6" rtl="0">
              <a:lnSpc>
                <a:spcPct val="100000"/>
              </a:lnSpc>
              <a:spcBef>
                <a:spcPts val="0"/>
              </a:spcBef>
              <a:spcAft>
                <a:spcPts val="0"/>
              </a:spcAft>
              <a:buSzPts val="2400"/>
              <a:buNone/>
              <a:defRPr sz="2400" b="1"/>
            </a:lvl7pPr>
            <a:lvl8pPr lvl="7" rtl="0">
              <a:lnSpc>
                <a:spcPct val="100000"/>
              </a:lnSpc>
              <a:spcBef>
                <a:spcPts val="0"/>
              </a:spcBef>
              <a:spcAft>
                <a:spcPts val="0"/>
              </a:spcAft>
              <a:buSzPts val="2400"/>
              <a:buNone/>
              <a:defRPr sz="2400" b="1"/>
            </a:lvl8pPr>
            <a:lvl9pPr lvl="8" rtl="0">
              <a:lnSpc>
                <a:spcPct val="100000"/>
              </a:lnSpc>
              <a:spcBef>
                <a:spcPts val="0"/>
              </a:spcBef>
              <a:spcAft>
                <a:spcPts val="0"/>
              </a:spcAft>
              <a:buSzPts val="2400"/>
              <a:buNone/>
              <a:defRPr sz="2400" b="1"/>
            </a:lvl9pPr>
          </a:lstStyle>
          <a:p>
            <a:endParaRPr/>
          </a:p>
        </p:txBody>
      </p:sp>
      <p:sp>
        <p:nvSpPr>
          <p:cNvPr id="238" name="Google Shape;238;p13"/>
          <p:cNvSpPr txBox="1">
            <a:spLocks noGrp="1"/>
          </p:cNvSpPr>
          <p:nvPr>
            <p:ph type="subTitle" idx="14"/>
          </p:nvPr>
        </p:nvSpPr>
        <p:spPr>
          <a:xfrm>
            <a:off x="6118550" y="3498350"/>
            <a:ext cx="23055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None/>
              <a:defRPr sz="1800" b="1">
                <a:solidFill>
                  <a:schemeClr val="dk1"/>
                </a:solidFill>
              </a:defRPr>
            </a:lvl1pPr>
            <a:lvl2pPr lvl="1" rtl="0">
              <a:lnSpc>
                <a:spcPct val="100000"/>
              </a:lnSpc>
              <a:spcBef>
                <a:spcPts val="0"/>
              </a:spcBef>
              <a:spcAft>
                <a:spcPts val="0"/>
              </a:spcAft>
              <a:buSzPts val="2400"/>
              <a:buNone/>
              <a:defRPr sz="2400" b="1"/>
            </a:lvl2pPr>
            <a:lvl3pPr lvl="2" rtl="0">
              <a:lnSpc>
                <a:spcPct val="100000"/>
              </a:lnSpc>
              <a:spcBef>
                <a:spcPts val="0"/>
              </a:spcBef>
              <a:spcAft>
                <a:spcPts val="0"/>
              </a:spcAft>
              <a:buSzPts val="2400"/>
              <a:buNone/>
              <a:defRPr sz="2400" b="1"/>
            </a:lvl3pPr>
            <a:lvl4pPr lvl="3" rtl="0">
              <a:lnSpc>
                <a:spcPct val="100000"/>
              </a:lnSpc>
              <a:spcBef>
                <a:spcPts val="0"/>
              </a:spcBef>
              <a:spcAft>
                <a:spcPts val="0"/>
              </a:spcAft>
              <a:buSzPts val="2400"/>
              <a:buNone/>
              <a:defRPr sz="2400" b="1"/>
            </a:lvl4pPr>
            <a:lvl5pPr lvl="4" rtl="0">
              <a:lnSpc>
                <a:spcPct val="100000"/>
              </a:lnSpc>
              <a:spcBef>
                <a:spcPts val="0"/>
              </a:spcBef>
              <a:spcAft>
                <a:spcPts val="0"/>
              </a:spcAft>
              <a:buSzPts val="2400"/>
              <a:buNone/>
              <a:defRPr sz="2400" b="1"/>
            </a:lvl5pPr>
            <a:lvl6pPr lvl="5" rtl="0">
              <a:lnSpc>
                <a:spcPct val="100000"/>
              </a:lnSpc>
              <a:spcBef>
                <a:spcPts val="0"/>
              </a:spcBef>
              <a:spcAft>
                <a:spcPts val="0"/>
              </a:spcAft>
              <a:buSzPts val="2400"/>
              <a:buNone/>
              <a:defRPr sz="2400" b="1"/>
            </a:lvl6pPr>
            <a:lvl7pPr lvl="6" rtl="0">
              <a:lnSpc>
                <a:spcPct val="100000"/>
              </a:lnSpc>
              <a:spcBef>
                <a:spcPts val="0"/>
              </a:spcBef>
              <a:spcAft>
                <a:spcPts val="0"/>
              </a:spcAft>
              <a:buSzPts val="2400"/>
              <a:buNone/>
              <a:defRPr sz="2400" b="1"/>
            </a:lvl7pPr>
            <a:lvl8pPr lvl="7" rtl="0">
              <a:lnSpc>
                <a:spcPct val="100000"/>
              </a:lnSpc>
              <a:spcBef>
                <a:spcPts val="0"/>
              </a:spcBef>
              <a:spcAft>
                <a:spcPts val="0"/>
              </a:spcAft>
              <a:buSzPts val="2400"/>
              <a:buNone/>
              <a:defRPr sz="2400" b="1"/>
            </a:lvl8pPr>
            <a:lvl9pPr lvl="8" rtl="0">
              <a:lnSpc>
                <a:spcPct val="100000"/>
              </a:lnSpc>
              <a:spcBef>
                <a:spcPts val="0"/>
              </a:spcBef>
              <a:spcAft>
                <a:spcPts val="0"/>
              </a:spcAft>
              <a:buSzPts val="2400"/>
              <a:buNone/>
              <a:defRPr sz="2400" b="1"/>
            </a:lvl9pPr>
          </a:lstStyle>
          <a:p>
            <a:endParaRPr/>
          </a:p>
        </p:txBody>
      </p:sp>
      <p:sp>
        <p:nvSpPr>
          <p:cNvPr id="239" name="Google Shape;239;p13"/>
          <p:cNvSpPr txBox="1">
            <a:spLocks noGrp="1"/>
          </p:cNvSpPr>
          <p:nvPr>
            <p:ph type="title" idx="15"/>
          </p:nvPr>
        </p:nvSpPr>
        <p:spPr>
          <a:xfrm>
            <a:off x="720000" y="7621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240" name="Google Shape;240;p13"/>
          <p:cNvGrpSpPr/>
          <p:nvPr/>
        </p:nvGrpSpPr>
        <p:grpSpPr>
          <a:xfrm>
            <a:off x="794438" y="489126"/>
            <a:ext cx="7585062" cy="273000"/>
            <a:chOff x="794438" y="489126"/>
            <a:chExt cx="7585062" cy="273000"/>
          </a:xfrm>
        </p:grpSpPr>
        <p:grpSp>
          <p:nvGrpSpPr>
            <p:cNvPr id="241" name="Google Shape;241;p13"/>
            <p:cNvGrpSpPr/>
            <p:nvPr/>
          </p:nvGrpSpPr>
          <p:grpSpPr>
            <a:xfrm>
              <a:off x="794438" y="534808"/>
              <a:ext cx="273000" cy="185406"/>
              <a:chOff x="794438" y="522095"/>
              <a:chExt cx="273000" cy="185406"/>
            </a:xfrm>
          </p:grpSpPr>
          <p:cxnSp>
            <p:nvCxnSpPr>
              <p:cNvPr id="242" name="Google Shape;242;p13"/>
              <p:cNvCxnSpPr/>
              <p:nvPr/>
            </p:nvCxnSpPr>
            <p:spPr>
              <a:xfrm>
                <a:off x="794438" y="522095"/>
                <a:ext cx="273000" cy="0"/>
              </a:xfrm>
              <a:prstGeom prst="straightConnector1">
                <a:avLst/>
              </a:prstGeom>
              <a:noFill/>
              <a:ln w="9525" cap="flat" cmpd="sng">
                <a:solidFill>
                  <a:schemeClr val="dk1"/>
                </a:solidFill>
                <a:prstDash val="solid"/>
                <a:round/>
                <a:headEnd type="none" w="med" len="med"/>
                <a:tailEnd type="none" w="med" len="med"/>
              </a:ln>
            </p:spPr>
          </p:cxnSp>
          <p:cxnSp>
            <p:nvCxnSpPr>
              <p:cNvPr id="243" name="Google Shape;243;p13"/>
              <p:cNvCxnSpPr/>
              <p:nvPr/>
            </p:nvCxnSpPr>
            <p:spPr>
              <a:xfrm>
                <a:off x="794438" y="614798"/>
                <a:ext cx="273000" cy="0"/>
              </a:xfrm>
              <a:prstGeom prst="straightConnector1">
                <a:avLst/>
              </a:prstGeom>
              <a:noFill/>
              <a:ln w="9525" cap="flat" cmpd="sng">
                <a:solidFill>
                  <a:schemeClr val="dk1"/>
                </a:solidFill>
                <a:prstDash val="solid"/>
                <a:round/>
                <a:headEnd type="none" w="med" len="med"/>
                <a:tailEnd type="none" w="med" len="med"/>
              </a:ln>
            </p:spPr>
          </p:cxnSp>
          <p:cxnSp>
            <p:nvCxnSpPr>
              <p:cNvPr id="244" name="Google Shape;244;p13"/>
              <p:cNvCxnSpPr/>
              <p:nvPr/>
            </p:nvCxnSpPr>
            <p:spPr>
              <a:xfrm>
                <a:off x="794438" y="707502"/>
                <a:ext cx="273000" cy="0"/>
              </a:xfrm>
              <a:prstGeom prst="straightConnector1">
                <a:avLst/>
              </a:prstGeom>
              <a:noFill/>
              <a:ln w="9525" cap="flat" cmpd="sng">
                <a:solidFill>
                  <a:schemeClr val="dk1"/>
                </a:solidFill>
                <a:prstDash val="solid"/>
                <a:round/>
                <a:headEnd type="none" w="med" len="med"/>
                <a:tailEnd type="none" w="med" len="med"/>
              </a:ln>
            </p:spPr>
          </p:cxnSp>
        </p:grpSp>
        <p:grpSp>
          <p:nvGrpSpPr>
            <p:cNvPr id="245" name="Google Shape;245;p13"/>
            <p:cNvGrpSpPr/>
            <p:nvPr/>
          </p:nvGrpSpPr>
          <p:grpSpPr>
            <a:xfrm>
              <a:off x="5634025" y="489126"/>
              <a:ext cx="2387400" cy="273000"/>
              <a:chOff x="5634025" y="516254"/>
              <a:chExt cx="2387400" cy="273000"/>
            </a:xfrm>
          </p:grpSpPr>
          <p:sp>
            <p:nvSpPr>
              <p:cNvPr id="246" name="Google Shape;246;p13"/>
              <p:cNvSpPr/>
              <p:nvPr/>
            </p:nvSpPr>
            <p:spPr>
              <a:xfrm>
                <a:off x="5634025" y="516254"/>
                <a:ext cx="2387400" cy="2730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7" name="Google Shape;247;p13"/>
              <p:cNvGrpSpPr/>
              <p:nvPr/>
            </p:nvGrpSpPr>
            <p:grpSpPr>
              <a:xfrm>
                <a:off x="5733981" y="574878"/>
                <a:ext cx="157455" cy="157474"/>
                <a:chOff x="7626532" y="1566956"/>
                <a:chExt cx="248313" cy="248343"/>
              </a:xfrm>
            </p:grpSpPr>
            <p:sp>
              <p:nvSpPr>
                <p:cNvPr id="248" name="Google Shape;248;p13"/>
                <p:cNvSpPr/>
                <p:nvPr/>
              </p:nvSpPr>
              <p:spPr>
                <a:xfrm>
                  <a:off x="7626532" y="1566956"/>
                  <a:ext cx="248313" cy="248343"/>
                </a:xfrm>
                <a:custGeom>
                  <a:avLst/>
                  <a:gdLst/>
                  <a:ahLst/>
                  <a:cxnLst/>
                  <a:rect l="l" t="t" r="r" b="b"/>
                  <a:pathLst>
                    <a:path w="75019" h="75028" extrusionOk="0">
                      <a:moveTo>
                        <a:pt x="47789" y="3854"/>
                      </a:moveTo>
                      <a:cubicBezTo>
                        <a:pt x="53768" y="3854"/>
                        <a:pt x="59746" y="6128"/>
                        <a:pt x="64305" y="10688"/>
                      </a:cubicBezTo>
                      <a:cubicBezTo>
                        <a:pt x="68713" y="15095"/>
                        <a:pt x="71151" y="20956"/>
                        <a:pt x="71151" y="27203"/>
                      </a:cubicBezTo>
                      <a:cubicBezTo>
                        <a:pt x="71151" y="33439"/>
                        <a:pt x="68713" y="39300"/>
                        <a:pt x="64305" y="43707"/>
                      </a:cubicBezTo>
                      <a:cubicBezTo>
                        <a:pt x="59757" y="48261"/>
                        <a:pt x="53776" y="50538"/>
                        <a:pt x="47795" y="50538"/>
                      </a:cubicBezTo>
                      <a:cubicBezTo>
                        <a:pt x="41814" y="50538"/>
                        <a:pt x="35833" y="48261"/>
                        <a:pt x="31285" y="43707"/>
                      </a:cubicBezTo>
                      <a:cubicBezTo>
                        <a:pt x="26866" y="39300"/>
                        <a:pt x="24440" y="33439"/>
                        <a:pt x="24440" y="27203"/>
                      </a:cubicBezTo>
                      <a:cubicBezTo>
                        <a:pt x="24440" y="20956"/>
                        <a:pt x="26866" y="15095"/>
                        <a:pt x="31285" y="10688"/>
                      </a:cubicBezTo>
                      <a:cubicBezTo>
                        <a:pt x="35833" y="6128"/>
                        <a:pt x="41811" y="3854"/>
                        <a:pt x="47789" y="3854"/>
                      </a:cubicBezTo>
                      <a:close/>
                      <a:moveTo>
                        <a:pt x="19329" y="49076"/>
                      </a:moveTo>
                      <a:lnTo>
                        <a:pt x="25929" y="55675"/>
                      </a:lnTo>
                      <a:lnTo>
                        <a:pt x="23198" y="58418"/>
                      </a:lnTo>
                      <a:lnTo>
                        <a:pt x="16587" y="51819"/>
                      </a:lnTo>
                      <a:lnTo>
                        <a:pt x="19329" y="49076"/>
                      </a:lnTo>
                      <a:close/>
                      <a:moveTo>
                        <a:pt x="13855" y="54550"/>
                      </a:moveTo>
                      <a:lnTo>
                        <a:pt x="20466" y="61161"/>
                      </a:lnTo>
                      <a:lnTo>
                        <a:pt x="11828" y="69776"/>
                      </a:lnTo>
                      <a:cubicBezTo>
                        <a:pt x="10948" y="70655"/>
                        <a:pt x="9776" y="71136"/>
                        <a:pt x="8522" y="71136"/>
                      </a:cubicBezTo>
                      <a:cubicBezTo>
                        <a:pt x="7280" y="71136"/>
                        <a:pt x="6107" y="70655"/>
                        <a:pt x="5228" y="69776"/>
                      </a:cubicBezTo>
                      <a:cubicBezTo>
                        <a:pt x="4349" y="68897"/>
                        <a:pt x="3869" y="67725"/>
                        <a:pt x="3869" y="66482"/>
                      </a:cubicBezTo>
                      <a:cubicBezTo>
                        <a:pt x="3869" y="65240"/>
                        <a:pt x="4349" y="64068"/>
                        <a:pt x="5228" y="63189"/>
                      </a:cubicBezTo>
                      <a:lnTo>
                        <a:pt x="13855" y="54550"/>
                      </a:lnTo>
                      <a:close/>
                      <a:moveTo>
                        <a:pt x="47806" y="1"/>
                      </a:moveTo>
                      <a:cubicBezTo>
                        <a:pt x="40836" y="1"/>
                        <a:pt x="33864" y="2653"/>
                        <a:pt x="28554" y="7957"/>
                      </a:cubicBezTo>
                      <a:cubicBezTo>
                        <a:pt x="23408" y="13102"/>
                        <a:pt x="20584" y="19936"/>
                        <a:pt x="20584" y="27203"/>
                      </a:cubicBezTo>
                      <a:cubicBezTo>
                        <a:pt x="20584" y="33826"/>
                        <a:pt x="22928" y="40074"/>
                        <a:pt x="27241" y="45032"/>
                      </a:cubicBezTo>
                      <a:lnTo>
                        <a:pt x="23995" y="48267"/>
                      </a:lnTo>
                      <a:lnTo>
                        <a:pt x="20701" y="44973"/>
                      </a:lnTo>
                      <a:cubicBezTo>
                        <a:pt x="20337" y="44598"/>
                        <a:pt x="19857" y="44399"/>
                        <a:pt x="19341" y="44399"/>
                      </a:cubicBezTo>
                      <a:cubicBezTo>
                        <a:pt x="18825" y="44399"/>
                        <a:pt x="18345" y="44598"/>
                        <a:pt x="17981" y="44973"/>
                      </a:cubicBezTo>
                      <a:lnTo>
                        <a:pt x="2509" y="60446"/>
                      </a:lnTo>
                      <a:cubicBezTo>
                        <a:pt x="891" y="62052"/>
                        <a:pt x="0" y="64197"/>
                        <a:pt x="0" y="66482"/>
                      </a:cubicBezTo>
                      <a:cubicBezTo>
                        <a:pt x="0" y="68768"/>
                        <a:pt x="891" y="70901"/>
                        <a:pt x="2509" y="72519"/>
                      </a:cubicBezTo>
                      <a:cubicBezTo>
                        <a:pt x="4115" y="74125"/>
                        <a:pt x="6260" y="75027"/>
                        <a:pt x="8545" y="75027"/>
                      </a:cubicBezTo>
                      <a:cubicBezTo>
                        <a:pt x="10831" y="75027"/>
                        <a:pt x="12965" y="74125"/>
                        <a:pt x="14582" y="72519"/>
                      </a:cubicBezTo>
                      <a:lnTo>
                        <a:pt x="30031" y="57035"/>
                      </a:lnTo>
                      <a:cubicBezTo>
                        <a:pt x="30406" y="56660"/>
                        <a:pt x="30606" y="56179"/>
                        <a:pt x="30606" y="55663"/>
                      </a:cubicBezTo>
                      <a:cubicBezTo>
                        <a:pt x="30606" y="55159"/>
                        <a:pt x="30406" y="54667"/>
                        <a:pt x="30031" y="54304"/>
                      </a:cubicBezTo>
                      <a:lnTo>
                        <a:pt x="26737" y="51010"/>
                      </a:lnTo>
                      <a:lnTo>
                        <a:pt x="29973" y="47775"/>
                      </a:lnTo>
                      <a:cubicBezTo>
                        <a:pt x="35072" y="52194"/>
                        <a:pt x="41436" y="54409"/>
                        <a:pt x="47813" y="54409"/>
                      </a:cubicBezTo>
                      <a:cubicBezTo>
                        <a:pt x="54776" y="54409"/>
                        <a:pt x="61738" y="51760"/>
                        <a:pt x="67048" y="46450"/>
                      </a:cubicBezTo>
                      <a:cubicBezTo>
                        <a:pt x="72182" y="41304"/>
                        <a:pt x="75019" y="34483"/>
                        <a:pt x="75019" y="27215"/>
                      </a:cubicBezTo>
                      <a:cubicBezTo>
                        <a:pt x="75019" y="19936"/>
                        <a:pt x="72171" y="13102"/>
                        <a:pt x="67048" y="7957"/>
                      </a:cubicBezTo>
                      <a:cubicBezTo>
                        <a:pt x="61744" y="2653"/>
                        <a:pt x="54776" y="1"/>
                        <a:pt x="478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3"/>
                <p:cNvSpPr/>
                <p:nvPr/>
              </p:nvSpPr>
              <p:spPr>
                <a:xfrm>
                  <a:off x="7716312" y="1594638"/>
                  <a:ext cx="136845" cy="124711"/>
                </a:xfrm>
                <a:custGeom>
                  <a:avLst/>
                  <a:gdLst/>
                  <a:ahLst/>
                  <a:cxnLst/>
                  <a:rect l="l" t="t" r="r" b="b"/>
                  <a:pathLst>
                    <a:path w="41343" h="37677" extrusionOk="0">
                      <a:moveTo>
                        <a:pt x="20665" y="3860"/>
                      </a:moveTo>
                      <a:cubicBezTo>
                        <a:pt x="24510" y="3860"/>
                        <a:pt x="28343" y="5325"/>
                        <a:pt x="31262" y="8244"/>
                      </a:cubicBezTo>
                      <a:cubicBezTo>
                        <a:pt x="37111" y="14093"/>
                        <a:pt x="37111" y="23599"/>
                        <a:pt x="31274" y="29448"/>
                      </a:cubicBezTo>
                      <a:cubicBezTo>
                        <a:pt x="28355" y="32367"/>
                        <a:pt x="24516" y="33826"/>
                        <a:pt x="20677" y="33826"/>
                      </a:cubicBezTo>
                      <a:cubicBezTo>
                        <a:pt x="16838" y="33826"/>
                        <a:pt x="13000" y="32367"/>
                        <a:pt x="10081" y="29448"/>
                      </a:cubicBezTo>
                      <a:cubicBezTo>
                        <a:pt x="4232" y="23599"/>
                        <a:pt x="4232" y="14093"/>
                        <a:pt x="10081" y="8244"/>
                      </a:cubicBezTo>
                      <a:cubicBezTo>
                        <a:pt x="12988" y="5325"/>
                        <a:pt x="16833" y="3860"/>
                        <a:pt x="20665" y="3860"/>
                      </a:cubicBezTo>
                      <a:close/>
                      <a:moveTo>
                        <a:pt x="20668" y="1"/>
                      </a:moveTo>
                      <a:cubicBezTo>
                        <a:pt x="15842" y="1"/>
                        <a:pt x="11019" y="1838"/>
                        <a:pt x="7350" y="5513"/>
                      </a:cubicBezTo>
                      <a:cubicBezTo>
                        <a:pt x="0" y="12874"/>
                        <a:pt x="0" y="24830"/>
                        <a:pt x="7350" y="32168"/>
                      </a:cubicBezTo>
                      <a:cubicBezTo>
                        <a:pt x="11030" y="35848"/>
                        <a:pt x="15848" y="37677"/>
                        <a:pt x="20689" y="37677"/>
                      </a:cubicBezTo>
                      <a:cubicBezTo>
                        <a:pt x="25518" y="37677"/>
                        <a:pt x="30336" y="35848"/>
                        <a:pt x="34016" y="32168"/>
                      </a:cubicBezTo>
                      <a:cubicBezTo>
                        <a:pt x="41342" y="24818"/>
                        <a:pt x="41342" y="12862"/>
                        <a:pt x="34005" y="5513"/>
                      </a:cubicBezTo>
                      <a:cubicBezTo>
                        <a:pt x="30324" y="1838"/>
                        <a:pt x="25495" y="1"/>
                        <a:pt x="20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3"/>
                <p:cNvSpPr/>
                <p:nvPr/>
              </p:nvSpPr>
              <p:spPr>
                <a:xfrm>
                  <a:off x="7758485" y="1623378"/>
                  <a:ext cx="52536" cy="20740"/>
                </a:xfrm>
                <a:custGeom>
                  <a:avLst/>
                  <a:gdLst/>
                  <a:ahLst/>
                  <a:cxnLst/>
                  <a:rect l="l" t="t" r="r" b="b"/>
                  <a:pathLst>
                    <a:path w="15872" h="6266" extrusionOk="0">
                      <a:moveTo>
                        <a:pt x="7936" y="1"/>
                      </a:moveTo>
                      <a:cubicBezTo>
                        <a:pt x="5331" y="1"/>
                        <a:pt x="2726" y="991"/>
                        <a:pt x="751" y="2972"/>
                      </a:cubicBezTo>
                      <a:cubicBezTo>
                        <a:pt x="1" y="3722"/>
                        <a:pt x="1" y="4953"/>
                        <a:pt x="751" y="5703"/>
                      </a:cubicBezTo>
                      <a:cubicBezTo>
                        <a:pt x="1126" y="6072"/>
                        <a:pt x="1621" y="6257"/>
                        <a:pt x="2115" y="6257"/>
                      </a:cubicBezTo>
                      <a:cubicBezTo>
                        <a:pt x="2609" y="6257"/>
                        <a:pt x="3101" y="6072"/>
                        <a:pt x="3470" y="5703"/>
                      </a:cubicBezTo>
                      <a:cubicBezTo>
                        <a:pt x="4701" y="4472"/>
                        <a:pt x="6316" y="3857"/>
                        <a:pt x="7929" y="3857"/>
                      </a:cubicBezTo>
                      <a:cubicBezTo>
                        <a:pt x="9542" y="3857"/>
                        <a:pt x="11154" y="4472"/>
                        <a:pt x="12379" y="5703"/>
                      </a:cubicBezTo>
                      <a:cubicBezTo>
                        <a:pt x="12766" y="6078"/>
                        <a:pt x="13246" y="6266"/>
                        <a:pt x="13738" y="6266"/>
                      </a:cubicBezTo>
                      <a:cubicBezTo>
                        <a:pt x="14242" y="6266"/>
                        <a:pt x="14723" y="6078"/>
                        <a:pt x="15110" y="5703"/>
                      </a:cubicBezTo>
                      <a:cubicBezTo>
                        <a:pt x="15872" y="4953"/>
                        <a:pt x="15872" y="3722"/>
                        <a:pt x="15122" y="2972"/>
                      </a:cubicBezTo>
                      <a:cubicBezTo>
                        <a:pt x="13146" y="991"/>
                        <a:pt x="10541" y="1"/>
                        <a:pt x="79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1" name="Google Shape;251;p13"/>
            <p:cNvGrpSpPr/>
            <p:nvPr/>
          </p:nvGrpSpPr>
          <p:grpSpPr>
            <a:xfrm>
              <a:off x="8106499" y="489126"/>
              <a:ext cx="273000" cy="273000"/>
              <a:chOff x="8106499" y="516254"/>
              <a:chExt cx="273000" cy="273000"/>
            </a:xfrm>
          </p:grpSpPr>
          <p:sp>
            <p:nvSpPr>
              <p:cNvPr id="252" name="Google Shape;252;p13"/>
              <p:cNvSpPr/>
              <p:nvPr/>
            </p:nvSpPr>
            <p:spPr>
              <a:xfrm>
                <a:off x="8106499" y="516254"/>
                <a:ext cx="273000" cy="273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 name="Google Shape;253;p13"/>
              <p:cNvGrpSpPr/>
              <p:nvPr/>
            </p:nvGrpSpPr>
            <p:grpSpPr>
              <a:xfrm>
                <a:off x="8160297" y="582146"/>
                <a:ext cx="157465" cy="144971"/>
                <a:chOff x="6993499" y="1616539"/>
                <a:chExt cx="205703" cy="189381"/>
              </a:xfrm>
            </p:grpSpPr>
            <p:sp>
              <p:nvSpPr>
                <p:cNvPr id="254" name="Google Shape;254;p13"/>
                <p:cNvSpPr/>
                <p:nvPr/>
              </p:nvSpPr>
              <p:spPr>
                <a:xfrm>
                  <a:off x="7061995" y="1769950"/>
                  <a:ext cx="36003" cy="35970"/>
                </a:xfrm>
                <a:custGeom>
                  <a:avLst/>
                  <a:gdLst/>
                  <a:ahLst/>
                  <a:cxnLst/>
                  <a:rect l="l" t="t" r="r" b="b"/>
                  <a:pathLst>
                    <a:path w="13200" h="13188" extrusionOk="0">
                      <a:moveTo>
                        <a:pt x="6588" y="3681"/>
                      </a:moveTo>
                      <a:cubicBezTo>
                        <a:pt x="8206" y="3681"/>
                        <a:pt x="9507" y="4982"/>
                        <a:pt x="9507" y="6600"/>
                      </a:cubicBezTo>
                      <a:cubicBezTo>
                        <a:pt x="9507" y="8205"/>
                        <a:pt x="8206" y="9506"/>
                        <a:pt x="6588" y="9506"/>
                      </a:cubicBezTo>
                      <a:cubicBezTo>
                        <a:pt x="4983" y="9506"/>
                        <a:pt x="3682" y="8205"/>
                        <a:pt x="3682" y="6600"/>
                      </a:cubicBezTo>
                      <a:cubicBezTo>
                        <a:pt x="3682" y="4982"/>
                        <a:pt x="4983" y="3681"/>
                        <a:pt x="6588" y="3681"/>
                      </a:cubicBezTo>
                      <a:close/>
                      <a:moveTo>
                        <a:pt x="6588" y="0"/>
                      </a:moveTo>
                      <a:cubicBezTo>
                        <a:pt x="2955" y="0"/>
                        <a:pt x="1" y="2966"/>
                        <a:pt x="1" y="6600"/>
                      </a:cubicBezTo>
                      <a:cubicBezTo>
                        <a:pt x="1" y="10233"/>
                        <a:pt x="2955" y="13187"/>
                        <a:pt x="6588" y="13187"/>
                      </a:cubicBezTo>
                      <a:cubicBezTo>
                        <a:pt x="10234" y="13187"/>
                        <a:pt x="13188" y="10233"/>
                        <a:pt x="13188" y="6600"/>
                      </a:cubicBezTo>
                      <a:cubicBezTo>
                        <a:pt x="13200" y="2966"/>
                        <a:pt x="10246" y="0"/>
                        <a:pt x="65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3"/>
                <p:cNvSpPr/>
                <p:nvPr/>
              </p:nvSpPr>
              <p:spPr>
                <a:xfrm>
                  <a:off x="7125155" y="1769950"/>
                  <a:ext cx="35970" cy="35970"/>
                </a:xfrm>
                <a:custGeom>
                  <a:avLst/>
                  <a:gdLst/>
                  <a:ahLst/>
                  <a:cxnLst/>
                  <a:rect l="l" t="t" r="r" b="b"/>
                  <a:pathLst>
                    <a:path w="13188" h="13188" extrusionOk="0">
                      <a:moveTo>
                        <a:pt x="6599" y="3681"/>
                      </a:moveTo>
                      <a:cubicBezTo>
                        <a:pt x="8205" y="3681"/>
                        <a:pt x="9506" y="4982"/>
                        <a:pt x="9506" y="6600"/>
                      </a:cubicBezTo>
                      <a:cubicBezTo>
                        <a:pt x="9506" y="8205"/>
                        <a:pt x="8194" y="9506"/>
                        <a:pt x="6599" y="9506"/>
                      </a:cubicBezTo>
                      <a:cubicBezTo>
                        <a:pt x="4982" y="9506"/>
                        <a:pt x="3681" y="8205"/>
                        <a:pt x="3681" y="6600"/>
                      </a:cubicBezTo>
                      <a:cubicBezTo>
                        <a:pt x="3681" y="4982"/>
                        <a:pt x="4982" y="3681"/>
                        <a:pt x="6599" y="3681"/>
                      </a:cubicBezTo>
                      <a:close/>
                      <a:moveTo>
                        <a:pt x="6599" y="0"/>
                      </a:moveTo>
                      <a:cubicBezTo>
                        <a:pt x="2966" y="0"/>
                        <a:pt x="0" y="2966"/>
                        <a:pt x="0" y="6600"/>
                      </a:cubicBezTo>
                      <a:cubicBezTo>
                        <a:pt x="0" y="10233"/>
                        <a:pt x="2966" y="13187"/>
                        <a:pt x="6599" y="13187"/>
                      </a:cubicBezTo>
                      <a:cubicBezTo>
                        <a:pt x="10233" y="13187"/>
                        <a:pt x="13187" y="10233"/>
                        <a:pt x="13187" y="6600"/>
                      </a:cubicBezTo>
                      <a:cubicBezTo>
                        <a:pt x="13187" y="2966"/>
                        <a:pt x="10233" y="0"/>
                        <a:pt x="65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3"/>
                <p:cNvSpPr/>
                <p:nvPr/>
              </p:nvSpPr>
              <p:spPr>
                <a:xfrm>
                  <a:off x="7070501" y="1675160"/>
                  <a:ext cx="82073" cy="10073"/>
                </a:xfrm>
                <a:custGeom>
                  <a:avLst/>
                  <a:gdLst/>
                  <a:ahLst/>
                  <a:cxnLst/>
                  <a:rect l="l" t="t" r="r" b="b"/>
                  <a:pathLst>
                    <a:path w="30091" h="3693" extrusionOk="0">
                      <a:moveTo>
                        <a:pt x="1853" y="0"/>
                      </a:moveTo>
                      <a:cubicBezTo>
                        <a:pt x="845" y="0"/>
                        <a:pt x="1" y="821"/>
                        <a:pt x="1" y="1852"/>
                      </a:cubicBezTo>
                      <a:cubicBezTo>
                        <a:pt x="1" y="2872"/>
                        <a:pt x="821" y="3693"/>
                        <a:pt x="1853" y="3693"/>
                      </a:cubicBezTo>
                      <a:lnTo>
                        <a:pt x="28238" y="3693"/>
                      </a:lnTo>
                      <a:cubicBezTo>
                        <a:pt x="29246" y="3693"/>
                        <a:pt x="30090" y="2872"/>
                        <a:pt x="30090" y="1852"/>
                      </a:cubicBezTo>
                      <a:cubicBezTo>
                        <a:pt x="30090" y="821"/>
                        <a:pt x="29270" y="0"/>
                        <a:pt x="28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3"/>
                <p:cNvSpPr/>
                <p:nvPr/>
              </p:nvSpPr>
              <p:spPr>
                <a:xfrm>
                  <a:off x="7074435" y="1701289"/>
                  <a:ext cx="74207" cy="10073"/>
                </a:xfrm>
                <a:custGeom>
                  <a:avLst/>
                  <a:gdLst/>
                  <a:ahLst/>
                  <a:cxnLst/>
                  <a:rect l="l" t="t" r="r" b="b"/>
                  <a:pathLst>
                    <a:path w="27207" h="3693" extrusionOk="0">
                      <a:moveTo>
                        <a:pt x="1841" y="0"/>
                      </a:moveTo>
                      <a:cubicBezTo>
                        <a:pt x="833" y="0"/>
                        <a:pt x="1" y="821"/>
                        <a:pt x="1" y="1840"/>
                      </a:cubicBezTo>
                      <a:cubicBezTo>
                        <a:pt x="1" y="2872"/>
                        <a:pt x="821" y="3692"/>
                        <a:pt x="1841" y="3692"/>
                      </a:cubicBezTo>
                      <a:lnTo>
                        <a:pt x="25366" y="3692"/>
                      </a:lnTo>
                      <a:cubicBezTo>
                        <a:pt x="26374" y="3692"/>
                        <a:pt x="27207" y="2872"/>
                        <a:pt x="27207" y="1840"/>
                      </a:cubicBezTo>
                      <a:cubicBezTo>
                        <a:pt x="27207" y="821"/>
                        <a:pt x="26386" y="0"/>
                        <a:pt x="253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3"/>
                <p:cNvSpPr/>
                <p:nvPr/>
              </p:nvSpPr>
              <p:spPr>
                <a:xfrm>
                  <a:off x="6993499" y="1616539"/>
                  <a:ext cx="205703" cy="145245"/>
                </a:xfrm>
                <a:custGeom>
                  <a:avLst/>
                  <a:gdLst/>
                  <a:ahLst/>
                  <a:cxnLst/>
                  <a:rect l="l" t="t" r="r" b="b"/>
                  <a:pathLst>
                    <a:path w="75418" h="53252" extrusionOk="0">
                      <a:moveTo>
                        <a:pt x="71584" y="15614"/>
                      </a:moveTo>
                      <a:lnTo>
                        <a:pt x="66427" y="40628"/>
                      </a:lnTo>
                      <a:lnTo>
                        <a:pt x="20126" y="40628"/>
                      </a:lnTo>
                      <a:lnTo>
                        <a:pt x="14969" y="15614"/>
                      </a:lnTo>
                      <a:close/>
                      <a:moveTo>
                        <a:pt x="2096" y="0"/>
                      </a:moveTo>
                      <a:cubicBezTo>
                        <a:pt x="1379" y="0"/>
                        <a:pt x="699" y="423"/>
                        <a:pt x="410" y="1114"/>
                      </a:cubicBezTo>
                      <a:cubicBezTo>
                        <a:pt x="0" y="2052"/>
                        <a:pt x="434" y="3130"/>
                        <a:pt x="1360" y="3529"/>
                      </a:cubicBezTo>
                      <a:lnTo>
                        <a:pt x="9448" y="7045"/>
                      </a:lnTo>
                      <a:lnTo>
                        <a:pt x="18356" y="50310"/>
                      </a:lnTo>
                      <a:cubicBezTo>
                        <a:pt x="18708" y="52009"/>
                        <a:pt x="20232" y="53252"/>
                        <a:pt x="21955" y="53252"/>
                      </a:cubicBezTo>
                      <a:lnTo>
                        <a:pt x="66087" y="53252"/>
                      </a:lnTo>
                      <a:cubicBezTo>
                        <a:pt x="67107" y="53252"/>
                        <a:pt x="67939" y="52431"/>
                        <a:pt x="67939" y="51412"/>
                      </a:cubicBezTo>
                      <a:cubicBezTo>
                        <a:pt x="67939" y="50380"/>
                        <a:pt x="67118" y="49560"/>
                        <a:pt x="66087" y="49560"/>
                      </a:cubicBezTo>
                      <a:lnTo>
                        <a:pt x="21955" y="49560"/>
                      </a:lnTo>
                      <a:lnTo>
                        <a:pt x="20876" y="44308"/>
                      </a:lnTo>
                      <a:lnTo>
                        <a:pt x="66427" y="44308"/>
                      </a:lnTo>
                      <a:cubicBezTo>
                        <a:pt x="68173" y="44308"/>
                        <a:pt x="69685" y="43078"/>
                        <a:pt x="70037" y="41355"/>
                      </a:cubicBezTo>
                      <a:lnTo>
                        <a:pt x="75194" y="16352"/>
                      </a:lnTo>
                      <a:cubicBezTo>
                        <a:pt x="75417" y="15262"/>
                        <a:pt x="75148" y="14149"/>
                        <a:pt x="74444" y="13281"/>
                      </a:cubicBezTo>
                      <a:cubicBezTo>
                        <a:pt x="73741" y="12426"/>
                        <a:pt x="72698" y="11922"/>
                        <a:pt x="71584" y="11922"/>
                      </a:cubicBezTo>
                      <a:lnTo>
                        <a:pt x="14207" y="11922"/>
                      </a:lnTo>
                      <a:lnTo>
                        <a:pt x="13046" y="6295"/>
                      </a:lnTo>
                      <a:cubicBezTo>
                        <a:pt x="12800" y="5123"/>
                        <a:pt x="12015" y="4139"/>
                        <a:pt x="10913" y="3658"/>
                      </a:cubicBezTo>
                      <a:lnTo>
                        <a:pt x="2825" y="153"/>
                      </a:lnTo>
                      <a:cubicBezTo>
                        <a:pt x="2587" y="49"/>
                        <a:pt x="2339" y="0"/>
                        <a:pt x="20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1">
  <p:cSld name="CUSTOM_10">
    <p:spTree>
      <p:nvGrpSpPr>
        <p:cNvPr id="1" name="Shape 259"/>
        <p:cNvGrpSpPr/>
        <p:nvPr/>
      </p:nvGrpSpPr>
      <p:grpSpPr>
        <a:xfrm>
          <a:off x="0" y="0"/>
          <a:ext cx="0" cy="0"/>
          <a:chOff x="0" y="0"/>
          <a:chExt cx="0" cy="0"/>
        </a:xfrm>
      </p:grpSpPr>
      <p:sp>
        <p:nvSpPr>
          <p:cNvPr id="260" name="Google Shape;260;p14"/>
          <p:cNvSpPr/>
          <p:nvPr/>
        </p:nvSpPr>
        <p:spPr>
          <a:xfrm>
            <a:off x="284850" y="289800"/>
            <a:ext cx="8574300" cy="4563900"/>
          </a:xfrm>
          <a:prstGeom prst="roundRect">
            <a:avLst>
              <a:gd name="adj" fmla="val 8250"/>
            </a:avLst>
          </a:prstGeom>
          <a:solidFill>
            <a:schemeClr val="dk2"/>
          </a:solidFill>
          <a:ln>
            <a:noFill/>
          </a:ln>
          <a:effectLst>
            <a:outerShdw blurRad="57150" dist="76200" dir="408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4"/>
          <p:cNvSpPr txBox="1">
            <a:spLocks noGrp="1"/>
          </p:cNvSpPr>
          <p:nvPr>
            <p:ph type="title"/>
          </p:nvPr>
        </p:nvSpPr>
        <p:spPr>
          <a:xfrm>
            <a:off x="720000" y="7621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2" name="Google Shape;262;p14"/>
          <p:cNvSpPr/>
          <p:nvPr/>
        </p:nvSpPr>
        <p:spPr>
          <a:xfrm rot="606218">
            <a:off x="1834016" y="-1630854"/>
            <a:ext cx="3362038" cy="2114466"/>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3" name="Google Shape;263;p14"/>
          <p:cNvGrpSpPr/>
          <p:nvPr/>
        </p:nvGrpSpPr>
        <p:grpSpPr>
          <a:xfrm>
            <a:off x="794438" y="489126"/>
            <a:ext cx="7585062" cy="273000"/>
            <a:chOff x="794438" y="489126"/>
            <a:chExt cx="7585062" cy="273000"/>
          </a:xfrm>
        </p:grpSpPr>
        <p:grpSp>
          <p:nvGrpSpPr>
            <p:cNvPr id="264" name="Google Shape;264;p14"/>
            <p:cNvGrpSpPr/>
            <p:nvPr/>
          </p:nvGrpSpPr>
          <p:grpSpPr>
            <a:xfrm>
              <a:off x="794438" y="534808"/>
              <a:ext cx="273000" cy="185406"/>
              <a:chOff x="794438" y="522095"/>
              <a:chExt cx="273000" cy="185406"/>
            </a:xfrm>
          </p:grpSpPr>
          <p:cxnSp>
            <p:nvCxnSpPr>
              <p:cNvPr id="265" name="Google Shape;265;p14"/>
              <p:cNvCxnSpPr/>
              <p:nvPr/>
            </p:nvCxnSpPr>
            <p:spPr>
              <a:xfrm>
                <a:off x="794438" y="522095"/>
                <a:ext cx="273000" cy="0"/>
              </a:xfrm>
              <a:prstGeom prst="straightConnector1">
                <a:avLst/>
              </a:prstGeom>
              <a:noFill/>
              <a:ln w="9525" cap="flat" cmpd="sng">
                <a:solidFill>
                  <a:schemeClr val="dk1"/>
                </a:solidFill>
                <a:prstDash val="solid"/>
                <a:round/>
                <a:headEnd type="none" w="med" len="med"/>
                <a:tailEnd type="none" w="med" len="med"/>
              </a:ln>
            </p:spPr>
          </p:cxnSp>
          <p:cxnSp>
            <p:nvCxnSpPr>
              <p:cNvPr id="266" name="Google Shape;266;p14"/>
              <p:cNvCxnSpPr/>
              <p:nvPr/>
            </p:nvCxnSpPr>
            <p:spPr>
              <a:xfrm>
                <a:off x="794438" y="614798"/>
                <a:ext cx="273000" cy="0"/>
              </a:xfrm>
              <a:prstGeom prst="straightConnector1">
                <a:avLst/>
              </a:prstGeom>
              <a:noFill/>
              <a:ln w="9525" cap="flat" cmpd="sng">
                <a:solidFill>
                  <a:schemeClr val="dk1"/>
                </a:solidFill>
                <a:prstDash val="solid"/>
                <a:round/>
                <a:headEnd type="none" w="med" len="med"/>
                <a:tailEnd type="none" w="med" len="med"/>
              </a:ln>
            </p:spPr>
          </p:cxnSp>
          <p:cxnSp>
            <p:nvCxnSpPr>
              <p:cNvPr id="267" name="Google Shape;267;p14"/>
              <p:cNvCxnSpPr/>
              <p:nvPr/>
            </p:nvCxnSpPr>
            <p:spPr>
              <a:xfrm>
                <a:off x="794438" y="707502"/>
                <a:ext cx="273000" cy="0"/>
              </a:xfrm>
              <a:prstGeom prst="straightConnector1">
                <a:avLst/>
              </a:prstGeom>
              <a:noFill/>
              <a:ln w="9525" cap="flat" cmpd="sng">
                <a:solidFill>
                  <a:schemeClr val="dk1"/>
                </a:solidFill>
                <a:prstDash val="solid"/>
                <a:round/>
                <a:headEnd type="none" w="med" len="med"/>
                <a:tailEnd type="none" w="med" len="med"/>
              </a:ln>
            </p:spPr>
          </p:cxnSp>
        </p:grpSp>
        <p:grpSp>
          <p:nvGrpSpPr>
            <p:cNvPr id="268" name="Google Shape;268;p14"/>
            <p:cNvGrpSpPr/>
            <p:nvPr/>
          </p:nvGrpSpPr>
          <p:grpSpPr>
            <a:xfrm>
              <a:off x="5634025" y="489126"/>
              <a:ext cx="2387400" cy="273000"/>
              <a:chOff x="5634025" y="516254"/>
              <a:chExt cx="2387400" cy="273000"/>
            </a:xfrm>
          </p:grpSpPr>
          <p:sp>
            <p:nvSpPr>
              <p:cNvPr id="269" name="Google Shape;269;p14"/>
              <p:cNvSpPr/>
              <p:nvPr/>
            </p:nvSpPr>
            <p:spPr>
              <a:xfrm>
                <a:off x="5634025" y="516254"/>
                <a:ext cx="2387400" cy="2730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0" name="Google Shape;270;p14"/>
              <p:cNvGrpSpPr/>
              <p:nvPr/>
            </p:nvGrpSpPr>
            <p:grpSpPr>
              <a:xfrm>
                <a:off x="5733981" y="574878"/>
                <a:ext cx="157455" cy="157474"/>
                <a:chOff x="7626532" y="1566956"/>
                <a:chExt cx="248313" cy="248343"/>
              </a:xfrm>
            </p:grpSpPr>
            <p:sp>
              <p:nvSpPr>
                <p:cNvPr id="271" name="Google Shape;271;p14"/>
                <p:cNvSpPr/>
                <p:nvPr/>
              </p:nvSpPr>
              <p:spPr>
                <a:xfrm>
                  <a:off x="7626532" y="1566956"/>
                  <a:ext cx="248313" cy="248343"/>
                </a:xfrm>
                <a:custGeom>
                  <a:avLst/>
                  <a:gdLst/>
                  <a:ahLst/>
                  <a:cxnLst/>
                  <a:rect l="l" t="t" r="r" b="b"/>
                  <a:pathLst>
                    <a:path w="75019" h="75028" extrusionOk="0">
                      <a:moveTo>
                        <a:pt x="47789" y="3854"/>
                      </a:moveTo>
                      <a:cubicBezTo>
                        <a:pt x="53768" y="3854"/>
                        <a:pt x="59746" y="6128"/>
                        <a:pt x="64305" y="10688"/>
                      </a:cubicBezTo>
                      <a:cubicBezTo>
                        <a:pt x="68713" y="15095"/>
                        <a:pt x="71151" y="20956"/>
                        <a:pt x="71151" y="27203"/>
                      </a:cubicBezTo>
                      <a:cubicBezTo>
                        <a:pt x="71151" y="33439"/>
                        <a:pt x="68713" y="39300"/>
                        <a:pt x="64305" y="43707"/>
                      </a:cubicBezTo>
                      <a:cubicBezTo>
                        <a:pt x="59757" y="48261"/>
                        <a:pt x="53776" y="50538"/>
                        <a:pt x="47795" y="50538"/>
                      </a:cubicBezTo>
                      <a:cubicBezTo>
                        <a:pt x="41814" y="50538"/>
                        <a:pt x="35833" y="48261"/>
                        <a:pt x="31285" y="43707"/>
                      </a:cubicBezTo>
                      <a:cubicBezTo>
                        <a:pt x="26866" y="39300"/>
                        <a:pt x="24440" y="33439"/>
                        <a:pt x="24440" y="27203"/>
                      </a:cubicBezTo>
                      <a:cubicBezTo>
                        <a:pt x="24440" y="20956"/>
                        <a:pt x="26866" y="15095"/>
                        <a:pt x="31285" y="10688"/>
                      </a:cubicBezTo>
                      <a:cubicBezTo>
                        <a:pt x="35833" y="6128"/>
                        <a:pt x="41811" y="3854"/>
                        <a:pt x="47789" y="3854"/>
                      </a:cubicBezTo>
                      <a:close/>
                      <a:moveTo>
                        <a:pt x="19329" y="49076"/>
                      </a:moveTo>
                      <a:lnTo>
                        <a:pt x="25929" y="55675"/>
                      </a:lnTo>
                      <a:lnTo>
                        <a:pt x="23198" y="58418"/>
                      </a:lnTo>
                      <a:lnTo>
                        <a:pt x="16587" y="51819"/>
                      </a:lnTo>
                      <a:lnTo>
                        <a:pt x="19329" y="49076"/>
                      </a:lnTo>
                      <a:close/>
                      <a:moveTo>
                        <a:pt x="13855" y="54550"/>
                      </a:moveTo>
                      <a:lnTo>
                        <a:pt x="20466" y="61161"/>
                      </a:lnTo>
                      <a:lnTo>
                        <a:pt x="11828" y="69776"/>
                      </a:lnTo>
                      <a:cubicBezTo>
                        <a:pt x="10948" y="70655"/>
                        <a:pt x="9776" y="71136"/>
                        <a:pt x="8522" y="71136"/>
                      </a:cubicBezTo>
                      <a:cubicBezTo>
                        <a:pt x="7280" y="71136"/>
                        <a:pt x="6107" y="70655"/>
                        <a:pt x="5228" y="69776"/>
                      </a:cubicBezTo>
                      <a:cubicBezTo>
                        <a:pt x="4349" y="68897"/>
                        <a:pt x="3869" y="67725"/>
                        <a:pt x="3869" y="66482"/>
                      </a:cubicBezTo>
                      <a:cubicBezTo>
                        <a:pt x="3869" y="65240"/>
                        <a:pt x="4349" y="64068"/>
                        <a:pt x="5228" y="63189"/>
                      </a:cubicBezTo>
                      <a:lnTo>
                        <a:pt x="13855" y="54550"/>
                      </a:lnTo>
                      <a:close/>
                      <a:moveTo>
                        <a:pt x="47806" y="1"/>
                      </a:moveTo>
                      <a:cubicBezTo>
                        <a:pt x="40836" y="1"/>
                        <a:pt x="33864" y="2653"/>
                        <a:pt x="28554" y="7957"/>
                      </a:cubicBezTo>
                      <a:cubicBezTo>
                        <a:pt x="23408" y="13102"/>
                        <a:pt x="20584" y="19936"/>
                        <a:pt x="20584" y="27203"/>
                      </a:cubicBezTo>
                      <a:cubicBezTo>
                        <a:pt x="20584" y="33826"/>
                        <a:pt x="22928" y="40074"/>
                        <a:pt x="27241" y="45032"/>
                      </a:cubicBezTo>
                      <a:lnTo>
                        <a:pt x="23995" y="48267"/>
                      </a:lnTo>
                      <a:lnTo>
                        <a:pt x="20701" y="44973"/>
                      </a:lnTo>
                      <a:cubicBezTo>
                        <a:pt x="20337" y="44598"/>
                        <a:pt x="19857" y="44399"/>
                        <a:pt x="19341" y="44399"/>
                      </a:cubicBezTo>
                      <a:cubicBezTo>
                        <a:pt x="18825" y="44399"/>
                        <a:pt x="18345" y="44598"/>
                        <a:pt x="17981" y="44973"/>
                      </a:cubicBezTo>
                      <a:lnTo>
                        <a:pt x="2509" y="60446"/>
                      </a:lnTo>
                      <a:cubicBezTo>
                        <a:pt x="891" y="62052"/>
                        <a:pt x="0" y="64197"/>
                        <a:pt x="0" y="66482"/>
                      </a:cubicBezTo>
                      <a:cubicBezTo>
                        <a:pt x="0" y="68768"/>
                        <a:pt x="891" y="70901"/>
                        <a:pt x="2509" y="72519"/>
                      </a:cubicBezTo>
                      <a:cubicBezTo>
                        <a:pt x="4115" y="74125"/>
                        <a:pt x="6260" y="75027"/>
                        <a:pt x="8545" y="75027"/>
                      </a:cubicBezTo>
                      <a:cubicBezTo>
                        <a:pt x="10831" y="75027"/>
                        <a:pt x="12965" y="74125"/>
                        <a:pt x="14582" y="72519"/>
                      </a:cubicBezTo>
                      <a:lnTo>
                        <a:pt x="30031" y="57035"/>
                      </a:lnTo>
                      <a:cubicBezTo>
                        <a:pt x="30406" y="56660"/>
                        <a:pt x="30606" y="56179"/>
                        <a:pt x="30606" y="55663"/>
                      </a:cubicBezTo>
                      <a:cubicBezTo>
                        <a:pt x="30606" y="55159"/>
                        <a:pt x="30406" y="54667"/>
                        <a:pt x="30031" y="54304"/>
                      </a:cubicBezTo>
                      <a:lnTo>
                        <a:pt x="26737" y="51010"/>
                      </a:lnTo>
                      <a:lnTo>
                        <a:pt x="29973" y="47775"/>
                      </a:lnTo>
                      <a:cubicBezTo>
                        <a:pt x="35072" y="52194"/>
                        <a:pt x="41436" y="54409"/>
                        <a:pt x="47813" y="54409"/>
                      </a:cubicBezTo>
                      <a:cubicBezTo>
                        <a:pt x="54776" y="54409"/>
                        <a:pt x="61738" y="51760"/>
                        <a:pt x="67048" y="46450"/>
                      </a:cubicBezTo>
                      <a:cubicBezTo>
                        <a:pt x="72182" y="41304"/>
                        <a:pt x="75019" y="34483"/>
                        <a:pt x="75019" y="27215"/>
                      </a:cubicBezTo>
                      <a:cubicBezTo>
                        <a:pt x="75019" y="19936"/>
                        <a:pt x="72171" y="13102"/>
                        <a:pt x="67048" y="7957"/>
                      </a:cubicBezTo>
                      <a:cubicBezTo>
                        <a:pt x="61744" y="2653"/>
                        <a:pt x="54776" y="1"/>
                        <a:pt x="478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4"/>
                <p:cNvSpPr/>
                <p:nvPr/>
              </p:nvSpPr>
              <p:spPr>
                <a:xfrm>
                  <a:off x="7716312" y="1594638"/>
                  <a:ext cx="136845" cy="124711"/>
                </a:xfrm>
                <a:custGeom>
                  <a:avLst/>
                  <a:gdLst/>
                  <a:ahLst/>
                  <a:cxnLst/>
                  <a:rect l="l" t="t" r="r" b="b"/>
                  <a:pathLst>
                    <a:path w="41343" h="37677" extrusionOk="0">
                      <a:moveTo>
                        <a:pt x="20665" y="3860"/>
                      </a:moveTo>
                      <a:cubicBezTo>
                        <a:pt x="24510" y="3860"/>
                        <a:pt x="28343" y="5325"/>
                        <a:pt x="31262" y="8244"/>
                      </a:cubicBezTo>
                      <a:cubicBezTo>
                        <a:pt x="37111" y="14093"/>
                        <a:pt x="37111" y="23599"/>
                        <a:pt x="31274" y="29448"/>
                      </a:cubicBezTo>
                      <a:cubicBezTo>
                        <a:pt x="28355" y="32367"/>
                        <a:pt x="24516" y="33826"/>
                        <a:pt x="20677" y="33826"/>
                      </a:cubicBezTo>
                      <a:cubicBezTo>
                        <a:pt x="16838" y="33826"/>
                        <a:pt x="13000" y="32367"/>
                        <a:pt x="10081" y="29448"/>
                      </a:cubicBezTo>
                      <a:cubicBezTo>
                        <a:pt x="4232" y="23599"/>
                        <a:pt x="4232" y="14093"/>
                        <a:pt x="10081" y="8244"/>
                      </a:cubicBezTo>
                      <a:cubicBezTo>
                        <a:pt x="12988" y="5325"/>
                        <a:pt x="16833" y="3860"/>
                        <a:pt x="20665" y="3860"/>
                      </a:cubicBezTo>
                      <a:close/>
                      <a:moveTo>
                        <a:pt x="20668" y="1"/>
                      </a:moveTo>
                      <a:cubicBezTo>
                        <a:pt x="15842" y="1"/>
                        <a:pt x="11019" y="1838"/>
                        <a:pt x="7350" y="5513"/>
                      </a:cubicBezTo>
                      <a:cubicBezTo>
                        <a:pt x="0" y="12874"/>
                        <a:pt x="0" y="24830"/>
                        <a:pt x="7350" y="32168"/>
                      </a:cubicBezTo>
                      <a:cubicBezTo>
                        <a:pt x="11030" y="35848"/>
                        <a:pt x="15848" y="37677"/>
                        <a:pt x="20689" y="37677"/>
                      </a:cubicBezTo>
                      <a:cubicBezTo>
                        <a:pt x="25518" y="37677"/>
                        <a:pt x="30336" y="35848"/>
                        <a:pt x="34016" y="32168"/>
                      </a:cubicBezTo>
                      <a:cubicBezTo>
                        <a:pt x="41342" y="24818"/>
                        <a:pt x="41342" y="12862"/>
                        <a:pt x="34005" y="5513"/>
                      </a:cubicBezTo>
                      <a:cubicBezTo>
                        <a:pt x="30324" y="1838"/>
                        <a:pt x="25495" y="1"/>
                        <a:pt x="20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4"/>
                <p:cNvSpPr/>
                <p:nvPr/>
              </p:nvSpPr>
              <p:spPr>
                <a:xfrm>
                  <a:off x="7758485" y="1623378"/>
                  <a:ext cx="52536" cy="20740"/>
                </a:xfrm>
                <a:custGeom>
                  <a:avLst/>
                  <a:gdLst/>
                  <a:ahLst/>
                  <a:cxnLst/>
                  <a:rect l="l" t="t" r="r" b="b"/>
                  <a:pathLst>
                    <a:path w="15872" h="6266" extrusionOk="0">
                      <a:moveTo>
                        <a:pt x="7936" y="1"/>
                      </a:moveTo>
                      <a:cubicBezTo>
                        <a:pt x="5331" y="1"/>
                        <a:pt x="2726" y="991"/>
                        <a:pt x="751" y="2972"/>
                      </a:cubicBezTo>
                      <a:cubicBezTo>
                        <a:pt x="1" y="3722"/>
                        <a:pt x="1" y="4953"/>
                        <a:pt x="751" y="5703"/>
                      </a:cubicBezTo>
                      <a:cubicBezTo>
                        <a:pt x="1126" y="6072"/>
                        <a:pt x="1621" y="6257"/>
                        <a:pt x="2115" y="6257"/>
                      </a:cubicBezTo>
                      <a:cubicBezTo>
                        <a:pt x="2609" y="6257"/>
                        <a:pt x="3101" y="6072"/>
                        <a:pt x="3470" y="5703"/>
                      </a:cubicBezTo>
                      <a:cubicBezTo>
                        <a:pt x="4701" y="4472"/>
                        <a:pt x="6316" y="3857"/>
                        <a:pt x="7929" y="3857"/>
                      </a:cubicBezTo>
                      <a:cubicBezTo>
                        <a:pt x="9542" y="3857"/>
                        <a:pt x="11154" y="4472"/>
                        <a:pt x="12379" y="5703"/>
                      </a:cubicBezTo>
                      <a:cubicBezTo>
                        <a:pt x="12766" y="6078"/>
                        <a:pt x="13246" y="6266"/>
                        <a:pt x="13738" y="6266"/>
                      </a:cubicBezTo>
                      <a:cubicBezTo>
                        <a:pt x="14242" y="6266"/>
                        <a:pt x="14723" y="6078"/>
                        <a:pt x="15110" y="5703"/>
                      </a:cubicBezTo>
                      <a:cubicBezTo>
                        <a:pt x="15872" y="4953"/>
                        <a:pt x="15872" y="3722"/>
                        <a:pt x="15122" y="2972"/>
                      </a:cubicBezTo>
                      <a:cubicBezTo>
                        <a:pt x="13146" y="991"/>
                        <a:pt x="10541" y="1"/>
                        <a:pt x="79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4" name="Google Shape;274;p14"/>
            <p:cNvGrpSpPr/>
            <p:nvPr/>
          </p:nvGrpSpPr>
          <p:grpSpPr>
            <a:xfrm>
              <a:off x="8106499" y="489126"/>
              <a:ext cx="273000" cy="273000"/>
              <a:chOff x="8106499" y="516254"/>
              <a:chExt cx="273000" cy="273000"/>
            </a:xfrm>
          </p:grpSpPr>
          <p:sp>
            <p:nvSpPr>
              <p:cNvPr id="275" name="Google Shape;275;p14"/>
              <p:cNvSpPr/>
              <p:nvPr/>
            </p:nvSpPr>
            <p:spPr>
              <a:xfrm>
                <a:off x="8106499" y="516254"/>
                <a:ext cx="273000" cy="273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6" name="Google Shape;276;p14"/>
              <p:cNvGrpSpPr/>
              <p:nvPr/>
            </p:nvGrpSpPr>
            <p:grpSpPr>
              <a:xfrm>
                <a:off x="8160297" y="582146"/>
                <a:ext cx="157465" cy="144971"/>
                <a:chOff x="6993499" y="1616539"/>
                <a:chExt cx="205703" cy="189381"/>
              </a:xfrm>
            </p:grpSpPr>
            <p:sp>
              <p:nvSpPr>
                <p:cNvPr id="277" name="Google Shape;277;p14"/>
                <p:cNvSpPr/>
                <p:nvPr/>
              </p:nvSpPr>
              <p:spPr>
                <a:xfrm>
                  <a:off x="7061995" y="1769950"/>
                  <a:ext cx="36003" cy="35970"/>
                </a:xfrm>
                <a:custGeom>
                  <a:avLst/>
                  <a:gdLst/>
                  <a:ahLst/>
                  <a:cxnLst/>
                  <a:rect l="l" t="t" r="r" b="b"/>
                  <a:pathLst>
                    <a:path w="13200" h="13188" extrusionOk="0">
                      <a:moveTo>
                        <a:pt x="6588" y="3681"/>
                      </a:moveTo>
                      <a:cubicBezTo>
                        <a:pt x="8206" y="3681"/>
                        <a:pt x="9507" y="4982"/>
                        <a:pt x="9507" y="6600"/>
                      </a:cubicBezTo>
                      <a:cubicBezTo>
                        <a:pt x="9507" y="8205"/>
                        <a:pt x="8206" y="9506"/>
                        <a:pt x="6588" y="9506"/>
                      </a:cubicBezTo>
                      <a:cubicBezTo>
                        <a:pt x="4983" y="9506"/>
                        <a:pt x="3682" y="8205"/>
                        <a:pt x="3682" y="6600"/>
                      </a:cubicBezTo>
                      <a:cubicBezTo>
                        <a:pt x="3682" y="4982"/>
                        <a:pt x="4983" y="3681"/>
                        <a:pt x="6588" y="3681"/>
                      </a:cubicBezTo>
                      <a:close/>
                      <a:moveTo>
                        <a:pt x="6588" y="0"/>
                      </a:moveTo>
                      <a:cubicBezTo>
                        <a:pt x="2955" y="0"/>
                        <a:pt x="1" y="2966"/>
                        <a:pt x="1" y="6600"/>
                      </a:cubicBezTo>
                      <a:cubicBezTo>
                        <a:pt x="1" y="10233"/>
                        <a:pt x="2955" y="13187"/>
                        <a:pt x="6588" y="13187"/>
                      </a:cubicBezTo>
                      <a:cubicBezTo>
                        <a:pt x="10234" y="13187"/>
                        <a:pt x="13188" y="10233"/>
                        <a:pt x="13188" y="6600"/>
                      </a:cubicBezTo>
                      <a:cubicBezTo>
                        <a:pt x="13200" y="2966"/>
                        <a:pt x="10246" y="0"/>
                        <a:pt x="65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4"/>
                <p:cNvSpPr/>
                <p:nvPr/>
              </p:nvSpPr>
              <p:spPr>
                <a:xfrm>
                  <a:off x="7125155" y="1769950"/>
                  <a:ext cx="35970" cy="35970"/>
                </a:xfrm>
                <a:custGeom>
                  <a:avLst/>
                  <a:gdLst/>
                  <a:ahLst/>
                  <a:cxnLst/>
                  <a:rect l="l" t="t" r="r" b="b"/>
                  <a:pathLst>
                    <a:path w="13188" h="13188" extrusionOk="0">
                      <a:moveTo>
                        <a:pt x="6599" y="3681"/>
                      </a:moveTo>
                      <a:cubicBezTo>
                        <a:pt x="8205" y="3681"/>
                        <a:pt x="9506" y="4982"/>
                        <a:pt x="9506" y="6600"/>
                      </a:cubicBezTo>
                      <a:cubicBezTo>
                        <a:pt x="9506" y="8205"/>
                        <a:pt x="8194" y="9506"/>
                        <a:pt x="6599" y="9506"/>
                      </a:cubicBezTo>
                      <a:cubicBezTo>
                        <a:pt x="4982" y="9506"/>
                        <a:pt x="3681" y="8205"/>
                        <a:pt x="3681" y="6600"/>
                      </a:cubicBezTo>
                      <a:cubicBezTo>
                        <a:pt x="3681" y="4982"/>
                        <a:pt x="4982" y="3681"/>
                        <a:pt x="6599" y="3681"/>
                      </a:cubicBezTo>
                      <a:close/>
                      <a:moveTo>
                        <a:pt x="6599" y="0"/>
                      </a:moveTo>
                      <a:cubicBezTo>
                        <a:pt x="2966" y="0"/>
                        <a:pt x="0" y="2966"/>
                        <a:pt x="0" y="6600"/>
                      </a:cubicBezTo>
                      <a:cubicBezTo>
                        <a:pt x="0" y="10233"/>
                        <a:pt x="2966" y="13187"/>
                        <a:pt x="6599" y="13187"/>
                      </a:cubicBezTo>
                      <a:cubicBezTo>
                        <a:pt x="10233" y="13187"/>
                        <a:pt x="13187" y="10233"/>
                        <a:pt x="13187" y="6600"/>
                      </a:cubicBezTo>
                      <a:cubicBezTo>
                        <a:pt x="13187" y="2966"/>
                        <a:pt x="10233" y="0"/>
                        <a:pt x="65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4"/>
                <p:cNvSpPr/>
                <p:nvPr/>
              </p:nvSpPr>
              <p:spPr>
                <a:xfrm>
                  <a:off x="7070501" y="1675160"/>
                  <a:ext cx="82073" cy="10073"/>
                </a:xfrm>
                <a:custGeom>
                  <a:avLst/>
                  <a:gdLst/>
                  <a:ahLst/>
                  <a:cxnLst/>
                  <a:rect l="l" t="t" r="r" b="b"/>
                  <a:pathLst>
                    <a:path w="30091" h="3693" extrusionOk="0">
                      <a:moveTo>
                        <a:pt x="1853" y="0"/>
                      </a:moveTo>
                      <a:cubicBezTo>
                        <a:pt x="845" y="0"/>
                        <a:pt x="1" y="821"/>
                        <a:pt x="1" y="1852"/>
                      </a:cubicBezTo>
                      <a:cubicBezTo>
                        <a:pt x="1" y="2872"/>
                        <a:pt x="821" y="3693"/>
                        <a:pt x="1853" y="3693"/>
                      </a:cubicBezTo>
                      <a:lnTo>
                        <a:pt x="28238" y="3693"/>
                      </a:lnTo>
                      <a:cubicBezTo>
                        <a:pt x="29246" y="3693"/>
                        <a:pt x="30090" y="2872"/>
                        <a:pt x="30090" y="1852"/>
                      </a:cubicBezTo>
                      <a:cubicBezTo>
                        <a:pt x="30090" y="821"/>
                        <a:pt x="29270" y="0"/>
                        <a:pt x="28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4"/>
                <p:cNvSpPr/>
                <p:nvPr/>
              </p:nvSpPr>
              <p:spPr>
                <a:xfrm>
                  <a:off x="7074435" y="1701289"/>
                  <a:ext cx="74207" cy="10073"/>
                </a:xfrm>
                <a:custGeom>
                  <a:avLst/>
                  <a:gdLst/>
                  <a:ahLst/>
                  <a:cxnLst/>
                  <a:rect l="l" t="t" r="r" b="b"/>
                  <a:pathLst>
                    <a:path w="27207" h="3693" extrusionOk="0">
                      <a:moveTo>
                        <a:pt x="1841" y="0"/>
                      </a:moveTo>
                      <a:cubicBezTo>
                        <a:pt x="833" y="0"/>
                        <a:pt x="1" y="821"/>
                        <a:pt x="1" y="1840"/>
                      </a:cubicBezTo>
                      <a:cubicBezTo>
                        <a:pt x="1" y="2872"/>
                        <a:pt x="821" y="3692"/>
                        <a:pt x="1841" y="3692"/>
                      </a:cubicBezTo>
                      <a:lnTo>
                        <a:pt x="25366" y="3692"/>
                      </a:lnTo>
                      <a:cubicBezTo>
                        <a:pt x="26374" y="3692"/>
                        <a:pt x="27207" y="2872"/>
                        <a:pt x="27207" y="1840"/>
                      </a:cubicBezTo>
                      <a:cubicBezTo>
                        <a:pt x="27207" y="821"/>
                        <a:pt x="26386" y="0"/>
                        <a:pt x="253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4"/>
                <p:cNvSpPr/>
                <p:nvPr/>
              </p:nvSpPr>
              <p:spPr>
                <a:xfrm>
                  <a:off x="6993499" y="1616539"/>
                  <a:ext cx="205703" cy="145245"/>
                </a:xfrm>
                <a:custGeom>
                  <a:avLst/>
                  <a:gdLst/>
                  <a:ahLst/>
                  <a:cxnLst/>
                  <a:rect l="l" t="t" r="r" b="b"/>
                  <a:pathLst>
                    <a:path w="75418" h="53252" extrusionOk="0">
                      <a:moveTo>
                        <a:pt x="71584" y="15614"/>
                      </a:moveTo>
                      <a:lnTo>
                        <a:pt x="66427" y="40628"/>
                      </a:lnTo>
                      <a:lnTo>
                        <a:pt x="20126" y="40628"/>
                      </a:lnTo>
                      <a:lnTo>
                        <a:pt x="14969" y="15614"/>
                      </a:lnTo>
                      <a:close/>
                      <a:moveTo>
                        <a:pt x="2096" y="0"/>
                      </a:moveTo>
                      <a:cubicBezTo>
                        <a:pt x="1379" y="0"/>
                        <a:pt x="699" y="423"/>
                        <a:pt x="410" y="1114"/>
                      </a:cubicBezTo>
                      <a:cubicBezTo>
                        <a:pt x="0" y="2052"/>
                        <a:pt x="434" y="3130"/>
                        <a:pt x="1360" y="3529"/>
                      </a:cubicBezTo>
                      <a:lnTo>
                        <a:pt x="9448" y="7045"/>
                      </a:lnTo>
                      <a:lnTo>
                        <a:pt x="18356" y="50310"/>
                      </a:lnTo>
                      <a:cubicBezTo>
                        <a:pt x="18708" y="52009"/>
                        <a:pt x="20232" y="53252"/>
                        <a:pt x="21955" y="53252"/>
                      </a:cubicBezTo>
                      <a:lnTo>
                        <a:pt x="66087" y="53252"/>
                      </a:lnTo>
                      <a:cubicBezTo>
                        <a:pt x="67107" y="53252"/>
                        <a:pt x="67939" y="52431"/>
                        <a:pt x="67939" y="51412"/>
                      </a:cubicBezTo>
                      <a:cubicBezTo>
                        <a:pt x="67939" y="50380"/>
                        <a:pt x="67118" y="49560"/>
                        <a:pt x="66087" y="49560"/>
                      </a:cubicBezTo>
                      <a:lnTo>
                        <a:pt x="21955" y="49560"/>
                      </a:lnTo>
                      <a:lnTo>
                        <a:pt x="20876" y="44308"/>
                      </a:lnTo>
                      <a:lnTo>
                        <a:pt x="66427" y="44308"/>
                      </a:lnTo>
                      <a:cubicBezTo>
                        <a:pt x="68173" y="44308"/>
                        <a:pt x="69685" y="43078"/>
                        <a:pt x="70037" y="41355"/>
                      </a:cubicBezTo>
                      <a:lnTo>
                        <a:pt x="75194" y="16352"/>
                      </a:lnTo>
                      <a:cubicBezTo>
                        <a:pt x="75417" y="15262"/>
                        <a:pt x="75148" y="14149"/>
                        <a:pt x="74444" y="13281"/>
                      </a:cubicBezTo>
                      <a:cubicBezTo>
                        <a:pt x="73741" y="12426"/>
                        <a:pt x="72698" y="11922"/>
                        <a:pt x="71584" y="11922"/>
                      </a:cubicBezTo>
                      <a:lnTo>
                        <a:pt x="14207" y="11922"/>
                      </a:lnTo>
                      <a:lnTo>
                        <a:pt x="13046" y="6295"/>
                      </a:lnTo>
                      <a:cubicBezTo>
                        <a:pt x="12800" y="5123"/>
                        <a:pt x="12015" y="4139"/>
                        <a:pt x="10913" y="3658"/>
                      </a:cubicBezTo>
                      <a:lnTo>
                        <a:pt x="2825" y="153"/>
                      </a:lnTo>
                      <a:cubicBezTo>
                        <a:pt x="2587" y="49"/>
                        <a:pt x="2339" y="0"/>
                        <a:pt x="20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2">
  <p:cSld name="CUSTOM_10_1">
    <p:spTree>
      <p:nvGrpSpPr>
        <p:cNvPr id="1" name="Shape 282"/>
        <p:cNvGrpSpPr/>
        <p:nvPr/>
      </p:nvGrpSpPr>
      <p:grpSpPr>
        <a:xfrm>
          <a:off x="0" y="0"/>
          <a:ext cx="0" cy="0"/>
          <a:chOff x="0" y="0"/>
          <a:chExt cx="0" cy="0"/>
        </a:xfrm>
      </p:grpSpPr>
      <p:sp>
        <p:nvSpPr>
          <p:cNvPr id="283" name="Google Shape;283;p15"/>
          <p:cNvSpPr/>
          <p:nvPr/>
        </p:nvSpPr>
        <p:spPr>
          <a:xfrm>
            <a:off x="284850" y="289800"/>
            <a:ext cx="8574300" cy="4563900"/>
          </a:xfrm>
          <a:prstGeom prst="roundRect">
            <a:avLst>
              <a:gd name="adj" fmla="val 8250"/>
            </a:avLst>
          </a:prstGeom>
          <a:solidFill>
            <a:schemeClr val="dk2"/>
          </a:solidFill>
          <a:ln>
            <a:noFill/>
          </a:ln>
          <a:effectLst>
            <a:outerShdw blurRad="57150" dist="76200" dir="408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5"/>
          <p:cNvSpPr txBox="1">
            <a:spLocks noGrp="1"/>
          </p:cNvSpPr>
          <p:nvPr>
            <p:ph type="title"/>
          </p:nvPr>
        </p:nvSpPr>
        <p:spPr>
          <a:xfrm>
            <a:off x="720000" y="7621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85" name="Google Shape;285;p15"/>
          <p:cNvSpPr/>
          <p:nvPr/>
        </p:nvSpPr>
        <p:spPr>
          <a:xfrm rot="1866243">
            <a:off x="-1730113" y="4329296"/>
            <a:ext cx="3361828" cy="2114481"/>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6" name="Google Shape;286;p15"/>
          <p:cNvGrpSpPr/>
          <p:nvPr/>
        </p:nvGrpSpPr>
        <p:grpSpPr>
          <a:xfrm>
            <a:off x="794438" y="489126"/>
            <a:ext cx="7585062" cy="273000"/>
            <a:chOff x="794438" y="489126"/>
            <a:chExt cx="7585062" cy="273000"/>
          </a:xfrm>
        </p:grpSpPr>
        <p:grpSp>
          <p:nvGrpSpPr>
            <p:cNvPr id="287" name="Google Shape;287;p15"/>
            <p:cNvGrpSpPr/>
            <p:nvPr/>
          </p:nvGrpSpPr>
          <p:grpSpPr>
            <a:xfrm>
              <a:off x="794438" y="534808"/>
              <a:ext cx="273000" cy="185406"/>
              <a:chOff x="794438" y="522095"/>
              <a:chExt cx="273000" cy="185406"/>
            </a:xfrm>
          </p:grpSpPr>
          <p:cxnSp>
            <p:nvCxnSpPr>
              <p:cNvPr id="288" name="Google Shape;288;p15"/>
              <p:cNvCxnSpPr/>
              <p:nvPr/>
            </p:nvCxnSpPr>
            <p:spPr>
              <a:xfrm>
                <a:off x="794438" y="522095"/>
                <a:ext cx="273000" cy="0"/>
              </a:xfrm>
              <a:prstGeom prst="straightConnector1">
                <a:avLst/>
              </a:prstGeom>
              <a:noFill/>
              <a:ln w="9525" cap="flat" cmpd="sng">
                <a:solidFill>
                  <a:schemeClr val="dk1"/>
                </a:solidFill>
                <a:prstDash val="solid"/>
                <a:round/>
                <a:headEnd type="none" w="med" len="med"/>
                <a:tailEnd type="none" w="med" len="med"/>
              </a:ln>
            </p:spPr>
          </p:cxnSp>
          <p:cxnSp>
            <p:nvCxnSpPr>
              <p:cNvPr id="289" name="Google Shape;289;p15"/>
              <p:cNvCxnSpPr/>
              <p:nvPr/>
            </p:nvCxnSpPr>
            <p:spPr>
              <a:xfrm>
                <a:off x="794438" y="614798"/>
                <a:ext cx="273000" cy="0"/>
              </a:xfrm>
              <a:prstGeom prst="straightConnector1">
                <a:avLst/>
              </a:prstGeom>
              <a:noFill/>
              <a:ln w="9525" cap="flat" cmpd="sng">
                <a:solidFill>
                  <a:schemeClr val="dk1"/>
                </a:solidFill>
                <a:prstDash val="solid"/>
                <a:round/>
                <a:headEnd type="none" w="med" len="med"/>
                <a:tailEnd type="none" w="med" len="med"/>
              </a:ln>
            </p:spPr>
          </p:cxnSp>
          <p:cxnSp>
            <p:nvCxnSpPr>
              <p:cNvPr id="290" name="Google Shape;290;p15"/>
              <p:cNvCxnSpPr/>
              <p:nvPr/>
            </p:nvCxnSpPr>
            <p:spPr>
              <a:xfrm>
                <a:off x="794438" y="707502"/>
                <a:ext cx="273000" cy="0"/>
              </a:xfrm>
              <a:prstGeom prst="straightConnector1">
                <a:avLst/>
              </a:prstGeom>
              <a:noFill/>
              <a:ln w="9525" cap="flat" cmpd="sng">
                <a:solidFill>
                  <a:schemeClr val="dk1"/>
                </a:solidFill>
                <a:prstDash val="solid"/>
                <a:round/>
                <a:headEnd type="none" w="med" len="med"/>
                <a:tailEnd type="none" w="med" len="med"/>
              </a:ln>
            </p:spPr>
          </p:cxnSp>
        </p:grpSp>
        <p:grpSp>
          <p:nvGrpSpPr>
            <p:cNvPr id="291" name="Google Shape;291;p15"/>
            <p:cNvGrpSpPr/>
            <p:nvPr/>
          </p:nvGrpSpPr>
          <p:grpSpPr>
            <a:xfrm>
              <a:off x="5634025" y="489126"/>
              <a:ext cx="2387400" cy="273000"/>
              <a:chOff x="5634025" y="516254"/>
              <a:chExt cx="2387400" cy="273000"/>
            </a:xfrm>
          </p:grpSpPr>
          <p:sp>
            <p:nvSpPr>
              <p:cNvPr id="292" name="Google Shape;292;p15"/>
              <p:cNvSpPr/>
              <p:nvPr/>
            </p:nvSpPr>
            <p:spPr>
              <a:xfrm>
                <a:off x="5634025" y="516254"/>
                <a:ext cx="2387400" cy="2730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3" name="Google Shape;293;p15"/>
              <p:cNvGrpSpPr/>
              <p:nvPr/>
            </p:nvGrpSpPr>
            <p:grpSpPr>
              <a:xfrm>
                <a:off x="5733981" y="574878"/>
                <a:ext cx="157455" cy="157474"/>
                <a:chOff x="7626532" y="1566956"/>
                <a:chExt cx="248313" cy="248343"/>
              </a:xfrm>
            </p:grpSpPr>
            <p:sp>
              <p:nvSpPr>
                <p:cNvPr id="294" name="Google Shape;294;p15"/>
                <p:cNvSpPr/>
                <p:nvPr/>
              </p:nvSpPr>
              <p:spPr>
                <a:xfrm>
                  <a:off x="7626532" y="1566956"/>
                  <a:ext cx="248313" cy="248343"/>
                </a:xfrm>
                <a:custGeom>
                  <a:avLst/>
                  <a:gdLst/>
                  <a:ahLst/>
                  <a:cxnLst/>
                  <a:rect l="l" t="t" r="r" b="b"/>
                  <a:pathLst>
                    <a:path w="75019" h="75028" extrusionOk="0">
                      <a:moveTo>
                        <a:pt x="47789" y="3854"/>
                      </a:moveTo>
                      <a:cubicBezTo>
                        <a:pt x="53768" y="3854"/>
                        <a:pt x="59746" y="6128"/>
                        <a:pt x="64305" y="10688"/>
                      </a:cubicBezTo>
                      <a:cubicBezTo>
                        <a:pt x="68713" y="15095"/>
                        <a:pt x="71151" y="20956"/>
                        <a:pt x="71151" y="27203"/>
                      </a:cubicBezTo>
                      <a:cubicBezTo>
                        <a:pt x="71151" y="33439"/>
                        <a:pt x="68713" y="39300"/>
                        <a:pt x="64305" y="43707"/>
                      </a:cubicBezTo>
                      <a:cubicBezTo>
                        <a:pt x="59757" y="48261"/>
                        <a:pt x="53776" y="50538"/>
                        <a:pt x="47795" y="50538"/>
                      </a:cubicBezTo>
                      <a:cubicBezTo>
                        <a:pt x="41814" y="50538"/>
                        <a:pt x="35833" y="48261"/>
                        <a:pt x="31285" y="43707"/>
                      </a:cubicBezTo>
                      <a:cubicBezTo>
                        <a:pt x="26866" y="39300"/>
                        <a:pt x="24440" y="33439"/>
                        <a:pt x="24440" y="27203"/>
                      </a:cubicBezTo>
                      <a:cubicBezTo>
                        <a:pt x="24440" y="20956"/>
                        <a:pt x="26866" y="15095"/>
                        <a:pt x="31285" y="10688"/>
                      </a:cubicBezTo>
                      <a:cubicBezTo>
                        <a:pt x="35833" y="6128"/>
                        <a:pt x="41811" y="3854"/>
                        <a:pt x="47789" y="3854"/>
                      </a:cubicBezTo>
                      <a:close/>
                      <a:moveTo>
                        <a:pt x="19329" y="49076"/>
                      </a:moveTo>
                      <a:lnTo>
                        <a:pt x="25929" y="55675"/>
                      </a:lnTo>
                      <a:lnTo>
                        <a:pt x="23198" y="58418"/>
                      </a:lnTo>
                      <a:lnTo>
                        <a:pt x="16587" y="51819"/>
                      </a:lnTo>
                      <a:lnTo>
                        <a:pt x="19329" y="49076"/>
                      </a:lnTo>
                      <a:close/>
                      <a:moveTo>
                        <a:pt x="13855" y="54550"/>
                      </a:moveTo>
                      <a:lnTo>
                        <a:pt x="20466" y="61161"/>
                      </a:lnTo>
                      <a:lnTo>
                        <a:pt x="11828" y="69776"/>
                      </a:lnTo>
                      <a:cubicBezTo>
                        <a:pt x="10948" y="70655"/>
                        <a:pt x="9776" y="71136"/>
                        <a:pt x="8522" y="71136"/>
                      </a:cubicBezTo>
                      <a:cubicBezTo>
                        <a:pt x="7280" y="71136"/>
                        <a:pt x="6107" y="70655"/>
                        <a:pt x="5228" y="69776"/>
                      </a:cubicBezTo>
                      <a:cubicBezTo>
                        <a:pt x="4349" y="68897"/>
                        <a:pt x="3869" y="67725"/>
                        <a:pt x="3869" y="66482"/>
                      </a:cubicBezTo>
                      <a:cubicBezTo>
                        <a:pt x="3869" y="65240"/>
                        <a:pt x="4349" y="64068"/>
                        <a:pt x="5228" y="63189"/>
                      </a:cubicBezTo>
                      <a:lnTo>
                        <a:pt x="13855" y="54550"/>
                      </a:lnTo>
                      <a:close/>
                      <a:moveTo>
                        <a:pt x="47806" y="1"/>
                      </a:moveTo>
                      <a:cubicBezTo>
                        <a:pt x="40836" y="1"/>
                        <a:pt x="33864" y="2653"/>
                        <a:pt x="28554" y="7957"/>
                      </a:cubicBezTo>
                      <a:cubicBezTo>
                        <a:pt x="23408" y="13102"/>
                        <a:pt x="20584" y="19936"/>
                        <a:pt x="20584" y="27203"/>
                      </a:cubicBezTo>
                      <a:cubicBezTo>
                        <a:pt x="20584" y="33826"/>
                        <a:pt x="22928" y="40074"/>
                        <a:pt x="27241" y="45032"/>
                      </a:cubicBezTo>
                      <a:lnTo>
                        <a:pt x="23995" y="48267"/>
                      </a:lnTo>
                      <a:lnTo>
                        <a:pt x="20701" y="44973"/>
                      </a:lnTo>
                      <a:cubicBezTo>
                        <a:pt x="20337" y="44598"/>
                        <a:pt x="19857" y="44399"/>
                        <a:pt x="19341" y="44399"/>
                      </a:cubicBezTo>
                      <a:cubicBezTo>
                        <a:pt x="18825" y="44399"/>
                        <a:pt x="18345" y="44598"/>
                        <a:pt x="17981" y="44973"/>
                      </a:cubicBezTo>
                      <a:lnTo>
                        <a:pt x="2509" y="60446"/>
                      </a:lnTo>
                      <a:cubicBezTo>
                        <a:pt x="891" y="62052"/>
                        <a:pt x="0" y="64197"/>
                        <a:pt x="0" y="66482"/>
                      </a:cubicBezTo>
                      <a:cubicBezTo>
                        <a:pt x="0" y="68768"/>
                        <a:pt x="891" y="70901"/>
                        <a:pt x="2509" y="72519"/>
                      </a:cubicBezTo>
                      <a:cubicBezTo>
                        <a:pt x="4115" y="74125"/>
                        <a:pt x="6260" y="75027"/>
                        <a:pt x="8545" y="75027"/>
                      </a:cubicBezTo>
                      <a:cubicBezTo>
                        <a:pt x="10831" y="75027"/>
                        <a:pt x="12965" y="74125"/>
                        <a:pt x="14582" y="72519"/>
                      </a:cubicBezTo>
                      <a:lnTo>
                        <a:pt x="30031" y="57035"/>
                      </a:lnTo>
                      <a:cubicBezTo>
                        <a:pt x="30406" y="56660"/>
                        <a:pt x="30606" y="56179"/>
                        <a:pt x="30606" y="55663"/>
                      </a:cubicBezTo>
                      <a:cubicBezTo>
                        <a:pt x="30606" y="55159"/>
                        <a:pt x="30406" y="54667"/>
                        <a:pt x="30031" y="54304"/>
                      </a:cubicBezTo>
                      <a:lnTo>
                        <a:pt x="26737" y="51010"/>
                      </a:lnTo>
                      <a:lnTo>
                        <a:pt x="29973" y="47775"/>
                      </a:lnTo>
                      <a:cubicBezTo>
                        <a:pt x="35072" y="52194"/>
                        <a:pt x="41436" y="54409"/>
                        <a:pt x="47813" y="54409"/>
                      </a:cubicBezTo>
                      <a:cubicBezTo>
                        <a:pt x="54776" y="54409"/>
                        <a:pt x="61738" y="51760"/>
                        <a:pt x="67048" y="46450"/>
                      </a:cubicBezTo>
                      <a:cubicBezTo>
                        <a:pt x="72182" y="41304"/>
                        <a:pt x="75019" y="34483"/>
                        <a:pt x="75019" y="27215"/>
                      </a:cubicBezTo>
                      <a:cubicBezTo>
                        <a:pt x="75019" y="19936"/>
                        <a:pt x="72171" y="13102"/>
                        <a:pt x="67048" y="7957"/>
                      </a:cubicBezTo>
                      <a:cubicBezTo>
                        <a:pt x="61744" y="2653"/>
                        <a:pt x="54776" y="1"/>
                        <a:pt x="478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5"/>
                <p:cNvSpPr/>
                <p:nvPr/>
              </p:nvSpPr>
              <p:spPr>
                <a:xfrm>
                  <a:off x="7716312" y="1594638"/>
                  <a:ext cx="136845" cy="124711"/>
                </a:xfrm>
                <a:custGeom>
                  <a:avLst/>
                  <a:gdLst/>
                  <a:ahLst/>
                  <a:cxnLst/>
                  <a:rect l="l" t="t" r="r" b="b"/>
                  <a:pathLst>
                    <a:path w="41343" h="37677" extrusionOk="0">
                      <a:moveTo>
                        <a:pt x="20665" y="3860"/>
                      </a:moveTo>
                      <a:cubicBezTo>
                        <a:pt x="24510" y="3860"/>
                        <a:pt x="28343" y="5325"/>
                        <a:pt x="31262" y="8244"/>
                      </a:cubicBezTo>
                      <a:cubicBezTo>
                        <a:pt x="37111" y="14093"/>
                        <a:pt x="37111" y="23599"/>
                        <a:pt x="31274" y="29448"/>
                      </a:cubicBezTo>
                      <a:cubicBezTo>
                        <a:pt x="28355" y="32367"/>
                        <a:pt x="24516" y="33826"/>
                        <a:pt x="20677" y="33826"/>
                      </a:cubicBezTo>
                      <a:cubicBezTo>
                        <a:pt x="16838" y="33826"/>
                        <a:pt x="13000" y="32367"/>
                        <a:pt x="10081" y="29448"/>
                      </a:cubicBezTo>
                      <a:cubicBezTo>
                        <a:pt x="4232" y="23599"/>
                        <a:pt x="4232" y="14093"/>
                        <a:pt x="10081" y="8244"/>
                      </a:cubicBezTo>
                      <a:cubicBezTo>
                        <a:pt x="12988" y="5325"/>
                        <a:pt x="16833" y="3860"/>
                        <a:pt x="20665" y="3860"/>
                      </a:cubicBezTo>
                      <a:close/>
                      <a:moveTo>
                        <a:pt x="20668" y="1"/>
                      </a:moveTo>
                      <a:cubicBezTo>
                        <a:pt x="15842" y="1"/>
                        <a:pt x="11019" y="1838"/>
                        <a:pt x="7350" y="5513"/>
                      </a:cubicBezTo>
                      <a:cubicBezTo>
                        <a:pt x="0" y="12874"/>
                        <a:pt x="0" y="24830"/>
                        <a:pt x="7350" y="32168"/>
                      </a:cubicBezTo>
                      <a:cubicBezTo>
                        <a:pt x="11030" y="35848"/>
                        <a:pt x="15848" y="37677"/>
                        <a:pt x="20689" y="37677"/>
                      </a:cubicBezTo>
                      <a:cubicBezTo>
                        <a:pt x="25518" y="37677"/>
                        <a:pt x="30336" y="35848"/>
                        <a:pt x="34016" y="32168"/>
                      </a:cubicBezTo>
                      <a:cubicBezTo>
                        <a:pt x="41342" y="24818"/>
                        <a:pt x="41342" y="12862"/>
                        <a:pt x="34005" y="5513"/>
                      </a:cubicBezTo>
                      <a:cubicBezTo>
                        <a:pt x="30324" y="1838"/>
                        <a:pt x="25495" y="1"/>
                        <a:pt x="20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5"/>
                <p:cNvSpPr/>
                <p:nvPr/>
              </p:nvSpPr>
              <p:spPr>
                <a:xfrm>
                  <a:off x="7758485" y="1623378"/>
                  <a:ext cx="52536" cy="20740"/>
                </a:xfrm>
                <a:custGeom>
                  <a:avLst/>
                  <a:gdLst/>
                  <a:ahLst/>
                  <a:cxnLst/>
                  <a:rect l="l" t="t" r="r" b="b"/>
                  <a:pathLst>
                    <a:path w="15872" h="6266" extrusionOk="0">
                      <a:moveTo>
                        <a:pt x="7936" y="1"/>
                      </a:moveTo>
                      <a:cubicBezTo>
                        <a:pt x="5331" y="1"/>
                        <a:pt x="2726" y="991"/>
                        <a:pt x="751" y="2972"/>
                      </a:cubicBezTo>
                      <a:cubicBezTo>
                        <a:pt x="1" y="3722"/>
                        <a:pt x="1" y="4953"/>
                        <a:pt x="751" y="5703"/>
                      </a:cubicBezTo>
                      <a:cubicBezTo>
                        <a:pt x="1126" y="6072"/>
                        <a:pt x="1621" y="6257"/>
                        <a:pt x="2115" y="6257"/>
                      </a:cubicBezTo>
                      <a:cubicBezTo>
                        <a:pt x="2609" y="6257"/>
                        <a:pt x="3101" y="6072"/>
                        <a:pt x="3470" y="5703"/>
                      </a:cubicBezTo>
                      <a:cubicBezTo>
                        <a:pt x="4701" y="4472"/>
                        <a:pt x="6316" y="3857"/>
                        <a:pt x="7929" y="3857"/>
                      </a:cubicBezTo>
                      <a:cubicBezTo>
                        <a:pt x="9542" y="3857"/>
                        <a:pt x="11154" y="4472"/>
                        <a:pt x="12379" y="5703"/>
                      </a:cubicBezTo>
                      <a:cubicBezTo>
                        <a:pt x="12766" y="6078"/>
                        <a:pt x="13246" y="6266"/>
                        <a:pt x="13738" y="6266"/>
                      </a:cubicBezTo>
                      <a:cubicBezTo>
                        <a:pt x="14242" y="6266"/>
                        <a:pt x="14723" y="6078"/>
                        <a:pt x="15110" y="5703"/>
                      </a:cubicBezTo>
                      <a:cubicBezTo>
                        <a:pt x="15872" y="4953"/>
                        <a:pt x="15872" y="3722"/>
                        <a:pt x="15122" y="2972"/>
                      </a:cubicBezTo>
                      <a:cubicBezTo>
                        <a:pt x="13146" y="991"/>
                        <a:pt x="10541" y="1"/>
                        <a:pt x="79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7" name="Google Shape;297;p15"/>
            <p:cNvGrpSpPr/>
            <p:nvPr/>
          </p:nvGrpSpPr>
          <p:grpSpPr>
            <a:xfrm>
              <a:off x="8106499" y="489126"/>
              <a:ext cx="273000" cy="273000"/>
              <a:chOff x="8106499" y="516254"/>
              <a:chExt cx="273000" cy="273000"/>
            </a:xfrm>
          </p:grpSpPr>
          <p:sp>
            <p:nvSpPr>
              <p:cNvPr id="298" name="Google Shape;298;p15"/>
              <p:cNvSpPr/>
              <p:nvPr/>
            </p:nvSpPr>
            <p:spPr>
              <a:xfrm>
                <a:off x="8106499" y="516254"/>
                <a:ext cx="273000" cy="273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9" name="Google Shape;299;p15"/>
              <p:cNvGrpSpPr/>
              <p:nvPr/>
            </p:nvGrpSpPr>
            <p:grpSpPr>
              <a:xfrm>
                <a:off x="8160297" y="582146"/>
                <a:ext cx="157465" cy="144971"/>
                <a:chOff x="6993499" y="1616539"/>
                <a:chExt cx="205703" cy="189381"/>
              </a:xfrm>
            </p:grpSpPr>
            <p:sp>
              <p:nvSpPr>
                <p:cNvPr id="300" name="Google Shape;300;p15"/>
                <p:cNvSpPr/>
                <p:nvPr/>
              </p:nvSpPr>
              <p:spPr>
                <a:xfrm>
                  <a:off x="7061995" y="1769950"/>
                  <a:ext cx="36003" cy="35970"/>
                </a:xfrm>
                <a:custGeom>
                  <a:avLst/>
                  <a:gdLst/>
                  <a:ahLst/>
                  <a:cxnLst/>
                  <a:rect l="l" t="t" r="r" b="b"/>
                  <a:pathLst>
                    <a:path w="13200" h="13188" extrusionOk="0">
                      <a:moveTo>
                        <a:pt x="6588" y="3681"/>
                      </a:moveTo>
                      <a:cubicBezTo>
                        <a:pt x="8206" y="3681"/>
                        <a:pt x="9507" y="4982"/>
                        <a:pt x="9507" y="6600"/>
                      </a:cubicBezTo>
                      <a:cubicBezTo>
                        <a:pt x="9507" y="8205"/>
                        <a:pt x="8206" y="9506"/>
                        <a:pt x="6588" y="9506"/>
                      </a:cubicBezTo>
                      <a:cubicBezTo>
                        <a:pt x="4983" y="9506"/>
                        <a:pt x="3682" y="8205"/>
                        <a:pt x="3682" y="6600"/>
                      </a:cubicBezTo>
                      <a:cubicBezTo>
                        <a:pt x="3682" y="4982"/>
                        <a:pt x="4983" y="3681"/>
                        <a:pt x="6588" y="3681"/>
                      </a:cubicBezTo>
                      <a:close/>
                      <a:moveTo>
                        <a:pt x="6588" y="0"/>
                      </a:moveTo>
                      <a:cubicBezTo>
                        <a:pt x="2955" y="0"/>
                        <a:pt x="1" y="2966"/>
                        <a:pt x="1" y="6600"/>
                      </a:cubicBezTo>
                      <a:cubicBezTo>
                        <a:pt x="1" y="10233"/>
                        <a:pt x="2955" y="13187"/>
                        <a:pt x="6588" y="13187"/>
                      </a:cubicBezTo>
                      <a:cubicBezTo>
                        <a:pt x="10234" y="13187"/>
                        <a:pt x="13188" y="10233"/>
                        <a:pt x="13188" y="6600"/>
                      </a:cubicBezTo>
                      <a:cubicBezTo>
                        <a:pt x="13200" y="2966"/>
                        <a:pt x="10246" y="0"/>
                        <a:pt x="65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5"/>
                <p:cNvSpPr/>
                <p:nvPr/>
              </p:nvSpPr>
              <p:spPr>
                <a:xfrm>
                  <a:off x="7125155" y="1769950"/>
                  <a:ext cx="35970" cy="35970"/>
                </a:xfrm>
                <a:custGeom>
                  <a:avLst/>
                  <a:gdLst/>
                  <a:ahLst/>
                  <a:cxnLst/>
                  <a:rect l="l" t="t" r="r" b="b"/>
                  <a:pathLst>
                    <a:path w="13188" h="13188" extrusionOk="0">
                      <a:moveTo>
                        <a:pt x="6599" y="3681"/>
                      </a:moveTo>
                      <a:cubicBezTo>
                        <a:pt x="8205" y="3681"/>
                        <a:pt x="9506" y="4982"/>
                        <a:pt x="9506" y="6600"/>
                      </a:cubicBezTo>
                      <a:cubicBezTo>
                        <a:pt x="9506" y="8205"/>
                        <a:pt x="8194" y="9506"/>
                        <a:pt x="6599" y="9506"/>
                      </a:cubicBezTo>
                      <a:cubicBezTo>
                        <a:pt x="4982" y="9506"/>
                        <a:pt x="3681" y="8205"/>
                        <a:pt x="3681" y="6600"/>
                      </a:cubicBezTo>
                      <a:cubicBezTo>
                        <a:pt x="3681" y="4982"/>
                        <a:pt x="4982" y="3681"/>
                        <a:pt x="6599" y="3681"/>
                      </a:cubicBezTo>
                      <a:close/>
                      <a:moveTo>
                        <a:pt x="6599" y="0"/>
                      </a:moveTo>
                      <a:cubicBezTo>
                        <a:pt x="2966" y="0"/>
                        <a:pt x="0" y="2966"/>
                        <a:pt x="0" y="6600"/>
                      </a:cubicBezTo>
                      <a:cubicBezTo>
                        <a:pt x="0" y="10233"/>
                        <a:pt x="2966" y="13187"/>
                        <a:pt x="6599" y="13187"/>
                      </a:cubicBezTo>
                      <a:cubicBezTo>
                        <a:pt x="10233" y="13187"/>
                        <a:pt x="13187" y="10233"/>
                        <a:pt x="13187" y="6600"/>
                      </a:cubicBezTo>
                      <a:cubicBezTo>
                        <a:pt x="13187" y="2966"/>
                        <a:pt x="10233" y="0"/>
                        <a:pt x="65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5"/>
                <p:cNvSpPr/>
                <p:nvPr/>
              </p:nvSpPr>
              <p:spPr>
                <a:xfrm>
                  <a:off x="7070501" y="1675160"/>
                  <a:ext cx="82073" cy="10073"/>
                </a:xfrm>
                <a:custGeom>
                  <a:avLst/>
                  <a:gdLst/>
                  <a:ahLst/>
                  <a:cxnLst/>
                  <a:rect l="l" t="t" r="r" b="b"/>
                  <a:pathLst>
                    <a:path w="30091" h="3693" extrusionOk="0">
                      <a:moveTo>
                        <a:pt x="1853" y="0"/>
                      </a:moveTo>
                      <a:cubicBezTo>
                        <a:pt x="845" y="0"/>
                        <a:pt x="1" y="821"/>
                        <a:pt x="1" y="1852"/>
                      </a:cubicBezTo>
                      <a:cubicBezTo>
                        <a:pt x="1" y="2872"/>
                        <a:pt x="821" y="3693"/>
                        <a:pt x="1853" y="3693"/>
                      </a:cubicBezTo>
                      <a:lnTo>
                        <a:pt x="28238" y="3693"/>
                      </a:lnTo>
                      <a:cubicBezTo>
                        <a:pt x="29246" y="3693"/>
                        <a:pt x="30090" y="2872"/>
                        <a:pt x="30090" y="1852"/>
                      </a:cubicBezTo>
                      <a:cubicBezTo>
                        <a:pt x="30090" y="821"/>
                        <a:pt x="29270" y="0"/>
                        <a:pt x="28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5"/>
                <p:cNvSpPr/>
                <p:nvPr/>
              </p:nvSpPr>
              <p:spPr>
                <a:xfrm>
                  <a:off x="7074435" y="1701289"/>
                  <a:ext cx="74207" cy="10073"/>
                </a:xfrm>
                <a:custGeom>
                  <a:avLst/>
                  <a:gdLst/>
                  <a:ahLst/>
                  <a:cxnLst/>
                  <a:rect l="l" t="t" r="r" b="b"/>
                  <a:pathLst>
                    <a:path w="27207" h="3693" extrusionOk="0">
                      <a:moveTo>
                        <a:pt x="1841" y="0"/>
                      </a:moveTo>
                      <a:cubicBezTo>
                        <a:pt x="833" y="0"/>
                        <a:pt x="1" y="821"/>
                        <a:pt x="1" y="1840"/>
                      </a:cubicBezTo>
                      <a:cubicBezTo>
                        <a:pt x="1" y="2872"/>
                        <a:pt x="821" y="3692"/>
                        <a:pt x="1841" y="3692"/>
                      </a:cubicBezTo>
                      <a:lnTo>
                        <a:pt x="25366" y="3692"/>
                      </a:lnTo>
                      <a:cubicBezTo>
                        <a:pt x="26374" y="3692"/>
                        <a:pt x="27207" y="2872"/>
                        <a:pt x="27207" y="1840"/>
                      </a:cubicBezTo>
                      <a:cubicBezTo>
                        <a:pt x="27207" y="821"/>
                        <a:pt x="26386" y="0"/>
                        <a:pt x="253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5"/>
                <p:cNvSpPr/>
                <p:nvPr/>
              </p:nvSpPr>
              <p:spPr>
                <a:xfrm>
                  <a:off x="6993499" y="1616539"/>
                  <a:ext cx="205703" cy="145245"/>
                </a:xfrm>
                <a:custGeom>
                  <a:avLst/>
                  <a:gdLst/>
                  <a:ahLst/>
                  <a:cxnLst/>
                  <a:rect l="l" t="t" r="r" b="b"/>
                  <a:pathLst>
                    <a:path w="75418" h="53252" extrusionOk="0">
                      <a:moveTo>
                        <a:pt x="71584" y="15614"/>
                      </a:moveTo>
                      <a:lnTo>
                        <a:pt x="66427" y="40628"/>
                      </a:lnTo>
                      <a:lnTo>
                        <a:pt x="20126" y="40628"/>
                      </a:lnTo>
                      <a:lnTo>
                        <a:pt x="14969" y="15614"/>
                      </a:lnTo>
                      <a:close/>
                      <a:moveTo>
                        <a:pt x="2096" y="0"/>
                      </a:moveTo>
                      <a:cubicBezTo>
                        <a:pt x="1379" y="0"/>
                        <a:pt x="699" y="423"/>
                        <a:pt x="410" y="1114"/>
                      </a:cubicBezTo>
                      <a:cubicBezTo>
                        <a:pt x="0" y="2052"/>
                        <a:pt x="434" y="3130"/>
                        <a:pt x="1360" y="3529"/>
                      </a:cubicBezTo>
                      <a:lnTo>
                        <a:pt x="9448" y="7045"/>
                      </a:lnTo>
                      <a:lnTo>
                        <a:pt x="18356" y="50310"/>
                      </a:lnTo>
                      <a:cubicBezTo>
                        <a:pt x="18708" y="52009"/>
                        <a:pt x="20232" y="53252"/>
                        <a:pt x="21955" y="53252"/>
                      </a:cubicBezTo>
                      <a:lnTo>
                        <a:pt x="66087" y="53252"/>
                      </a:lnTo>
                      <a:cubicBezTo>
                        <a:pt x="67107" y="53252"/>
                        <a:pt x="67939" y="52431"/>
                        <a:pt x="67939" y="51412"/>
                      </a:cubicBezTo>
                      <a:cubicBezTo>
                        <a:pt x="67939" y="50380"/>
                        <a:pt x="67118" y="49560"/>
                        <a:pt x="66087" y="49560"/>
                      </a:cubicBezTo>
                      <a:lnTo>
                        <a:pt x="21955" y="49560"/>
                      </a:lnTo>
                      <a:lnTo>
                        <a:pt x="20876" y="44308"/>
                      </a:lnTo>
                      <a:lnTo>
                        <a:pt x="66427" y="44308"/>
                      </a:lnTo>
                      <a:cubicBezTo>
                        <a:pt x="68173" y="44308"/>
                        <a:pt x="69685" y="43078"/>
                        <a:pt x="70037" y="41355"/>
                      </a:cubicBezTo>
                      <a:lnTo>
                        <a:pt x="75194" y="16352"/>
                      </a:lnTo>
                      <a:cubicBezTo>
                        <a:pt x="75417" y="15262"/>
                        <a:pt x="75148" y="14149"/>
                        <a:pt x="74444" y="13281"/>
                      </a:cubicBezTo>
                      <a:cubicBezTo>
                        <a:pt x="73741" y="12426"/>
                        <a:pt x="72698" y="11922"/>
                        <a:pt x="71584" y="11922"/>
                      </a:cubicBezTo>
                      <a:lnTo>
                        <a:pt x="14207" y="11922"/>
                      </a:lnTo>
                      <a:lnTo>
                        <a:pt x="13046" y="6295"/>
                      </a:lnTo>
                      <a:cubicBezTo>
                        <a:pt x="12800" y="5123"/>
                        <a:pt x="12015" y="4139"/>
                        <a:pt x="10913" y="3658"/>
                      </a:cubicBezTo>
                      <a:lnTo>
                        <a:pt x="2825" y="153"/>
                      </a:lnTo>
                      <a:cubicBezTo>
                        <a:pt x="2587" y="49"/>
                        <a:pt x="2339" y="0"/>
                        <a:pt x="20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334"/>
        <p:cNvGrpSpPr/>
        <p:nvPr/>
      </p:nvGrpSpPr>
      <p:grpSpPr>
        <a:xfrm>
          <a:off x="0" y="0"/>
          <a:ext cx="0" cy="0"/>
          <a:chOff x="0" y="0"/>
          <a:chExt cx="0" cy="0"/>
        </a:xfrm>
      </p:grpSpPr>
      <p:sp>
        <p:nvSpPr>
          <p:cNvPr id="335" name="Google Shape;335;p17"/>
          <p:cNvSpPr/>
          <p:nvPr/>
        </p:nvSpPr>
        <p:spPr>
          <a:xfrm>
            <a:off x="284850" y="289800"/>
            <a:ext cx="8574300" cy="4563900"/>
          </a:xfrm>
          <a:prstGeom prst="roundRect">
            <a:avLst>
              <a:gd name="adj" fmla="val 8250"/>
            </a:avLst>
          </a:prstGeom>
          <a:solidFill>
            <a:schemeClr val="dk2"/>
          </a:solidFill>
          <a:ln>
            <a:noFill/>
          </a:ln>
          <a:effectLst>
            <a:outerShdw blurRad="57150" dist="76200" dir="408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7"/>
          <p:cNvSpPr/>
          <p:nvPr/>
        </p:nvSpPr>
        <p:spPr>
          <a:xfrm rot="5562018">
            <a:off x="7833586" y="1245380"/>
            <a:ext cx="3362233" cy="2114347"/>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7"/>
          <p:cNvSpPr txBox="1">
            <a:spLocks noGrp="1"/>
          </p:cNvSpPr>
          <p:nvPr>
            <p:ph type="subTitle" idx="1"/>
          </p:nvPr>
        </p:nvSpPr>
        <p:spPr>
          <a:xfrm>
            <a:off x="720000" y="1958762"/>
            <a:ext cx="35817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38" name="Google Shape;338;p17"/>
          <p:cNvSpPr txBox="1">
            <a:spLocks noGrp="1"/>
          </p:cNvSpPr>
          <p:nvPr>
            <p:ph type="subTitle" idx="2"/>
          </p:nvPr>
        </p:nvSpPr>
        <p:spPr>
          <a:xfrm>
            <a:off x="4606805" y="1958762"/>
            <a:ext cx="35817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39" name="Google Shape;339;p17"/>
          <p:cNvSpPr txBox="1">
            <a:spLocks noGrp="1"/>
          </p:cNvSpPr>
          <p:nvPr>
            <p:ph type="subTitle" idx="3"/>
          </p:nvPr>
        </p:nvSpPr>
        <p:spPr>
          <a:xfrm>
            <a:off x="720000" y="3336700"/>
            <a:ext cx="35817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40" name="Google Shape;340;p17"/>
          <p:cNvSpPr txBox="1">
            <a:spLocks noGrp="1"/>
          </p:cNvSpPr>
          <p:nvPr>
            <p:ph type="subTitle" idx="4"/>
          </p:nvPr>
        </p:nvSpPr>
        <p:spPr>
          <a:xfrm>
            <a:off x="4606805" y="3336700"/>
            <a:ext cx="35817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41" name="Google Shape;341;p17"/>
          <p:cNvSpPr txBox="1">
            <a:spLocks noGrp="1"/>
          </p:cNvSpPr>
          <p:nvPr>
            <p:ph type="subTitle" idx="5"/>
          </p:nvPr>
        </p:nvSpPr>
        <p:spPr>
          <a:xfrm>
            <a:off x="720000" y="1510387"/>
            <a:ext cx="3581700" cy="456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1800" b="1">
                <a:solidFill>
                  <a:schemeClr val="dk1"/>
                </a:solidFill>
              </a:defRPr>
            </a:lvl1pPr>
            <a:lvl2pPr lvl="1" algn="ctr" rtl="0">
              <a:lnSpc>
                <a:spcPct val="100000"/>
              </a:lnSpc>
              <a:spcBef>
                <a:spcPts val="0"/>
              </a:spcBef>
              <a:spcAft>
                <a:spcPts val="0"/>
              </a:spcAft>
              <a:buSzPts val="2400"/>
              <a:buNone/>
              <a:defRPr sz="2400" b="1"/>
            </a:lvl2pPr>
            <a:lvl3pPr lvl="2" algn="ctr" rtl="0">
              <a:lnSpc>
                <a:spcPct val="100000"/>
              </a:lnSpc>
              <a:spcBef>
                <a:spcPts val="0"/>
              </a:spcBef>
              <a:spcAft>
                <a:spcPts val="0"/>
              </a:spcAft>
              <a:buSzPts val="2400"/>
              <a:buNone/>
              <a:defRPr sz="2400" b="1"/>
            </a:lvl3pPr>
            <a:lvl4pPr lvl="3" algn="ctr" rtl="0">
              <a:lnSpc>
                <a:spcPct val="100000"/>
              </a:lnSpc>
              <a:spcBef>
                <a:spcPts val="0"/>
              </a:spcBef>
              <a:spcAft>
                <a:spcPts val="0"/>
              </a:spcAft>
              <a:buSzPts val="2400"/>
              <a:buNone/>
              <a:defRPr sz="2400" b="1"/>
            </a:lvl4pPr>
            <a:lvl5pPr lvl="4" algn="ctr" rtl="0">
              <a:lnSpc>
                <a:spcPct val="100000"/>
              </a:lnSpc>
              <a:spcBef>
                <a:spcPts val="0"/>
              </a:spcBef>
              <a:spcAft>
                <a:spcPts val="0"/>
              </a:spcAft>
              <a:buSzPts val="2400"/>
              <a:buNone/>
              <a:defRPr sz="2400" b="1"/>
            </a:lvl5pPr>
            <a:lvl6pPr lvl="5" algn="ctr" rtl="0">
              <a:lnSpc>
                <a:spcPct val="100000"/>
              </a:lnSpc>
              <a:spcBef>
                <a:spcPts val="0"/>
              </a:spcBef>
              <a:spcAft>
                <a:spcPts val="0"/>
              </a:spcAft>
              <a:buSzPts val="2400"/>
              <a:buNone/>
              <a:defRPr sz="2400" b="1"/>
            </a:lvl6pPr>
            <a:lvl7pPr lvl="6" algn="ctr" rtl="0">
              <a:lnSpc>
                <a:spcPct val="100000"/>
              </a:lnSpc>
              <a:spcBef>
                <a:spcPts val="0"/>
              </a:spcBef>
              <a:spcAft>
                <a:spcPts val="0"/>
              </a:spcAft>
              <a:buSzPts val="2400"/>
              <a:buNone/>
              <a:defRPr sz="2400" b="1"/>
            </a:lvl7pPr>
            <a:lvl8pPr lvl="7" algn="ctr" rtl="0">
              <a:lnSpc>
                <a:spcPct val="100000"/>
              </a:lnSpc>
              <a:spcBef>
                <a:spcPts val="0"/>
              </a:spcBef>
              <a:spcAft>
                <a:spcPts val="0"/>
              </a:spcAft>
              <a:buSzPts val="2400"/>
              <a:buNone/>
              <a:defRPr sz="2400" b="1"/>
            </a:lvl8pPr>
            <a:lvl9pPr lvl="8" algn="ctr" rtl="0">
              <a:lnSpc>
                <a:spcPct val="100000"/>
              </a:lnSpc>
              <a:spcBef>
                <a:spcPts val="0"/>
              </a:spcBef>
              <a:spcAft>
                <a:spcPts val="0"/>
              </a:spcAft>
              <a:buSzPts val="2400"/>
              <a:buNone/>
              <a:defRPr sz="2400" b="1"/>
            </a:lvl9pPr>
          </a:lstStyle>
          <a:p>
            <a:endParaRPr/>
          </a:p>
        </p:txBody>
      </p:sp>
      <p:sp>
        <p:nvSpPr>
          <p:cNvPr id="342" name="Google Shape;342;p17"/>
          <p:cNvSpPr txBox="1">
            <a:spLocks noGrp="1"/>
          </p:cNvSpPr>
          <p:nvPr>
            <p:ph type="subTitle" idx="6"/>
          </p:nvPr>
        </p:nvSpPr>
        <p:spPr>
          <a:xfrm>
            <a:off x="720000" y="2888325"/>
            <a:ext cx="3581700" cy="456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1800" b="1">
                <a:solidFill>
                  <a:schemeClr val="dk1"/>
                </a:solidFill>
              </a:defRPr>
            </a:lvl1pPr>
            <a:lvl2pPr lvl="1" algn="ctr" rtl="0">
              <a:lnSpc>
                <a:spcPct val="100000"/>
              </a:lnSpc>
              <a:spcBef>
                <a:spcPts val="0"/>
              </a:spcBef>
              <a:spcAft>
                <a:spcPts val="0"/>
              </a:spcAft>
              <a:buSzPts val="2400"/>
              <a:buNone/>
              <a:defRPr sz="2400" b="1"/>
            </a:lvl2pPr>
            <a:lvl3pPr lvl="2" algn="ctr" rtl="0">
              <a:lnSpc>
                <a:spcPct val="100000"/>
              </a:lnSpc>
              <a:spcBef>
                <a:spcPts val="0"/>
              </a:spcBef>
              <a:spcAft>
                <a:spcPts val="0"/>
              </a:spcAft>
              <a:buSzPts val="2400"/>
              <a:buNone/>
              <a:defRPr sz="2400" b="1"/>
            </a:lvl3pPr>
            <a:lvl4pPr lvl="3" algn="ctr" rtl="0">
              <a:lnSpc>
                <a:spcPct val="100000"/>
              </a:lnSpc>
              <a:spcBef>
                <a:spcPts val="0"/>
              </a:spcBef>
              <a:spcAft>
                <a:spcPts val="0"/>
              </a:spcAft>
              <a:buSzPts val="2400"/>
              <a:buNone/>
              <a:defRPr sz="2400" b="1"/>
            </a:lvl4pPr>
            <a:lvl5pPr lvl="4" algn="ctr" rtl="0">
              <a:lnSpc>
                <a:spcPct val="100000"/>
              </a:lnSpc>
              <a:spcBef>
                <a:spcPts val="0"/>
              </a:spcBef>
              <a:spcAft>
                <a:spcPts val="0"/>
              </a:spcAft>
              <a:buSzPts val="2400"/>
              <a:buNone/>
              <a:defRPr sz="2400" b="1"/>
            </a:lvl5pPr>
            <a:lvl6pPr lvl="5" algn="ctr" rtl="0">
              <a:lnSpc>
                <a:spcPct val="100000"/>
              </a:lnSpc>
              <a:spcBef>
                <a:spcPts val="0"/>
              </a:spcBef>
              <a:spcAft>
                <a:spcPts val="0"/>
              </a:spcAft>
              <a:buSzPts val="2400"/>
              <a:buNone/>
              <a:defRPr sz="2400" b="1"/>
            </a:lvl6pPr>
            <a:lvl7pPr lvl="6" algn="ctr" rtl="0">
              <a:lnSpc>
                <a:spcPct val="100000"/>
              </a:lnSpc>
              <a:spcBef>
                <a:spcPts val="0"/>
              </a:spcBef>
              <a:spcAft>
                <a:spcPts val="0"/>
              </a:spcAft>
              <a:buSzPts val="2400"/>
              <a:buNone/>
              <a:defRPr sz="2400" b="1"/>
            </a:lvl7pPr>
            <a:lvl8pPr lvl="7" algn="ctr" rtl="0">
              <a:lnSpc>
                <a:spcPct val="100000"/>
              </a:lnSpc>
              <a:spcBef>
                <a:spcPts val="0"/>
              </a:spcBef>
              <a:spcAft>
                <a:spcPts val="0"/>
              </a:spcAft>
              <a:buSzPts val="2400"/>
              <a:buNone/>
              <a:defRPr sz="2400" b="1"/>
            </a:lvl8pPr>
            <a:lvl9pPr lvl="8" algn="ctr" rtl="0">
              <a:lnSpc>
                <a:spcPct val="100000"/>
              </a:lnSpc>
              <a:spcBef>
                <a:spcPts val="0"/>
              </a:spcBef>
              <a:spcAft>
                <a:spcPts val="0"/>
              </a:spcAft>
              <a:buSzPts val="2400"/>
              <a:buNone/>
              <a:defRPr sz="2400" b="1"/>
            </a:lvl9pPr>
          </a:lstStyle>
          <a:p>
            <a:endParaRPr/>
          </a:p>
        </p:txBody>
      </p:sp>
      <p:sp>
        <p:nvSpPr>
          <p:cNvPr id="343" name="Google Shape;343;p17"/>
          <p:cNvSpPr txBox="1">
            <a:spLocks noGrp="1"/>
          </p:cNvSpPr>
          <p:nvPr>
            <p:ph type="subTitle" idx="7"/>
          </p:nvPr>
        </p:nvSpPr>
        <p:spPr>
          <a:xfrm>
            <a:off x="4606768" y="1510387"/>
            <a:ext cx="3581700" cy="456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1800" b="1">
                <a:solidFill>
                  <a:schemeClr val="dk1"/>
                </a:solidFill>
              </a:defRPr>
            </a:lvl1pPr>
            <a:lvl2pPr lvl="1" algn="ctr" rtl="0">
              <a:lnSpc>
                <a:spcPct val="100000"/>
              </a:lnSpc>
              <a:spcBef>
                <a:spcPts val="0"/>
              </a:spcBef>
              <a:spcAft>
                <a:spcPts val="0"/>
              </a:spcAft>
              <a:buSzPts val="2400"/>
              <a:buNone/>
              <a:defRPr sz="2400" b="1"/>
            </a:lvl2pPr>
            <a:lvl3pPr lvl="2" algn="ctr" rtl="0">
              <a:lnSpc>
                <a:spcPct val="100000"/>
              </a:lnSpc>
              <a:spcBef>
                <a:spcPts val="0"/>
              </a:spcBef>
              <a:spcAft>
                <a:spcPts val="0"/>
              </a:spcAft>
              <a:buSzPts val="2400"/>
              <a:buNone/>
              <a:defRPr sz="2400" b="1"/>
            </a:lvl3pPr>
            <a:lvl4pPr lvl="3" algn="ctr" rtl="0">
              <a:lnSpc>
                <a:spcPct val="100000"/>
              </a:lnSpc>
              <a:spcBef>
                <a:spcPts val="0"/>
              </a:spcBef>
              <a:spcAft>
                <a:spcPts val="0"/>
              </a:spcAft>
              <a:buSzPts val="2400"/>
              <a:buNone/>
              <a:defRPr sz="2400" b="1"/>
            </a:lvl4pPr>
            <a:lvl5pPr lvl="4" algn="ctr" rtl="0">
              <a:lnSpc>
                <a:spcPct val="100000"/>
              </a:lnSpc>
              <a:spcBef>
                <a:spcPts val="0"/>
              </a:spcBef>
              <a:spcAft>
                <a:spcPts val="0"/>
              </a:spcAft>
              <a:buSzPts val="2400"/>
              <a:buNone/>
              <a:defRPr sz="2400" b="1"/>
            </a:lvl5pPr>
            <a:lvl6pPr lvl="5" algn="ctr" rtl="0">
              <a:lnSpc>
                <a:spcPct val="100000"/>
              </a:lnSpc>
              <a:spcBef>
                <a:spcPts val="0"/>
              </a:spcBef>
              <a:spcAft>
                <a:spcPts val="0"/>
              </a:spcAft>
              <a:buSzPts val="2400"/>
              <a:buNone/>
              <a:defRPr sz="2400" b="1"/>
            </a:lvl6pPr>
            <a:lvl7pPr lvl="6" algn="ctr" rtl="0">
              <a:lnSpc>
                <a:spcPct val="100000"/>
              </a:lnSpc>
              <a:spcBef>
                <a:spcPts val="0"/>
              </a:spcBef>
              <a:spcAft>
                <a:spcPts val="0"/>
              </a:spcAft>
              <a:buSzPts val="2400"/>
              <a:buNone/>
              <a:defRPr sz="2400" b="1"/>
            </a:lvl7pPr>
            <a:lvl8pPr lvl="7" algn="ctr" rtl="0">
              <a:lnSpc>
                <a:spcPct val="100000"/>
              </a:lnSpc>
              <a:spcBef>
                <a:spcPts val="0"/>
              </a:spcBef>
              <a:spcAft>
                <a:spcPts val="0"/>
              </a:spcAft>
              <a:buSzPts val="2400"/>
              <a:buNone/>
              <a:defRPr sz="2400" b="1"/>
            </a:lvl8pPr>
            <a:lvl9pPr lvl="8" algn="ctr" rtl="0">
              <a:lnSpc>
                <a:spcPct val="100000"/>
              </a:lnSpc>
              <a:spcBef>
                <a:spcPts val="0"/>
              </a:spcBef>
              <a:spcAft>
                <a:spcPts val="0"/>
              </a:spcAft>
              <a:buSzPts val="2400"/>
              <a:buNone/>
              <a:defRPr sz="2400" b="1"/>
            </a:lvl9pPr>
          </a:lstStyle>
          <a:p>
            <a:endParaRPr/>
          </a:p>
        </p:txBody>
      </p:sp>
      <p:sp>
        <p:nvSpPr>
          <p:cNvPr id="344" name="Google Shape;344;p17"/>
          <p:cNvSpPr txBox="1">
            <a:spLocks noGrp="1"/>
          </p:cNvSpPr>
          <p:nvPr>
            <p:ph type="subTitle" idx="8"/>
          </p:nvPr>
        </p:nvSpPr>
        <p:spPr>
          <a:xfrm>
            <a:off x="4606768" y="2888325"/>
            <a:ext cx="3581700" cy="456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1800" b="1">
                <a:solidFill>
                  <a:schemeClr val="dk1"/>
                </a:solidFill>
              </a:defRPr>
            </a:lvl1pPr>
            <a:lvl2pPr lvl="1" algn="ctr" rtl="0">
              <a:lnSpc>
                <a:spcPct val="100000"/>
              </a:lnSpc>
              <a:spcBef>
                <a:spcPts val="0"/>
              </a:spcBef>
              <a:spcAft>
                <a:spcPts val="0"/>
              </a:spcAft>
              <a:buSzPts val="2400"/>
              <a:buNone/>
              <a:defRPr sz="2400" b="1"/>
            </a:lvl2pPr>
            <a:lvl3pPr lvl="2" algn="ctr" rtl="0">
              <a:lnSpc>
                <a:spcPct val="100000"/>
              </a:lnSpc>
              <a:spcBef>
                <a:spcPts val="0"/>
              </a:spcBef>
              <a:spcAft>
                <a:spcPts val="0"/>
              </a:spcAft>
              <a:buSzPts val="2400"/>
              <a:buNone/>
              <a:defRPr sz="2400" b="1"/>
            </a:lvl3pPr>
            <a:lvl4pPr lvl="3" algn="ctr" rtl="0">
              <a:lnSpc>
                <a:spcPct val="100000"/>
              </a:lnSpc>
              <a:spcBef>
                <a:spcPts val="0"/>
              </a:spcBef>
              <a:spcAft>
                <a:spcPts val="0"/>
              </a:spcAft>
              <a:buSzPts val="2400"/>
              <a:buNone/>
              <a:defRPr sz="2400" b="1"/>
            </a:lvl4pPr>
            <a:lvl5pPr lvl="4" algn="ctr" rtl="0">
              <a:lnSpc>
                <a:spcPct val="100000"/>
              </a:lnSpc>
              <a:spcBef>
                <a:spcPts val="0"/>
              </a:spcBef>
              <a:spcAft>
                <a:spcPts val="0"/>
              </a:spcAft>
              <a:buSzPts val="2400"/>
              <a:buNone/>
              <a:defRPr sz="2400" b="1"/>
            </a:lvl5pPr>
            <a:lvl6pPr lvl="5" algn="ctr" rtl="0">
              <a:lnSpc>
                <a:spcPct val="100000"/>
              </a:lnSpc>
              <a:spcBef>
                <a:spcPts val="0"/>
              </a:spcBef>
              <a:spcAft>
                <a:spcPts val="0"/>
              </a:spcAft>
              <a:buSzPts val="2400"/>
              <a:buNone/>
              <a:defRPr sz="2400" b="1"/>
            </a:lvl6pPr>
            <a:lvl7pPr lvl="6" algn="ctr" rtl="0">
              <a:lnSpc>
                <a:spcPct val="100000"/>
              </a:lnSpc>
              <a:spcBef>
                <a:spcPts val="0"/>
              </a:spcBef>
              <a:spcAft>
                <a:spcPts val="0"/>
              </a:spcAft>
              <a:buSzPts val="2400"/>
              <a:buNone/>
              <a:defRPr sz="2400" b="1"/>
            </a:lvl7pPr>
            <a:lvl8pPr lvl="7" algn="ctr" rtl="0">
              <a:lnSpc>
                <a:spcPct val="100000"/>
              </a:lnSpc>
              <a:spcBef>
                <a:spcPts val="0"/>
              </a:spcBef>
              <a:spcAft>
                <a:spcPts val="0"/>
              </a:spcAft>
              <a:buSzPts val="2400"/>
              <a:buNone/>
              <a:defRPr sz="2400" b="1"/>
            </a:lvl8pPr>
            <a:lvl9pPr lvl="8" algn="ctr" rtl="0">
              <a:lnSpc>
                <a:spcPct val="100000"/>
              </a:lnSpc>
              <a:spcBef>
                <a:spcPts val="0"/>
              </a:spcBef>
              <a:spcAft>
                <a:spcPts val="0"/>
              </a:spcAft>
              <a:buSzPts val="2400"/>
              <a:buNone/>
              <a:defRPr sz="2400" b="1"/>
            </a:lvl9pPr>
          </a:lstStyle>
          <a:p>
            <a:endParaRPr/>
          </a:p>
        </p:txBody>
      </p:sp>
      <p:sp>
        <p:nvSpPr>
          <p:cNvPr id="345" name="Google Shape;345;p17"/>
          <p:cNvSpPr txBox="1">
            <a:spLocks noGrp="1"/>
          </p:cNvSpPr>
          <p:nvPr>
            <p:ph type="title"/>
          </p:nvPr>
        </p:nvSpPr>
        <p:spPr>
          <a:xfrm>
            <a:off x="720000" y="7621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346" name="Google Shape;346;p17"/>
          <p:cNvGrpSpPr/>
          <p:nvPr/>
        </p:nvGrpSpPr>
        <p:grpSpPr>
          <a:xfrm>
            <a:off x="794438" y="489126"/>
            <a:ext cx="7585062" cy="273000"/>
            <a:chOff x="794438" y="489126"/>
            <a:chExt cx="7585062" cy="273000"/>
          </a:xfrm>
        </p:grpSpPr>
        <p:grpSp>
          <p:nvGrpSpPr>
            <p:cNvPr id="347" name="Google Shape;347;p17"/>
            <p:cNvGrpSpPr/>
            <p:nvPr/>
          </p:nvGrpSpPr>
          <p:grpSpPr>
            <a:xfrm>
              <a:off x="794438" y="534808"/>
              <a:ext cx="273000" cy="185406"/>
              <a:chOff x="794438" y="522095"/>
              <a:chExt cx="273000" cy="185406"/>
            </a:xfrm>
          </p:grpSpPr>
          <p:cxnSp>
            <p:nvCxnSpPr>
              <p:cNvPr id="348" name="Google Shape;348;p17"/>
              <p:cNvCxnSpPr/>
              <p:nvPr/>
            </p:nvCxnSpPr>
            <p:spPr>
              <a:xfrm>
                <a:off x="794438" y="522095"/>
                <a:ext cx="273000" cy="0"/>
              </a:xfrm>
              <a:prstGeom prst="straightConnector1">
                <a:avLst/>
              </a:prstGeom>
              <a:noFill/>
              <a:ln w="9525" cap="flat" cmpd="sng">
                <a:solidFill>
                  <a:schemeClr val="dk1"/>
                </a:solidFill>
                <a:prstDash val="solid"/>
                <a:round/>
                <a:headEnd type="none" w="med" len="med"/>
                <a:tailEnd type="none" w="med" len="med"/>
              </a:ln>
            </p:spPr>
          </p:cxnSp>
          <p:cxnSp>
            <p:nvCxnSpPr>
              <p:cNvPr id="349" name="Google Shape;349;p17"/>
              <p:cNvCxnSpPr/>
              <p:nvPr/>
            </p:nvCxnSpPr>
            <p:spPr>
              <a:xfrm>
                <a:off x="794438" y="614798"/>
                <a:ext cx="273000" cy="0"/>
              </a:xfrm>
              <a:prstGeom prst="straightConnector1">
                <a:avLst/>
              </a:prstGeom>
              <a:noFill/>
              <a:ln w="9525" cap="flat" cmpd="sng">
                <a:solidFill>
                  <a:schemeClr val="dk1"/>
                </a:solidFill>
                <a:prstDash val="solid"/>
                <a:round/>
                <a:headEnd type="none" w="med" len="med"/>
                <a:tailEnd type="none" w="med" len="med"/>
              </a:ln>
            </p:spPr>
          </p:cxnSp>
          <p:cxnSp>
            <p:nvCxnSpPr>
              <p:cNvPr id="350" name="Google Shape;350;p17"/>
              <p:cNvCxnSpPr/>
              <p:nvPr/>
            </p:nvCxnSpPr>
            <p:spPr>
              <a:xfrm>
                <a:off x="794438" y="707502"/>
                <a:ext cx="273000" cy="0"/>
              </a:xfrm>
              <a:prstGeom prst="straightConnector1">
                <a:avLst/>
              </a:prstGeom>
              <a:noFill/>
              <a:ln w="9525" cap="flat" cmpd="sng">
                <a:solidFill>
                  <a:schemeClr val="dk1"/>
                </a:solidFill>
                <a:prstDash val="solid"/>
                <a:round/>
                <a:headEnd type="none" w="med" len="med"/>
                <a:tailEnd type="none" w="med" len="med"/>
              </a:ln>
            </p:spPr>
          </p:cxnSp>
        </p:grpSp>
        <p:grpSp>
          <p:nvGrpSpPr>
            <p:cNvPr id="351" name="Google Shape;351;p17"/>
            <p:cNvGrpSpPr/>
            <p:nvPr/>
          </p:nvGrpSpPr>
          <p:grpSpPr>
            <a:xfrm>
              <a:off x="5634025" y="489126"/>
              <a:ext cx="2387400" cy="273000"/>
              <a:chOff x="5634025" y="516254"/>
              <a:chExt cx="2387400" cy="273000"/>
            </a:xfrm>
          </p:grpSpPr>
          <p:sp>
            <p:nvSpPr>
              <p:cNvPr id="352" name="Google Shape;352;p17"/>
              <p:cNvSpPr/>
              <p:nvPr/>
            </p:nvSpPr>
            <p:spPr>
              <a:xfrm>
                <a:off x="5634025" y="516254"/>
                <a:ext cx="2387400" cy="2730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3" name="Google Shape;353;p17"/>
              <p:cNvGrpSpPr/>
              <p:nvPr/>
            </p:nvGrpSpPr>
            <p:grpSpPr>
              <a:xfrm>
                <a:off x="5733981" y="574878"/>
                <a:ext cx="157455" cy="157474"/>
                <a:chOff x="7626532" y="1566956"/>
                <a:chExt cx="248313" cy="248343"/>
              </a:xfrm>
            </p:grpSpPr>
            <p:sp>
              <p:nvSpPr>
                <p:cNvPr id="354" name="Google Shape;354;p17"/>
                <p:cNvSpPr/>
                <p:nvPr/>
              </p:nvSpPr>
              <p:spPr>
                <a:xfrm>
                  <a:off x="7626532" y="1566956"/>
                  <a:ext cx="248313" cy="248343"/>
                </a:xfrm>
                <a:custGeom>
                  <a:avLst/>
                  <a:gdLst/>
                  <a:ahLst/>
                  <a:cxnLst/>
                  <a:rect l="l" t="t" r="r" b="b"/>
                  <a:pathLst>
                    <a:path w="75019" h="75028" extrusionOk="0">
                      <a:moveTo>
                        <a:pt x="47789" y="3854"/>
                      </a:moveTo>
                      <a:cubicBezTo>
                        <a:pt x="53768" y="3854"/>
                        <a:pt x="59746" y="6128"/>
                        <a:pt x="64305" y="10688"/>
                      </a:cubicBezTo>
                      <a:cubicBezTo>
                        <a:pt x="68713" y="15095"/>
                        <a:pt x="71151" y="20956"/>
                        <a:pt x="71151" y="27203"/>
                      </a:cubicBezTo>
                      <a:cubicBezTo>
                        <a:pt x="71151" y="33439"/>
                        <a:pt x="68713" y="39300"/>
                        <a:pt x="64305" y="43707"/>
                      </a:cubicBezTo>
                      <a:cubicBezTo>
                        <a:pt x="59757" y="48261"/>
                        <a:pt x="53776" y="50538"/>
                        <a:pt x="47795" y="50538"/>
                      </a:cubicBezTo>
                      <a:cubicBezTo>
                        <a:pt x="41814" y="50538"/>
                        <a:pt x="35833" y="48261"/>
                        <a:pt x="31285" y="43707"/>
                      </a:cubicBezTo>
                      <a:cubicBezTo>
                        <a:pt x="26866" y="39300"/>
                        <a:pt x="24440" y="33439"/>
                        <a:pt x="24440" y="27203"/>
                      </a:cubicBezTo>
                      <a:cubicBezTo>
                        <a:pt x="24440" y="20956"/>
                        <a:pt x="26866" y="15095"/>
                        <a:pt x="31285" y="10688"/>
                      </a:cubicBezTo>
                      <a:cubicBezTo>
                        <a:pt x="35833" y="6128"/>
                        <a:pt x="41811" y="3854"/>
                        <a:pt x="47789" y="3854"/>
                      </a:cubicBezTo>
                      <a:close/>
                      <a:moveTo>
                        <a:pt x="19329" y="49076"/>
                      </a:moveTo>
                      <a:lnTo>
                        <a:pt x="25929" y="55675"/>
                      </a:lnTo>
                      <a:lnTo>
                        <a:pt x="23198" y="58418"/>
                      </a:lnTo>
                      <a:lnTo>
                        <a:pt x="16587" y="51819"/>
                      </a:lnTo>
                      <a:lnTo>
                        <a:pt x="19329" y="49076"/>
                      </a:lnTo>
                      <a:close/>
                      <a:moveTo>
                        <a:pt x="13855" y="54550"/>
                      </a:moveTo>
                      <a:lnTo>
                        <a:pt x="20466" y="61161"/>
                      </a:lnTo>
                      <a:lnTo>
                        <a:pt x="11828" y="69776"/>
                      </a:lnTo>
                      <a:cubicBezTo>
                        <a:pt x="10948" y="70655"/>
                        <a:pt x="9776" y="71136"/>
                        <a:pt x="8522" y="71136"/>
                      </a:cubicBezTo>
                      <a:cubicBezTo>
                        <a:pt x="7280" y="71136"/>
                        <a:pt x="6107" y="70655"/>
                        <a:pt x="5228" y="69776"/>
                      </a:cubicBezTo>
                      <a:cubicBezTo>
                        <a:pt x="4349" y="68897"/>
                        <a:pt x="3869" y="67725"/>
                        <a:pt x="3869" y="66482"/>
                      </a:cubicBezTo>
                      <a:cubicBezTo>
                        <a:pt x="3869" y="65240"/>
                        <a:pt x="4349" y="64068"/>
                        <a:pt x="5228" y="63189"/>
                      </a:cubicBezTo>
                      <a:lnTo>
                        <a:pt x="13855" y="54550"/>
                      </a:lnTo>
                      <a:close/>
                      <a:moveTo>
                        <a:pt x="47806" y="1"/>
                      </a:moveTo>
                      <a:cubicBezTo>
                        <a:pt x="40836" y="1"/>
                        <a:pt x="33864" y="2653"/>
                        <a:pt x="28554" y="7957"/>
                      </a:cubicBezTo>
                      <a:cubicBezTo>
                        <a:pt x="23408" y="13102"/>
                        <a:pt x="20584" y="19936"/>
                        <a:pt x="20584" y="27203"/>
                      </a:cubicBezTo>
                      <a:cubicBezTo>
                        <a:pt x="20584" y="33826"/>
                        <a:pt x="22928" y="40074"/>
                        <a:pt x="27241" y="45032"/>
                      </a:cubicBezTo>
                      <a:lnTo>
                        <a:pt x="23995" y="48267"/>
                      </a:lnTo>
                      <a:lnTo>
                        <a:pt x="20701" y="44973"/>
                      </a:lnTo>
                      <a:cubicBezTo>
                        <a:pt x="20337" y="44598"/>
                        <a:pt x="19857" y="44399"/>
                        <a:pt x="19341" y="44399"/>
                      </a:cubicBezTo>
                      <a:cubicBezTo>
                        <a:pt x="18825" y="44399"/>
                        <a:pt x="18345" y="44598"/>
                        <a:pt x="17981" y="44973"/>
                      </a:cubicBezTo>
                      <a:lnTo>
                        <a:pt x="2509" y="60446"/>
                      </a:lnTo>
                      <a:cubicBezTo>
                        <a:pt x="891" y="62052"/>
                        <a:pt x="0" y="64197"/>
                        <a:pt x="0" y="66482"/>
                      </a:cubicBezTo>
                      <a:cubicBezTo>
                        <a:pt x="0" y="68768"/>
                        <a:pt x="891" y="70901"/>
                        <a:pt x="2509" y="72519"/>
                      </a:cubicBezTo>
                      <a:cubicBezTo>
                        <a:pt x="4115" y="74125"/>
                        <a:pt x="6260" y="75027"/>
                        <a:pt x="8545" y="75027"/>
                      </a:cubicBezTo>
                      <a:cubicBezTo>
                        <a:pt x="10831" y="75027"/>
                        <a:pt x="12965" y="74125"/>
                        <a:pt x="14582" y="72519"/>
                      </a:cubicBezTo>
                      <a:lnTo>
                        <a:pt x="30031" y="57035"/>
                      </a:lnTo>
                      <a:cubicBezTo>
                        <a:pt x="30406" y="56660"/>
                        <a:pt x="30606" y="56179"/>
                        <a:pt x="30606" y="55663"/>
                      </a:cubicBezTo>
                      <a:cubicBezTo>
                        <a:pt x="30606" y="55159"/>
                        <a:pt x="30406" y="54667"/>
                        <a:pt x="30031" y="54304"/>
                      </a:cubicBezTo>
                      <a:lnTo>
                        <a:pt x="26737" y="51010"/>
                      </a:lnTo>
                      <a:lnTo>
                        <a:pt x="29973" y="47775"/>
                      </a:lnTo>
                      <a:cubicBezTo>
                        <a:pt x="35072" y="52194"/>
                        <a:pt x="41436" y="54409"/>
                        <a:pt x="47813" y="54409"/>
                      </a:cubicBezTo>
                      <a:cubicBezTo>
                        <a:pt x="54776" y="54409"/>
                        <a:pt x="61738" y="51760"/>
                        <a:pt x="67048" y="46450"/>
                      </a:cubicBezTo>
                      <a:cubicBezTo>
                        <a:pt x="72182" y="41304"/>
                        <a:pt x="75019" y="34483"/>
                        <a:pt x="75019" y="27215"/>
                      </a:cubicBezTo>
                      <a:cubicBezTo>
                        <a:pt x="75019" y="19936"/>
                        <a:pt x="72171" y="13102"/>
                        <a:pt x="67048" y="7957"/>
                      </a:cubicBezTo>
                      <a:cubicBezTo>
                        <a:pt x="61744" y="2653"/>
                        <a:pt x="54776" y="1"/>
                        <a:pt x="478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7"/>
                <p:cNvSpPr/>
                <p:nvPr/>
              </p:nvSpPr>
              <p:spPr>
                <a:xfrm>
                  <a:off x="7716312" y="1594638"/>
                  <a:ext cx="136845" cy="124711"/>
                </a:xfrm>
                <a:custGeom>
                  <a:avLst/>
                  <a:gdLst/>
                  <a:ahLst/>
                  <a:cxnLst/>
                  <a:rect l="l" t="t" r="r" b="b"/>
                  <a:pathLst>
                    <a:path w="41343" h="37677" extrusionOk="0">
                      <a:moveTo>
                        <a:pt x="20665" y="3860"/>
                      </a:moveTo>
                      <a:cubicBezTo>
                        <a:pt x="24510" y="3860"/>
                        <a:pt x="28343" y="5325"/>
                        <a:pt x="31262" y="8244"/>
                      </a:cubicBezTo>
                      <a:cubicBezTo>
                        <a:pt x="37111" y="14093"/>
                        <a:pt x="37111" y="23599"/>
                        <a:pt x="31274" y="29448"/>
                      </a:cubicBezTo>
                      <a:cubicBezTo>
                        <a:pt x="28355" y="32367"/>
                        <a:pt x="24516" y="33826"/>
                        <a:pt x="20677" y="33826"/>
                      </a:cubicBezTo>
                      <a:cubicBezTo>
                        <a:pt x="16838" y="33826"/>
                        <a:pt x="13000" y="32367"/>
                        <a:pt x="10081" y="29448"/>
                      </a:cubicBezTo>
                      <a:cubicBezTo>
                        <a:pt x="4232" y="23599"/>
                        <a:pt x="4232" y="14093"/>
                        <a:pt x="10081" y="8244"/>
                      </a:cubicBezTo>
                      <a:cubicBezTo>
                        <a:pt x="12988" y="5325"/>
                        <a:pt x="16833" y="3860"/>
                        <a:pt x="20665" y="3860"/>
                      </a:cubicBezTo>
                      <a:close/>
                      <a:moveTo>
                        <a:pt x="20668" y="1"/>
                      </a:moveTo>
                      <a:cubicBezTo>
                        <a:pt x="15842" y="1"/>
                        <a:pt x="11019" y="1838"/>
                        <a:pt x="7350" y="5513"/>
                      </a:cubicBezTo>
                      <a:cubicBezTo>
                        <a:pt x="0" y="12874"/>
                        <a:pt x="0" y="24830"/>
                        <a:pt x="7350" y="32168"/>
                      </a:cubicBezTo>
                      <a:cubicBezTo>
                        <a:pt x="11030" y="35848"/>
                        <a:pt x="15848" y="37677"/>
                        <a:pt x="20689" y="37677"/>
                      </a:cubicBezTo>
                      <a:cubicBezTo>
                        <a:pt x="25518" y="37677"/>
                        <a:pt x="30336" y="35848"/>
                        <a:pt x="34016" y="32168"/>
                      </a:cubicBezTo>
                      <a:cubicBezTo>
                        <a:pt x="41342" y="24818"/>
                        <a:pt x="41342" y="12862"/>
                        <a:pt x="34005" y="5513"/>
                      </a:cubicBezTo>
                      <a:cubicBezTo>
                        <a:pt x="30324" y="1838"/>
                        <a:pt x="25495" y="1"/>
                        <a:pt x="20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7"/>
                <p:cNvSpPr/>
                <p:nvPr/>
              </p:nvSpPr>
              <p:spPr>
                <a:xfrm>
                  <a:off x="7758485" y="1623378"/>
                  <a:ext cx="52536" cy="20740"/>
                </a:xfrm>
                <a:custGeom>
                  <a:avLst/>
                  <a:gdLst/>
                  <a:ahLst/>
                  <a:cxnLst/>
                  <a:rect l="l" t="t" r="r" b="b"/>
                  <a:pathLst>
                    <a:path w="15872" h="6266" extrusionOk="0">
                      <a:moveTo>
                        <a:pt x="7936" y="1"/>
                      </a:moveTo>
                      <a:cubicBezTo>
                        <a:pt x="5331" y="1"/>
                        <a:pt x="2726" y="991"/>
                        <a:pt x="751" y="2972"/>
                      </a:cubicBezTo>
                      <a:cubicBezTo>
                        <a:pt x="1" y="3722"/>
                        <a:pt x="1" y="4953"/>
                        <a:pt x="751" y="5703"/>
                      </a:cubicBezTo>
                      <a:cubicBezTo>
                        <a:pt x="1126" y="6072"/>
                        <a:pt x="1621" y="6257"/>
                        <a:pt x="2115" y="6257"/>
                      </a:cubicBezTo>
                      <a:cubicBezTo>
                        <a:pt x="2609" y="6257"/>
                        <a:pt x="3101" y="6072"/>
                        <a:pt x="3470" y="5703"/>
                      </a:cubicBezTo>
                      <a:cubicBezTo>
                        <a:pt x="4701" y="4472"/>
                        <a:pt x="6316" y="3857"/>
                        <a:pt x="7929" y="3857"/>
                      </a:cubicBezTo>
                      <a:cubicBezTo>
                        <a:pt x="9542" y="3857"/>
                        <a:pt x="11154" y="4472"/>
                        <a:pt x="12379" y="5703"/>
                      </a:cubicBezTo>
                      <a:cubicBezTo>
                        <a:pt x="12766" y="6078"/>
                        <a:pt x="13246" y="6266"/>
                        <a:pt x="13738" y="6266"/>
                      </a:cubicBezTo>
                      <a:cubicBezTo>
                        <a:pt x="14242" y="6266"/>
                        <a:pt x="14723" y="6078"/>
                        <a:pt x="15110" y="5703"/>
                      </a:cubicBezTo>
                      <a:cubicBezTo>
                        <a:pt x="15872" y="4953"/>
                        <a:pt x="15872" y="3722"/>
                        <a:pt x="15122" y="2972"/>
                      </a:cubicBezTo>
                      <a:cubicBezTo>
                        <a:pt x="13146" y="991"/>
                        <a:pt x="10541" y="1"/>
                        <a:pt x="79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57" name="Google Shape;357;p17"/>
            <p:cNvGrpSpPr/>
            <p:nvPr/>
          </p:nvGrpSpPr>
          <p:grpSpPr>
            <a:xfrm>
              <a:off x="8106499" y="489126"/>
              <a:ext cx="273000" cy="273000"/>
              <a:chOff x="8106499" y="516254"/>
              <a:chExt cx="273000" cy="273000"/>
            </a:xfrm>
          </p:grpSpPr>
          <p:sp>
            <p:nvSpPr>
              <p:cNvPr id="358" name="Google Shape;358;p17"/>
              <p:cNvSpPr/>
              <p:nvPr/>
            </p:nvSpPr>
            <p:spPr>
              <a:xfrm>
                <a:off x="8106499" y="516254"/>
                <a:ext cx="273000" cy="273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9" name="Google Shape;359;p17"/>
              <p:cNvGrpSpPr/>
              <p:nvPr/>
            </p:nvGrpSpPr>
            <p:grpSpPr>
              <a:xfrm>
                <a:off x="8160297" y="582146"/>
                <a:ext cx="157465" cy="144971"/>
                <a:chOff x="6993499" y="1616539"/>
                <a:chExt cx="205703" cy="189381"/>
              </a:xfrm>
            </p:grpSpPr>
            <p:sp>
              <p:nvSpPr>
                <p:cNvPr id="360" name="Google Shape;360;p17"/>
                <p:cNvSpPr/>
                <p:nvPr/>
              </p:nvSpPr>
              <p:spPr>
                <a:xfrm>
                  <a:off x="7061995" y="1769950"/>
                  <a:ext cx="36003" cy="35970"/>
                </a:xfrm>
                <a:custGeom>
                  <a:avLst/>
                  <a:gdLst/>
                  <a:ahLst/>
                  <a:cxnLst/>
                  <a:rect l="l" t="t" r="r" b="b"/>
                  <a:pathLst>
                    <a:path w="13200" h="13188" extrusionOk="0">
                      <a:moveTo>
                        <a:pt x="6588" y="3681"/>
                      </a:moveTo>
                      <a:cubicBezTo>
                        <a:pt x="8206" y="3681"/>
                        <a:pt x="9507" y="4982"/>
                        <a:pt x="9507" y="6600"/>
                      </a:cubicBezTo>
                      <a:cubicBezTo>
                        <a:pt x="9507" y="8205"/>
                        <a:pt x="8206" y="9506"/>
                        <a:pt x="6588" y="9506"/>
                      </a:cubicBezTo>
                      <a:cubicBezTo>
                        <a:pt x="4983" y="9506"/>
                        <a:pt x="3682" y="8205"/>
                        <a:pt x="3682" y="6600"/>
                      </a:cubicBezTo>
                      <a:cubicBezTo>
                        <a:pt x="3682" y="4982"/>
                        <a:pt x="4983" y="3681"/>
                        <a:pt x="6588" y="3681"/>
                      </a:cubicBezTo>
                      <a:close/>
                      <a:moveTo>
                        <a:pt x="6588" y="0"/>
                      </a:moveTo>
                      <a:cubicBezTo>
                        <a:pt x="2955" y="0"/>
                        <a:pt x="1" y="2966"/>
                        <a:pt x="1" y="6600"/>
                      </a:cubicBezTo>
                      <a:cubicBezTo>
                        <a:pt x="1" y="10233"/>
                        <a:pt x="2955" y="13187"/>
                        <a:pt x="6588" y="13187"/>
                      </a:cubicBezTo>
                      <a:cubicBezTo>
                        <a:pt x="10234" y="13187"/>
                        <a:pt x="13188" y="10233"/>
                        <a:pt x="13188" y="6600"/>
                      </a:cubicBezTo>
                      <a:cubicBezTo>
                        <a:pt x="13200" y="2966"/>
                        <a:pt x="10246" y="0"/>
                        <a:pt x="65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7"/>
                <p:cNvSpPr/>
                <p:nvPr/>
              </p:nvSpPr>
              <p:spPr>
                <a:xfrm>
                  <a:off x="7125155" y="1769950"/>
                  <a:ext cx="35970" cy="35970"/>
                </a:xfrm>
                <a:custGeom>
                  <a:avLst/>
                  <a:gdLst/>
                  <a:ahLst/>
                  <a:cxnLst/>
                  <a:rect l="l" t="t" r="r" b="b"/>
                  <a:pathLst>
                    <a:path w="13188" h="13188" extrusionOk="0">
                      <a:moveTo>
                        <a:pt x="6599" y="3681"/>
                      </a:moveTo>
                      <a:cubicBezTo>
                        <a:pt x="8205" y="3681"/>
                        <a:pt x="9506" y="4982"/>
                        <a:pt x="9506" y="6600"/>
                      </a:cubicBezTo>
                      <a:cubicBezTo>
                        <a:pt x="9506" y="8205"/>
                        <a:pt x="8194" y="9506"/>
                        <a:pt x="6599" y="9506"/>
                      </a:cubicBezTo>
                      <a:cubicBezTo>
                        <a:pt x="4982" y="9506"/>
                        <a:pt x="3681" y="8205"/>
                        <a:pt x="3681" y="6600"/>
                      </a:cubicBezTo>
                      <a:cubicBezTo>
                        <a:pt x="3681" y="4982"/>
                        <a:pt x="4982" y="3681"/>
                        <a:pt x="6599" y="3681"/>
                      </a:cubicBezTo>
                      <a:close/>
                      <a:moveTo>
                        <a:pt x="6599" y="0"/>
                      </a:moveTo>
                      <a:cubicBezTo>
                        <a:pt x="2966" y="0"/>
                        <a:pt x="0" y="2966"/>
                        <a:pt x="0" y="6600"/>
                      </a:cubicBezTo>
                      <a:cubicBezTo>
                        <a:pt x="0" y="10233"/>
                        <a:pt x="2966" y="13187"/>
                        <a:pt x="6599" y="13187"/>
                      </a:cubicBezTo>
                      <a:cubicBezTo>
                        <a:pt x="10233" y="13187"/>
                        <a:pt x="13187" y="10233"/>
                        <a:pt x="13187" y="6600"/>
                      </a:cubicBezTo>
                      <a:cubicBezTo>
                        <a:pt x="13187" y="2966"/>
                        <a:pt x="10233" y="0"/>
                        <a:pt x="65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7"/>
                <p:cNvSpPr/>
                <p:nvPr/>
              </p:nvSpPr>
              <p:spPr>
                <a:xfrm>
                  <a:off x="7070501" y="1675160"/>
                  <a:ext cx="82073" cy="10073"/>
                </a:xfrm>
                <a:custGeom>
                  <a:avLst/>
                  <a:gdLst/>
                  <a:ahLst/>
                  <a:cxnLst/>
                  <a:rect l="l" t="t" r="r" b="b"/>
                  <a:pathLst>
                    <a:path w="30091" h="3693" extrusionOk="0">
                      <a:moveTo>
                        <a:pt x="1853" y="0"/>
                      </a:moveTo>
                      <a:cubicBezTo>
                        <a:pt x="845" y="0"/>
                        <a:pt x="1" y="821"/>
                        <a:pt x="1" y="1852"/>
                      </a:cubicBezTo>
                      <a:cubicBezTo>
                        <a:pt x="1" y="2872"/>
                        <a:pt x="821" y="3693"/>
                        <a:pt x="1853" y="3693"/>
                      </a:cubicBezTo>
                      <a:lnTo>
                        <a:pt x="28238" y="3693"/>
                      </a:lnTo>
                      <a:cubicBezTo>
                        <a:pt x="29246" y="3693"/>
                        <a:pt x="30090" y="2872"/>
                        <a:pt x="30090" y="1852"/>
                      </a:cubicBezTo>
                      <a:cubicBezTo>
                        <a:pt x="30090" y="821"/>
                        <a:pt x="29270" y="0"/>
                        <a:pt x="28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7"/>
                <p:cNvSpPr/>
                <p:nvPr/>
              </p:nvSpPr>
              <p:spPr>
                <a:xfrm>
                  <a:off x="7074435" y="1701289"/>
                  <a:ext cx="74207" cy="10073"/>
                </a:xfrm>
                <a:custGeom>
                  <a:avLst/>
                  <a:gdLst/>
                  <a:ahLst/>
                  <a:cxnLst/>
                  <a:rect l="l" t="t" r="r" b="b"/>
                  <a:pathLst>
                    <a:path w="27207" h="3693" extrusionOk="0">
                      <a:moveTo>
                        <a:pt x="1841" y="0"/>
                      </a:moveTo>
                      <a:cubicBezTo>
                        <a:pt x="833" y="0"/>
                        <a:pt x="1" y="821"/>
                        <a:pt x="1" y="1840"/>
                      </a:cubicBezTo>
                      <a:cubicBezTo>
                        <a:pt x="1" y="2872"/>
                        <a:pt x="821" y="3692"/>
                        <a:pt x="1841" y="3692"/>
                      </a:cubicBezTo>
                      <a:lnTo>
                        <a:pt x="25366" y="3692"/>
                      </a:lnTo>
                      <a:cubicBezTo>
                        <a:pt x="26374" y="3692"/>
                        <a:pt x="27207" y="2872"/>
                        <a:pt x="27207" y="1840"/>
                      </a:cubicBezTo>
                      <a:cubicBezTo>
                        <a:pt x="27207" y="821"/>
                        <a:pt x="26386" y="0"/>
                        <a:pt x="253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7"/>
                <p:cNvSpPr/>
                <p:nvPr/>
              </p:nvSpPr>
              <p:spPr>
                <a:xfrm>
                  <a:off x="6993499" y="1616539"/>
                  <a:ext cx="205703" cy="145245"/>
                </a:xfrm>
                <a:custGeom>
                  <a:avLst/>
                  <a:gdLst/>
                  <a:ahLst/>
                  <a:cxnLst/>
                  <a:rect l="l" t="t" r="r" b="b"/>
                  <a:pathLst>
                    <a:path w="75418" h="53252" extrusionOk="0">
                      <a:moveTo>
                        <a:pt x="71584" y="15614"/>
                      </a:moveTo>
                      <a:lnTo>
                        <a:pt x="66427" y="40628"/>
                      </a:lnTo>
                      <a:lnTo>
                        <a:pt x="20126" y="40628"/>
                      </a:lnTo>
                      <a:lnTo>
                        <a:pt x="14969" y="15614"/>
                      </a:lnTo>
                      <a:close/>
                      <a:moveTo>
                        <a:pt x="2096" y="0"/>
                      </a:moveTo>
                      <a:cubicBezTo>
                        <a:pt x="1379" y="0"/>
                        <a:pt x="699" y="423"/>
                        <a:pt x="410" y="1114"/>
                      </a:cubicBezTo>
                      <a:cubicBezTo>
                        <a:pt x="0" y="2052"/>
                        <a:pt x="434" y="3130"/>
                        <a:pt x="1360" y="3529"/>
                      </a:cubicBezTo>
                      <a:lnTo>
                        <a:pt x="9448" y="7045"/>
                      </a:lnTo>
                      <a:lnTo>
                        <a:pt x="18356" y="50310"/>
                      </a:lnTo>
                      <a:cubicBezTo>
                        <a:pt x="18708" y="52009"/>
                        <a:pt x="20232" y="53252"/>
                        <a:pt x="21955" y="53252"/>
                      </a:cubicBezTo>
                      <a:lnTo>
                        <a:pt x="66087" y="53252"/>
                      </a:lnTo>
                      <a:cubicBezTo>
                        <a:pt x="67107" y="53252"/>
                        <a:pt x="67939" y="52431"/>
                        <a:pt x="67939" y="51412"/>
                      </a:cubicBezTo>
                      <a:cubicBezTo>
                        <a:pt x="67939" y="50380"/>
                        <a:pt x="67118" y="49560"/>
                        <a:pt x="66087" y="49560"/>
                      </a:cubicBezTo>
                      <a:lnTo>
                        <a:pt x="21955" y="49560"/>
                      </a:lnTo>
                      <a:lnTo>
                        <a:pt x="20876" y="44308"/>
                      </a:lnTo>
                      <a:lnTo>
                        <a:pt x="66427" y="44308"/>
                      </a:lnTo>
                      <a:cubicBezTo>
                        <a:pt x="68173" y="44308"/>
                        <a:pt x="69685" y="43078"/>
                        <a:pt x="70037" y="41355"/>
                      </a:cubicBezTo>
                      <a:lnTo>
                        <a:pt x="75194" y="16352"/>
                      </a:lnTo>
                      <a:cubicBezTo>
                        <a:pt x="75417" y="15262"/>
                        <a:pt x="75148" y="14149"/>
                        <a:pt x="74444" y="13281"/>
                      </a:cubicBezTo>
                      <a:cubicBezTo>
                        <a:pt x="73741" y="12426"/>
                        <a:pt x="72698" y="11922"/>
                        <a:pt x="71584" y="11922"/>
                      </a:cubicBezTo>
                      <a:lnTo>
                        <a:pt x="14207" y="11922"/>
                      </a:lnTo>
                      <a:lnTo>
                        <a:pt x="13046" y="6295"/>
                      </a:lnTo>
                      <a:cubicBezTo>
                        <a:pt x="12800" y="5123"/>
                        <a:pt x="12015" y="4139"/>
                        <a:pt x="10913" y="3658"/>
                      </a:cubicBezTo>
                      <a:lnTo>
                        <a:pt x="2825" y="153"/>
                      </a:lnTo>
                      <a:cubicBezTo>
                        <a:pt x="2587" y="49"/>
                        <a:pt x="2339" y="0"/>
                        <a:pt x="20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365"/>
        <p:cNvGrpSpPr/>
        <p:nvPr/>
      </p:nvGrpSpPr>
      <p:grpSpPr>
        <a:xfrm>
          <a:off x="0" y="0"/>
          <a:ext cx="0" cy="0"/>
          <a:chOff x="0" y="0"/>
          <a:chExt cx="0" cy="0"/>
        </a:xfrm>
      </p:grpSpPr>
      <p:sp>
        <p:nvSpPr>
          <p:cNvPr id="366" name="Google Shape;366;p18"/>
          <p:cNvSpPr/>
          <p:nvPr/>
        </p:nvSpPr>
        <p:spPr>
          <a:xfrm>
            <a:off x="284850" y="289800"/>
            <a:ext cx="8574300" cy="4563900"/>
          </a:xfrm>
          <a:prstGeom prst="roundRect">
            <a:avLst>
              <a:gd name="adj" fmla="val 8250"/>
            </a:avLst>
          </a:prstGeom>
          <a:solidFill>
            <a:schemeClr val="dk2"/>
          </a:solidFill>
          <a:ln>
            <a:noFill/>
          </a:ln>
          <a:effectLst>
            <a:outerShdw blurRad="57150" dist="76200" dir="408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8"/>
          <p:cNvSpPr/>
          <p:nvPr/>
        </p:nvSpPr>
        <p:spPr>
          <a:xfrm rot="3318019">
            <a:off x="-2389681" y="3047167"/>
            <a:ext cx="3362172" cy="2114406"/>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8"/>
          <p:cNvSpPr txBox="1">
            <a:spLocks noGrp="1"/>
          </p:cNvSpPr>
          <p:nvPr>
            <p:ph type="subTitle" idx="1"/>
          </p:nvPr>
        </p:nvSpPr>
        <p:spPr>
          <a:xfrm>
            <a:off x="714525" y="1851931"/>
            <a:ext cx="25701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69" name="Google Shape;369;p18"/>
          <p:cNvSpPr txBox="1">
            <a:spLocks noGrp="1"/>
          </p:cNvSpPr>
          <p:nvPr>
            <p:ph type="subTitle" idx="2"/>
          </p:nvPr>
        </p:nvSpPr>
        <p:spPr>
          <a:xfrm>
            <a:off x="3284865" y="1851940"/>
            <a:ext cx="25701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70" name="Google Shape;370;p18"/>
          <p:cNvSpPr txBox="1">
            <a:spLocks noGrp="1"/>
          </p:cNvSpPr>
          <p:nvPr>
            <p:ph type="subTitle" idx="3"/>
          </p:nvPr>
        </p:nvSpPr>
        <p:spPr>
          <a:xfrm>
            <a:off x="713925" y="3377632"/>
            <a:ext cx="25701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71" name="Google Shape;371;p18"/>
          <p:cNvSpPr txBox="1">
            <a:spLocks noGrp="1"/>
          </p:cNvSpPr>
          <p:nvPr>
            <p:ph type="subTitle" idx="4"/>
          </p:nvPr>
        </p:nvSpPr>
        <p:spPr>
          <a:xfrm>
            <a:off x="3284261" y="3377632"/>
            <a:ext cx="25701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72" name="Google Shape;372;p18"/>
          <p:cNvSpPr txBox="1">
            <a:spLocks noGrp="1"/>
          </p:cNvSpPr>
          <p:nvPr>
            <p:ph type="subTitle" idx="5"/>
          </p:nvPr>
        </p:nvSpPr>
        <p:spPr>
          <a:xfrm>
            <a:off x="5855198" y="1851940"/>
            <a:ext cx="25701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73" name="Google Shape;373;p18"/>
          <p:cNvSpPr txBox="1">
            <a:spLocks noGrp="1"/>
          </p:cNvSpPr>
          <p:nvPr>
            <p:ph type="subTitle" idx="6"/>
          </p:nvPr>
        </p:nvSpPr>
        <p:spPr>
          <a:xfrm>
            <a:off x="5854598" y="3377632"/>
            <a:ext cx="25701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74" name="Google Shape;374;p18"/>
          <p:cNvSpPr txBox="1">
            <a:spLocks noGrp="1"/>
          </p:cNvSpPr>
          <p:nvPr>
            <p:ph type="subTitle" idx="7"/>
          </p:nvPr>
        </p:nvSpPr>
        <p:spPr>
          <a:xfrm>
            <a:off x="714525" y="1434682"/>
            <a:ext cx="2570400" cy="420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1800" b="1">
                <a:solidFill>
                  <a:schemeClr val="dk1"/>
                </a:solidFill>
              </a:defRPr>
            </a:lvl1pPr>
            <a:lvl2pPr lvl="1" algn="ctr" rtl="0">
              <a:lnSpc>
                <a:spcPct val="100000"/>
              </a:lnSpc>
              <a:spcBef>
                <a:spcPts val="0"/>
              </a:spcBef>
              <a:spcAft>
                <a:spcPts val="0"/>
              </a:spcAft>
              <a:buSzPts val="2400"/>
              <a:buNone/>
              <a:defRPr sz="2400" b="1"/>
            </a:lvl2pPr>
            <a:lvl3pPr lvl="2" algn="ctr" rtl="0">
              <a:lnSpc>
                <a:spcPct val="100000"/>
              </a:lnSpc>
              <a:spcBef>
                <a:spcPts val="0"/>
              </a:spcBef>
              <a:spcAft>
                <a:spcPts val="0"/>
              </a:spcAft>
              <a:buSzPts val="2400"/>
              <a:buNone/>
              <a:defRPr sz="2400" b="1"/>
            </a:lvl3pPr>
            <a:lvl4pPr lvl="3" algn="ctr" rtl="0">
              <a:lnSpc>
                <a:spcPct val="100000"/>
              </a:lnSpc>
              <a:spcBef>
                <a:spcPts val="0"/>
              </a:spcBef>
              <a:spcAft>
                <a:spcPts val="0"/>
              </a:spcAft>
              <a:buSzPts val="2400"/>
              <a:buNone/>
              <a:defRPr sz="2400" b="1"/>
            </a:lvl4pPr>
            <a:lvl5pPr lvl="4" algn="ctr" rtl="0">
              <a:lnSpc>
                <a:spcPct val="100000"/>
              </a:lnSpc>
              <a:spcBef>
                <a:spcPts val="0"/>
              </a:spcBef>
              <a:spcAft>
                <a:spcPts val="0"/>
              </a:spcAft>
              <a:buSzPts val="2400"/>
              <a:buNone/>
              <a:defRPr sz="2400" b="1"/>
            </a:lvl5pPr>
            <a:lvl6pPr lvl="5" algn="ctr" rtl="0">
              <a:lnSpc>
                <a:spcPct val="100000"/>
              </a:lnSpc>
              <a:spcBef>
                <a:spcPts val="0"/>
              </a:spcBef>
              <a:spcAft>
                <a:spcPts val="0"/>
              </a:spcAft>
              <a:buSzPts val="2400"/>
              <a:buNone/>
              <a:defRPr sz="2400" b="1"/>
            </a:lvl6pPr>
            <a:lvl7pPr lvl="6" algn="ctr" rtl="0">
              <a:lnSpc>
                <a:spcPct val="100000"/>
              </a:lnSpc>
              <a:spcBef>
                <a:spcPts val="0"/>
              </a:spcBef>
              <a:spcAft>
                <a:spcPts val="0"/>
              </a:spcAft>
              <a:buSzPts val="2400"/>
              <a:buNone/>
              <a:defRPr sz="2400" b="1"/>
            </a:lvl7pPr>
            <a:lvl8pPr lvl="7" algn="ctr" rtl="0">
              <a:lnSpc>
                <a:spcPct val="100000"/>
              </a:lnSpc>
              <a:spcBef>
                <a:spcPts val="0"/>
              </a:spcBef>
              <a:spcAft>
                <a:spcPts val="0"/>
              </a:spcAft>
              <a:buSzPts val="2400"/>
              <a:buNone/>
              <a:defRPr sz="2400" b="1"/>
            </a:lvl8pPr>
            <a:lvl9pPr lvl="8" algn="ctr" rtl="0">
              <a:lnSpc>
                <a:spcPct val="100000"/>
              </a:lnSpc>
              <a:spcBef>
                <a:spcPts val="0"/>
              </a:spcBef>
              <a:spcAft>
                <a:spcPts val="0"/>
              </a:spcAft>
              <a:buSzPts val="2400"/>
              <a:buNone/>
              <a:defRPr sz="2400" b="1"/>
            </a:lvl9pPr>
          </a:lstStyle>
          <a:p>
            <a:endParaRPr/>
          </a:p>
        </p:txBody>
      </p:sp>
      <p:sp>
        <p:nvSpPr>
          <p:cNvPr id="375" name="Google Shape;375;p18"/>
          <p:cNvSpPr txBox="1">
            <a:spLocks noGrp="1"/>
          </p:cNvSpPr>
          <p:nvPr>
            <p:ph type="subTitle" idx="8"/>
          </p:nvPr>
        </p:nvSpPr>
        <p:spPr>
          <a:xfrm>
            <a:off x="3284713" y="1434688"/>
            <a:ext cx="2570400" cy="420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1800" b="1">
                <a:solidFill>
                  <a:schemeClr val="dk1"/>
                </a:solidFill>
              </a:defRPr>
            </a:lvl1pPr>
            <a:lvl2pPr lvl="1" algn="ctr" rtl="0">
              <a:lnSpc>
                <a:spcPct val="100000"/>
              </a:lnSpc>
              <a:spcBef>
                <a:spcPts val="0"/>
              </a:spcBef>
              <a:spcAft>
                <a:spcPts val="0"/>
              </a:spcAft>
              <a:buSzPts val="2400"/>
              <a:buNone/>
              <a:defRPr sz="2400" b="1"/>
            </a:lvl2pPr>
            <a:lvl3pPr lvl="2" algn="ctr" rtl="0">
              <a:lnSpc>
                <a:spcPct val="100000"/>
              </a:lnSpc>
              <a:spcBef>
                <a:spcPts val="0"/>
              </a:spcBef>
              <a:spcAft>
                <a:spcPts val="0"/>
              </a:spcAft>
              <a:buSzPts val="2400"/>
              <a:buNone/>
              <a:defRPr sz="2400" b="1"/>
            </a:lvl3pPr>
            <a:lvl4pPr lvl="3" algn="ctr" rtl="0">
              <a:lnSpc>
                <a:spcPct val="100000"/>
              </a:lnSpc>
              <a:spcBef>
                <a:spcPts val="0"/>
              </a:spcBef>
              <a:spcAft>
                <a:spcPts val="0"/>
              </a:spcAft>
              <a:buSzPts val="2400"/>
              <a:buNone/>
              <a:defRPr sz="2400" b="1"/>
            </a:lvl4pPr>
            <a:lvl5pPr lvl="4" algn="ctr" rtl="0">
              <a:lnSpc>
                <a:spcPct val="100000"/>
              </a:lnSpc>
              <a:spcBef>
                <a:spcPts val="0"/>
              </a:spcBef>
              <a:spcAft>
                <a:spcPts val="0"/>
              </a:spcAft>
              <a:buSzPts val="2400"/>
              <a:buNone/>
              <a:defRPr sz="2400" b="1"/>
            </a:lvl5pPr>
            <a:lvl6pPr lvl="5" algn="ctr" rtl="0">
              <a:lnSpc>
                <a:spcPct val="100000"/>
              </a:lnSpc>
              <a:spcBef>
                <a:spcPts val="0"/>
              </a:spcBef>
              <a:spcAft>
                <a:spcPts val="0"/>
              </a:spcAft>
              <a:buSzPts val="2400"/>
              <a:buNone/>
              <a:defRPr sz="2400" b="1"/>
            </a:lvl6pPr>
            <a:lvl7pPr lvl="6" algn="ctr" rtl="0">
              <a:lnSpc>
                <a:spcPct val="100000"/>
              </a:lnSpc>
              <a:spcBef>
                <a:spcPts val="0"/>
              </a:spcBef>
              <a:spcAft>
                <a:spcPts val="0"/>
              </a:spcAft>
              <a:buSzPts val="2400"/>
              <a:buNone/>
              <a:defRPr sz="2400" b="1"/>
            </a:lvl7pPr>
            <a:lvl8pPr lvl="7" algn="ctr" rtl="0">
              <a:lnSpc>
                <a:spcPct val="100000"/>
              </a:lnSpc>
              <a:spcBef>
                <a:spcPts val="0"/>
              </a:spcBef>
              <a:spcAft>
                <a:spcPts val="0"/>
              </a:spcAft>
              <a:buSzPts val="2400"/>
              <a:buNone/>
              <a:defRPr sz="2400" b="1"/>
            </a:lvl8pPr>
            <a:lvl9pPr lvl="8" algn="ctr" rtl="0">
              <a:lnSpc>
                <a:spcPct val="100000"/>
              </a:lnSpc>
              <a:spcBef>
                <a:spcPts val="0"/>
              </a:spcBef>
              <a:spcAft>
                <a:spcPts val="0"/>
              </a:spcAft>
              <a:buSzPts val="2400"/>
              <a:buNone/>
              <a:defRPr sz="2400" b="1"/>
            </a:lvl9pPr>
          </a:lstStyle>
          <a:p>
            <a:endParaRPr/>
          </a:p>
        </p:txBody>
      </p:sp>
      <p:sp>
        <p:nvSpPr>
          <p:cNvPr id="376" name="Google Shape;376;p18"/>
          <p:cNvSpPr txBox="1">
            <a:spLocks noGrp="1"/>
          </p:cNvSpPr>
          <p:nvPr>
            <p:ph type="subTitle" idx="9"/>
          </p:nvPr>
        </p:nvSpPr>
        <p:spPr>
          <a:xfrm>
            <a:off x="5860277" y="1434688"/>
            <a:ext cx="2570400" cy="420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1800" b="1">
                <a:solidFill>
                  <a:schemeClr val="dk1"/>
                </a:solidFill>
              </a:defRPr>
            </a:lvl1pPr>
            <a:lvl2pPr lvl="1" algn="ctr" rtl="0">
              <a:lnSpc>
                <a:spcPct val="100000"/>
              </a:lnSpc>
              <a:spcBef>
                <a:spcPts val="0"/>
              </a:spcBef>
              <a:spcAft>
                <a:spcPts val="0"/>
              </a:spcAft>
              <a:buSzPts val="2400"/>
              <a:buNone/>
              <a:defRPr sz="2400" b="1"/>
            </a:lvl2pPr>
            <a:lvl3pPr lvl="2" algn="ctr" rtl="0">
              <a:lnSpc>
                <a:spcPct val="100000"/>
              </a:lnSpc>
              <a:spcBef>
                <a:spcPts val="0"/>
              </a:spcBef>
              <a:spcAft>
                <a:spcPts val="0"/>
              </a:spcAft>
              <a:buSzPts val="2400"/>
              <a:buNone/>
              <a:defRPr sz="2400" b="1"/>
            </a:lvl3pPr>
            <a:lvl4pPr lvl="3" algn="ctr" rtl="0">
              <a:lnSpc>
                <a:spcPct val="100000"/>
              </a:lnSpc>
              <a:spcBef>
                <a:spcPts val="0"/>
              </a:spcBef>
              <a:spcAft>
                <a:spcPts val="0"/>
              </a:spcAft>
              <a:buSzPts val="2400"/>
              <a:buNone/>
              <a:defRPr sz="2400" b="1"/>
            </a:lvl4pPr>
            <a:lvl5pPr lvl="4" algn="ctr" rtl="0">
              <a:lnSpc>
                <a:spcPct val="100000"/>
              </a:lnSpc>
              <a:spcBef>
                <a:spcPts val="0"/>
              </a:spcBef>
              <a:spcAft>
                <a:spcPts val="0"/>
              </a:spcAft>
              <a:buSzPts val="2400"/>
              <a:buNone/>
              <a:defRPr sz="2400" b="1"/>
            </a:lvl5pPr>
            <a:lvl6pPr lvl="5" algn="ctr" rtl="0">
              <a:lnSpc>
                <a:spcPct val="100000"/>
              </a:lnSpc>
              <a:spcBef>
                <a:spcPts val="0"/>
              </a:spcBef>
              <a:spcAft>
                <a:spcPts val="0"/>
              </a:spcAft>
              <a:buSzPts val="2400"/>
              <a:buNone/>
              <a:defRPr sz="2400" b="1"/>
            </a:lvl6pPr>
            <a:lvl7pPr lvl="6" algn="ctr" rtl="0">
              <a:lnSpc>
                <a:spcPct val="100000"/>
              </a:lnSpc>
              <a:spcBef>
                <a:spcPts val="0"/>
              </a:spcBef>
              <a:spcAft>
                <a:spcPts val="0"/>
              </a:spcAft>
              <a:buSzPts val="2400"/>
              <a:buNone/>
              <a:defRPr sz="2400" b="1"/>
            </a:lvl7pPr>
            <a:lvl8pPr lvl="7" algn="ctr" rtl="0">
              <a:lnSpc>
                <a:spcPct val="100000"/>
              </a:lnSpc>
              <a:spcBef>
                <a:spcPts val="0"/>
              </a:spcBef>
              <a:spcAft>
                <a:spcPts val="0"/>
              </a:spcAft>
              <a:buSzPts val="2400"/>
              <a:buNone/>
              <a:defRPr sz="2400" b="1"/>
            </a:lvl8pPr>
            <a:lvl9pPr lvl="8" algn="ctr" rtl="0">
              <a:lnSpc>
                <a:spcPct val="100000"/>
              </a:lnSpc>
              <a:spcBef>
                <a:spcPts val="0"/>
              </a:spcBef>
              <a:spcAft>
                <a:spcPts val="0"/>
              </a:spcAft>
              <a:buSzPts val="2400"/>
              <a:buNone/>
              <a:defRPr sz="2400" b="1"/>
            </a:lvl9pPr>
          </a:lstStyle>
          <a:p>
            <a:endParaRPr/>
          </a:p>
        </p:txBody>
      </p:sp>
      <p:sp>
        <p:nvSpPr>
          <p:cNvPr id="377" name="Google Shape;377;p18"/>
          <p:cNvSpPr txBox="1">
            <a:spLocks noGrp="1"/>
          </p:cNvSpPr>
          <p:nvPr>
            <p:ph type="subTitle" idx="13"/>
          </p:nvPr>
        </p:nvSpPr>
        <p:spPr>
          <a:xfrm>
            <a:off x="713925" y="2957131"/>
            <a:ext cx="2570100" cy="420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1800" b="1">
                <a:solidFill>
                  <a:schemeClr val="dk1"/>
                </a:solidFill>
              </a:defRPr>
            </a:lvl1pPr>
            <a:lvl2pPr lvl="1" algn="ctr" rtl="0">
              <a:lnSpc>
                <a:spcPct val="100000"/>
              </a:lnSpc>
              <a:spcBef>
                <a:spcPts val="0"/>
              </a:spcBef>
              <a:spcAft>
                <a:spcPts val="0"/>
              </a:spcAft>
              <a:buSzPts val="2400"/>
              <a:buNone/>
              <a:defRPr sz="2400" b="1"/>
            </a:lvl2pPr>
            <a:lvl3pPr lvl="2" algn="ctr" rtl="0">
              <a:lnSpc>
                <a:spcPct val="100000"/>
              </a:lnSpc>
              <a:spcBef>
                <a:spcPts val="0"/>
              </a:spcBef>
              <a:spcAft>
                <a:spcPts val="0"/>
              </a:spcAft>
              <a:buSzPts val="2400"/>
              <a:buNone/>
              <a:defRPr sz="2400" b="1"/>
            </a:lvl3pPr>
            <a:lvl4pPr lvl="3" algn="ctr" rtl="0">
              <a:lnSpc>
                <a:spcPct val="100000"/>
              </a:lnSpc>
              <a:spcBef>
                <a:spcPts val="0"/>
              </a:spcBef>
              <a:spcAft>
                <a:spcPts val="0"/>
              </a:spcAft>
              <a:buSzPts val="2400"/>
              <a:buNone/>
              <a:defRPr sz="2400" b="1"/>
            </a:lvl4pPr>
            <a:lvl5pPr lvl="4" algn="ctr" rtl="0">
              <a:lnSpc>
                <a:spcPct val="100000"/>
              </a:lnSpc>
              <a:spcBef>
                <a:spcPts val="0"/>
              </a:spcBef>
              <a:spcAft>
                <a:spcPts val="0"/>
              </a:spcAft>
              <a:buSzPts val="2400"/>
              <a:buNone/>
              <a:defRPr sz="2400" b="1"/>
            </a:lvl5pPr>
            <a:lvl6pPr lvl="5" algn="ctr" rtl="0">
              <a:lnSpc>
                <a:spcPct val="100000"/>
              </a:lnSpc>
              <a:spcBef>
                <a:spcPts val="0"/>
              </a:spcBef>
              <a:spcAft>
                <a:spcPts val="0"/>
              </a:spcAft>
              <a:buSzPts val="2400"/>
              <a:buNone/>
              <a:defRPr sz="2400" b="1"/>
            </a:lvl6pPr>
            <a:lvl7pPr lvl="6" algn="ctr" rtl="0">
              <a:lnSpc>
                <a:spcPct val="100000"/>
              </a:lnSpc>
              <a:spcBef>
                <a:spcPts val="0"/>
              </a:spcBef>
              <a:spcAft>
                <a:spcPts val="0"/>
              </a:spcAft>
              <a:buSzPts val="2400"/>
              <a:buNone/>
              <a:defRPr sz="2400" b="1"/>
            </a:lvl7pPr>
            <a:lvl8pPr lvl="7" algn="ctr" rtl="0">
              <a:lnSpc>
                <a:spcPct val="100000"/>
              </a:lnSpc>
              <a:spcBef>
                <a:spcPts val="0"/>
              </a:spcBef>
              <a:spcAft>
                <a:spcPts val="0"/>
              </a:spcAft>
              <a:buSzPts val="2400"/>
              <a:buNone/>
              <a:defRPr sz="2400" b="1"/>
            </a:lvl8pPr>
            <a:lvl9pPr lvl="8" algn="ctr" rtl="0">
              <a:lnSpc>
                <a:spcPct val="100000"/>
              </a:lnSpc>
              <a:spcBef>
                <a:spcPts val="0"/>
              </a:spcBef>
              <a:spcAft>
                <a:spcPts val="0"/>
              </a:spcAft>
              <a:buSzPts val="2400"/>
              <a:buNone/>
              <a:defRPr sz="2400" b="1"/>
            </a:lvl9pPr>
          </a:lstStyle>
          <a:p>
            <a:endParaRPr/>
          </a:p>
        </p:txBody>
      </p:sp>
      <p:sp>
        <p:nvSpPr>
          <p:cNvPr id="378" name="Google Shape;378;p18"/>
          <p:cNvSpPr txBox="1">
            <a:spLocks noGrp="1"/>
          </p:cNvSpPr>
          <p:nvPr>
            <p:ph type="subTitle" idx="14"/>
          </p:nvPr>
        </p:nvSpPr>
        <p:spPr>
          <a:xfrm>
            <a:off x="3284113" y="2957131"/>
            <a:ext cx="2570400" cy="420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1800" b="1">
                <a:solidFill>
                  <a:schemeClr val="dk1"/>
                </a:solidFill>
              </a:defRPr>
            </a:lvl1pPr>
            <a:lvl2pPr lvl="1" algn="ctr" rtl="0">
              <a:lnSpc>
                <a:spcPct val="100000"/>
              </a:lnSpc>
              <a:spcBef>
                <a:spcPts val="0"/>
              </a:spcBef>
              <a:spcAft>
                <a:spcPts val="0"/>
              </a:spcAft>
              <a:buSzPts val="2400"/>
              <a:buNone/>
              <a:defRPr sz="2400" b="1"/>
            </a:lvl2pPr>
            <a:lvl3pPr lvl="2" algn="ctr" rtl="0">
              <a:lnSpc>
                <a:spcPct val="100000"/>
              </a:lnSpc>
              <a:spcBef>
                <a:spcPts val="0"/>
              </a:spcBef>
              <a:spcAft>
                <a:spcPts val="0"/>
              </a:spcAft>
              <a:buSzPts val="2400"/>
              <a:buNone/>
              <a:defRPr sz="2400" b="1"/>
            </a:lvl3pPr>
            <a:lvl4pPr lvl="3" algn="ctr" rtl="0">
              <a:lnSpc>
                <a:spcPct val="100000"/>
              </a:lnSpc>
              <a:spcBef>
                <a:spcPts val="0"/>
              </a:spcBef>
              <a:spcAft>
                <a:spcPts val="0"/>
              </a:spcAft>
              <a:buSzPts val="2400"/>
              <a:buNone/>
              <a:defRPr sz="2400" b="1"/>
            </a:lvl4pPr>
            <a:lvl5pPr lvl="4" algn="ctr" rtl="0">
              <a:lnSpc>
                <a:spcPct val="100000"/>
              </a:lnSpc>
              <a:spcBef>
                <a:spcPts val="0"/>
              </a:spcBef>
              <a:spcAft>
                <a:spcPts val="0"/>
              </a:spcAft>
              <a:buSzPts val="2400"/>
              <a:buNone/>
              <a:defRPr sz="2400" b="1"/>
            </a:lvl5pPr>
            <a:lvl6pPr lvl="5" algn="ctr" rtl="0">
              <a:lnSpc>
                <a:spcPct val="100000"/>
              </a:lnSpc>
              <a:spcBef>
                <a:spcPts val="0"/>
              </a:spcBef>
              <a:spcAft>
                <a:spcPts val="0"/>
              </a:spcAft>
              <a:buSzPts val="2400"/>
              <a:buNone/>
              <a:defRPr sz="2400" b="1"/>
            </a:lvl6pPr>
            <a:lvl7pPr lvl="6" algn="ctr" rtl="0">
              <a:lnSpc>
                <a:spcPct val="100000"/>
              </a:lnSpc>
              <a:spcBef>
                <a:spcPts val="0"/>
              </a:spcBef>
              <a:spcAft>
                <a:spcPts val="0"/>
              </a:spcAft>
              <a:buSzPts val="2400"/>
              <a:buNone/>
              <a:defRPr sz="2400" b="1"/>
            </a:lvl7pPr>
            <a:lvl8pPr lvl="7" algn="ctr" rtl="0">
              <a:lnSpc>
                <a:spcPct val="100000"/>
              </a:lnSpc>
              <a:spcBef>
                <a:spcPts val="0"/>
              </a:spcBef>
              <a:spcAft>
                <a:spcPts val="0"/>
              </a:spcAft>
              <a:buSzPts val="2400"/>
              <a:buNone/>
              <a:defRPr sz="2400" b="1"/>
            </a:lvl8pPr>
            <a:lvl9pPr lvl="8" algn="ctr" rtl="0">
              <a:lnSpc>
                <a:spcPct val="100000"/>
              </a:lnSpc>
              <a:spcBef>
                <a:spcPts val="0"/>
              </a:spcBef>
              <a:spcAft>
                <a:spcPts val="0"/>
              </a:spcAft>
              <a:buSzPts val="2400"/>
              <a:buNone/>
              <a:defRPr sz="2400" b="1"/>
            </a:lvl9pPr>
          </a:lstStyle>
          <a:p>
            <a:endParaRPr/>
          </a:p>
        </p:txBody>
      </p:sp>
      <p:sp>
        <p:nvSpPr>
          <p:cNvPr id="379" name="Google Shape;379;p18"/>
          <p:cNvSpPr txBox="1">
            <a:spLocks noGrp="1"/>
          </p:cNvSpPr>
          <p:nvPr>
            <p:ph type="subTitle" idx="15"/>
          </p:nvPr>
        </p:nvSpPr>
        <p:spPr>
          <a:xfrm>
            <a:off x="5859677" y="2957131"/>
            <a:ext cx="2570400" cy="420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1800" b="1">
                <a:solidFill>
                  <a:schemeClr val="dk1"/>
                </a:solidFill>
              </a:defRPr>
            </a:lvl1pPr>
            <a:lvl2pPr lvl="1" algn="ctr" rtl="0">
              <a:lnSpc>
                <a:spcPct val="100000"/>
              </a:lnSpc>
              <a:spcBef>
                <a:spcPts val="0"/>
              </a:spcBef>
              <a:spcAft>
                <a:spcPts val="0"/>
              </a:spcAft>
              <a:buSzPts val="2400"/>
              <a:buNone/>
              <a:defRPr sz="2400" b="1"/>
            </a:lvl2pPr>
            <a:lvl3pPr lvl="2" algn="ctr" rtl="0">
              <a:lnSpc>
                <a:spcPct val="100000"/>
              </a:lnSpc>
              <a:spcBef>
                <a:spcPts val="0"/>
              </a:spcBef>
              <a:spcAft>
                <a:spcPts val="0"/>
              </a:spcAft>
              <a:buSzPts val="2400"/>
              <a:buNone/>
              <a:defRPr sz="2400" b="1"/>
            </a:lvl3pPr>
            <a:lvl4pPr lvl="3" algn="ctr" rtl="0">
              <a:lnSpc>
                <a:spcPct val="100000"/>
              </a:lnSpc>
              <a:spcBef>
                <a:spcPts val="0"/>
              </a:spcBef>
              <a:spcAft>
                <a:spcPts val="0"/>
              </a:spcAft>
              <a:buSzPts val="2400"/>
              <a:buNone/>
              <a:defRPr sz="2400" b="1"/>
            </a:lvl4pPr>
            <a:lvl5pPr lvl="4" algn="ctr" rtl="0">
              <a:lnSpc>
                <a:spcPct val="100000"/>
              </a:lnSpc>
              <a:spcBef>
                <a:spcPts val="0"/>
              </a:spcBef>
              <a:spcAft>
                <a:spcPts val="0"/>
              </a:spcAft>
              <a:buSzPts val="2400"/>
              <a:buNone/>
              <a:defRPr sz="2400" b="1"/>
            </a:lvl5pPr>
            <a:lvl6pPr lvl="5" algn="ctr" rtl="0">
              <a:lnSpc>
                <a:spcPct val="100000"/>
              </a:lnSpc>
              <a:spcBef>
                <a:spcPts val="0"/>
              </a:spcBef>
              <a:spcAft>
                <a:spcPts val="0"/>
              </a:spcAft>
              <a:buSzPts val="2400"/>
              <a:buNone/>
              <a:defRPr sz="2400" b="1"/>
            </a:lvl6pPr>
            <a:lvl7pPr lvl="6" algn="ctr" rtl="0">
              <a:lnSpc>
                <a:spcPct val="100000"/>
              </a:lnSpc>
              <a:spcBef>
                <a:spcPts val="0"/>
              </a:spcBef>
              <a:spcAft>
                <a:spcPts val="0"/>
              </a:spcAft>
              <a:buSzPts val="2400"/>
              <a:buNone/>
              <a:defRPr sz="2400" b="1"/>
            </a:lvl7pPr>
            <a:lvl8pPr lvl="7" algn="ctr" rtl="0">
              <a:lnSpc>
                <a:spcPct val="100000"/>
              </a:lnSpc>
              <a:spcBef>
                <a:spcPts val="0"/>
              </a:spcBef>
              <a:spcAft>
                <a:spcPts val="0"/>
              </a:spcAft>
              <a:buSzPts val="2400"/>
              <a:buNone/>
              <a:defRPr sz="2400" b="1"/>
            </a:lvl8pPr>
            <a:lvl9pPr lvl="8" algn="ctr" rtl="0">
              <a:lnSpc>
                <a:spcPct val="100000"/>
              </a:lnSpc>
              <a:spcBef>
                <a:spcPts val="0"/>
              </a:spcBef>
              <a:spcAft>
                <a:spcPts val="0"/>
              </a:spcAft>
              <a:buSzPts val="2400"/>
              <a:buNone/>
              <a:defRPr sz="2400" b="1"/>
            </a:lvl9pPr>
          </a:lstStyle>
          <a:p>
            <a:endParaRPr/>
          </a:p>
        </p:txBody>
      </p:sp>
      <p:sp>
        <p:nvSpPr>
          <p:cNvPr id="380" name="Google Shape;380;p18"/>
          <p:cNvSpPr txBox="1">
            <a:spLocks noGrp="1"/>
          </p:cNvSpPr>
          <p:nvPr>
            <p:ph type="title"/>
          </p:nvPr>
        </p:nvSpPr>
        <p:spPr>
          <a:xfrm>
            <a:off x="720000" y="7621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381" name="Google Shape;381;p18"/>
          <p:cNvGrpSpPr/>
          <p:nvPr/>
        </p:nvGrpSpPr>
        <p:grpSpPr>
          <a:xfrm>
            <a:off x="794438" y="489126"/>
            <a:ext cx="7585062" cy="273000"/>
            <a:chOff x="794438" y="489126"/>
            <a:chExt cx="7585062" cy="273000"/>
          </a:xfrm>
        </p:grpSpPr>
        <p:grpSp>
          <p:nvGrpSpPr>
            <p:cNvPr id="382" name="Google Shape;382;p18"/>
            <p:cNvGrpSpPr/>
            <p:nvPr/>
          </p:nvGrpSpPr>
          <p:grpSpPr>
            <a:xfrm>
              <a:off x="794438" y="534808"/>
              <a:ext cx="273000" cy="185406"/>
              <a:chOff x="794438" y="522095"/>
              <a:chExt cx="273000" cy="185406"/>
            </a:xfrm>
          </p:grpSpPr>
          <p:cxnSp>
            <p:nvCxnSpPr>
              <p:cNvPr id="383" name="Google Shape;383;p18"/>
              <p:cNvCxnSpPr/>
              <p:nvPr/>
            </p:nvCxnSpPr>
            <p:spPr>
              <a:xfrm>
                <a:off x="794438" y="522095"/>
                <a:ext cx="273000" cy="0"/>
              </a:xfrm>
              <a:prstGeom prst="straightConnector1">
                <a:avLst/>
              </a:prstGeom>
              <a:noFill/>
              <a:ln w="9525" cap="flat" cmpd="sng">
                <a:solidFill>
                  <a:schemeClr val="dk1"/>
                </a:solidFill>
                <a:prstDash val="solid"/>
                <a:round/>
                <a:headEnd type="none" w="med" len="med"/>
                <a:tailEnd type="none" w="med" len="med"/>
              </a:ln>
            </p:spPr>
          </p:cxnSp>
          <p:cxnSp>
            <p:nvCxnSpPr>
              <p:cNvPr id="384" name="Google Shape;384;p18"/>
              <p:cNvCxnSpPr/>
              <p:nvPr/>
            </p:nvCxnSpPr>
            <p:spPr>
              <a:xfrm>
                <a:off x="794438" y="614798"/>
                <a:ext cx="273000" cy="0"/>
              </a:xfrm>
              <a:prstGeom prst="straightConnector1">
                <a:avLst/>
              </a:prstGeom>
              <a:noFill/>
              <a:ln w="9525" cap="flat" cmpd="sng">
                <a:solidFill>
                  <a:schemeClr val="dk1"/>
                </a:solidFill>
                <a:prstDash val="solid"/>
                <a:round/>
                <a:headEnd type="none" w="med" len="med"/>
                <a:tailEnd type="none" w="med" len="med"/>
              </a:ln>
            </p:spPr>
          </p:cxnSp>
          <p:cxnSp>
            <p:nvCxnSpPr>
              <p:cNvPr id="385" name="Google Shape;385;p18"/>
              <p:cNvCxnSpPr/>
              <p:nvPr/>
            </p:nvCxnSpPr>
            <p:spPr>
              <a:xfrm>
                <a:off x="794438" y="707502"/>
                <a:ext cx="273000" cy="0"/>
              </a:xfrm>
              <a:prstGeom prst="straightConnector1">
                <a:avLst/>
              </a:prstGeom>
              <a:noFill/>
              <a:ln w="9525" cap="flat" cmpd="sng">
                <a:solidFill>
                  <a:schemeClr val="dk1"/>
                </a:solidFill>
                <a:prstDash val="solid"/>
                <a:round/>
                <a:headEnd type="none" w="med" len="med"/>
                <a:tailEnd type="none" w="med" len="med"/>
              </a:ln>
            </p:spPr>
          </p:cxnSp>
        </p:grpSp>
        <p:grpSp>
          <p:nvGrpSpPr>
            <p:cNvPr id="386" name="Google Shape;386;p18"/>
            <p:cNvGrpSpPr/>
            <p:nvPr/>
          </p:nvGrpSpPr>
          <p:grpSpPr>
            <a:xfrm>
              <a:off x="5634025" y="489126"/>
              <a:ext cx="2387400" cy="273000"/>
              <a:chOff x="5634025" y="516254"/>
              <a:chExt cx="2387400" cy="273000"/>
            </a:xfrm>
          </p:grpSpPr>
          <p:sp>
            <p:nvSpPr>
              <p:cNvPr id="387" name="Google Shape;387;p18"/>
              <p:cNvSpPr/>
              <p:nvPr/>
            </p:nvSpPr>
            <p:spPr>
              <a:xfrm>
                <a:off x="5634025" y="516254"/>
                <a:ext cx="2387400" cy="2730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8" name="Google Shape;388;p18"/>
              <p:cNvGrpSpPr/>
              <p:nvPr/>
            </p:nvGrpSpPr>
            <p:grpSpPr>
              <a:xfrm>
                <a:off x="5733981" y="574878"/>
                <a:ext cx="157455" cy="157474"/>
                <a:chOff x="7626532" y="1566956"/>
                <a:chExt cx="248313" cy="248343"/>
              </a:xfrm>
            </p:grpSpPr>
            <p:sp>
              <p:nvSpPr>
                <p:cNvPr id="389" name="Google Shape;389;p18"/>
                <p:cNvSpPr/>
                <p:nvPr/>
              </p:nvSpPr>
              <p:spPr>
                <a:xfrm>
                  <a:off x="7626532" y="1566956"/>
                  <a:ext cx="248313" cy="248343"/>
                </a:xfrm>
                <a:custGeom>
                  <a:avLst/>
                  <a:gdLst/>
                  <a:ahLst/>
                  <a:cxnLst/>
                  <a:rect l="l" t="t" r="r" b="b"/>
                  <a:pathLst>
                    <a:path w="75019" h="75028" extrusionOk="0">
                      <a:moveTo>
                        <a:pt x="47789" y="3854"/>
                      </a:moveTo>
                      <a:cubicBezTo>
                        <a:pt x="53768" y="3854"/>
                        <a:pt x="59746" y="6128"/>
                        <a:pt x="64305" y="10688"/>
                      </a:cubicBezTo>
                      <a:cubicBezTo>
                        <a:pt x="68713" y="15095"/>
                        <a:pt x="71151" y="20956"/>
                        <a:pt x="71151" y="27203"/>
                      </a:cubicBezTo>
                      <a:cubicBezTo>
                        <a:pt x="71151" y="33439"/>
                        <a:pt x="68713" y="39300"/>
                        <a:pt x="64305" y="43707"/>
                      </a:cubicBezTo>
                      <a:cubicBezTo>
                        <a:pt x="59757" y="48261"/>
                        <a:pt x="53776" y="50538"/>
                        <a:pt x="47795" y="50538"/>
                      </a:cubicBezTo>
                      <a:cubicBezTo>
                        <a:pt x="41814" y="50538"/>
                        <a:pt x="35833" y="48261"/>
                        <a:pt x="31285" y="43707"/>
                      </a:cubicBezTo>
                      <a:cubicBezTo>
                        <a:pt x="26866" y="39300"/>
                        <a:pt x="24440" y="33439"/>
                        <a:pt x="24440" y="27203"/>
                      </a:cubicBezTo>
                      <a:cubicBezTo>
                        <a:pt x="24440" y="20956"/>
                        <a:pt x="26866" y="15095"/>
                        <a:pt x="31285" y="10688"/>
                      </a:cubicBezTo>
                      <a:cubicBezTo>
                        <a:pt x="35833" y="6128"/>
                        <a:pt x="41811" y="3854"/>
                        <a:pt x="47789" y="3854"/>
                      </a:cubicBezTo>
                      <a:close/>
                      <a:moveTo>
                        <a:pt x="19329" y="49076"/>
                      </a:moveTo>
                      <a:lnTo>
                        <a:pt x="25929" y="55675"/>
                      </a:lnTo>
                      <a:lnTo>
                        <a:pt x="23198" y="58418"/>
                      </a:lnTo>
                      <a:lnTo>
                        <a:pt x="16587" y="51819"/>
                      </a:lnTo>
                      <a:lnTo>
                        <a:pt x="19329" y="49076"/>
                      </a:lnTo>
                      <a:close/>
                      <a:moveTo>
                        <a:pt x="13855" y="54550"/>
                      </a:moveTo>
                      <a:lnTo>
                        <a:pt x="20466" y="61161"/>
                      </a:lnTo>
                      <a:lnTo>
                        <a:pt x="11828" y="69776"/>
                      </a:lnTo>
                      <a:cubicBezTo>
                        <a:pt x="10948" y="70655"/>
                        <a:pt x="9776" y="71136"/>
                        <a:pt x="8522" y="71136"/>
                      </a:cubicBezTo>
                      <a:cubicBezTo>
                        <a:pt x="7280" y="71136"/>
                        <a:pt x="6107" y="70655"/>
                        <a:pt x="5228" y="69776"/>
                      </a:cubicBezTo>
                      <a:cubicBezTo>
                        <a:pt x="4349" y="68897"/>
                        <a:pt x="3869" y="67725"/>
                        <a:pt x="3869" y="66482"/>
                      </a:cubicBezTo>
                      <a:cubicBezTo>
                        <a:pt x="3869" y="65240"/>
                        <a:pt x="4349" y="64068"/>
                        <a:pt x="5228" y="63189"/>
                      </a:cubicBezTo>
                      <a:lnTo>
                        <a:pt x="13855" y="54550"/>
                      </a:lnTo>
                      <a:close/>
                      <a:moveTo>
                        <a:pt x="47806" y="1"/>
                      </a:moveTo>
                      <a:cubicBezTo>
                        <a:pt x="40836" y="1"/>
                        <a:pt x="33864" y="2653"/>
                        <a:pt x="28554" y="7957"/>
                      </a:cubicBezTo>
                      <a:cubicBezTo>
                        <a:pt x="23408" y="13102"/>
                        <a:pt x="20584" y="19936"/>
                        <a:pt x="20584" y="27203"/>
                      </a:cubicBezTo>
                      <a:cubicBezTo>
                        <a:pt x="20584" y="33826"/>
                        <a:pt x="22928" y="40074"/>
                        <a:pt x="27241" y="45032"/>
                      </a:cubicBezTo>
                      <a:lnTo>
                        <a:pt x="23995" y="48267"/>
                      </a:lnTo>
                      <a:lnTo>
                        <a:pt x="20701" y="44973"/>
                      </a:lnTo>
                      <a:cubicBezTo>
                        <a:pt x="20337" y="44598"/>
                        <a:pt x="19857" y="44399"/>
                        <a:pt x="19341" y="44399"/>
                      </a:cubicBezTo>
                      <a:cubicBezTo>
                        <a:pt x="18825" y="44399"/>
                        <a:pt x="18345" y="44598"/>
                        <a:pt x="17981" y="44973"/>
                      </a:cubicBezTo>
                      <a:lnTo>
                        <a:pt x="2509" y="60446"/>
                      </a:lnTo>
                      <a:cubicBezTo>
                        <a:pt x="891" y="62052"/>
                        <a:pt x="0" y="64197"/>
                        <a:pt x="0" y="66482"/>
                      </a:cubicBezTo>
                      <a:cubicBezTo>
                        <a:pt x="0" y="68768"/>
                        <a:pt x="891" y="70901"/>
                        <a:pt x="2509" y="72519"/>
                      </a:cubicBezTo>
                      <a:cubicBezTo>
                        <a:pt x="4115" y="74125"/>
                        <a:pt x="6260" y="75027"/>
                        <a:pt x="8545" y="75027"/>
                      </a:cubicBezTo>
                      <a:cubicBezTo>
                        <a:pt x="10831" y="75027"/>
                        <a:pt x="12965" y="74125"/>
                        <a:pt x="14582" y="72519"/>
                      </a:cubicBezTo>
                      <a:lnTo>
                        <a:pt x="30031" y="57035"/>
                      </a:lnTo>
                      <a:cubicBezTo>
                        <a:pt x="30406" y="56660"/>
                        <a:pt x="30606" y="56179"/>
                        <a:pt x="30606" y="55663"/>
                      </a:cubicBezTo>
                      <a:cubicBezTo>
                        <a:pt x="30606" y="55159"/>
                        <a:pt x="30406" y="54667"/>
                        <a:pt x="30031" y="54304"/>
                      </a:cubicBezTo>
                      <a:lnTo>
                        <a:pt x="26737" y="51010"/>
                      </a:lnTo>
                      <a:lnTo>
                        <a:pt x="29973" y="47775"/>
                      </a:lnTo>
                      <a:cubicBezTo>
                        <a:pt x="35072" y="52194"/>
                        <a:pt x="41436" y="54409"/>
                        <a:pt x="47813" y="54409"/>
                      </a:cubicBezTo>
                      <a:cubicBezTo>
                        <a:pt x="54776" y="54409"/>
                        <a:pt x="61738" y="51760"/>
                        <a:pt x="67048" y="46450"/>
                      </a:cubicBezTo>
                      <a:cubicBezTo>
                        <a:pt x="72182" y="41304"/>
                        <a:pt x="75019" y="34483"/>
                        <a:pt x="75019" y="27215"/>
                      </a:cubicBezTo>
                      <a:cubicBezTo>
                        <a:pt x="75019" y="19936"/>
                        <a:pt x="72171" y="13102"/>
                        <a:pt x="67048" y="7957"/>
                      </a:cubicBezTo>
                      <a:cubicBezTo>
                        <a:pt x="61744" y="2653"/>
                        <a:pt x="54776" y="1"/>
                        <a:pt x="478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8"/>
                <p:cNvSpPr/>
                <p:nvPr/>
              </p:nvSpPr>
              <p:spPr>
                <a:xfrm>
                  <a:off x="7716312" y="1594638"/>
                  <a:ext cx="136845" cy="124711"/>
                </a:xfrm>
                <a:custGeom>
                  <a:avLst/>
                  <a:gdLst/>
                  <a:ahLst/>
                  <a:cxnLst/>
                  <a:rect l="l" t="t" r="r" b="b"/>
                  <a:pathLst>
                    <a:path w="41343" h="37677" extrusionOk="0">
                      <a:moveTo>
                        <a:pt x="20665" y="3860"/>
                      </a:moveTo>
                      <a:cubicBezTo>
                        <a:pt x="24510" y="3860"/>
                        <a:pt x="28343" y="5325"/>
                        <a:pt x="31262" y="8244"/>
                      </a:cubicBezTo>
                      <a:cubicBezTo>
                        <a:pt x="37111" y="14093"/>
                        <a:pt x="37111" y="23599"/>
                        <a:pt x="31274" y="29448"/>
                      </a:cubicBezTo>
                      <a:cubicBezTo>
                        <a:pt x="28355" y="32367"/>
                        <a:pt x="24516" y="33826"/>
                        <a:pt x="20677" y="33826"/>
                      </a:cubicBezTo>
                      <a:cubicBezTo>
                        <a:pt x="16838" y="33826"/>
                        <a:pt x="13000" y="32367"/>
                        <a:pt x="10081" y="29448"/>
                      </a:cubicBezTo>
                      <a:cubicBezTo>
                        <a:pt x="4232" y="23599"/>
                        <a:pt x="4232" y="14093"/>
                        <a:pt x="10081" y="8244"/>
                      </a:cubicBezTo>
                      <a:cubicBezTo>
                        <a:pt x="12988" y="5325"/>
                        <a:pt x="16833" y="3860"/>
                        <a:pt x="20665" y="3860"/>
                      </a:cubicBezTo>
                      <a:close/>
                      <a:moveTo>
                        <a:pt x="20668" y="1"/>
                      </a:moveTo>
                      <a:cubicBezTo>
                        <a:pt x="15842" y="1"/>
                        <a:pt x="11019" y="1838"/>
                        <a:pt x="7350" y="5513"/>
                      </a:cubicBezTo>
                      <a:cubicBezTo>
                        <a:pt x="0" y="12874"/>
                        <a:pt x="0" y="24830"/>
                        <a:pt x="7350" y="32168"/>
                      </a:cubicBezTo>
                      <a:cubicBezTo>
                        <a:pt x="11030" y="35848"/>
                        <a:pt x="15848" y="37677"/>
                        <a:pt x="20689" y="37677"/>
                      </a:cubicBezTo>
                      <a:cubicBezTo>
                        <a:pt x="25518" y="37677"/>
                        <a:pt x="30336" y="35848"/>
                        <a:pt x="34016" y="32168"/>
                      </a:cubicBezTo>
                      <a:cubicBezTo>
                        <a:pt x="41342" y="24818"/>
                        <a:pt x="41342" y="12862"/>
                        <a:pt x="34005" y="5513"/>
                      </a:cubicBezTo>
                      <a:cubicBezTo>
                        <a:pt x="30324" y="1838"/>
                        <a:pt x="25495" y="1"/>
                        <a:pt x="20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8"/>
                <p:cNvSpPr/>
                <p:nvPr/>
              </p:nvSpPr>
              <p:spPr>
                <a:xfrm>
                  <a:off x="7758485" y="1623378"/>
                  <a:ext cx="52536" cy="20740"/>
                </a:xfrm>
                <a:custGeom>
                  <a:avLst/>
                  <a:gdLst/>
                  <a:ahLst/>
                  <a:cxnLst/>
                  <a:rect l="l" t="t" r="r" b="b"/>
                  <a:pathLst>
                    <a:path w="15872" h="6266" extrusionOk="0">
                      <a:moveTo>
                        <a:pt x="7936" y="1"/>
                      </a:moveTo>
                      <a:cubicBezTo>
                        <a:pt x="5331" y="1"/>
                        <a:pt x="2726" y="991"/>
                        <a:pt x="751" y="2972"/>
                      </a:cubicBezTo>
                      <a:cubicBezTo>
                        <a:pt x="1" y="3722"/>
                        <a:pt x="1" y="4953"/>
                        <a:pt x="751" y="5703"/>
                      </a:cubicBezTo>
                      <a:cubicBezTo>
                        <a:pt x="1126" y="6072"/>
                        <a:pt x="1621" y="6257"/>
                        <a:pt x="2115" y="6257"/>
                      </a:cubicBezTo>
                      <a:cubicBezTo>
                        <a:pt x="2609" y="6257"/>
                        <a:pt x="3101" y="6072"/>
                        <a:pt x="3470" y="5703"/>
                      </a:cubicBezTo>
                      <a:cubicBezTo>
                        <a:pt x="4701" y="4472"/>
                        <a:pt x="6316" y="3857"/>
                        <a:pt x="7929" y="3857"/>
                      </a:cubicBezTo>
                      <a:cubicBezTo>
                        <a:pt x="9542" y="3857"/>
                        <a:pt x="11154" y="4472"/>
                        <a:pt x="12379" y="5703"/>
                      </a:cubicBezTo>
                      <a:cubicBezTo>
                        <a:pt x="12766" y="6078"/>
                        <a:pt x="13246" y="6266"/>
                        <a:pt x="13738" y="6266"/>
                      </a:cubicBezTo>
                      <a:cubicBezTo>
                        <a:pt x="14242" y="6266"/>
                        <a:pt x="14723" y="6078"/>
                        <a:pt x="15110" y="5703"/>
                      </a:cubicBezTo>
                      <a:cubicBezTo>
                        <a:pt x="15872" y="4953"/>
                        <a:pt x="15872" y="3722"/>
                        <a:pt x="15122" y="2972"/>
                      </a:cubicBezTo>
                      <a:cubicBezTo>
                        <a:pt x="13146" y="991"/>
                        <a:pt x="10541" y="1"/>
                        <a:pt x="79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92" name="Google Shape;392;p18"/>
            <p:cNvGrpSpPr/>
            <p:nvPr/>
          </p:nvGrpSpPr>
          <p:grpSpPr>
            <a:xfrm>
              <a:off x="8106499" y="489126"/>
              <a:ext cx="273000" cy="273000"/>
              <a:chOff x="8106499" y="516254"/>
              <a:chExt cx="273000" cy="273000"/>
            </a:xfrm>
          </p:grpSpPr>
          <p:sp>
            <p:nvSpPr>
              <p:cNvPr id="393" name="Google Shape;393;p18"/>
              <p:cNvSpPr/>
              <p:nvPr/>
            </p:nvSpPr>
            <p:spPr>
              <a:xfrm>
                <a:off x="8106499" y="516254"/>
                <a:ext cx="273000" cy="273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4" name="Google Shape;394;p18"/>
              <p:cNvGrpSpPr/>
              <p:nvPr/>
            </p:nvGrpSpPr>
            <p:grpSpPr>
              <a:xfrm>
                <a:off x="8160297" y="582146"/>
                <a:ext cx="157465" cy="144971"/>
                <a:chOff x="6993499" y="1616539"/>
                <a:chExt cx="205703" cy="189381"/>
              </a:xfrm>
            </p:grpSpPr>
            <p:sp>
              <p:nvSpPr>
                <p:cNvPr id="395" name="Google Shape;395;p18"/>
                <p:cNvSpPr/>
                <p:nvPr/>
              </p:nvSpPr>
              <p:spPr>
                <a:xfrm>
                  <a:off x="7061995" y="1769950"/>
                  <a:ext cx="36003" cy="35970"/>
                </a:xfrm>
                <a:custGeom>
                  <a:avLst/>
                  <a:gdLst/>
                  <a:ahLst/>
                  <a:cxnLst/>
                  <a:rect l="l" t="t" r="r" b="b"/>
                  <a:pathLst>
                    <a:path w="13200" h="13188" extrusionOk="0">
                      <a:moveTo>
                        <a:pt x="6588" y="3681"/>
                      </a:moveTo>
                      <a:cubicBezTo>
                        <a:pt x="8206" y="3681"/>
                        <a:pt x="9507" y="4982"/>
                        <a:pt x="9507" y="6600"/>
                      </a:cubicBezTo>
                      <a:cubicBezTo>
                        <a:pt x="9507" y="8205"/>
                        <a:pt x="8206" y="9506"/>
                        <a:pt x="6588" y="9506"/>
                      </a:cubicBezTo>
                      <a:cubicBezTo>
                        <a:pt x="4983" y="9506"/>
                        <a:pt x="3682" y="8205"/>
                        <a:pt x="3682" y="6600"/>
                      </a:cubicBezTo>
                      <a:cubicBezTo>
                        <a:pt x="3682" y="4982"/>
                        <a:pt x="4983" y="3681"/>
                        <a:pt x="6588" y="3681"/>
                      </a:cubicBezTo>
                      <a:close/>
                      <a:moveTo>
                        <a:pt x="6588" y="0"/>
                      </a:moveTo>
                      <a:cubicBezTo>
                        <a:pt x="2955" y="0"/>
                        <a:pt x="1" y="2966"/>
                        <a:pt x="1" y="6600"/>
                      </a:cubicBezTo>
                      <a:cubicBezTo>
                        <a:pt x="1" y="10233"/>
                        <a:pt x="2955" y="13187"/>
                        <a:pt x="6588" y="13187"/>
                      </a:cubicBezTo>
                      <a:cubicBezTo>
                        <a:pt x="10234" y="13187"/>
                        <a:pt x="13188" y="10233"/>
                        <a:pt x="13188" y="6600"/>
                      </a:cubicBezTo>
                      <a:cubicBezTo>
                        <a:pt x="13200" y="2966"/>
                        <a:pt x="10246" y="0"/>
                        <a:pt x="65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8"/>
                <p:cNvSpPr/>
                <p:nvPr/>
              </p:nvSpPr>
              <p:spPr>
                <a:xfrm>
                  <a:off x="7125155" y="1769950"/>
                  <a:ext cx="35970" cy="35970"/>
                </a:xfrm>
                <a:custGeom>
                  <a:avLst/>
                  <a:gdLst/>
                  <a:ahLst/>
                  <a:cxnLst/>
                  <a:rect l="l" t="t" r="r" b="b"/>
                  <a:pathLst>
                    <a:path w="13188" h="13188" extrusionOk="0">
                      <a:moveTo>
                        <a:pt x="6599" y="3681"/>
                      </a:moveTo>
                      <a:cubicBezTo>
                        <a:pt x="8205" y="3681"/>
                        <a:pt x="9506" y="4982"/>
                        <a:pt x="9506" y="6600"/>
                      </a:cubicBezTo>
                      <a:cubicBezTo>
                        <a:pt x="9506" y="8205"/>
                        <a:pt x="8194" y="9506"/>
                        <a:pt x="6599" y="9506"/>
                      </a:cubicBezTo>
                      <a:cubicBezTo>
                        <a:pt x="4982" y="9506"/>
                        <a:pt x="3681" y="8205"/>
                        <a:pt x="3681" y="6600"/>
                      </a:cubicBezTo>
                      <a:cubicBezTo>
                        <a:pt x="3681" y="4982"/>
                        <a:pt x="4982" y="3681"/>
                        <a:pt x="6599" y="3681"/>
                      </a:cubicBezTo>
                      <a:close/>
                      <a:moveTo>
                        <a:pt x="6599" y="0"/>
                      </a:moveTo>
                      <a:cubicBezTo>
                        <a:pt x="2966" y="0"/>
                        <a:pt x="0" y="2966"/>
                        <a:pt x="0" y="6600"/>
                      </a:cubicBezTo>
                      <a:cubicBezTo>
                        <a:pt x="0" y="10233"/>
                        <a:pt x="2966" y="13187"/>
                        <a:pt x="6599" y="13187"/>
                      </a:cubicBezTo>
                      <a:cubicBezTo>
                        <a:pt x="10233" y="13187"/>
                        <a:pt x="13187" y="10233"/>
                        <a:pt x="13187" y="6600"/>
                      </a:cubicBezTo>
                      <a:cubicBezTo>
                        <a:pt x="13187" y="2966"/>
                        <a:pt x="10233" y="0"/>
                        <a:pt x="65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8"/>
                <p:cNvSpPr/>
                <p:nvPr/>
              </p:nvSpPr>
              <p:spPr>
                <a:xfrm>
                  <a:off x="7070501" y="1675160"/>
                  <a:ext cx="82073" cy="10073"/>
                </a:xfrm>
                <a:custGeom>
                  <a:avLst/>
                  <a:gdLst/>
                  <a:ahLst/>
                  <a:cxnLst/>
                  <a:rect l="l" t="t" r="r" b="b"/>
                  <a:pathLst>
                    <a:path w="30091" h="3693" extrusionOk="0">
                      <a:moveTo>
                        <a:pt x="1853" y="0"/>
                      </a:moveTo>
                      <a:cubicBezTo>
                        <a:pt x="845" y="0"/>
                        <a:pt x="1" y="821"/>
                        <a:pt x="1" y="1852"/>
                      </a:cubicBezTo>
                      <a:cubicBezTo>
                        <a:pt x="1" y="2872"/>
                        <a:pt x="821" y="3693"/>
                        <a:pt x="1853" y="3693"/>
                      </a:cubicBezTo>
                      <a:lnTo>
                        <a:pt x="28238" y="3693"/>
                      </a:lnTo>
                      <a:cubicBezTo>
                        <a:pt x="29246" y="3693"/>
                        <a:pt x="30090" y="2872"/>
                        <a:pt x="30090" y="1852"/>
                      </a:cubicBezTo>
                      <a:cubicBezTo>
                        <a:pt x="30090" y="821"/>
                        <a:pt x="29270" y="0"/>
                        <a:pt x="28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8"/>
                <p:cNvSpPr/>
                <p:nvPr/>
              </p:nvSpPr>
              <p:spPr>
                <a:xfrm>
                  <a:off x="7074435" y="1701289"/>
                  <a:ext cx="74207" cy="10073"/>
                </a:xfrm>
                <a:custGeom>
                  <a:avLst/>
                  <a:gdLst/>
                  <a:ahLst/>
                  <a:cxnLst/>
                  <a:rect l="l" t="t" r="r" b="b"/>
                  <a:pathLst>
                    <a:path w="27207" h="3693" extrusionOk="0">
                      <a:moveTo>
                        <a:pt x="1841" y="0"/>
                      </a:moveTo>
                      <a:cubicBezTo>
                        <a:pt x="833" y="0"/>
                        <a:pt x="1" y="821"/>
                        <a:pt x="1" y="1840"/>
                      </a:cubicBezTo>
                      <a:cubicBezTo>
                        <a:pt x="1" y="2872"/>
                        <a:pt x="821" y="3692"/>
                        <a:pt x="1841" y="3692"/>
                      </a:cubicBezTo>
                      <a:lnTo>
                        <a:pt x="25366" y="3692"/>
                      </a:lnTo>
                      <a:cubicBezTo>
                        <a:pt x="26374" y="3692"/>
                        <a:pt x="27207" y="2872"/>
                        <a:pt x="27207" y="1840"/>
                      </a:cubicBezTo>
                      <a:cubicBezTo>
                        <a:pt x="27207" y="821"/>
                        <a:pt x="26386" y="0"/>
                        <a:pt x="253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8"/>
                <p:cNvSpPr/>
                <p:nvPr/>
              </p:nvSpPr>
              <p:spPr>
                <a:xfrm>
                  <a:off x="6993499" y="1616539"/>
                  <a:ext cx="205703" cy="145245"/>
                </a:xfrm>
                <a:custGeom>
                  <a:avLst/>
                  <a:gdLst/>
                  <a:ahLst/>
                  <a:cxnLst/>
                  <a:rect l="l" t="t" r="r" b="b"/>
                  <a:pathLst>
                    <a:path w="75418" h="53252" extrusionOk="0">
                      <a:moveTo>
                        <a:pt x="71584" y="15614"/>
                      </a:moveTo>
                      <a:lnTo>
                        <a:pt x="66427" y="40628"/>
                      </a:lnTo>
                      <a:lnTo>
                        <a:pt x="20126" y="40628"/>
                      </a:lnTo>
                      <a:lnTo>
                        <a:pt x="14969" y="15614"/>
                      </a:lnTo>
                      <a:close/>
                      <a:moveTo>
                        <a:pt x="2096" y="0"/>
                      </a:moveTo>
                      <a:cubicBezTo>
                        <a:pt x="1379" y="0"/>
                        <a:pt x="699" y="423"/>
                        <a:pt x="410" y="1114"/>
                      </a:cubicBezTo>
                      <a:cubicBezTo>
                        <a:pt x="0" y="2052"/>
                        <a:pt x="434" y="3130"/>
                        <a:pt x="1360" y="3529"/>
                      </a:cubicBezTo>
                      <a:lnTo>
                        <a:pt x="9448" y="7045"/>
                      </a:lnTo>
                      <a:lnTo>
                        <a:pt x="18356" y="50310"/>
                      </a:lnTo>
                      <a:cubicBezTo>
                        <a:pt x="18708" y="52009"/>
                        <a:pt x="20232" y="53252"/>
                        <a:pt x="21955" y="53252"/>
                      </a:cubicBezTo>
                      <a:lnTo>
                        <a:pt x="66087" y="53252"/>
                      </a:lnTo>
                      <a:cubicBezTo>
                        <a:pt x="67107" y="53252"/>
                        <a:pt x="67939" y="52431"/>
                        <a:pt x="67939" y="51412"/>
                      </a:cubicBezTo>
                      <a:cubicBezTo>
                        <a:pt x="67939" y="50380"/>
                        <a:pt x="67118" y="49560"/>
                        <a:pt x="66087" y="49560"/>
                      </a:cubicBezTo>
                      <a:lnTo>
                        <a:pt x="21955" y="49560"/>
                      </a:lnTo>
                      <a:lnTo>
                        <a:pt x="20876" y="44308"/>
                      </a:lnTo>
                      <a:lnTo>
                        <a:pt x="66427" y="44308"/>
                      </a:lnTo>
                      <a:cubicBezTo>
                        <a:pt x="68173" y="44308"/>
                        <a:pt x="69685" y="43078"/>
                        <a:pt x="70037" y="41355"/>
                      </a:cubicBezTo>
                      <a:lnTo>
                        <a:pt x="75194" y="16352"/>
                      </a:lnTo>
                      <a:cubicBezTo>
                        <a:pt x="75417" y="15262"/>
                        <a:pt x="75148" y="14149"/>
                        <a:pt x="74444" y="13281"/>
                      </a:cubicBezTo>
                      <a:cubicBezTo>
                        <a:pt x="73741" y="12426"/>
                        <a:pt x="72698" y="11922"/>
                        <a:pt x="71584" y="11922"/>
                      </a:cubicBezTo>
                      <a:lnTo>
                        <a:pt x="14207" y="11922"/>
                      </a:lnTo>
                      <a:lnTo>
                        <a:pt x="13046" y="6295"/>
                      </a:lnTo>
                      <a:cubicBezTo>
                        <a:pt x="12800" y="5123"/>
                        <a:pt x="12015" y="4139"/>
                        <a:pt x="10913" y="3658"/>
                      </a:cubicBezTo>
                      <a:lnTo>
                        <a:pt x="2825" y="153"/>
                      </a:lnTo>
                      <a:cubicBezTo>
                        <a:pt x="2587" y="49"/>
                        <a:pt x="2339" y="0"/>
                        <a:pt x="20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428"/>
        <p:cNvGrpSpPr/>
        <p:nvPr/>
      </p:nvGrpSpPr>
      <p:grpSpPr>
        <a:xfrm>
          <a:off x="0" y="0"/>
          <a:ext cx="0" cy="0"/>
          <a:chOff x="0" y="0"/>
          <a:chExt cx="0" cy="0"/>
        </a:xfrm>
      </p:grpSpPr>
      <p:sp>
        <p:nvSpPr>
          <p:cNvPr id="429" name="Google Shape;429;p20"/>
          <p:cNvSpPr/>
          <p:nvPr/>
        </p:nvSpPr>
        <p:spPr>
          <a:xfrm>
            <a:off x="284850" y="289800"/>
            <a:ext cx="8574300" cy="4563900"/>
          </a:xfrm>
          <a:prstGeom prst="roundRect">
            <a:avLst>
              <a:gd name="adj" fmla="val 8250"/>
            </a:avLst>
          </a:prstGeom>
          <a:solidFill>
            <a:schemeClr val="dk2"/>
          </a:solidFill>
          <a:ln>
            <a:noFill/>
          </a:ln>
          <a:effectLst>
            <a:outerShdw blurRad="57150" dist="76200" dir="408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0"/>
          <p:cNvSpPr txBox="1">
            <a:spLocks noGrp="1"/>
          </p:cNvSpPr>
          <p:nvPr>
            <p:ph type="title"/>
          </p:nvPr>
        </p:nvSpPr>
        <p:spPr>
          <a:xfrm>
            <a:off x="2347938" y="997200"/>
            <a:ext cx="4448100" cy="1058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8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31" name="Google Shape;431;p20"/>
          <p:cNvSpPr txBox="1">
            <a:spLocks noGrp="1"/>
          </p:cNvSpPr>
          <p:nvPr>
            <p:ph type="subTitle" idx="1"/>
          </p:nvPr>
        </p:nvSpPr>
        <p:spPr>
          <a:xfrm>
            <a:off x="2347900" y="1841450"/>
            <a:ext cx="4448100" cy="105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32" name="Google Shape;432;p20"/>
          <p:cNvSpPr txBox="1"/>
          <p:nvPr/>
        </p:nvSpPr>
        <p:spPr>
          <a:xfrm>
            <a:off x="1947600" y="2926150"/>
            <a:ext cx="5248800" cy="556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200" b="1">
                <a:solidFill>
                  <a:schemeClr val="dk1"/>
                </a:solidFill>
                <a:latin typeface="Anybody"/>
                <a:ea typeface="Anybody"/>
                <a:cs typeface="Anybody"/>
                <a:sym typeface="Anybody"/>
              </a:rPr>
              <a:t>CREDITS:</a:t>
            </a:r>
            <a:r>
              <a:rPr lang="en" sz="1200">
                <a:solidFill>
                  <a:schemeClr val="dk1"/>
                </a:solidFill>
                <a:latin typeface="Anybody"/>
                <a:ea typeface="Anybody"/>
                <a:cs typeface="Anybody"/>
                <a:sym typeface="Anybody"/>
              </a:rPr>
              <a:t> This presentation template was created by </a:t>
            </a:r>
            <a:r>
              <a:rPr lang="en" sz="1200" b="1" u="sng">
                <a:solidFill>
                  <a:schemeClr val="hlink"/>
                </a:solidFill>
                <a:latin typeface="Anybody"/>
                <a:ea typeface="Anybody"/>
                <a:cs typeface="Anybody"/>
                <a:sym typeface="Anybody"/>
                <a:hlinkClick r:id="rId2"/>
              </a:rPr>
              <a:t>Slidesgo</a:t>
            </a:r>
            <a:r>
              <a:rPr lang="en" sz="1200">
                <a:solidFill>
                  <a:schemeClr val="dk1"/>
                </a:solidFill>
                <a:latin typeface="Anybody"/>
                <a:ea typeface="Anybody"/>
                <a:cs typeface="Anybody"/>
                <a:sym typeface="Anybody"/>
              </a:rPr>
              <a:t>, and includes icons by </a:t>
            </a:r>
            <a:r>
              <a:rPr lang="en" sz="1200" b="1" u="sng">
                <a:solidFill>
                  <a:schemeClr val="dk1"/>
                </a:solidFill>
                <a:latin typeface="Anybody"/>
                <a:ea typeface="Anybody"/>
                <a:cs typeface="Anybody"/>
                <a:sym typeface="Anybody"/>
                <a:hlinkClick r:id="rId3">
                  <a:extLst>
                    <a:ext uri="{A12FA001-AC4F-418D-AE19-62706E023703}">
                      <ahyp:hlinkClr xmlns:ahyp="http://schemas.microsoft.com/office/drawing/2018/hyperlinkcolor" val="tx"/>
                    </a:ext>
                  </a:extLst>
                </a:hlinkClick>
              </a:rPr>
              <a:t>Flaticon</a:t>
            </a:r>
            <a:r>
              <a:rPr lang="en" sz="1200">
                <a:solidFill>
                  <a:schemeClr val="dk1"/>
                </a:solidFill>
                <a:latin typeface="Anybody"/>
                <a:ea typeface="Anybody"/>
                <a:cs typeface="Anybody"/>
                <a:sym typeface="Anybody"/>
              </a:rPr>
              <a:t>, and infographics &amp; images by </a:t>
            </a:r>
            <a:r>
              <a:rPr lang="en" sz="1200" b="1" u="sng">
                <a:solidFill>
                  <a:schemeClr val="dk1"/>
                </a:solidFill>
                <a:latin typeface="Anybody"/>
                <a:ea typeface="Anybody"/>
                <a:cs typeface="Anybody"/>
                <a:sym typeface="Anybody"/>
                <a:hlinkClick r:id="rId4">
                  <a:extLst>
                    <a:ext uri="{A12FA001-AC4F-418D-AE19-62706E023703}">
                      <ahyp:hlinkClr xmlns:ahyp="http://schemas.microsoft.com/office/drawing/2018/hyperlinkcolor" val="tx"/>
                    </a:ext>
                  </a:extLst>
                </a:hlinkClick>
              </a:rPr>
              <a:t>Freepik</a:t>
            </a:r>
            <a:r>
              <a:rPr lang="en" sz="1200" u="sng">
                <a:solidFill>
                  <a:schemeClr val="dk1"/>
                </a:solidFill>
                <a:latin typeface="Anybody"/>
                <a:ea typeface="Anybody"/>
                <a:cs typeface="Anybody"/>
                <a:sym typeface="Anybody"/>
              </a:rPr>
              <a:t> </a:t>
            </a:r>
            <a:endParaRPr sz="1200" b="1" u="sng">
              <a:solidFill>
                <a:schemeClr val="dk1"/>
              </a:solidFill>
              <a:latin typeface="Anybody"/>
              <a:ea typeface="Anybody"/>
              <a:cs typeface="Anybody"/>
              <a:sym typeface="Anybody"/>
            </a:endParaRPr>
          </a:p>
        </p:txBody>
      </p:sp>
      <p:grpSp>
        <p:nvGrpSpPr>
          <p:cNvPr id="433" name="Google Shape;433;p20"/>
          <p:cNvGrpSpPr/>
          <p:nvPr/>
        </p:nvGrpSpPr>
        <p:grpSpPr>
          <a:xfrm>
            <a:off x="794438" y="489126"/>
            <a:ext cx="7585062" cy="273000"/>
            <a:chOff x="794438" y="489126"/>
            <a:chExt cx="7585062" cy="273000"/>
          </a:xfrm>
        </p:grpSpPr>
        <p:grpSp>
          <p:nvGrpSpPr>
            <p:cNvPr id="434" name="Google Shape;434;p20"/>
            <p:cNvGrpSpPr/>
            <p:nvPr/>
          </p:nvGrpSpPr>
          <p:grpSpPr>
            <a:xfrm>
              <a:off x="794438" y="534808"/>
              <a:ext cx="273000" cy="185406"/>
              <a:chOff x="794438" y="522095"/>
              <a:chExt cx="273000" cy="185406"/>
            </a:xfrm>
          </p:grpSpPr>
          <p:cxnSp>
            <p:nvCxnSpPr>
              <p:cNvPr id="435" name="Google Shape;435;p20"/>
              <p:cNvCxnSpPr/>
              <p:nvPr/>
            </p:nvCxnSpPr>
            <p:spPr>
              <a:xfrm>
                <a:off x="794438" y="522095"/>
                <a:ext cx="273000" cy="0"/>
              </a:xfrm>
              <a:prstGeom prst="straightConnector1">
                <a:avLst/>
              </a:prstGeom>
              <a:noFill/>
              <a:ln w="9525" cap="flat" cmpd="sng">
                <a:solidFill>
                  <a:schemeClr val="dk1"/>
                </a:solidFill>
                <a:prstDash val="solid"/>
                <a:round/>
                <a:headEnd type="none" w="med" len="med"/>
                <a:tailEnd type="none" w="med" len="med"/>
              </a:ln>
            </p:spPr>
          </p:cxnSp>
          <p:cxnSp>
            <p:nvCxnSpPr>
              <p:cNvPr id="436" name="Google Shape;436;p20"/>
              <p:cNvCxnSpPr/>
              <p:nvPr/>
            </p:nvCxnSpPr>
            <p:spPr>
              <a:xfrm>
                <a:off x="794438" y="614798"/>
                <a:ext cx="273000" cy="0"/>
              </a:xfrm>
              <a:prstGeom prst="straightConnector1">
                <a:avLst/>
              </a:prstGeom>
              <a:noFill/>
              <a:ln w="9525" cap="flat" cmpd="sng">
                <a:solidFill>
                  <a:schemeClr val="dk1"/>
                </a:solidFill>
                <a:prstDash val="solid"/>
                <a:round/>
                <a:headEnd type="none" w="med" len="med"/>
                <a:tailEnd type="none" w="med" len="med"/>
              </a:ln>
            </p:spPr>
          </p:cxnSp>
          <p:cxnSp>
            <p:nvCxnSpPr>
              <p:cNvPr id="437" name="Google Shape;437;p20"/>
              <p:cNvCxnSpPr/>
              <p:nvPr/>
            </p:nvCxnSpPr>
            <p:spPr>
              <a:xfrm>
                <a:off x="794438" y="707502"/>
                <a:ext cx="273000" cy="0"/>
              </a:xfrm>
              <a:prstGeom prst="straightConnector1">
                <a:avLst/>
              </a:prstGeom>
              <a:noFill/>
              <a:ln w="9525" cap="flat" cmpd="sng">
                <a:solidFill>
                  <a:schemeClr val="dk1"/>
                </a:solidFill>
                <a:prstDash val="solid"/>
                <a:round/>
                <a:headEnd type="none" w="med" len="med"/>
                <a:tailEnd type="none" w="med" len="med"/>
              </a:ln>
            </p:spPr>
          </p:cxnSp>
        </p:grpSp>
        <p:grpSp>
          <p:nvGrpSpPr>
            <p:cNvPr id="438" name="Google Shape;438;p20"/>
            <p:cNvGrpSpPr/>
            <p:nvPr/>
          </p:nvGrpSpPr>
          <p:grpSpPr>
            <a:xfrm>
              <a:off x="5634025" y="489126"/>
              <a:ext cx="2387400" cy="273000"/>
              <a:chOff x="5634025" y="516254"/>
              <a:chExt cx="2387400" cy="273000"/>
            </a:xfrm>
          </p:grpSpPr>
          <p:sp>
            <p:nvSpPr>
              <p:cNvPr id="439" name="Google Shape;439;p20"/>
              <p:cNvSpPr/>
              <p:nvPr/>
            </p:nvSpPr>
            <p:spPr>
              <a:xfrm>
                <a:off x="5634025" y="516254"/>
                <a:ext cx="2387400" cy="2730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0" name="Google Shape;440;p20"/>
              <p:cNvGrpSpPr/>
              <p:nvPr/>
            </p:nvGrpSpPr>
            <p:grpSpPr>
              <a:xfrm>
                <a:off x="5733981" y="574878"/>
                <a:ext cx="157455" cy="157474"/>
                <a:chOff x="7626532" y="1566956"/>
                <a:chExt cx="248313" cy="248343"/>
              </a:xfrm>
            </p:grpSpPr>
            <p:sp>
              <p:nvSpPr>
                <p:cNvPr id="441" name="Google Shape;441;p20"/>
                <p:cNvSpPr/>
                <p:nvPr/>
              </p:nvSpPr>
              <p:spPr>
                <a:xfrm>
                  <a:off x="7626532" y="1566956"/>
                  <a:ext cx="248313" cy="248343"/>
                </a:xfrm>
                <a:custGeom>
                  <a:avLst/>
                  <a:gdLst/>
                  <a:ahLst/>
                  <a:cxnLst/>
                  <a:rect l="l" t="t" r="r" b="b"/>
                  <a:pathLst>
                    <a:path w="75019" h="75028" extrusionOk="0">
                      <a:moveTo>
                        <a:pt x="47789" y="3854"/>
                      </a:moveTo>
                      <a:cubicBezTo>
                        <a:pt x="53768" y="3854"/>
                        <a:pt x="59746" y="6128"/>
                        <a:pt x="64305" y="10688"/>
                      </a:cubicBezTo>
                      <a:cubicBezTo>
                        <a:pt x="68713" y="15095"/>
                        <a:pt x="71151" y="20956"/>
                        <a:pt x="71151" y="27203"/>
                      </a:cubicBezTo>
                      <a:cubicBezTo>
                        <a:pt x="71151" y="33439"/>
                        <a:pt x="68713" y="39300"/>
                        <a:pt x="64305" y="43707"/>
                      </a:cubicBezTo>
                      <a:cubicBezTo>
                        <a:pt x="59757" y="48261"/>
                        <a:pt x="53776" y="50538"/>
                        <a:pt x="47795" y="50538"/>
                      </a:cubicBezTo>
                      <a:cubicBezTo>
                        <a:pt x="41814" y="50538"/>
                        <a:pt x="35833" y="48261"/>
                        <a:pt x="31285" y="43707"/>
                      </a:cubicBezTo>
                      <a:cubicBezTo>
                        <a:pt x="26866" y="39300"/>
                        <a:pt x="24440" y="33439"/>
                        <a:pt x="24440" y="27203"/>
                      </a:cubicBezTo>
                      <a:cubicBezTo>
                        <a:pt x="24440" y="20956"/>
                        <a:pt x="26866" y="15095"/>
                        <a:pt x="31285" y="10688"/>
                      </a:cubicBezTo>
                      <a:cubicBezTo>
                        <a:pt x="35833" y="6128"/>
                        <a:pt x="41811" y="3854"/>
                        <a:pt x="47789" y="3854"/>
                      </a:cubicBezTo>
                      <a:close/>
                      <a:moveTo>
                        <a:pt x="19329" y="49076"/>
                      </a:moveTo>
                      <a:lnTo>
                        <a:pt x="25929" y="55675"/>
                      </a:lnTo>
                      <a:lnTo>
                        <a:pt x="23198" y="58418"/>
                      </a:lnTo>
                      <a:lnTo>
                        <a:pt x="16587" y="51819"/>
                      </a:lnTo>
                      <a:lnTo>
                        <a:pt x="19329" y="49076"/>
                      </a:lnTo>
                      <a:close/>
                      <a:moveTo>
                        <a:pt x="13855" y="54550"/>
                      </a:moveTo>
                      <a:lnTo>
                        <a:pt x="20466" y="61161"/>
                      </a:lnTo>
                      <a:lnTo>
                        <a:pt x="11828" y="69776"/>
                      </a:lnTo>
                      <a:cubicBezTo>
                        <a:pt x="10948" y="70655"/>
                        <a:pt x="9776" y="71136"/>
                        <a:pt x="8522" y="71136"/>
                      </a:cubicBezTo>
                      <a:cubicBezTo>
                        <a:pt x="7280" y="71136"/>
                        <a:pt x="6107" y="70655"/>
                        <a:pt x="5228" y="69776"/>
                      </a:cubicBezTo>
                      <a:cubicBezTo>
                        <a:pt x="4349" y="68897"/>
                        <a:pt x="3869" y="67725"/>
                        <a:pt x="3869" y="66482"/>
                      </a:cubicBezTo>
                      <a:cubicBezTo>
                        <a:pt x="3869" y="65240"/>
                        <a:pt x="4349" y="64068"/>
                        <a:pt x="5228" y="63189"/>
                      </a:cubicBezTo>
                      <a:lnTo>
                        <a:pt x="13855" y="54550"/>
                      </a:lnTo>
                      <a:close/>
                      <a:moveTo>
                        <a:pt x="47806" y="1"/>
                      </a:moveTo>
                      <a:cubicBezTo>
                        <a:pt x="40836" y="1"/>
                        <a:pt x="33864" y="2653"/>
                        <a:pt x="28554" y="7957"/>
                      </a:cubicBezTo>
                      <a:cubicBezTo>
                        <a:pt x="23408" y="13102"/>
                        <a:pt x="20584" y="19936"/>
                        <a:pt x="20584" y="27203"/>
                      </a:cubicBezTo>
                      <a:cubicBezTo>
                        <a:pt x="20584" y="33826"/>
                        <a:pt x="22928" y="40074"/>
                        <a:pt x="27241" y="45032"/>
                      </a:cubicBezTo>
                      <a:lnTo>
                        <a:pt x="23995" y="48267"/>
                      </a:lnTo>
                      <a:lnTo>
                        <a:pt x="20701" y="44973"/>
                      </a:lnTo>
                      <a:cubicBezTo>
                        <a:pt x="20337" y="44598"/>
                        <a:pt x="19857" y="44399"/>
                        <a:pt x="19341" y="44399"/>
                      </a:cubicBezTo>
                      <a:cubicBezTo>
                        <a:pt x="18825" y="44399"/>
                        <a:pt x="18345" y="44598"/>
                        <a:pt x="17981" y="44973"/>
                      </a:cubicBezTo>
                      <a:lnTo>
                        <a:pt x="2509" y="60446"/>
                      </a:lnTo>
                      <a:cubicBezTo>
                        <a:pt x="891" y="62052"/>
                        <a:pt x="0" y="64197"/>
                        <a:pt x="0" y="66482"/>
                      </a:cubicBezTo>
                      <a:cubicBezTo>
                        <a:pt x="0" y="68768"/>
                        <a:pt x="891" y="70901"/>
                        <a:pt x="2509" y="72519"/>
                      </a:cubicBezTo>
                      <a:cubicBezTo>
                        <a:pt x="4115" y="74125"/>
                        <a:pt x="6260" y="75027"/>
                        <a:pt x="8545" y="75027"/>
                      </a:cubicBezTo>
                      <a:cubicBezTo>
                        <a:pt x="10831" y="75027"/>
                        <a:pt x="12965" y="74125"/>
                        <a:pt x="14582" y="72519"/>
                      </a:cubicBezTo>
                      <a:lnTo>
                        <a:pt x="30031" y="57035"/>
                      </a:lnTo>
                      <a:cubicBezTo>
                        <a:pt x="30406" y="56660"/>
                        <a:pt x="30606" y="56179"/>
                        <a:pt x="30606" y="55663"/>
                      </a:cubicBezTo>
                      <a:cubicBezTo>
                        <a:pt x="30606" y="55159"/>
                        <a:pt x="30406" y="54667"/>
                        <a:pt x="30031" y="54304"/>
                      </a:cubicBezTo>
                      <a:lnTo>
                        <a:pt x="26737" y="51010"/>
                      </a:lnTo>
                      <a:lnTo>
                        <a:pt x="29973" y="47775"/>
                      </a:lnTo>
                      <a:cubicBezTo>
                        <a:pt x="35072" y="52194"/>
                        <a:pt x="41436" y="54409"/>
                        <a:pt x="47813" y="54409"/>
                      </a:cubicBezTo>
                      <a:cubicBezTo>
                        <a:pt x="54776" y="54409"/>
                        <a:pt x="61738" y="51760"/>
                        <a:pt x="67048" y="46450"/>
                      </a:cubicBezTo>
                      <a:cubicBezTo>
                        <a:pt x="72182" y="41304"/>
                        <a:pt x="75019" y="34483"/>
                        <a:pt x="75019" y="27215"/>
                      </a:cubicBezTo>
                      <a:cubicBezTo>
                        <a:pt x="75019" y="19936"/>
                        <a:pt x="72171" y="13102"/>
                        <a:pt x="67048" y="7957"/>
                      </a:cubicBezTo>
                      <a:cubicBezTo>
                        <a:pt x="61744" y="2653"/>
                        <a:pt x="54776" y="1"/>
                        <a:pt x="478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0"/>
                <p:cNvSpPr/>
                <p:nvPr/>
              </p:nvSpPr>
              <p:spPr>
                <a:xfrm>
                  <a:off x="7716312" y="1594638"/>
                  <a:ext cx="136845" cy="124711"/>
                </a:xfrm>
                <a:custGeom>
                  <a:avLst/>
                  <a:gdLst/>
                  <a:ahLst/>
                  <a:cxnLst/>
                  <a:rect l="l" t="t" r="r" b="b"/>
                  <a:pathLst>
                    <a:path w="41343" h="37677" extrusionOk="0">
                      <a:moveTo>
                        <a:pt x="20665" y="3860"/>
                      </a:moveTo>
                      <a:cubicBezTo>
                        <a:pt x="24510" y="3860"/>
                        <a:pt x="28343" y="5325"/>
                        <a:pt x="31262" y="8244"/>
                      </a:cubicBezTo>
                      <a:cubicBezTo>
                        <a:pt x="37111" y="14093"/>
                        <a:pt x="37111" y="23599"/>
                        <a:pt x="31274" y="29448"/>
                      </a:cubicBezTo>
                      <a:cubicBezTo>
                        <a:pt x="28355" y="32367"/>
                        <a:pt x="24516" y="33826"/>
                        <a:pt x="20677" y="33826"/>
                      </a:cubicBezTo>
                      <a:cubicBezTo>
                        <a:pt x="16838" y="33826"/>
                        <a:pt x="13000" y="32367"/>
                        <a:pt x="10081" y="29448"/>
                      </a:cubicBezTo>
                      <a:cubicBezTo>
                        <a:pt x="4232" y="23599"/>
                        <a:pt x="4232" y="14093"/>
                        <a:pt x="10081" y="8244"/>
                      </a:cubicBezTo>
                      <a:cubicBezTo>
                        <a:pt x="12988" y="5325"/>
                        <a:pt x="16833" y="3860"/>
                        <a:pt x="20665" y="3860"/>
                      </a:cubicBezTo>
                      <a:close/>
                      <a:moveTo>
                        <a:pt x="20668" y="1"/>
                      </a:moveTo>
                      <a:cubicBezTo>
                        <a:pt x="15842" y="1"/>
                        <a:pt x="11019" y="1838"/>
                        <a:pt x="7350" y="5513"/>
                      </a:cubicBezTo>
                      <a:cubicBezTo>
                        <a:pt x="0" y="12874"/>
                        <a:pt x="0" y="24830"/>
                        <a:pt x="7350" y="32168"/>
                      </a:cubicBezTo>
                      <a:cubicBezTo>
                        <a:pt x="11030" y="35848"/>
                        <a:pt x="15848" y="37677"/>
                        <a:pt x="20689" y="37677"/>
                      </a:cubicBezTo>
                      <a:cubicBezTo>
                        <a:pt x="25518" y="37677"/>
                        <a:pt x="30336" y="35848"/>
                        <a:pt x="34016" y="32168"/>
                      </a:cubicBezTo>
                      <a:cubicBezTo>
                        <a:pt x="41342" y="24818"/>
                        <a:pt x="41342" y="12862"/>
                        <a:pt x="34005" y="5513"/>
                      </a:cubicBezTo>
                      <a:cubicBezTo>
                        <a:pt x="30324" y="1838"/>
                        <a:pt x="25495" y="1"/>
                        <a:pt x="20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0"/>
                <p:cNvSpPr/>
                <p:nvPr/>
              </p:nvSpPr>
              <p:spPr>
                <a:xfrm>
                  <a:off x="7758485" y="1623378"/>
                  <a:ext cx="52536" cy="20740"/>
                </a:xfrm>
                <a:custGeom>
                  <a:avLst/>
                  <a:gdLst/>
                  <a:ahLst/>
                  <a:cxnLst/>
                  <a:rect l="l" t="t" r="r" b="b"/>
                  <a:pathLst>
                    <a:path w="15872" h="6266" extrusionOk="0">
                      <a:moveTo>
                        <a:pt x="7936" y="1"/>
                      </a:moveTo>
                      <a:cubicBezTo>
                        <a:pt x="5331" y="1"/>
                        <a:pt x="2726" y="991"/>
                        <a:pt x="751" y="2972"/>
                      </a:cubicBezTo>
                      <a:cubicBezTo>
                        <a:pt x="1" y="3722"/>
                        <a:pt x="1" y="4953"/>
                        <a:pt x="751" y="5703"/>
                      </a:cubicBezTo>
                      <a:cubicBezTo>
                        <a:pt x="1126" y="6072"/>
                        <a:pt x="1621" y="6257"/>
                        <a:pt x="2115" y="6257"/>
                      </a:cubicBezTo>
                      <a:cubicBezTo>
                        <a:pt x="2609" y="6257"/>
                        <a:pt x="3101" y="6072"/>
                        <a:pt x="3470" y="5703"/>
                      </a:cubicBezTo>
                      <a:cubicBezTo>
                        <a:pt x="4701" y="4472"/>
                        <a:pt x="6316" y="3857"/>
                        <a:pt x="7929" y="3857"/>
                      </a:cubicBezTo>
                      <a:cubicBezTo>
                        <a:pt x="9542" y="3857"/>
                        <a:pt x="11154" y="4472"/>
                        <a:pt x="12379" y="5703"/>
                      </a:cubicBezTo>
                      <a:cubicBezTo>
                        <a:pt x="12766" y="6078"/>
                        <a:pt x="13246" y="6266"/>
                        <a:pt x="13738" y="6266"/>
                      </a:cubicBezTo>
                      <a:cubicBezTo>
                        <a:pt x="14242" y="6266"/>
                        <a:pt x="14723" y="6078"/>
                        <a:pt x="15110" y="5703"/>
                      </a:cubicBezTo>
                      <a:cubicBezTo>
                        <a:pt x="15872" y="4953"/>
                        <a:pt x="15872" y="3722"/>
                        <a:pt x="15122" y="2972"/>
                      </a:cubicBezTo>
                      <a:cubicBezTo>
                        <a:pt x="13146" y="991"/>
                        <a:pt x="10541" y="1"/>
                        <a:pt x="79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44" name="Google Shape;444;p20"/>
            <p:cNvGrpSpPr/>
            <p:nvPr/>
          </p:nvGrpSpPr>
          <p:grpSpPr>
            <a:xfrm>
              <a:off x="8106499" y="489126"/>
              <a:ext cx="273000" cy="273000"/>
              <a:chOff x="8106499" y="516254"/>
              <a:chExt cx="273000" cy="273000"/>
            </a:xfrm>
          </p:grpSpPr>
          <p:sp>
            <p:nvSpPr>
              <p:cNvPr id="445" name="Google Shape;445;p20"/>
              <p:cNvSpPr/>
              <p:nvPr/>
            </p:nvSpPr>
            <p:spPr>
              <a:xfrm>
                <a:off x="8106499" y="516254"/>
                <a:ext cx="273000" cy="273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6" name="Google Shape;446;p20"/>
              <p:cNvGrpSpPr/>
              <p:nvPr/>
            </p:nvGrpSpPr>
            <p:grpSpPr>
              <a:xfrm>
                <a:off x="8160297" y="582146"/>
                <a:ext cx="157465" cy="144971"/>
                <a:chOff x="6993499" y="1616539"/>
                <a:chExt cx="205703" cy="189381"/>
              </a:xfrm>
            </p:grpSpPr>
            <p:sp>
              <p:nvSpPr>
                <p:cNvPr id="447" name="Google Shape;447;p20"/>
                <p:cNvSpPr/>
                <p:nvPr/>
              </p:nvSpPr>
              <p:spPr>
                <a:xfrm>
                  <a:off x="7061995" y="1769950"/>
                  <a:ext cx="36003" cy="35970"/>
                </a:xfrm>
                <a:custGeom>
                  <a:avLst/>
                  <a:gdLst/>
                  <a:ahLst/>
                  <a:cxnLst/>
                  <a:rect l="l" t="t" r="r" b="b"/>
                  <a:pathLst>
                    <a:path w="13200" h="13188" extrusionOk="0">
                      <a:moveTo>
                        <a:pt x="6588" y="3681"/>
                      </a:moveTo>
                      <a:cubicBezTo>
                        <a:pt x="8206" y="3681"/>
                        <a:pt x="9507" y="4982"/>
                        <a:pt x="9507" y="6600"/>
                      </a:cubicBezTo>
                      <a:cubicBezTo>
                        <a:pt x="9507" y="8205"/>
                        <a:pt x="8206" y="9506"/>
                        <a:pt x="6588" y="9506"/>
                      </a:cubicBezTo>
                      <a:cubicBezTo>
                        <a:pt x="4983" y="9506"/>
                        <a:pt x="3682" y="8205"/>
                        <a:pt x="3682" y="6600"/>
                      </a:cubicBezTo>
                      <a:cubicBezTo>
                        <a:pt x="3682" y="4982"/>
                        <a:pt x="4983" y="3681"/>
                        <a:pt x="6588" y="3681"/>
                      </a:cubicBezTo>
                      <a:close/>
                      <a:moveTo>
                        <a:pt x="6588" y="0"/>
                      </a:moveTo>
                      <a:cubicBezTo>
                        <a:pt x="2955" y="0"/>
                        <a:pt x="1" y="2966"/>
                        <a:pt x="1" y="6600"/>
                      </a:cubicBezTo>
                      <a:cubicBezTo>
                        <a:pt x="1" y="10233"/>
                        <a:pt x="2955" y="13187"/>
                        <a:pt x="6588" y="13187"/>
                      </a:cubicBezTo>
                      <a:cubicBezTo>
                        <a:pt x="10234" y="13187"/>
                        <a:pt x="13188" y="10233"/>
                        <a:pt x="13188" y="6600"/>
                      </a:cubicBezTo>
                      <a:cubicBezTo>
                        <a:pt x="13200" y="2966"/>
                        <a:pt x="10246" y="0"/>
                        <a:pt x="65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0"/>
                <p:cNvSpPr/>
                <p:nvPr/>
              </p:nvSpPr>
              <p:spPr>
                <a:xfrm>
                  <a:off x="7125155" y="1769950"/>
                  <a:ext cx="35970" cy="35970"/>
                </a:xfrm>
                <a:custGeom>
                  <a:avLst/>
                  <a:gdLst/>
                  <a:ahLst/>
                  <a:cxnLst/>
                  <a:rect l="l" t="t" r="r" b="b"/>
                  <a:pathLst>
                    <a:path w="13188" h="13188" extrusionOk="0">
                      <a:moveTo>
                        <a:pt x="6599" y="3681"/>
                      </a:moveTo>
                      <a:cubicBezTo>
                        <a:pt x="8205" y="3681"/>
                        <a:pt x="9506" y="4982"/>
                        <a:pt x="9506" y="6600"/>
                      </a:cubicBezTo>
                      <a:cubicBezTo>
                        <a:pt x="9506" y="8205"/>
                        <a:pt x="8194" y="9506"/>
                        <a:pt x="6599" y="9506"/>
                      </a:cubicBezTo>
                      <a:cubicBezTo>
                        <a:pt x="4982" y="9506"/>
                        <a:pt x="3681" y="8205"/>
                        <a:pt x="3681" y="6600"/>
                      </a:cubicBezTo>
                      <a:cubicBezTo>
                        <a:pt x="3681" y="4982"/>
                        <a:pt x="4982" y="3681"/>
                        <a:pt x="6599" y="3681"/>
                      </a:cubicBezTo>
                      <a:close/>
                      <a:moveTo>
                        <a:pt x="6599" y="0"/>
                      </a:moveTo>
                      <a:cubicBezTo>
                        <a:pt x="2966" y="0"/>
                        <a:pt x="0" y="2966"/>
                        <a:pt x="0" y="6600"/>
                      </a:cubicBezTo>
                      <a:cubicBezTo>
                        <a:pt x="0" y="10233"/>
                        <a:pt x="2966" y="13187"/>
                        <a:pt x="6599" y="13187"/>
                      </a:cubicBezTo>
                      <a:cubicBezTo>
                        <a:pt x="10233" y="13187"/>
                        <a:pt x="13187" y="10233"/>
                        <a:pt x="13187" y="6600"/>
                      </a:cubicBezTo>
                      <a:cubicBezTo>
                        <a:pt x="13187" y="2966"/>
                        <a:pt x="10233" y="0"/>
                        <a:pt x="65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0"/>
                <p:cNvSpPr/>
                <p:nvPr/>
              </p:nvSpPr>
              <p:spPr>
                <a:xfrm>
                  <a:off x="7070501" y="1675160"/>
                  <a:ext cx="82073" cy="10073"/>
                </a:xfrm>
                <a:custGeom>
                  <a:avLst/>
                  <a:gdLst/>
                  <a:ahLst/>
                  <a:cxnLst/>
                  <a:rect l="l" t="t" r="r" b="b"/>
                  <a:pathLst>
                    <a:path w="30091" h="3693" extrusionOk="0">
                      <a:moveTo>
                        <a:pt x="1853" y="0"/>
                      </a:moveTo>
                      <a:cubicBezTo>
                        <a:pt x="845" y="0"/>
                        <a:pt x="1" y="821"/>
                        <a:pt x="1" y="1852"/>
                      </a:cubicBezTo>
                      <a:cubicBezTo>
                        <a:pt x="1" y="2872"/>
                        <a:pt x="821" y="3693"/>
                        <a:pt x="1853" y="3693"/>
                      </a:cubicBezTo>
                      <a:lnTo>
                        <a:pt x="28238" y="3693"/>
                      </a:lnTo>
                      <a:cubicBezTo>
                        <a:pt x="29246" y="3693"/>
                        <a:pt x="30090" y="2872"/>
                        <a:pt x="30090" y="1852"/>
                      </a:cubicBezTo>
                      <a:cubicBezTo>
                        <a:pt x="30090" y="821"/>
                        <a:pt x="29270" y="0"/>
                        <a:pt x="28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0"/>
                <p:cNvSpPr/>
                <p:nvPr/>
              </p:nvSpPr>
              <p:spPr>
                <a:xfrm>
                  <a:off x="7074435" y="1701289"/>
                  <a:ext cx="74207" cy="10073"/>
                </a:xfrm>
                <a:custGeom>
                  <a:avLst/>
                  <a:gdLst/>
                  <a:ahLst/>
                  <a:cxnLst/>
                  <a:rect l="l" t="t" r="r" b="b"/>
                  <a:pathLst>
                    <a:path w="27207" h="3693" extrusionOk="0">
                      <a:moveTo>
                        <a:pt x="1841" y="0"/>
                      </a:moveTo>
                      <a:cubicBezTo>
                        <a:pt x="833" y="0"/>
                        <a:pt x="1" y="821"/>
                        <a:pt x="1" y="1840"/>
                      </a:cubicBezTo>
                      <a:cubicBezTo>
                        <a:pt x="1" y="2872"/>
                        <a:pt x="821" y="3692"/>
                        <a:pt x="1841" y="3692"/>
                      </a:cubicBezTo>
                      <a:lnTo>
                        <a:pt x="25366" y="3692"/>
                      </a:lnTo>
                      <a:cubicBezTo>
                        <a:pt x="26374" y="3692"/>
                        <a:pt x="27207" y="2872"/>
                        <a:pt x="27207" y="1840"/>
                      </a:cubicBezTo>
                      <a:cubicBezTo>
                        <a:pt x="27207" y="821"/>
                        <a:pt x="26386" y="0"/>
                        <a:pt x="253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0"/>
                <p:cNvSpPr/>
                <p:nvPr/>
              </p:nvSpPr>
              <p:spPr>
                <a:xfrm>
                  <a:off x="6993499" y="1616539"/>
                  <a:ext cx="205703" cy="145245"/>
                </a:xfrm>
                <a:custGeom>
                  <a:avLst/>
                  <a:gdLst/>
                  <a:ahLst/>
                  <a:cxnLst/>
                  <a:rect l="l" t="t" r="r" b="b"/>
                  <a:pathLst>
                    <a:path w="75418" h="53252" extrusionOk="0">
                      <a:moveTo>
                        <a:pt x="71584" y="15614"/>
                      </a:moveTo>
                      <a:lnTo>
                        <a:pt x="66427" y="40628"/>
                      </a:lnTo>
                      <a:lnTo>
                        <a:pt x="20126" y="40628"/>
                      </a:lnTo>
                      <a:lnTo>
                        <a:pt x="14969" y="15614"/>
                      </a:lnTo>
                      <a:close/>
                      <a:moveTo>
                        <a:pt x="2096" y="0"/>
                      </a:moveTo>
                      <a:cubicBezTo>
                        <a:pt x="1379" y="0"/>
                        <a:pt x="699" y="423"/>
                        <a:pt x="410" y="1114"/>
                      </a:cubicBezTo>
                      <a:cubicBezTo>
                        <a:pt x="0" y="2052"/>
                        <a:pt x="434" y="3130"/>
                        <a:pt x="1360" y="3529"/>
                      </a:cubicBezTo>
                      <a:lnTo>
                        <a:pt x="9448" y="7045"/>
                      </a:lnTo>
                      <a:lnTo>
                        <a:pt x="18356" y="50310"/>
                      </a:lnTo>
                      <a:cubicBezTo>
                        <a:pt x="18708" y="52009"/>
                        <a:pt x="20232" y="53252"/>
                        <a:pt x="21955" y="53252"/>
                      </a:cubicBezTo>
                      <a:lnTo>
                        <a:pt x="66087" y="53252"/>
                      </a:lnTo>
                      <a:cubicBezTo>
                        <a:pt x="67107" y="53252"/>
                        <a:pt x="67939" y="52431"/>
                        <a:pt x="67939" y="51412"/>
                      </a:cubicBezTo>
                      <a:cubicBezTo>
                        <a:pt x="67939" y="50380"/>
                        <a:pt x="67118" y="49560"/>
                        <a:pt x="66087" y="49560"/>
                      </a:cubicBezTo>
                      <a:lnTo>
                        <a:pt x="21955" y="49560"/>
                      </a:lnTo>
                      <a:lnTo>
                        <a:pt x="20876" y="44308"/>
                      </a:lnTo>
                      <a:lnTo>
                        <a:pt x="66427" y="44308"/>
                      </a:lnTo>
                      <a:cubicBezTo>
                        <a:pt x="68173" y="44308"/>
                        <a:pt x="69685" y="43078"/>
                        <a:pt x="70037" y="41355"/>
                      </a:cubicBezTo>
                      <a:lnTo>
                        <a:pt x="75194" y="16352"/>
                      </a:lnTo>
                      <a:cubicBezTo>
                        <a:pt x="75417" y="15262"/>
                        <a:pt x="75148" y="14149"/>
                        <a:pt x="74444" y="13281"/>
                      </a:cubicBezTo>
                      <a:cubicBezTo>
                        <a:pt x="73741" y="12426"/>
                        <a:pt x="72698" y="11922"/>
                        <a:pt x="71584" y="11922"/>
                      </a:cubicBezTo>
                      <a:lnTo>
                        <a:pt x="14207" y="11922"/>
                      </a:lnTo>
                      <a:lnTo>
                        <a:pt x="13046" y="6295"/>
                      </a:lnTo>
                      <a:cubicBezTo>
                        <a:pt x="12800" y="5123"/>
                        <a:pt x="12015" y="4139"/>
                        <a:pt x="10913" y="3658"/>
                      </a:cubicBezTo>
                      <a:lnTo>
                        <a:pt x="2825" y="153"/>
                      </a:lnTo>
                      <a:cubicBezTo>
                        <a:pt x="2587" y="49"/>
                        <a:pt x="2339" y="0"/>
                        <a:pt x="20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452"/>
        <p:cNvGrpSpPr/>
        <p:nvPr/>
      </p:nvGrpSpPr>
      <p:grpSpPr>
        <a:xfrm>
          <a:off x="0" y="0"/>
          <a:ext cx="0" cy="0"/>
          <a:chOff x="0" y="0"/>
          <a:chExt cx="0" cy="0"/>
        </a:xfrm>
      </p:grpSpPr>
      <p:sp>
        <p:nvSpPr>
          <p:cNvPr id="453" name="Google Shape;453;p21"/>
          <p:cNvSpPr/>
          <p:nvPr/>
        </p:nvSpPr>
        <p:spPr>
          <a:xfrm>
            <a:off x="284850" y="289800"/>
            <a:ext cx="8574300" cy="4563900"/>
          </a:xfrm>
          <a:prstGeom prst="roundRect">
            <a:avLst>
              <a:gd name="adj" fmla="val 8250"/>
            </a:avLst>
          </a:prstGeom>
          <a:solidFill>
            <a:schemeClr val="dk2"/>
          </a:solidFill>
          <a:ln>
            <a:noFill/>
          </a:ln>
          <a:effectLst>
            <a:outerShdw blurRad="57150" dist="76200" dir="408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1"/>
          <p:cNvSpPr/>
          <p:nvPr/>
        </p:nvSpPr>
        <p:spPr>
          <a:xfrm rot="1917429">
            <a:off x="-740302" y="3859619"/>
            <a:ext cx="3362272" cy="2114379"/>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5" name="Google Shape;455;p21"/>
          <p:cNvGrpSpPr/>
          <p:nvPr/>
        </p:nvGrpSpPr>
        <p:grpSpPr>
          <a:xfrm>
            <a:off x="794438" y="489126"/>
            <a:ext cx="7585062" cy="273000"/>
            <a:chOff x="794438" y="489126"/>
            <a:chExt cx="7585062" cy="273000"/>
          </a:xfrm>
        </p:grpSpPr>
        <p:grpSp>
          <p:nvGrpSpPr>
            <p:cNvPr id="456" name="Google Shape;456;p21"/>
            <p:cNvGrpSpPr/>
            <p:nvPr/>
          </p:nvGrpSpPr>
          <p:grpSpPr>
            <a:xfrm>
              <a:off x="794438" y="534808"/>
              <a:ext cx="273000" cy="185406"/>
              <a:chOff x="794438" y="522095"/>
              <a:chExt cx="273000" cy="185406"/>
            </a:xfrm>
          </p:grpSpPr>
          <p:cxnSp>
            <p:nvCxnSpPr>
              <p:cNvPr id="457" name="Google Shape;457;p21"/>
              <p:cNvCxnSpPr/>
              <p:nvPr/>
            </p:nvCxnSpPr>
            <p:spPr>
              <a:xfrm>
                <a:off x="794438" y="522095"/>
                <a:ext cx="273000" cy="0"/>
              </a:xfrm>
              <a:prstGeom prst="straightConnector1">
                <a:avLst/>
              </a:prstGeom>
              <a:noFill/>
              <a:ln w="9525" cap="flat" cmpd="sng">
                <a:solidFill>
                  <a:schemeClr val="dk1"/>
                </a:solidFill>
                <a:prstDash val="solid"/>
                <a:round/>
                <a:headEnd type="none" w="med" len="med"/>
                <a:tailEnd type="none" w="med" len="med"/>
              </a:ln>
            </p:spPr>
          </p:cxnSp>
          <p:cxnSp>
            <p:nvCxnSpPr>
              <p:cNvPr id="458" name="Google Shape;458;p21"/>
              <p:cNvCxnSpPr/>
              <p:nvPr/>
            </p:nvCxnSpPr>
            <p:spPr>
              <a:xfrm>
                <a:off x="794438" y="614798"/>
                <a:ext cx="273000" cy="0"/>
              </a:xfrm>
              <a:prstGeom prst="straightConnector1">
                <a:avLst/>
              </a:prstGeom>
              <a:noFill/>
              <a:ln w="9525" cap="flat" cmpd="sng">
                <a:solidFill>
                  <a:schemeClr val="dk1"/>
                </a:solidFill>
                <a:prstDash val="solid"/>
                <a:round/>
                <a:headEnd type="none" w="med" len="med"/>
                <a:tailEnd type="none" w="med" len="med"/>
              </a:ln>
            </p:spPr>
          </p:cxnSp>
          <p:cxnSp>
            <p:nvCxnSpPr>
              <p:cNvPr id="459" name="Google Shape;459;p21"/>
              <p:cNvCxnSpPr/>
              <p:nvPr/>
            </p:nvCxnSpPr>
            <p:spPr>
              <a:xfrm>
                <a:off x="794438" y="707502"/>
                <a:ext cx="273000" cy="0"/>
              </a:xfrm>
              <a:prstGeom prst="straightConnector1">
                <a:avLst/>
              </a:prstGeom>
              <a:noFill/>
              <a:ln w="9525" cap="flat" cmpd="sng">
                <a:solidFill>
                  <a:schemeClr val="dk1"/>
                </a:solidFill>
                <a:prstDash val="solid"/>
                <a:round/>
                <a:headEnd type="none" w="med" len="med"/>
                <a:tailEnd type="none" w="med" len="med"/>
              </a:ln>
            </p:spPr>
          </p:cxnSp>
        </p:grpSp>
        <p:grpSp>
          <p:nvGrpSpPr>
            <p:cNvPr id="460" name="Google Shape;460;p21"/>
            <p:cNvGrpSpPr/>
            <p:nvPr/>
          </p:nvGrpSpPr>
          <p:grpSpPr>
            <a:xfrm>
              <a:off x="5634025" y="489126"/>
              <a:ext cx="2387400" cy="273000"/>
              <a:chOff x="5634025" y="516254"/>
              <a:chExt cx="2387400" cy="273000"/>
            </a:xfrm>
          </p:grpSpPr>
          <p:sp>
            <p:nvSpPr>
              <p:cNvPr id="461" name="Google Shape;461;p21"/>
              <p:cNvSpPr/>
              <p:nvPr/>
            </p:nvSpPr>
            <p:spPr>
              <a:xfrm>
                <a:off x="5634025" y="516254"/>
                <a:ext cx="2387400" cy="2730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2" name="Google Shape;462;p21"/>
              <p:cNvGrpSpPr/>
              <p:nvPr/>
            </p:nvGrpSpPr>
            <p:grpSpPr>
              <a:xfrm>
                <a:off x="5733981" y="574878"/>
                <a:ext cx="157455" cy="157474"/>
                <a:chOff x="7626532" y="1566956"/>
                <a:chExt cx="248313" cy="248343"/>
              </a:xfrm>
            </p:grpSpPr>
            <p:sp>
              <p:nvSpPr>
                <p:cNvPr id="463" name="Google Shape;463;p21"/>
                <p:cNvSpPr/>
                <p:nvPr/>
              </p:nvSpPr>
              <p:spPr>
                <a:xfrm>
                  <a:off x="7626532" y="1566956"/>
                  <a:ext cx="248313" cy="248343"/>
                </a:xfrm>
                <a:custGeom>
                  <a:avLst/>
                  <a:gdLst/>
                  <a:ahLst/>
                  <a:cxnLst/>
                  <a:rect l="l" t="t" r="r" b="b"/>
                  <a:pathLst>
                    <a:path w="75019" h="75028" extrusionOk="0">
                      <a:moveTo>
                        <a:pt x="47789" y="3854"/>
                      </a:moveTo>
                      <a:cubicBezTo>
                        <a:pt x="53768" y="3854"/>
                        <a:pt x="59746" y="6128"/>
                        <a:pt x="64305" y="10688"/>
                      </a:cubicBezTo>
                      <a:cubicBezTo>
                        <a:pt x="68713" y="15095"/>
                        <a:pt x="71151" y="20956"/>
                        <a:pt x="71151" y="27203"/>
                      </a:cubicBezTo>
                      <a:cubicBezTo>
                        <a:pt x="71151" y="33439"/>
                        <a:pt x="68713" y="39300"/>
                        <a:pt x="64305" y="43707"/>
                      </a:cubicBezTo>
                      <a:cubicBezTo>
                        <a:pt x="59757" y="48261"/>
                        <a:pt x="53776" y="50538"/>
                        <a:pt x="47795" y="50538"/>
                      </a:cubicBezTo>
                      <a:cubicBezTo>
                        <a:pt x="41814" y="50538"/>
                        <a:pt x="35833" y="48261"/>
                        <a:pt x="31285" y="43707"/>
                      </a:cubicBezTo>
                      <a:cubicBezTo>
                        <a:pt x="26866" y="39300"/>
                        <a:pt x="24440" y="33439"/>
                        <a:pt x="24440" y="27203"/>
                      </a:cubicBezTo>
                      <a:cubicBezTo>
                        <a:pt x="24440" y="20956"/>
                        <a:pt x="26866" y="15095"/>
                        <a:pt x="31285" y="10688"/>
                      </a:cubicBezTo>
                      <a:cubicBezTo>
                        <a:pt x="35833" y="6128"/>
                        <a:pt x="41811" y="3854"/>
                        <a:pt x="47789" y="3854"/>
                      </a:cubicBezTo>
                      <a:close/>
                      <a:moveTo>
                        <a:pt x="19329" y="49076"/>
                      </a:moveTo>
                      <a:lnTo>
                        <a:pt x="25929" y="55675"/>
                      </a:lnTo>
                      <a:lnTo>
                        <a:pt x="23198" y="58418"/>
                      </a:lnTo>
                      <a:lnTo>
                        <a:pt x="16587" y="51819"/>
                      </a:lnTo>
                      <a:lnTo>
                        <a:pt x="19329" y="49076"/>
                      </a:lnTo>
                      <a:close/>
                      <a:moveTo>
                        <a:pt x="13855" y="54550"/>
                      </a:moveTo>
                      <a:lnTo>
                        <a:pt x="20466" y="61161"/>
                      </a:lnTo>
                      <a:lnTo>
                        <a:pt x="11828" y="69776"/>
                      </a:lnTo>
                      <a:cubicBezTo>
                        <a:pt x="10948" y="70655"/>
                        <a:pt x="9776" y="71136"/>
                        <a:pt x="8522" y="71136"/>
                      </a:cubicBezTo>
                      <a:cubicBezTo>
                        <a:pt x="7280" y="71136"/>
                        <a:pt x="6107" y="70655"/>
                        <a:pt x="5228" y="69776"/>
                      </a:cubicBezTo>
                      <a:cubicBezTo>
                        <a:pt x="4349" y="68897"/>
                        <a:pt x="3869" y="67725"/>
                        <a:pt x="3869" y="66482"/>
                      </a:cubicBezTo>
                      <a:cubicBezTo>
                        <a:pt x="3869" y="65240"/>
                        <a:pt x="4349" y="64068"/>
                        <a:pt x="5228" y="63189"/>
                      </a:cubicBezTo>
                      <a:lnTo>
                        <a:pt x="13855" y="54550"/>
                      </a:lnTo>
                      <a:close/>
                      <a:moveTo>
                        <a:pt x="47806" y="1"/>
                      </a:moveTo>
                      <a:cubicBezTo>
                        <a:pt x="40836" y="1"/>
                        <a:pt x="33864" y="2653"/>
                        <a:pt x="28554" y="7957"/>
                      </a:cubicBezTo>
                      <a:cubicBezTo>
                        <a:pt x="23408" y="13102"/>
                        <a:pt x="20584" y="19936"/>
                        <a:pt x="20584" y="27203"/>
                      </a:cubicBezTo>
                      <a:cubicBezTo>
                        <a:pt x="20584" y="33826"/>
                        <a:pt x="22928" y="40074"/>
                        <a:pt x="27241" y="45032"/>
                      </a:cubicBezTo>
                      <a:lnTo>
                        <a:pt x="23995" y="48267"/>
                      </a:lnTo>
                      <a:lnTo>
                        <a:pt x="20701" y="44973"/>
                      </a:lnTo>
                      <a:cubicBezTo>
                        <a:pt x="20337" y="44598"/>
                        <a:pt x="19857" y="44399"/>
                        <a:pt x="19341" y="44399"/>
                      </a:cubicBezTo>
                      <a:cubicBezTo>
                        <a:pt x="18825" y="44399"/>
                        <a:pt x="18345" y="44598"/>
                        <a:pt x="17981" y="44973"/>
                      </a:cubicBezTo>
                      <a:lnTo>
                        <a:pt x="2509" y="60446"/>
                      </a:lnTo>
                      <a:cubicBezTo>
                        <a:pt x="891" y="62052"/>
                        <a:pt x="0" y="64197"/>
                        <a:pt x="0" y="66482"/>
                      </a:cubicBezTo>
                      <a:cubicBezTo>
                        <a:pt x="0" y="68768"/>
                        <a:pt x="891" y="70901"/>
                        <a:pt x="2509" y="72519"/>
                      </a:cubicBezTo>
                      <a:cubicBezTo>
                        <a:pt x="4115" y="74125"/>
                        <a:pt x="6260" y="75027"/>
                        <a:pt x="8545" y="75027"/>
                      </a:cubicBezTo>
                      <a:cubicBezTo>
                        <a:pt x="10831" y="75027"/>
                        <a:pt x="12965" y="74125"/>
                        <a:pt x="14582" y="72519"/>
                      </a:cubicBezTo>
                      <a:lnTo>
                        <a:pt x="30031" y="57035"/>
                      </a:lnTo>
                      <a:cubicBezTo>
                        <a:pt x="30406" y="56660"/>
                        <a:pt x="30606" y="56179"/>
                        <a:pt x="30606" y="55663"/>
                      </a:cubicBezTo>
                      <a:cubicBezTo>
                        <a:pt x="30606" y="55159"/>
                        <a:pt x="30406" y="54667"/>
                        <a:pt x="30031" y="54304"/>
                      </a:cubicBezTo>
                      <a:lnTo>
                        <a:pt x="26737" y="51010"/>
                      </a:lnTo>
                      <a:lnTo>
                        <a:pt x="29973" y="47775"/>
                      </a:lnTo>
                      <a:cubicBezTo>
                        <a:pt x="35072" y="52194"/>
                        <a:pt x="41436" y="54409"/>
                        <a:pt x="47813" y="54409"/>
                      </a:cubicBezTo>
                      <a:cubicBezTo>
                        <a:pt x="54776" y="54409"/>
                        <a:pt x="61738" y="51760"/>
                        <a:pt x="67048" y="46450"/>
                      </a:cubicBezTo>
                      <a:cubicBezTo>
                        <a:pt x="72182" y="41304"/>
                        <a:pt x="75019" y="34483"/>
                        <a:pt x="75019" y="27215"/>
                      </a:cubicBezTo>
                      <a:cubicBezTo>
                        <a:pt x="75019" y="19936"/>
                        <a:pt x="72171" y="13102"/>
                        <a:pt x="67048" y="7957"/>
                      </a:cubicBezTo>
                      <a:cubicBezTo>
                        <a:pt x="61744" y="2653"/>
                        <a:pt x="54776" y="1"/>
                        <a:pt x="478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1"/>
                <p:cNvSpPr/>
                <p:nvPr/>
              </p:nvSpPr>
              <p:spPr>
                <a:xfrm>
                  <a:off x="7716312" y="1594638"/>
                  <a:ext cx="136845" cy="124711"/>
                </a:xfrm>
                <a:custGeom>
                  <a:avLst/>
                  <a:gdLst/>
                  <a:ahLst/>
                  <a:cxnLst/>
                  <a:rect l="l" t="t" r="r" b="b"/>
                  <a:pathLst>
                    <a:path w="41343" h="37677" extrusionOk="0">
                      <a:moveTo>
                        <a:pt x="20665" y="3860"/>
                      </a:moveTo>
                      <a:cubicBezTo>
                        <a:pt x="24510" y="3860"/>
                        <a:pt x="28343" y="5325"/>
                        <a:pt x="31262" y="8244"/>
                      </a:cubicBezTo>
                      <a:cubicBezTo>
                        <a:pt x="37111" y="14093"/>
                        <a:pt x="37111" y="23599"/>
                        <a:pt x="31274" y="29448"/>
                      </a:cubicBezTo>
                      <a:cubicBezTo>
                        <a:pt x="28355" y="32367"/>
                        <a:pt x="24516" y="33826"/>
                        <a:pt x="20677" y="33826"/>
                      </a:cubicBezTo>
                      <a:cubicBezTo>
                        <a:pt x="16838" y="33826"/>
                        <a:pt x="13000" y="32367"/>
                        <a:pt x="10081" y="29448"/>
                      </a:cubicBezTo>
                      <a:cubicBezTo>
                        <a:pt x="4232" y="23599"/>
                        <a:pt x="4232" y="14093"/>
                        <a:pt x="10081" y="8244"/>
                      </a:cubicBezTo>
                      <a:cubicBezTo>
                        <a:pt x="12988" y="5325"/>
                        <a:pt x="16833" y="3860"/>
                        <a:pt x="20665" y="3860"/>
                      </a:cubicBezTo>
                      <a:close/>
                      <a:moveTo>
                        <a:pt x="20668" y="1"/>
                      </a:moveTo>
                      <a:cubicBezTo>
                        <a:pt x="15842" y="1"/>
                        <a:pt x="11019" y="1838"/>
                        <a:pt x="7350" y="5513"/>
                      </a:cubicBezTo>
                      <a:cubicBezTo>
                        <a:pt x="0" y="12874"/>
                        <a:pt x="0" y="24830"/>
                        <a:pt x="7350" y="32168"/>
                      </a:cubicBezTo>
                      <a:cubicBezTo>
                        <a:pt x="11030" y="35848"/>
                        <a:pt x="15848" y="37677"/>
                        <a:pt x="20689" y="37677"/>
                      </a:cubicBezTo>
                      <a:cubicBezTo>
                        <a:pt x="25518" y="37677"/>
                        <a:pt x="30336" y="35848"/>
                        <a:pt x="34016" y="32168"/>
                      </a:cubicBezTo>
                      <a:cubicBezTo>
                        <a:pt x="41342" y="24818"/>
                        <a:pt x="41342" y="12862"/>
                        <a:pt x="34005" y="5513"/>
                      </a:cubicBezTo>
                      <a:cubicBezTo>
                        <a:pt x="30324" y="1838"/>
                        <a:pt x="25495" y="1"/>
                        <a:pt x="20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1"/>
                <p:cNvSpPr/>
                <p:nvPr/>
              </p:nvSpPr>
              <p:spPr>
                <a:xfrm>
                  <a:off x="7758485" y="1623378"/>
                  <a:ext cx="52536" cy="20740"/>
                </a:xfrm>
                <a:custGeom>
                  <a:avLst/>
                  <a:gdLst/>
                  <a:ahLst/>
                  <a:cxnLst/>
                  <a:rect l="l" t="t" r="r" b="b"/>
                  <a:pathLst>
                    <a:path w="15872" h="6266" extrusionOk="0">
                      <a:moveTo>
                        <a:pt x="7936" y="1"/>
                      </a:moveTo>
                      <a:cubicBezTo>
                        <a:pt x="5331" y="1"/>
                        <a:pt x="2726" y="991"/>
                        <a:pt x="751" y="2972"/>
                      </a:cubicBezTo>
                      <a:cubicBezTo>
                        <a:pt x="1" y="3722"/>
                        <a:pt x="1" y="4953"/>
                        <a:pt x="751" y="5703"/>
                      </a:cubicBezTo>
                      <a:cubicBezTo>
                        <a:pt x="1126" y="6072"/>
                        <a:pt x="1621" y="6257"/>
                        <a:pt x="2115" y="6257"/>
                      </a:cubicBezTo>
                      <a:cubicBezTo>
                        <a:pt x="2609" y="6257"/>
                        <a:pt x="3101" y="6072"/>
                        <a:pt x="3470" y="5703"/>
                      </a:cubicBezTo>
                      <a:cubicBezTo>
                        <a:pt x="4701" y="4472"/>
                        <a:pt x="6316" y="3857"/>
                        <a:pt x="7929" y="3857"/>
                      </a:cubicBezTo>
                      <a:cubicBezTo>
                        <a:pt x="9542" y="3857"/>
                        <a:pt x="11154" y="4472"/>
                        <a:pt x="12379" y="5703"/>
                      </a:cubicBezTo>
                      <a:cubicBezTo>
                        <a:pt x="12766" y="6078"/>
                        <a:pt x="13246" y="6266"/>
                        <a:pt x="13738" y="6266"/>
                      </a:cubicBezTo>
                      <a:cubicBezTo>
                        <a:pt x="14242" y="6266"/>
                        <a:pt x="14723" y="6078"/>
                        <a:pt x="15110" y="5703"/>
                      </a:cubicBezTo>
                      <a:cubicBezTo>
                        <a:pt x="15872" y="4953"/>
                        <a:pt x="15872" y="3722"/>
                        <a:pt x="15122" y="2972"/>
                      </a:cubicBezTo>
                      <a:cubicBezTo>
                        <a:pt x="13146" y="991"/>
                        <a:pt x="10541" y="1"/>
                        <a:pt x="79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66" name="Google Shape;466;p21"/>
            <p:cNvGrpSpPr/>
            <p:nvPr/>
          </p:nvGrpSpPr>
          <p:grpSpPr>
            <a:xfrm>
              <a:off x="8106499" y="489126"/>
              <a:ext cx="273000" cy="273000"/>
              <a:chOff x="8106499" y="516254"/>
              <a:chExt cx="273000" cy="273000"/>
            </a:xfrm>
          </p:grpSpPr>
          <p:sp>
            <p:nvSpPr>
              <p:cNvPr id="467" name="Google Shape;467;p21"/>
              <p:cNvSpPr/>
              <p:nvPr/>
            </p:nvSpPr>
            <p:spPr>
              <a:xfrm>
                <a:off x="8106499" y="516254"/>
                <a:ext cx="273000" cy="273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8" name="Google Shape;468;p21"/>
              <p:cNvGrpSpPr/>
              <p:nvPr/>
            </p:nvGrpSpPr>
            <p:grpSpPr>
              <a:xfrm>
                <a:off x="8160297" y="582146"/>
                <a:ext cx="157465" cy="144971"/>
                <a:chOff x="6993499" y="1616539"/>
                <a:chExt cx="205703" cy="189381"/>
              </a:xfrm>
            </p:grpSpPr>
            <p:sp>
              <p:nvSpPr>
                <p:cNvPr id="469" name="Google Shape;469;p21"/>
                <p:cNvSpPr/>
                <p:nvPr/>
              </p:nvSpPr>
              <p:spPr>
                <a:xfrm>
                  <a:off x="7061995" y="1769950"/>
                  <a:ext cx="36003" cy="35970"/>
                </a:xfrm>
                <a:custGeom>
                  <a:avLst/>
                  <a:gdLst/>
                  <a:ahLst/>
                  <a:cxnLst/>
                  <a:rect l="l" t="t" r="r" b="b"/>
                  <a:pathLst>
                    <a:path w="13200" h="13188" extrusionOk="0">
                      <a:moveTo>
                        <a:pt x="6588" y="3681"/>
                      </a:moveTo>
                      <a:cubicBezTo>
                        <a:pt x="8206" y="3681"/>
                        <a:pt x="9507" y="4982"/>
                        <a:pt x="9507" y="6600"/>
                      </a:cubicBezTo>
                      <a:cubicBezTo>
                        <a:pt x="9507" y="8205"/>
                        <a:pt x="8206" y="9506"/>
                        <a:pt x="6588" y="9506"/>
                      </a:cubicBezTo>
                      <a:cubicBezTo>
                        <a:pt x="4983" y="9506"/>
                        <a:pt x="3682" y="8205"/>
                        <a:pt x="3682" y="6600"/>
                      </a:cubicBezTo>
                      <a:cubicBezTo>
                        <a:pt x="3682" y="4982"/>
                        <a:pt x="4983" y="3681"/>
                        <a:pt x="6588" y="3681"/>
                      </a:cubicBezTo>
                      <a:close/>
                      <a:moveTo>
                        <a:pt x="6588" y="0"/>
                      </a:moveTo>
                      <a:cubicBezTo>
                        <a:pt x="2955" y="0"/>
                        <a:pt x="1" y="2966"/>
                        <a:pt x="1" y="6600"/>
                      </a:cubicBezTo>
                      <a:cubicBezTo>
                        <a:pt x="1" y="10233"/>
                        <a:pt x="2955" y="13187"/>
                        <a:pt x="6588" y="13187"/>
                      </a:cubicBezTo>
                      <a:cubicBezTo>
                        <a:pt x="10234" y="13187"/>
                        <a:pt x="13188" y="10233"/>
                        <a:pt x="13188" y="6600"/>
                      </a:cubicBezTo>
                      <a:cubicBezTo>
                        <a:pt x="13200" y="2966"/>
                        <a:pt x="10246" y="0"/>
                        <a:pt x="65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1"/>
                <p:cNvSpPr/>
                <p:nvPr/>
              </p:nvSpPr>
              <p:spPr>
                <a:xfrm>
                  <a:off x="7125155" y="1769950"/>
                  <a:ext cx="35970" cy="35970"/>
                </a:xfrm>
                <a:custGeom>
                  <a:avLst/>
                  <a:gdLst/>
                  <a:ahLst/>
                  <a:cxnLst/>
                  <a:rect l="l" t="t" r="r" b="b"/>
                  <a:pathLst>
                    <a:path w="13188" h="13188" extrusionOk="0">
                      <a:moveTo>
                        <a:pt x="6599" y="3681"/>
                      </a:moveTo>
                      <a:cubicBezTo>
                        <a:pt x="8205" y="3681"/>
                        <a:pt x="9506" y="4982"/>
                        <a:pt x="9506" y="6600"/>
                      </a:cubicBezTo>
                      <a:cubicBezTo>
                        <a:pt x="9506" y="8205"/>
                        <a:pt x="8194" y="9506"/>
                        <a:pt x="6599" y="9506"/>
                      </a:cubicBezTo>
                      <a:cubicBezTo>
                        <a:pt x="4982" y="9506"/>
                        <a:pt x="3681" y="8205"/>
                        <a:pt x="3681" y="6600"/>
                      </a:cubicBezTo>
                      <a:cubicBezTo>
                        <a:pt x="3681" y="4982"/>
                        <a:pt x="4982" y="3681"/>
                        <a:pt x="6599" y="3681"/>
                      </a:cubicBezTo>
                      <a:close/>
                      <a:moveTo>
                        <a:pt x="6599" y="0"/>
                      </a:moveTo>
                      <a:cubicBezTo>
                        <a:pt x="2966" y="0"/>
                        <a:pt x="0" y="2966"/>
                        <a:pt x="0" y="6600"/>
                      </a:cubicBezTo>
                      <a:cubicBezTo>
                        <a:pt x="0" y="10233"/>
                        <a:pt x="2966" y="13187"/>
                        <a:pt x="6599" y="13187"/>
                      </a:cubicBezTo>
                      <a:cubicBezTo>
                        <a:pt x="10233" y="13187"/>
                        <a:pt x="13187" y="10233"/>
                        <a:pt x="13187" y="6600"/>
                      </a:cubicBezTo>
                      <a:cubicBezTo>
                        <a:pt x="13187" y="2966"/>
                        <a:pt x="10233" y="0"/>
                        <a:pt x="65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1"/>
                <p:cNvSpPr/>
                <p:nvPr/>
              </p:nvSpPr>
              <p:spPr>
                <a:xfrm>
                  <a:off x="7070501" y="1675160"/>
                  <a:ext cx="82073" cy="10073"/>
                </a:xfrm>
                <a:custGeom>
                  <a:avLst/>
                  <a:gdLst/>
                  <a:ahLst/>
                  <a:cxnLst/>
                  <a:rect l="l" t="t" r="r" b="b"/>
                  <a:pathLst>
                    <a:path w="30091" h="3693" extrusionOk="0">
                      <a:moveTo>
                        <a:pt x="1853" y="0"/>
                      </a:moveTo>
                      <a:cubicBezTo>
                        <a:pt x="845" y="0"/>
                        <a:pt x="1" y="821"/>
                        <a:pt x="1" y="1852"/>
                      </a:cubicBezTo>
                      <a:cubicBezTo>
                        <a:pt x="1" y="2872"/>
                        <a:pt x="821" y="3693"/>
                        <a:pt x="1853" y="3693"/>
                      </a:cubicBezTo>
                      <a:lnTo>
                        <a:pt x="28238" y="3693"/>
                      </a:lnTo>
                      <a:cubicBezTo>
                        <a:pt x="29246" y="3693"/>
                        <a:pt x="30090" y="2872"/>
                        <a:pt x="30090" y="1852"/>
                      </a:cubicBezTo>
                      <a:cubicBezTo>
                        <a:pt x="30090" y="821"/>
                        <a:pt x="29270" y="0"/>
                        <a:pt x="28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1"/>
                <p:cNvSpPr/>
                <p:nvPr/>
              </p:nvSpPr>
              <p:spPr>
                <a:xfrm>
                  <a:off x="7074435" y="1701289"/>
                  <a:ext cx="74207" cy="10073"/>
                </a:xfrm>
                <a:custGeom>
                  <a:avLst/>
                  <a:gdLst/>
                  <a:ahLst/>
                  <a:cxnLst/>
                  <a:rect l="l" t="t" r="r" b="b"/>
                  <a:pathLst>
                    <a:path w="27207" h="3693" extrusionOk="0">
                      <a:moveTo>
                        <a:pt x="1841" y="0"/>
                      </a:moveTo>
                      <a:cubicBezTo>
                        <a:pt x="833" y="0"/>
                        <a:pt x="1" y="821"/>
                        <a:pt x="1" y="1840"/>
                      </a:cubicBezTo>
                      <a:cubicBezTo>
                        <a:pt x="1" y="2872"/>
                        <a:pt x="821" y="3692"/>
                        <a:pt x="1841" y="3692"/>
                      </a:cubicBezTo>
                      <a:lnTo>
                        <a:pt x="25366" y="3692"/>
                      </a:lnTo>
                      <a:cubicBezTo>
                        <a:pt x="26374" y="3692"/>
                        <a:pt x="27207" y="2872"/>
                        <a:pt x="27207" y="1840"/>
                      </a:cubicBezTo>
                      <a:cubicBezTo>
                        <a:pt x="27207" y="821"/>
                        <a:pt x="26386" y="0"/>
                        <a:pt x="253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1"/>
                <p:cNvSpPr/>
                <p:nvPr/>
              </p:nvSpPr>
              <p:spPr>
                <a:xfrm>
                  <a:off x="6993499" y="1616539"/>
                  <a:ext cx="205703" cy="145245"/>
                </a:xfrm>
                <a:custGeom>
                  <a:avLst/>
                  <a:gdLst/>
                  <a:ahLst/>
                  <a:cxnLst/>
                  <a:rect l="l" t="t" r="r" b="b"/>
                  <a:pathLst>
                    <a:path w="75418" h="53252" extrusionOk="0">
                      <a:moveTo>
                        <a:pt x="71584" y="15614"/>
                      </a:moveTo>
                      <a:lnTo>
                        <a:pt x="66427" y="40628"/>
                      </a:lnTo>
                      <a:lnTo>
                        <a:pt x="20126" y="40628"/>
                      </a:lnTo>
                      <a:lnTo>
                        <a:pt x="14969" y="15614"/>
                      </a:lnTo>
                      <a:close/>
                      <a:moveTo>
                        <a:pt x="2096" y="0"/>
                      </a:moveTo>
                      <a:cubicBezTo>
                        <a:pt x="1379" y="0"/>
                        <a:pt x="699" y="423"/>
                        <a:pt x="410" y="1114"/>
                      </a:cubicBezTo>
                      <a:cubicBezTo>
                        <a:pt x="0" y="2052"/>
                        <a:pt x="434" y="3130"/>
                        <a:pt x="1360" y="3529"/>
                      </a:cubicBezTo>
                      <a:lnTo>
                        <a:pt x="9448" y="7045"/>
                      </a:lnTo>
                      <a:lnTo>
                        <a:pt x="18356" y="50310"/>
                      </a:lnTo>
                      <a:cubicBezTo>
                        <a:pt x="18708" y="52009"/>
                        <a:pt x="20232" y="53252"/>
                        <a:pt x="21955" y="53252"/>
                      </a:cubicBezTo>
                      <a:lnTo>
                        <a:pt x="66087" y="53252"/>
                      </a:lnTo>
                      <a:cubicBezTo>
                        <a:pt x="67107" y="53252"/>
                        <a:pt x="67939" y="52431"/>
                        <a:pt x="67939" y="51412"/>
                      </a:cubicBezTo>
                      <a:cubicBezTo>
                        <a:pt x="67939" y="50380"/>
                        <a:pt x="67118" y="49560"/>
                        <a:pt x="66087" y="49560"/>
                      </a:cubicBezTo>
                      <a:lnTo>
                        <a:pt x="21955" y="49560"/>
                      </a:lnTo>
                      <a:lnTo>
                        <a:pt x="20876" y="44308"/>
                      </a:lnTo>
                      <a:lnTo>
                        <a:pt x="66427" y="44308"/>
                      </a:lnTo>
                      <a:cubicBezTo>
                        <a:pt x="68173" y="44308"/>
                        <a:pt x="69685" y="43078"/>
                        <a:pt x="70037" y="41355"/>
                      </a:cubicBezTo>
                      <a:lnTo>
                        <a:pt x="75194" y="16352"/>
                      </a:lnTo>
                      <a:cubicBezTo>
                        <a:pt x="75417" y="15262"/>
                        <a:pt x="75148" y="14149"/>
                        <a:pt x="74444" y="13281"/>
                      </a:cubicBezTo>
                      <a:cubicBezTo>
                        <a:pt x="73741" y="12426"/>
                        <a:pt x="72698" y="11922"/>
                        <a:pt x="71584" y="11922"/>
                      </a:cubicBezTo>
                      <a:lnTo>
                        <a:pt x="14207" y="11922"/>
                      </a:lnTo>
                      <a:lnTo>
                        <a:pt x="13046" y="6295"/>
                      </a:lnTo>
                      <a:cubicBezTo>
                        <a:pt x="12800" y="5123"/>
                        <a:pt x="12015" y="4139"/>
                        <a:pt x="10913" y="3658"/>
                      </a:cubicBezTo>
                      <a:lnTo>
                        <a:pt x="2825" y="153"/>
                      </a:lnTo>
                      <a:cubicBezTo>
                        <a:pt x="2587" y="49"/>
                        <a:pt x="2339" y="0"/>
                        <a:pt x="20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474"/>
        <p:cNvGrpSpPr/>
        <p:nvPr/>
      </p:nvGrpSpPr>
      <p:grpSpPr>
        <a:xfrm>
          <a:off x="0" y="0"/>
          <a:ext cx="0" cy="0"/>
          <a:chOff x="0" y="0"/>
          <a:chExt cx="0" cy="0"/>
        </a:xfrm>
      </p:grpSpPr>
      <p:sp>
        <p:nvSpPr>
          <p:cNvPr id="475" name="Google Shape;475;p22"/>
          <p:cNvSpPr/>
          <p:nvPr/>
        </p:nvSpPr>
        <p:spPr>
          <a:xfrm>
            <a:off x="284850" y="289800"/>
            <a:ext cx="8574300" cy="4563900"/>
          </a:xfrm>
          <a:prstGeom prst="roundRect">
            <a:avLst>
              <a:gd name="adj" fmla="val 8250"/>
            </a:avLst>
          </a:prstGeom>
          <a:solidFill>
            <a:schemeClr val="dk2"/>
          </a:solidFill>
          <a:ln>
            <a:noFill/>
          </a:ln>
          <a:effectLst>
            <a:outerShdw blurRad="57150" dist="76200" dir="408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2"/>
          <p:cNvSpPr/>
          <p:nvPr/>
        </p:nvSpPr>
        <p:spPr>
          <a:xfrm rot="-3396324">
            <a:off x="6499386" y="2974595"/>
            <a:ext cx="4291772" cy="2699372"/>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7" name="Google Shape;477;p22"/>
          <p:cNvGrpSpPr/>
          <p:nvPr/>
        </p:nvGrpSpPr>
        <p:grpSpPr>
          <a:xfrm>
            <a:off x="794438" y="489126"/>
            <a:ext cx="7585062" cy="273000"/>
            <a:chOff x="794438" y="489126"/>
            <a:chExt cx="7585062" cy="273000"/>
          </a:xfrm>
        </p:grpSpPr>
        <p:grpSp>
          <p:nvGrpSpPr>
            <p:cNvPr id="478" name="Google Shape;478;p22"/>
            <p:cNvGrpSpPr/>
            <p:nvPr/>
          </p:nvGrpSpPr>
          <p:grpSpPr>
            <a:xfrm>
              <a:off x="794438" y="534808"/>
              <a:ext cx="273000" cy="185406"/>
              <a:chOff x="794438" y="522095"/>
              <a:chExt cx="273000" cy="185406"/>
            </a:xfrm>
          </p:grpSpPr>
          <p:cxnSp>
            <p:nvCxnSpPr>
              <p:cNvPr id="479" name="Google Shape;479;p22"/>
              <p:cNvCxnSpPr/>
              <p:nvPr/>
            </p:nvCxnSpPr>
            <p:spPr>
              <a:xfrm>
                <a:off x="794438" y="522095"/>
                <a:ext cx="273000" cy="0"/>
              </a:xfrm>
              <a:prstGeom prst="straightConnector1">
                <a:avLst/>
              </a:prstGeom>
              <a:noFill/>
              <a:ln w="9525" cap="flat" cmpd="sng">
                <a:solidFill>
                  <a:schemeClr val="dk1"/>
                </a:solidFill>
                <a:prstDash val="solid"/>
                <a:round/>
                <a:headEnd type="none" w="med" len="med"/>
                <a:tailEnd type="none" w="med" len="med"/>
              </a:ln>
            </p:spPr>
          </p:cxnSp>
          <p:cxnSp>
            <p:nvCxnSpPr>
              <p:cNvPr id="480" name="Google Shape;480;p22"/>
              <p:cNvCxnSpPr/>
              <p:nvPr/>
            </p:nvCxnSpPr>
            <p:spPr>
              <a:xfrm>
                <a:off x="794438" y="614798"/>
                <a:ext cx="273000" cy="0"/>
              </a:xfrm>
              <a:prstGeom prst="straightConnector1">
                <a:avLst/>
              </a:prstGeom>
              <a:noFill/>
              <a:ln w="9525" cap="flat" cmpd="sng">
                <a:solidFill>
                  <a:schemeClr val="dk1"/>
                </a:solidFill>
                <a:prstDash val="solid"/>
                <a:round/>
                <a:headEnd type="none" w="med" len="med"/>
                <a:tailEnd type="none" w="med" len="med"/>
              </a:ln>
            </p:spPr>
          </p:cxnSp>
          <p:cxnSp>
            <p:nvCxnSpPr>
              <p:cNvPr id="481" name="Google Shape;481;p22"/>
              <p:cNvCxnSpPr/>
              <p:nvPr/>
            </p:nvCxnSpPr>
            <p:spPr>
              <a:xfrm>
                <a:off x="794438" y="707502"/>
                <a:ext cx="273000" cy="0"/>
              </a:xfrm>
              <a:prstGeom prst="straightConnector1">
                <a:avLst/>
              </a:prstGeom>
              <a:noFill/>
              <a:ln w="9525" cap="flat" cmpd="sng">
                <a:solidFill>
                  <a:schemeClr val="dk1"/>
                </a:solidFill>
                <a:prstDash val="solid"/>
                <a:round/>
                <a:headEnd type="none" w="med" len="med"/>
                <a:tailEnd type="none" w="med" len="med"/>
              </a:ln>
            </p:spPr>
          </p:cxnSp>
        </p:grpSp>
        <p:grpSp>
          <p:nvGrpSpPr>
            <p:cNvPr id="482" name="Google Shape;482;p22"/>
            <p:cNvGrpSpPr/>
            <p:nvPr/>
          </p:nvGrpSpPr>
          <p:grpSpPr>
            <a:xfrm>
              <a:off x="5634025" y="489126"/>
              <a:ext cx="2387400" cy="273000"/>
              <a:chOff x="5634025" y="516254"/>
              <a:chExt cx="2387400" cy="273000"/>
            </a:xfrm>
          </p:grpSpPr>
          <p:sp>
            <p:nvSpPr>
              <p:cNvPr id="483" name="Google Shape;483;p22"/>
              <p:cNvSpPr/>
              <p:nvPr/>
            </p:nvSpPr>
            <p:spPr>
              <a:xfrm>
                <a:off x="5634025" y="516254"/>
                <a:ext cx="2387400" cy="2730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4" name="Google Shape;484;p22"/>
              <p:cNvGrpSpPr/>
              <p:nvPr/>
            </p:nvGrpSpPr>
            <p:grpSpPr>
              <a:xfrm>
                <a:off x="5733981" y="574878"/>
                <a:ext cx="157455" cy="157474"/>
                <a:chOff x="7626532" y="1566956"/>
                <a:chExt cx="248313" cy="248343"/>
              </a:xfrm>
            </p:grpSpPr>
            <p:sp>
              <p:nvSpPr>
                <p:cNvPr id="485" name="Google Shape;485;p22"/>
                <p:cNvSpPr/>
                <p:nvPr/>
              </p:nvSpPr>
              <p:spPr>
                <a:xfrm>
                  <a:off x="7626532" y="1566956"/>
                  <a:ext cx="248313" cy="248343"/>
                </a:xfrm>
                <a:custGeom>
                  <a:avLst/>
                  <a:gdLst/>
                  <a:ahLst/>
                  <a:cxnLst/>
                  <a:rect l="l" t="t" r="r" b="b"/>
                  <a:pathLst>
                    <a:path w="75019" h="75028" extrusionOk="0">
                      <a:moveTo>
                        <a:pt x="47789" y="3854"/>
                      </a:moveTo>
                      <a:cubicBezTo>
                        <a:pt x="53768" y="3854"/>
                        <a:pt x="59746" y="6128"/>
                        <a:pt x="64305" y="10688"/>
                      </a:cubicBezTo>
                      <a:cubicBezTo>
                        <a:pt x="68713" y="15095"/>
                        <a:pt x="71151" y="20956"/>
                        <a:pt x="71151" y="27203"/>
                      </a:cubicBezTo>
                      <a:cubicBezTo>
                        <a:pt x="71151" y="33439"/>
                        <a:pt x="68713" y="39300"/>
                        <a:pt x="64305" y="43707"/>
                      </a:cubicBezTo>
                      <a:cubicBezTo>
                        <a:pt x="59757" y="48261"/>
                        <a:pt x="53776" y="50538"/>
                        <a:pt x="47795" y="50538"/>
                      </a:cubicBezTo>
                      <a:cubicBezTo>
                        <a:pt x="41814" y="50538"/>
                        <a:pt x="35833" y="48261"/>
                        <a:pt x="31285" y="43707"/>
                      </a:cubicBezTo>
                      <a:cubicBezTo>
                        <a:pt x="26866" y="39300"/>
                        <a:pt x="24440" y="33439"/>
                        <a:pt x="24440" y="27203"/>
                      </a:cubicBezTo>
                      <a:cubicBezTo>
                        <a:pt x="24440" y="20956"/>
                        <a:pt x="26866" y="15095"/>
                        <a:pt x="31285" y="10688"/>
                      </a:cubicBezTo>
                      <a:cubicBezTo>
                        <a:pt x="35833" y="6128"/>
                        <a:pt x="41811" y="3854"/>
                        <a:pt x="47789" y="3854"/>
                      </a:cubicBezTo>
                      <a:close/>
                      <a:moveTo>
                        <a:pt x="19329" y="49076"/>
                      </a:moveTo>
                      <a:lnTo>
                        <a:pt x="25929" y="55675"/>
                      </a:lnTo>
                      <a:lnTo>
                        <a:pt x="23198" y="58418"/>
                      </a:lnTo>
                      <a:lnTo>
                        <a:pt x="16587" y="51819"/>
                      </a:lnTo>
                      <a:lnTo>
                        <a:pt x="19329" y="49076"/>
                      </a:lnTo>
                      <a:close/>
                      <a:moveTo>
                        <a:pt x="13855" y="54550"/>
                      </a:moveTo>
                      <a:lnTo>
                        <a:pt x="20466" y="61161"/>
                      </a:lnTo>
                      <a:lnTo>
                        <a:pt x="11828" y="69776"/>
                      </a:lnTo>
                      <a:cubicBezTo>
                        <a:pt x="10948" y="70655"/>
                        <a:pt x="9776" y="71136"/>
                        <a:pt x="8522" y="71136"/>
                      </a:cubicBezTo>
                      <a:cubicBezTo>
                        <a:pt x="7280" y="71136"/>
                        <a:pt x="6107" y="70655"/>
                        <a:pt x="5228" y="69776"/>
                      </a:cubicBezTo>
                      <a:cubicBezTo>
                        <a:pt x="4349" y="68897"/>
                        <a:pt x="3869" y="67725"/>
                        <a:pt x="3869" y="66482"/>
                      </a:cubicBezTo>
                      <a:cubicBezTo>
                        <a:pt x="3869" y="65240"/>
                        <a:pt x="4349" y="64068"/>
                        <a:pt x="5228" y="63189"/>
                      </a:cubicBezTo>
                      <a:lnTo>
                        <a:pt x="13855" y="54550"/>
                      </a:lnTo>
                      <a:close/>
                      <a:moveTo>
                        <a:pt x="47806" y="1"/>
                      </a:moveTo>
                      <a:cubicBezTo>
                        <a:pt x="40836" y="1"/>
                        <a:pt x="33864" y="2653"/>
                        <a:pt x="28554" y="7957"/>
                      </a:cubicBezTo>
                      <a:cubicBezTo>
                        <a:pt x="23408" y="13102"/>
                        <a:pt x="20584" y="19936"/>
                        <a:pt x="20584" y="27203"/>
                      </a:cubicBezTo>
                      <a:cubicBezTo>
                        <a:pt x="20584" y="33826"/>
                        <a:pt x="22928" y="40074"/>
                        <a:pt x="27241" y="45032"/>
                      </a:cubicBezTo>
                      <a:lnTo>
                        <a:pt x="23995" y="48267"/>
                      </a:lnTo>
                      <a:lnTo>
                        <a:pt x="20701" y="44973"/>
                      </a:lnTo>
                      <a:cubicBezTo>
                        <a:pt x="20337" y="44598"/>
                        <a:pt x="19857" y="44399"/>
                        <a:pt x="19341" y="44399"/>
                      </a:cubicBezTo>
                      <a:cubicBezTo>
                        <a:pt x="18825" y="44399"/>
                        <a:pt x="18345" y="44598"/>
                        <a:pt x="17981" y="44973"/>
                      </a:cubicBezTo>
                      <a:lnTo>
                        <a:pt x="2509" y="60446"/>
                      </a:lnTo>
                      <a:cubicBezTo>
                        <a:pt x="891" y="62052"/>
                        <a:pt x="0" y="64197"/>
                        <a:pt x="0" y="66482"/>
                      </a:cubicBezTo>
                      <a:cubicBezTo>
                        <a:pt x="0" y="68768"/>
                        <a:pt x="891" y="70901"/>
                        <a:pt x="2509" y="72519"/>
                      </a:cubicBezTo>
                      <a:cubicBezTo>
                        <a:pt x="4115" y="74125"/>
                        <a:pt x="6260" y="75027"/>
                        <a:pt x="8545" y="75027"/>
                      </a:cubicBezTo>
                      <a:cubicBezTo>
                        <a:pt x="10831" y="75027"/>
                        <a:pt x="12965" y="74125"/>
                        <a:pt x="14582" y="72519"/>
                      </a:cubicBezTo>
                      <a:lnTo>
                        <a:pt x="30031" y="57035"/>
                      </a:lnTo>
                      <a:cubicBezTo>
                        <a:pt x="30406" y="56660"/>
                        <a:pt x="30606" y="56179"/>
                        <a:pt x="30606" y="55663"/>
                      </a:cubicBezTo>
                      <a:cubicBezTo>
                        <a:pt x="30606" y="55159"/>
                        <a:pt x="30406" y="54667"/>
                        <a:pt x="30031" y="54304"/>
                      </a:cubicBezTo>
                      <a:lnTo>
                        <a:pt x="26737" y="51010"/>
                      </a:lnTo>
                      <a:lnTo>
                        <a:pt x="29973" y="47775"/>
                      </a:lnTo>
                      <a:cubicBezTo>
                        <a:pt x="35072" y="52194"/>
                        <a:pt x="41436" y="54409"/>
                        <a:pt x="47813" y="54409"/>
                      </a:cubicBezTo>
                      <a:cubicBezTo>
                        <a:pt x="54776" y="54409"/>
                        <a:pt x="61738" y="51760"/>
                        <a:pt x="67048" y="46450"/>
                      </a:cubicBezTo>
                      <a:cubicBezTo>
                        <a:pt x="72182" y="41304"/>
                        <a:pt x="75019" y="34483"/>
                        <a:pt x="75019" y="27215"/>
                      </a:cubicBezTo>
                      <a:cubicBezTo>
                        <a:pt x="75019" y="19936"/>
                        <a:pt x="72171" y="13102"/>
                        <a:pt x="67048" y="7957"/>
                      </a:cubicBezTo>
                      <a:cubicBezTo>
                        <a:pt x="61744" y="2653"/>
                        <a:pt x="54776" y="1"/>
                        <a:pt x="478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2"/>
                <p:cNvSpPr/>
                <p:nvPr/>
              </p:nvSpPr>
              <p:spPr>
                <a:xfrm>
                  <a:off x="7716312" y="1594638"/>
                  <a:ext cx="136845" cy="124711"/>
                </a:xfrm>
                <a:custGeom>
                  <a:avLst/>
                  <a:gdLst/>
                  <a:ahLst/>
                  <a:cxnLst/>
                  <a:rect l="l" t="t" r="r" b="b"/>
                  <a:pathLst>
                    <a:path w="41343" h="37677" extrusionOk="0">
                      <a:moveTo>
                        <a:pt x="20665" y="3860"/>
                      </a:moveTo>
                      <a:cubicBezTo>
                        <a:pt x="24510" y="3860"/>
                        <a:pt x="28343" y="5325"/>
                        <a:pt x="31262" y="8244"/>
                      </a:cubicBezTo>
                      <a:cubicBezTo>
                        <a:pt x="37111" y="14093"/>
                        <a:pt x="37111" y="23599"/>
                        <a:pt x="31274" y="29448"/>
                      </a:cubicBezTo>
                      <a:cubicBezTo>
                        <a:pt x="28355" y="32367"/>
                        <a:pt x="24516" y="33826"/>
                        <a:pt x="20677" y="33826"/>
                      </a:cubicBezTo>
                      <a:cubicBezTo>
                        <a:pt x="16838" y="33826"/>
                        <a:pt x="13000" y="32367"/>
                        <a:pt x="10081" y="29448"/>
                      </a:cubicBezTo>
                      <a:cubicBezTo>
                        <a:pt x="4232" y="23599"/>
                        <a:pt x="4232" y="14093"/>
                        <a:pt x="10081" y="8244"/>
                      </a:cubicBezTo>
                      <a:cubicBezTo>
                        <a:pt x="12988" y="5325"/>
                        <a:pt x="16833" y="3860"/>
                        <a:pt x="20665" y="3860"/>
                      </a:cubicBezTo>
                      <a:close/>
                      <a:moveTo>
                        <a:pt x="20668" y="1"/>
                      </a:moveTo>
                      <a:cubicBezTo>
                        <a:pt x="15842" y="1"/>
                        <a:pt x="11019" y="1838"/>
                        <a:pt x="7350" y="5513"/>
                      </a:cubicBezTo>
                      <a:cubicBezTo>
                        <a:pt x="0" y="12874"/>
                        <a:pt x="0" y="24830"/>
                        <a:pt x="7350" y="32168"/>
                      </a:cubicBezTo>
                      <a:cubicBezTo>
                        <a:pt x="11030" y="35848"/>
                        <a:pt x="15848" y="37677"/>
                        <a:pt x="20689" y="37677"/>
                      </a:cubicBezTo>
                      <a:cubicBezTo>
                        <a:pt x="25518" y="37677"/>
                        <a:pt x="30336" y="35848"/>
                        <a:pt x="34016" y="32168"/>
                      </a:cubicBezTo>
                      <a:cubicBezTo>
                        <a:pt x="41342" y="24818"/>
                        <a:pt x="41342" y="12862"/>
                        <a:pt x="34005" y="5513"/>
                      </a:cubicBezTo>
                      <a:cubicBezTo>
                        <a:pt x="30324" y="1838"/>
                        <a:pt x="25495" y="1"/>
                        <a:pt x="20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2"/>
                <p:cNvSpPr/>
                <p:nvPr/>
              </p:nvSpPr>
              <p:spPr>
                <a:xfrm>
                  <a:off x="7758485" y="1623378"/>
                  <a:ext cx="52536" cy="20740"/>
                </a:xfrm>
                <a:custGeom>
                  <a:avLst/>
                  <a:gdLst/>
                  <a:ahLst/>
                  <a:cxnLst/>
                  <a:rect l="l" t="t" r="r" b="b"/>
                  <a:pathLst>
                    <a:path w="15872" h="6266" extrusionOk="0">
                      <a:moveTo>
                        <a:pt x="7936" y="1"/>
                      </a:moveTo>
                      <a:cubicBezTo>
                        <a:pt x="5331" y="1"/>
                        <a:pt x="2726" y="991"/>
                        <a:pt x="751" y="2972"/>
                      </a:cubicBezTo>
                      <a:cubicBezTo>
                        <a:pt x="1" y="3722"/>
                        <a:pt x="1" y="4953"/>
                        <a:pt x="751" y="5703"/>
                      </a:cubicBezTo>
                      <a:cubicBezTo>
                        <a:pt x="1126" y="6072"/>
                        <a:pt x="1621" y="6257"/>
                        <a:pt x="2115" y="6257"/>
                      </a:cubicBezTo>
                      <a:cubicBezTo>
                        <a:pt x="2609" y="6257"/>
                        <a:pt x="3101" y="6072"/>
                        <a:pt x="3470" y="5703"/>
                      </a:cubicBezTo>
                      <a:cubicBezTo>
                        <a:pt x="4701" y="4472"/>
                        <a:pt x="6316" y="3857"/>
                        <a:pt x="7929" y="3857"/>
                      </a:cubicBezTo>
                      <a:cubicBezTo>
                        <a:pt x="9542" y="3857"/>
                        <a:pt x="11154" y="4472"/>
                        <a:pt x="12379" y="5703"/>
                      </a:cubicBezTo>
                      <a:cubicBezTo>
                        <a:pt x="12766" y="6078"/>
                        <a:pt x="13246" y="6266"/>
                        <a:pt x="13738" y="6266"/>
                      </a:cubicBezTo>
                      <a:cubicBezTo>
                        <a:pt x="14242" y="6266"/>
                        <a:pt x="14723" y="6078"/>
                        <a:pt x="15110" y="5703"/>
                      </a:cubicBezTo>
                      <a:cubicBezTo>
                        <a:pt x="15872" y="4953"/>
                        <a:pt x="15872" y="3722"/>
                        <a:pt x="15122" y="2972"/>
                      </a:cubicBezTo>
                      <a:cubicBezTo>
                        <a:pt x="13146" y="991"/>
                        <a:pt x="10541" y="1"/>
                        <a:pt x="79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88" name="Google Shape;488;p22"/>
            <p:cNvGrpSpPr/>
            <p:nvPr/>
          </p:nvGrpSpPr>
          <p:grpSpPr>
            <a:xfrm>
              <a:off x="8106499" y="489126"/>
              <a:ext cx="273000" cy="273000"/>
              <a:chOff x="8106499" y="516254"/>
              <a:chExt cx="273000" cy="273000"/>
            </a:xfrm>
          </p:grpSpPr>
          <p:sp>
            <p:nvSpPr>
              <p:cNvPr id="489" name="Google Shape;489;p22"/>
              <p:cNvSpPr/>
              <p:nvPr/>
            </p:nvSpPr>
            <p:spPr>
              <a:xfrm>
                <a:off x="8106499" y="516254"/>
                <a:ext cx="273000" cy="273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0" name="Google Shape;490;p22"/>
              <p:cNvGrpSpPr/>
              <p:nvPr/>
            </p:nvGrpSpPr>
            <p:grpSpPr>
              <a:xfrm>
                <a:off x="8160297" y="582146"/>
                <a:ext cx="157465" cy="144971"/>
                <a:chOff x="6993499" y="1616539"/>
                <a:chExt cx="205703" cy="189381"/>
              </a:xfrm>
            </p:grpSpPr>
            <p:sp>
              <p:nvSpPr>
                <p:cNvPr id="491" name="Google Shape;491;p22"/>
                <p:cNvSpPr/>
                <p:nvPr/>
              </p:nvSpPr>
              <p:spPr>
                <a:xfrm>
                  <a:off x="7061995" y="1769950"/>
                  <a:ext cx="36003" cy="35970"/>
                </a:xfrm>
                <a:custGeom>
                  <a:avLst/>
                  <a:gdLst/>
                  <a:ahLst/>
                  <a:cxnLst/>
                  <a:rect l="l" t="t" r="r" b="b"/>
                  <a:pathLst>
                    <a:path w="13200" h="13188" extrusionOk="0">
                      <a:moveTo>
                        <a:pt x="6588" y="3681"/>
                      </a:moveTo>
                      <a:cubicBezTo>
                        <a:pt x="8206" y="3681"/>
                        <a:pt x="9507" y="4982"/>
                        <a:pt x="9507" y="6600"/>
                      </a:cubicBezTo>
                      <a:cubicBezTo>
                        <a:pt x="9507" y="8205"/>
                        <a:pt x="8206" y="9506"/>
                        <a:pt x="6588" y="9506"/>
                      </a:cubicBezTo>
                      <a:cubicBezTo>
                        <a:pt x="4983" y="9506"/>
                        <a:pt x="3682" y="8205"/>
                        <a:pt x="3682" y="6600"/>
                      </a:cubicBezTo>
                      <a:cubicBezTo>
                        <a:pt x="3682" y="4982"/>
                        <a:pt x="4983" y="3681"/>
                        <a:pt x="6588" y="3681"/>
                      </a:cubicBezTo>
                      <a:close/>
                      <a:moveTo>
                        <a:pt x="6588" y="0"/>
                      </a:moveTo>
                      <a:cubicBezTo>
                        <a:pt x="2955" y="0"/>
                        <a:pt x="1" y="2966"/>
                        <a:pt x="1" y="6600"/>
                      </a:cubicBezTo>
                      <a:cubicBezTo>
                        <a:pt x="1" y="10233"/>
                        <a:pt x="2955" y="13187"/>
                        <a:pt x="6588" y="13187"/>
                      </a:cubicBezTo>
                      <a:cubicBezTo>
                        <a:pt x="10234" y="13187"/>
                        <a:pt x="13188" y="10233"/>
                        <a:pt x="13188" y="6600"/>
                      </a:cubicBezTo>
                      <a:cubicBezTo>
                        <a:pt x="13200" y="2966"/>
                        <a:pt x="10246" y="0"/>
                        <a:pt x="65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2"/>
                <p:cNvSpPr/>
                <p:nvPr/>
              </p:nvSpPr>
              <p:spPr>
                <a:xfrm>
                  <a:off x="7125155" y="1769950"/>
                  <a:ext cx="35970" cy="35970"/>
                </a:xfrm>
                <a:custGeom>
                  <a:avLst/>
                  <a:gdLst/>
                  <a:ahLst/>
                  <a:cxnLst/>
                  <a:rect l="l" t="t" r="r" b="b"/>
                  <a:pathLst>
                    <a:path w="13188" h="13188" extrusionOk="0">
                      <a:moveTo>
                        <a:pt x="6599" y="3681"/>
                      </a:moveTo>
                      <a:cubicBezTo>
                        <a:pt x="8205" y="3681"/>
                        <a:pt x="9506" y="4982"/>
                        <a:pt x="9506" y="6600"/>
                      </a:cubicBezTo>
                      <a:cubicBezTo>
                        <a:pt x="9506" y="8205"/>
                        <a:pt x="8194" y="9506"/>
                        <a:pt x="6599" y="9506"/>
                      </a:cubicBezTo>
                      <a:cubicBezTo>
                        <a:pt x="4982" y="9506"/>
                        <a:pt x="3681" y="8205"/>
                        <a:pt x="3681" y="6600"/>
                      </a:cubicBezTo>
                      <a:cubicBezTo>
                        <a:pt x="3681" y="4982"/>
                        <a:pt x="4982" y="3681"/>
                        <a:pt x="6599" y="3681"/>
                      </a:cubicBezTo>
                      <a:close/>
                      <a:moveTo>
                        <a:pt x="6599" y="0"/>
                      </a:moveTo>
                      <a:cubicBezTo>
                        <a:pt x="2966" y="0"/>
                        <a:pt x="0" y="2966"/>
                        <a:pt x="0" y="6600"/>
                      </a:cubicBezTo>
                      <a:cubicBezTo>
                        <a:pt x="0" y="10233"/>
                        <a:pt x="2966" y="13187"/>
                        <a:pt x="6599" y="13187"/>
                      </a:cubicBezTo>
                      <a:cubicBezTo>
                        <a:pt x="10233" y="13187"/>
                        <a:pt x="13187" y="10233"/>
                        <a:pt x="13187" y="6600"/>
                      </a:cubicBezTo>
                      <a:cubicBezTo>
                        <a:pt x="13187" y="2966"/>
                        <a:pt x="10233" y="0"/>
                        <a:pt x="65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2"/>
                <p:cNvSpPr/>
                <p:nvPr/>
              </p:nvSpPr>
              <p:spPr>
                <a:xfrm>
                  <a:off x="7070501" y="1675160"/>
                  <a:ext cx="82073" cy="10073"/>
                </a:xfrm>
                <a:custGeom>
                  <a:avLst/>
                  <a:gdLst/>
                  <a:ahLst/>
                  <a:cxnLst/>
                  <a:rect l="l" t="t" r="r" b="b"/>
                  <a:pathLst>
                    <a:path w="30091" h="3693" extrusionOk="0">
                      <a:moveTo>
                        <a:pt x="1853" y="0"/>
                      </a:moveTo>
                      <a:cubicBezTo>
                        <a:pt x="845" y="0"/>
                        <a:pt x="1" y="821"/>
                        <a:pt x="1" y="1852"/>
                      </a:cubicBezTo>
                      <a:cubicBezTo>
                        <a:pt x="1" y="2872"/>
                        <a:pt x="821" y="3693"/>
                        <a:pt x="1853" y="3693"/>
                      </a:cubicBezTo>
                      <a:lnTo>
                        <a:pt x="28238" y="3693"/>
                      </a:lnTo>
                      <a:cubicBezTo>
                        <a:pt x="29246" y="3693"/>
                        <a:pt x="30090" y="2872"/>
                        <a:pt x="30090" y="1852"/>
                      </a:cubicBezTo>
                      <a:cubicBezTo>
                        <a:pt x="30090" y="821"/>
                        <a:pt x="29270" y="0"/>
                        <a:pt x="28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2"/>
                <p:cNvSpPr/>
                <p:nvPr/>
              </p:nvSpPr>
              <p:spPr>
                <a:xfrm>
                  <a:off x="7074435" y="1701289"/>
                  <a:ext cx="74207" cy="10073"/>
                </a:xfrm>
                <a:custGeom>
                  <a:avLst/>
                  <a:gdLst/>
                  <a:ahLst/>
                  <a:cxnLst/>
                  <a:rect l="l" t="t" r="r" b="b"/>
                  <a:pathLst>
                    <a:path w="27207" h="3693" extrusionOk="0">
                      <a:moveTo>
                        <a:pt x="1841" y="0"/>
                      </a:moveTo>
                      <a:cubicBezTo>
                        <a:pt x="833" y="0"/>
                        <a:pt x="1" y="821"/>
                        <a:pt x="1" y="1840"/>
                      </a:cubicBezTo>
                      <a:cubicBezTo>
                        <a:pt x="1" y="2872"/>
                        <a:pt x="821" y="3692"/>
                        <a:pt x="1841" y="3692"/>
                      </a:cubicBezTo>
                      <a:lnTo>
                        <a:pt x="25366" y="3692"/>
                      </a:lnTo>
                      <a:cubicBezTo>
                        <a:pt x="26374" y="3692"/>
                        <a:pt x="27207" y="2872"/>
                        <a:pt x="27207" y="1840"/>
                      </a:cubicBezTo>
                      <a:cubicBezTo>
                        <a:pt x="27207" y="821"/>
                        <a:pt x="26386" y="0"/>
                        <a:pt x="253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2"/>
                <p:cNvSpPr/>
                <p:nvPr/>
              </p:nvSpPr>
              <p:spPr>
                <a:xfrm>
                  <a:off x="6993499" y="1616539"/>
                  <a:ext cx="205703" cy="145245"/>
                </a:xfrm>
                <a:custGeom>
                  <a:avLst/>
                  <a:gdLst/>
                  <a:ahLst/>
                  <a:cxnLst/>
                  <a:rect l="l" t="t" r="r" b="b"/>
                  <a:pathLst>
                    <a:path w="75418" h="53252" extrusionOk="0">
                      <a:moveTo>
                        <a:pt x="71584" y="15614"/>
                      </a:moveTo>
                      <a:lnTo>
                        <a:pt x="66427" y="40628"/>
                      </a:lnTo>
                      <a:lnTo>
                        <a:pt x="20126" y="40628"/>
                      </a:lnTo>
                      <a:lnTo>
                        <a:pt x="14969" y="15614"/>
                      </a:lnTo>
                      <a:close/>
                      <a:moveTo>
                        <a:pt x="2096" y="0"/>
                      </a:moveTo>
                      <a:cubicBezTo>
                        <a:pt x="1379" y="0"/>
                        <a:pt x="699" y="423"/>
                        <a:pt x="410" y="1114"/>
                      </a:cubicBezTo>
                      <a:cubicBezTo>
                        <a:pt x="0" y="2052"/>
                        <a:pt x="434" y="3130"/>
                        <a:pt x="1360" y="3529"/>
                      </a:cubicBezTo>
                      <a:lnTo>
                        <a:pt x="9448" y="7045"/>
                      </a:lnTo>
                      <a:lnTo>
                        <a:pt x="18356" y="50310"/>
                      </a:lnTo>
                      <a:cubicBezTo>
                        <a:pt x="18708" y="52009"/>
                        <a:pt x="20232" y="53252"/>
                        <a:pt x="21955" y="53252"/>
                      </a:cubicBezTo>
                      <a:lnTo>
                        <a:pt x="66087" y="53252"/>
                      </a:lnTo>
                      <a:cubicBezTo>
                        <a:pt x="67107" y="53252"/>
                        <a:pt x="67939" y="52431"/>
                        <a:pt x="67939" y="51412"/>
                      </a:cubicBezTo>
                      <a:cubicBezTo>
                        <a:pt x="67939" y="50380"/>
                        <a:pt x="67118" y="49560"/>
                        <a:pt x="66087" y="49560"/>
                      </a:cubicBezTo>
                      <a:lnTo>
                        <a:pt x="21955" y="49560"/>
                      </a:lnTo>
                      <a:lnTo>
                        <a:pt x="20876" y="44308"/>
                      </a:lnTo>
                      <a:lnTo>
                        <a:pt x="66427" y="44308"/>
                      </a:lnTo>
                      <a:cubicBezTo>
                        <a:pt x="68173" y="44308"/>
                        <a:pt x="69685" y="43078"/>
                        <a:pt x="70037" y="41355"/>
                      </a:cubicBezTo>
                      <a:lnTo>
                        <a:pt x="75194" y="16352"/>
                      </a:lnTo>
                      <a:cubicBezTo>
                        <a:pt x="75417" y="15262"/>
                        <a:pt x="75148" y="14149"/>
                        <a:pt x="74444" y="13281"/>
                      </a:cubicBezTo>
                      <a:cubicBezTo>
                        <a:pt x="73741" y="12426"/>
                        <a:pt x="72698" y="11922"/>
                        <a:pt x="71584" y="11922"/>
                      </a:cubicBezTo>
                      <a:lnTo>
                        <a:pt x="14207" y="11922"/>
                      </a:lnTo>
                      <a:lnTo>
                        <a:pt x="13046" y="6295"/>
                      </a:lnTo>
                      <a:cubicBezTo>
                        <a:pt x="12800" y="5123"/>
                        <a:pt x="12015" y="4139"/>
                        <a:pt x="10913" y="3658"/>
                      </a:cubicBezTo>
                      <a:lnTo>
                        <a:pt x="2825" y="153"/>
                      </a:lnTo>
                      <a:cubicBezTo>
                        <a:pt x="2587" y="49"/>
                        <a:pt x="2339" y="0"/>
                        <a:pt x="20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3"/>
          <p:cNvSpPr/>
          <p:nvPr/>
        </p:nvSpPr>
        <p:spPr>
          <a:xfrm>
            <a:off x="284850" y="289800"/>
            <a:ext cx="8574300" cy="4563900"/>
          </a:xfrm>
          <a:prstGeom prst="roundRect">
            <a:avLst>
              <a:gd name="adj" fmla="val 8250"/>
            </a:avLst>
          </a:prstGeom>
          <a:solidFill>
            <a:schemeClr val="dk2"/>
          </a:solidFill>
          <a:ln>
            <a:noFill/>
          </a:ln>
          <a:effectLst>
            <a:outerShdw blurRad="57150" dist="76200" dir="408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txBox="1">
            <a:spLocks noGrp="1"/>
          </p:cNvSpPr>
          <p:nvPr>
            <p:ph type="title"/>
          </p:nvPr>
        </p:nvSpPr>
        <p:spPr>
          <a:xfrm>
            <a:off x="1199050" y="2585350"/>
            <a:ext cx="5108400" cy="8418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4" name="Google Shape;34;p3"/>
          <p:cNvSpPr txBox="1">
            <a:spLocks noGrp="1"/>
          </p:cNvSpPr>
          <p:nvPr>
            <p:ph type="title" idx="2" hasCustomPrompt="1"/>
          </p:nvPr>
        </p:nvSpPr>
        <p:spPr>
          <a:xfrm>
            <a:off x="1199050" y="1716350"/>
            <a:ext cx="1235700" cy="8418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2"/>
              </a:buClr>
              <a:buSzPts val="6000"/>
              <a:buNone/>
              <a:defRPr sz="6000">
                <a:solidFill>
                  <a:schemeClr val="lt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grpSp>
        <p:nvGrpSpPr>
          <p:cNvPr id="35" name="Google Shape;35;p3"/>
          <p:cNvGrpSpPr/>
          <p:nvPr/>
        </p:nvGrpSpPr>
        <p:grpSpPr>
          <a:xfrm>
            <a:off x="794438" y="489126"/>
            <a:ext cx="7585062" cy="273000"/>
            <a:chOff x="794438" y="489126"/>
            <a:chExt cx="7585062" cy="273000"/>
          </a:xfrm>
        </p:grpSpPr>
        <p:grpSp>
          <p:nvGrpSpPr>
            <p:cNvPr id="36" name="Google Shape;36;p3"/>
            <p:cNvGrpSpPr/>
            <p:nvPr/>
          </p:nvGrpSpPr>
          <p:grpSpPr>
            <a:xfrm>
              <a:off x="794438" y="534808"/>
              <a:ext cx="273000" cy="185406"/>
              <a:chOff x="794438" y="522095"/>
              <a:chExt cx="273000" cy="185406"/>
            </a:xfrm>
          </p:grpSpPr>
          <p:cxnSp>
            <p:nvCxnSpPr>
              <p:cNvPr id="37" name="Google Shape;37;p3"/>
              <p:cNvCxnSpPr/>
              <p:nvPr/>
            </p:nvCxnSpPr>
            <p:spPr>
              <a:xfrm>
                <a:off x="794438" y="522095"/>
                <a:ext cx="273000" cy="0"/>
              </a:xfrm>
              <a:prstGeom prst="straightConnector1">
                <a:avLst/>
              </a:prstGeom>
              <a:noFill/>
              <a:ln w="9525" cap="flat" cmpd="sng">
                <a:solidFill>
                  <a:schemeClr val="dk1"/>
                </a:solidFill>
                <a:prstDash val="solid"/>
                <a:round/>
                <a:headEnd type="none" w="med" len="med"/>
                <a:tailEnd type="none" w="med" len="med"/>
              </a:ln>
            </p:spPr>
          </p:cxnSp>
          <p:cxnSp>
            <p:nvCxnSpPr>
              <p:cNvPr id="38" name="Google Shape;38;p3"/>
              <p:cNvCxnSpPr/>
              <p:nvPr/>
            </p:nvCxnSpPr>
            <p:spPr>
              <a:xfrm>
                <a:off x="794438" y="614798"/>
                <a:ext cx="273000" cy="0"/>
              </a:xfrm>
              <a:prstGeom prst="straightConnector1">
                <a:avLst/>
              </a:prstGeom>
              <a:noFill/>
              <a:ln w="9525" cap="flat" cmpd="sng">
                <a:solidFill>
                  <a:schemeClr val="dk1"/>
                </a:solidFill>
                <a:prstDash val="solid"/>
                <a:round/>
                <a:headEnd type="none" w="med" len="med"/>
                <a:tailEnd type="none" w="med" len="med"/>
              </a:ln>
            </p:spPr>
          </p:cxnSp>
          <p:cxnSp>
            <p:nvCxnSpPr>
              <p:cNvPr id="39" name="Google Shape;39;p3"/>
              <p:cNvCxnSpPr/>
              <p:nvPr/>
            </p:nvCxnSpPr>
            <p:spPr>
              <a:xfrm>
                <a:off x="794438" y="707502"/>
                <a:ext cx="273000" cy="0"/>
              </a:xfrm>
              <a:prstGeom prst="straightConnector1">
                <a:avLst/>
              </a:prstGeom>
              <a:noFill/>
              <a:ln w="9525" cap="flat" cmpd="sng">
                <a:solidFill>
                  <a:schemeClr val="dk1"/>
                </a:solidFill>
                <a:prstDash val="solid"/>
                <a:round/>
                <a:headEnd type="none" w="med" len="med"/>
                <a:tailEnd type="none" w="med" len="med"/>
              </a:ln>
            </p:spPr>
          </p:cxnSp>
        </p:grpSp>
        <p:grpSp>
          <p:nvGrpSpPr>
            <p:cNvPr id="40" name="Google Shape;40;p3"/>
            <p:cNvGrpSpPr/>
            <p:nvPr/>
          </p:nvGrpSpPr>
          <p:grpSpPr>
            <a:xfrm>
              <a:off x="5634025" y="489126"/>
              <a:ext cx="2387400" cy="273000"/>
              <a:chOff x="5634025" y="516254"/>
              <a:chExt cx="2387400" cy="273000"/>
            </a:xfrm>
          </p:grpSpPr>
          <p:sp>
            <p:nvSpPr>
              <p:cNvPr id="41" name="Google Shape;41;p3"/>
              <p:cNvSpPr/>
              <p:nvPr/>
            </p:nvSpPr>
            <p:spPr>
              <a:xfrm>
                <a:off x="5634025" y="516254"/>
                <a:ext cx="2387400" cy="2730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3"/>
              <p:cNvGrpSpPr/>
              <p:nvPr/>
            </p:nvGrpSpPr>
            <p:grpSpPr>
              <a:xfrm>
                <a:off x="5733981" y="574878"/>
                <a:ext cx="157455" cy="157474"/>
                <a:chOff x="7626532" y="1566956"/>
                <a:chExt cx="248313" cy="248343"/>
              </a:xfrm>
            </p:grpSpPr>
            <p:sp>
              <p:nvSpPr>
                <p:cNvPr id="43" name="Google Shape;43;p3"/>
                <p:cNvSpPr/>
                <p:nvPr/>
              </p:nvSpPr>
              <p:spPr>
                <a:xfrm>
                  <a:off x="7626532" y="1566956"/>
                  <a:ext cx="248313" cy="248343"/>
                </a:xfrm>
                <a:custGeom>
                  <a:avLst/>
                  <a:gdLst/>
                  <a:ahLst/>
                  <a:cxnLst/>
                  <a:rect l="l" t="t" r="r" b="b"/>
                  <a:pathLst>
                    <a:path w="75019" h="75028" extrusionOk="0">
                      <a:moveTo>
                        <a:pt x="47789" y="3854"/>
                      </a:moveTo>
                      <a:cubicBezTo>
                        <a:pt x="53768" y="3854"/>
                        <a:pt x="59746" y="6128"/>
                        <a:pt x="64305" y="10688"/>
                      </a:cubicBezTo>
                      <a:cubicBezTo>
                        <a:pt x="68713" y="15095"/>
                        <a:pt x="71151" y="20956"/>
                        <a:pt x="71151" y="27203"/>
                      </a:cubicBezTo>
                      <a:cubicBezTo>
                        <a:pt x="71151" y="33439"/>
                        <a:pt x="68713" y="39300"/>
                        <a:pt x="64305" y="43707"/>
                      </a:cubicBezTo>
                      <a:cubicBezTo>
                        <a:pt x="59757" y="48261"/>
                        <a:pt x="53776" y="50538"/>
                        <a:pt x="47795" y="50538"/>
                      </a:cubicBezTo>
                      <a:cubicBezTo>
                        <a:pt x="41814" y="50538"/>
                        <a:pt x="35833" y="48261"/>
                        <a:pt x="31285" y="43707"/>
                      </a:cubicBezTo>
                      <a:cubicBezTo>
                        <a:pt x="26866" y="39300"/>
                        <a:pt x="24440" y="33439"/>
                        <a:pt x="24440" y="27203"/>
                      </a:cubicBezTo>
                      <a:cubicBezTo>
                        <a:pt x="24440" y="20956"/>
                        <a:pt x="26866" y="15095"/>
                        <a:pt x="31285" y="10688"/>
                      </a:cubicBezTo>
                      <a:cubicBezTo>
                        <a:pt x="35833" y="6128"/>
                        <a:pt x="41811" y="3854"/>
                        <a:pt x="47789" y="3854"/>
                      </a:cubicBezTo>
                      <a:close/>
                      <a:moveTo>
                        <a:pt x="19329" y="49076"/>
                      </a:moveTo>
                      <a:lnTo>
                        <a:pt x="25929" y="55675"/>
                      </a:lnTo>
                      <a:lnTo>
                        <a:pt x="23198" y="58418"/>
                      </a:lnTo>
                      <a:lnTo>
                        <a:pt x="16587" y="51819"/>
                      </a:lnTo>
                      <a:lnTo>
                        <a:pt x="19329" y="49076"/>
                      </a:lnTo>
                      <a:close/>
                      <a:moveTo>
                        <a:pt x="13855" y="54550"/>
                      </a:moveTo>
                      <a:lnTo>
                        <a:pt x="20466" y="61161"/>
                      </a:lnTo>
                      <a:lnTo>
                        <a:pt x="11828" y="69776"/>
                      </a:lnTo>
                      <a:cubicBezTo>
                        <a:pt x="10948" y="70655"/>
                        <a:pt x="9776" y="71136"/>
                        <a:pt x="8522" y="71136"/>
                      </a:cubicBezTo>
                      <a:cubicBezTo>
                        <a:pt x="7280" y="71136"/>
                        <a:pt x="6107" y="70655"/>
                        <a:pt x="5228" y="69776"/>
                      </a:cubicBezTo>
                      <a:cubicBezTo>
                        <a:pt x="4349" y="68897"/>
                        <a:pt x="3869" y="67725"/>
                        <a:pt x="3869" y="66482"/>
                      </a:cubicBezTo>
                      <a:cubicBezTo>
                        <a:pt x="3869" y="65240"/>
                        <a:pt x="4349" y="64068"/>
                        <a:pt x="5228" y="63189"/>
                      </a:cubicBezTo>
                      <a:lnTo>
                        <a:pt x="13855" y="54550"/>
                      </a:lnTo>
                      <a:close/>
                      <a:moveTo>
                        <a:pt x="47806" y="1"/>
                      </a:moveTo>
                      <a:cubicBezTo>
                        <a:pt x="40836" y="1"/>
                        <a:pt x="33864" y="2653"/>
                        <a:pt x="28554" y="7957"/>
                      </a:cubicBezTo>
                      <a:cubicBezTo>
                        <a:pt x="23408" y="13102"/>
                        <a:pt x="20584" y="19936"/>
                        <a:pt x="20584" y="27203"/>
                      </a:cubicBezTo>
                      <a:cubicBezTo>
                        <a:pt x="20584" y="33826"/>
                        <a:pt x="22928" y="40074"/>
                        <a:pt x="27241" y="45032"/>
                      </a:cubicBezTo>
                      <a:lnTo>
                        <a:pt x="23995" y="48267"/>
                      </a:lnTo>
                      <a:lnTo>
                        <a:pt x="20701" y="44973"/>
                      </a:lnTo>
                      <a:cubicBezTo>
                        <a:pt x="20337" y="44598"/>
                        <a:pt x="19857" y="44399"/>
                        <a:pt x="19341" y="44399"/>
                      </a:cubicBezTo>
                      <a:cubicBezTo>
                        <a:pt x="18825" y="44399"/>
                        <a:pt x="18345" y="44598"/>
                        <a:pt x="17981" y="44973"/>
                      </a:cubicBezTo>
                      <a:lnTo>
                        <a:pt x="2509" y="60446"/>
                      </a:lnTo>
                      <a:cubicBezTo>
                        <a:pt x="891" y="62052"/>
                        <a:pt x="0" y="64197"/>
                        <a:pt x="0" y="66482"/>
                      </a:cubicBezTo>
                      <a:cubicBezTo>
                        <a:pt x="0" y="68768"/>
                        <a:pt x="891" y="70901"/>
                        <a:pt x="2509" y="72519"/>
                      </a:cubicBezTo>
                      <a:cubicBezTo>
                        <a:pt x="4115" y="74125"/>
                        <a:pt x="6260" y="75027"/>
                        <a:pt x="8545" y="75027"/>
                      </a:cubicBezTo>
                      <a:cubicBezTo>
                        <a:pt x="10831" y="75027"/>
                        <a:pt x="12965" y="74125"/>
                        <a:pt x="14582" y="72519"/>
                      </a:cubicBezTo>
                      <a:lnTo>
                        <a:pt x="30031" y="57035"/>
                      </a:lnTo>
                      <a:cubicBezTo>
                        <a:pt x="30406" y="56660"/>
                        <a:pt x="30606" y="56179"/>
                        <a:pt x="30606" y="55663"/>
                      </a:cubicBezTo>
                      <a:cubicBezTo>
                        <a:pt x="30606" y="55159"/>
                        <a:pt x="30406" y="54667"/>
                        <a:pt x="30031" y="54304"/>
                      </a:cubicBezTo>
                      <a:lnTo>
                        <a:pt x="26737" y="51010"/>
                      </a:lnTo>
                      <a:lnTo>
                        <a:pt x="29973" y="47775"/>
                      </a:lnTo>
                      <a:cubicBezTo>
                        <a:pt x="35072" y="52194"/>
                        <a:pt x="41436" y="54409"/>
                        <a:pt x="47813" y="54409"/>
                      </a:cubicBezTo>
                      <a:cubicBezTo>
                        <a:pt x="54776" y="54409"/>
                        <a:pt x="61738" y="51760"/>
                        <a:pt x="67048" y="46450"/>
                      </a:cubicBezTo>
                      <a:cubicBezTo>
                        <a:pt x="72182" y="41304"/>
                        <a:pt x="75019" y="34483"/>
                        <a:pt x="75019" y="27215"/>
                      </a:cubicBezTo>
                      <a:cubicBezTo>
                        <a:pt x="75019" y="19936"/>
                        <a:pt x="72171" y="13102"/>
                        <a:pt x="67048" y="7957"/>
                      </a:cubicBezTo>
                      <a:cubicBezTo>
                        <a:pt x="61744" y="2653"/>
                        <a:pt x="54776" y="1"/>
                        <a:pt x="478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7716312" y="1594638"/>
                  <a:ext cx="136845" cy="124711"/>
                </a:xfrm>
                <a:custGeom>
                  <a:avLst/>
                  <a:gdLst/>
                  <a:ahLst/>
                  <a:cxnLst/>
                  <a:rect l="l" t="t" r="r" b="b"/>
                  <a:pathLst>
                    <a:path w="41343" h="37677" extrusionOk="0">
                      <a:moveTo>
                        <a:pt x="20665" y="3860"/>
                      </a:moveTo>
                      <a:cubicBezTo>
                        <a:pt x="24510" y="3860"/>
                        <a:pt x="28343" y="5325"/>
                        <a:pt x="31262" y="8244"/>
                      </a:cubicBezTo>
                      <a:cubicBezTo>
                        <a:pt x="37111" y="14093"/>
                        <a:pt x="37111" y="23599"/>
                        <a:pt x="31274" y="29448"/>
                      </a:cubicBezTo>
                      <a:cubicBezTo>
                        <a:pt x="28355" y="32367"/>
                        <a:pt x="24516" y="33826"/>
                        <a:pt x="20677" y="33826"/>
                      </a:cubicBezTo>
                      <a:cubicBezTo>
                        <a:pt x="16838" y="33826"/>
                        <a:pt x="13000" y="32367"/>
                        <a:pt x="10081" y="29448"/>
                      </a:cubicBezTo>
                      <a:cubicBezTo>
                        <a:pt x="4232" y="23599"/>
                        <a:pt x="4232" y="14093"/>
                        <a:pt x="10081" y="8244"/>
                      </a:cubicBezTo>
                      <a:cubicBezTo>
                        <a:pt x="12988" y="5325"/>
                        <a:pt x="16833" y="3860"/>
                        <a:pt x="20665" y="3860"/>
                      </a:cubicBezTo>
                      <a:close/>
                      <a:moveTo>
                        <a:pt x="20668" y="1"/>
                      </a:moveTo>
                      <a:cubicBezTo>
                        <a:pt x="15842" y="1"/>
                        <a:pt x="11019" y="1838"/>
                        <a:pt x="7350" y="5513"/>
                      </a:cubicBezTo>
                      <a:cubicBezTo>
                        <a:pt x="0" y="12874"/>
                        <a:pt x="0" y="24830"/>
                        <a:pt x="7350" y="32168"/>
                      </a:cubicBezTo>
                      <a:cubicBezTo>
                        <a:pt x="11030" y="35848"/>
                        <a:pt x="15848" y="37677"/>
                        <a:pt x="20689" y="37677"/>
                      </a:cubicBezTo>
                      <a:cubicBezTo>
                        <a:pt x="25518" y="37677"/>
                        <a:pt x="30336" y="35848"/>
                        <a:pt x="34016" y="32168"/>
                      </a:cubicBezTo>
                      <a:cubicBezTo>
                        <a:pt x="41342" y="24818"/>
                        <a:pt x="41342" y="12862"/>
                        <a:pt x="34005" y="5513"/>
                      </a:cubicBezTo>
                      <a:cubicBezTo>
                        <a:pt x="30324" y="1838"/>
                        <a:pt x="25495" y="1"/>
                        <a:pt x="20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758485" y="1623378"/>
                  <a:ext cx="52536" cy="20740"/>
                </a:xfrm>
                <a:custGeom>
                  <a:avLst/>
                  <a:gdLst/>
                  <a:ahLst/>
                  <a:cxnLst/>
                  <a:rect l="l" t="t" r="r" b="b"/>
                  <a:pathLst>
                    <a:path w="15872" h="6266" extrusionOk="0">
                      <a:moveTo>
                        <a:pt x="7936" y="1"/>
                      </a:moveTo>
                      <a:cubicBezTo>
                        <a:pt x="5331" y="1"/>
                        <a:pt x="2726" y="991"/>
                        <a:pt x="751" y="2972"/>
                      </a:cubicBezTo>
                      <a:cubicBezTo>
                        <a:pt x="1" y="3722"/>
                        <a:pt x="1" y="4953"/>
                        <a:pt x="751" y="5703"/>
                      </a:cubicBezTo>
                      <a:cubicBezTo>
                        <a:pt x="1126" y="6072"/>
                        <a:pt x="1621" y="6257"/>
                        <a:pt x="2115" y="6257"/>
                      </a:cubicBezTo>
                      <a:cubicBezTo>
                        <a:pt x="2609" y="6257"/>
                        <a:pt x="3101" y="6072"/>
                        <a:pt x="3470" y="5703"/>
                      </a:cubicBezTo>
                      <a:cubicBezTo>
                        <a:pt x="4701" y="4472"/>
                        <a:pt x="6316" y="3857"/>
                        <a:pt x="7929" y="3857"/>
                      </a:cubicBezTo>
                      <a:cubicBezTo>
                        <a:pt x="9542" y="3857"/>
                        <a:pt x="11154" y="4472"/>
                        <a:pt x="12379" y="5703"/>
                      </a:cubicBezTo>
                      <a:cubicBezTo>
                        <a:pt x="12766" y="6078"/>
                        <a:pt x="13246" y="6266"/>
                        <a:pt x="13738" y="6266"/>
                      </a:cubicBezTo>
                      <a:cubicBezTo>
                        <a:pt x="14242" y="6266"/>
                        <a:pt x="14723" y="6078"/>
                        <a:pt x="15110" y="5703"/>
                      </a:cubicBezTo>
                      <a:cubicBezTo>
                        <a:pt x="15872" y="4953"/>
                        <a:pt x="15872" y="3722"/>
                        <a:pt x="15122" y="2972"/>
                      </a:cubicBezTo>
                      <a:cubicBezTo>
                        <a:pt x="13146" y="991"/>
                        <a:pt x="10541" y="1"/>
                        <a:pt x="79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6" name="Google Shape;46;p3"/>
            <p:cNvGrpSpPr/>
            <p:nvPr/>
          </p:nvGrpSpPr>
          <p:grpSpPr>
            <a:xfrm>
              <a:off x="8106499" y="489126"/>
              <a:ext cx="273000" cy="273000"/>
              <a:chOff x="8106499" y="516254"/>
              <a:chExt cx="273000" cy="273000"/>
            </a:xfrm>
          </p:grpSpPr>
          <p:sp>
            <p:nvSpPr>
              <p:cNvPr id="47" name="Google Shape;47;p3"/>
              <p:cNvSpPr/>
              <p:nvPr/>
            </p:nvSpPr>
            <p:spPr>
              <a:xfrm>
                <a:off x="8106499" y="516254"/>
                <a:ext cx="273000" cy="273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 name="Google Shape;48;p3"/>
              <p:cNvGrpSpPr/>
              <p:nvPr/>
            </p:nvGrpSpPr>
            <p:grpSpPr>
              <a:xfrm>
                <a:off x="8160297" y="582146"/>
                <a:ext cx="157465" cy="144971"/>
                <a:chOff x="6993499" y="1616539"/>
                <a:chExt cx="205703" cy="189381"/>
              </a:xfrm>
            </p:grpSpPr>
            <p:sp>
              <p:nvSpPr>
                <p:cNvPr id="49" name="Google Shape;49;p3"/>
                <p:cNvSpPr/>
                <p:nvPr/>
              </p:nvSpPr>
              <p:spPr>
                <a:xfrm>
                  <a:off x="7061995" y="1769950"/>
                  <a:ext cx="36003" cy="35970"/>
                </a:xfrm>
                <a:custGeom>
                  <a:avLst/>
                  <a:gdLst/>
                  <a:ahLst/>
                  <a:cxnLst/>
                  <a:rect l="l" t="t" r="r" b="b"/>
                  <a:pathLst>
                    <a:path w="13200" h="13188" extrusionOk="0">
                      <a:moveTo>
                        <a:pt x="6588" y="3681"/>
                      </a:moveTo>
                      <a:cubicBezTo>
                        <a:pt x="8206" y="3681"/>
                        <a:pt x="9507" y="4982"/>
                        <a:pt x="9507" y="6600"/>
                      </a:cubicBezTo>
                      <a:cubicBezTo>
                        <a:pt x="9507" y="8205"/>
                        <a:pt x="8206" y="9506"/>
                        <a:pt x="6588" y="9506"/>
                      </a:cubicBezTo>
                      <a:cubicBezTo>
                        <a:pt x="4983" y="9506"/>
                        <a:pt x="3682" y="8205"/>
                        <a:pt x="3682" y="6600"/>
                      </a:cubicBezTo>
                      <a:cubicBezTo>
                        <a:pt x="3682" y="4982"/>
                        <a:pt x="4983" y="3681"/>
                        <a:pt x="6588" y="3681"/>
                      </a:cubicBezTo>
                      <a:close/>
                      <a:moveTo>
                        <a:pt x="6588" y="0"/>
                      </a:moveTo>
                      <a:cubicBezTo>
                        <a:pt x="2955" y="0"/>
                        <a:pt x="1" y="2966"/>
                        <a:pt x="1" y="6600"/>
                      </a:cubicBezTo>
                      <a:cubicBezTo>
                        <a:pt x="1" y="10233"/>
                        <a:pt x="2955" y="13187"/>
                        <a:pt x="6588" y="13187"/>
                      </a:cubicBezTo>
                      <a:cubicBezTo>
                        <a:pt x="10234" y="13187"/>
                        <a:pt x="13188" y="10233"/>
                        <a:pt x="13188" y="6600"/>
                      </a:cubicBezTo>
                      <a:cubicBezTo>
                        <a:pt x="13200" y="2966"/>
                        <a:pt x="10246" y="0"/>
                        <a:pt x="65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a:off x="7125155" y="1769950"/>
                  <a:ext cx="35970" cy="35970"/>
                </a:xfrm>
                <a:custGeom>
                  <a:avLst/>
                  <a:gdLst/>
                  <a:ahLst/>
                  <a:cxnLst/>
                  <a:rect l="l" t="t" r="r" b="b"/>
                  <a:pathLst>
                    <a:path w="13188" h="13188" extrusionOk="0">
                      <a:moveTo>
                        <a:pt x="6599" y="3681"/>
                      </a:moveTo>
                      <a:cubicBezTo>
                        <a:pt x="8205" y="3681"/>
                        <a:pt x="9506" y="4982"/>
                        <a:pt x="9506" y="6600"/>
                      </a:cubicBezTo>
                      <a:cubicBezTo>
                        <a:pt x="9506" y="8205"/>
                        <a:pt x="8194" y="9506"/>
                        <a:pt x="6599" y="9506"/>
                      </a:cubicBezTo>
                      <a:cubicBezTo>
                        <a:pt x="4982" y="9506"/>
                        <a:pt x="3681" y="8205"/>
                        <a:pt x="3681" y="6600"/>
                      </a:cubicBezTo>
                      <a:cubicBezTo>
                        <a:pt x="3681" y="4982"/>
                        <a:pt x="4982" y="3681"/>
                        <a:pt x="6599" y="3681"/>
                      </a:cubicBezTo>
                      <a:close/>
                      <a:moveTo>
                        <a:pt x="6599" y="0"/>
                      </a:moveTo>
                      <a:cubicBezTo>
                        <a:pt x="2966" y="0"/>
                        <a:pt x="0" y="2966"/>
                        <a:pt x="0" y="6600"/>
                      </a:cubicBezTo>
                      <a:cubicBezTo>
                        <a:pt x="0" y="10233"/>
                        <a:pt x="2966" y="13187"/>
                        <a:pt x="6599" y="13187"/>
                      </a:cubicBezTo>
                      <a:cubicBezTo>
                        <a:pt x="10233" y="13187"/>
                        <a:pt x="13187" y="10233"/>
                        <a:pt x="13187" y="6600"/>
                      </a:cubicBezTo>
                      <a:cubicBezTo>
                        <a:pt x="13187" y="2966"/>
                        <a:pt x="10233" y="0"/>
                        <a:pt x="65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a:off x="7070501" y="1675160"/>
                  <a:ext cx="82073" cy="10073"/>
                </a:xfrm>
                <a:custGeom>
                  <a:avLst/>
                  <a:gdLst/>
                  <a:ahLst/>
                  <a:cxnLst/>
                  <a:rect l="l" t="t" r="r" b="b"/>
                  <a:pathLst>
                    <a:path w="30091" h="3693" extrusionOk="0">
                      <a:moveTo>
                        <a:pt x="1853" y="0"/>
                      </a:moveTo>
                      <a:cubicBezTo>
                        <a:pt x="845" y="0"/>
                        <a:pt x="1" y="821"/>
                        <a:pt x="1" y="1852"/>
                      </a:cubicBezTo>
                      <a:cubicBezTo>
                        <a:pt x="1" y="2872"/>
                        <a:pt x="821" y="3693"/>
                        <a:pt x="1853" y="3693"/>
                      </a:cubicBezTo>
                      <a:lnTo>
                        <a:pt x="28238" y="3693"/>
                      </a:lnTo>
                      <a:cubicBezTo>
                        <a:pt x="29246" y="3693"/>
                        <a:pt x="30090" y="2872"/>
                        <a:pt x="30090" y="1852"/>
                      </a:cubicBezTo>
                      <a:cubicBezTo>
                        <a:pt x="30090" y="821"/>
                        <a:pt x="29270" y="0"/>
                        <a:pt x="28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7074435" y="1701289"/>
                  <a:ext cx="74207" cy="10073"/>
                </a:xfrm>
                <a:custGeom>
                  <a:avLst/>
                  <a:gdLst/>
                  <a:ahLst/>
                  <a:cxnLst/>
                  <a:rect l="l" t="t" r="r" b="b"/>
                  <a:pathLst>
                    <a:path w="27207" h="3693" extrusionOk="0">
                      <a:moveTo>
                        <a:pt x="1841" y="0"/>
                      </a:moveTo>
                      <a:cubicBezTo>
                        <a:pt x="833" y="0"/>
                        <a:pt x="1" y="821"/>
                        <a:pt x="1" y="1840"/>
                      </a:cubicBezTo>
                      <a:cubicBezTo>
                        <a:pt x="1" y="2872"/>
                        <a:pt x="821" y="3692"/>
                        <a:pt x="1841" y="3692"/>
                      </a:cubicBezTo>
                      <a:lnTo>
                        <a:pt x="25366" y="3692"/>
                      </a:lnTo>
                      <a:cubicBezTo>
                        <a:pt x="26374" y="3692"/>
                        <a:pt x="27207" y="2872"/>
                        <a:pt x="27207" y="1840"/>
                      </a:cubicBezTo>
                      <a:cubicBezTo>
                        <a:pt x="27207" y="821"/>
                        <a:pt x="26386" y="0"/>
                        <a:pt x="253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6993499" y="1616539"/>
                  <a:ext cx="205703" cy="145245"/>
                </a:xfrm>
                <a:custGeom>
                  <a:avLst/>
                  <a:gdLst/>
                  <a:ahLst/>
                  <a:cxnLst/>
                  <a:rect l="l" t="t" r="r" b="b"/>
                  <a:pathLst>
                    <a:path w="75418" h="53252" extrusionOk="0">
                      <a:moveTo>
                        <a:pt x="71584" y="15614"/>
                      </a:moveTo>
                      <a:lnTo>
                        <a:pt x="66427" y="40628"/>
                      </a:lnTo>
                      <a:lnTo>
                        <a:pt x="20126" y="40628"/>
                      </a:lnTo>
                      <a:lnTo>
                        <a:pt x="14969" y="15614"/>
                      </a:lnTo>
                      <a:close/>
                      <a:moveTo>
                        <a:pt x="2096" y="0"/>
                      </a:moveTo>
                      <a:cubicBezTo>
                        <a:pt x="1379" y="0"/>
                        <a:pt x="699" y="423"/>
                        <a:pt x="410" y="1114"/>
                      </a:cubicBezTo>
                      <a:cubicBezTo>
                        <a:pt x="0" y="2052"/>
                        <a:pt x="434" y="3130"/>
                        <a:pt x="1360" y="3529"/>
                      </a:cubicBezTo>
                      <a:lnTo>
                        <a:pt x="9448" y="7045"/>
                      </a:lnTo>
                      <a:lnTo>
                        <a:pt x="18356" y="50310"/>
                      </a:lnTo>
                      <a:cubicBezTo>
                        <a:pt x="18708" y="52009"/>
                        <a:pt x="20232" y="53252"/>
                        <a:pt x="21955" y="53252"/>
                      </a:cubicBezTo>
                      <a:lnTo>
                        <a:pt x="66087" y="53252"/>
                      </a:lnTo>
                      <a:cubicBezTo>
                        <a:pt x="67107" y="53252"/>
                        <a:pt x="67939" y="52431"/>
                        <a:pt x="67939" y="51412"/>
                      </a:cubicBezTo>
                      <a:cubicBezTo>
                        <a:pt x="67939" y="50380"/>
                        <a:pt x="67118" y="49560"/>
                        <a:pt x="66087" y="49560"/>
                      </a:cubicBezTo>
                      <a:lnTo>
                        <a:pt x="21955" y="49560"/>
                      </a:lnTo>
                      <a:lnTo>
                        <a:pt x="20876" y="44308"/>
                      </a:lnTo>
                      <a:lnTo>
                        <a:pt x="66427" y="44308"/>
                      </a:lnTo>
                      <a:cubicBezTo>
                        <a:pt x="68173" y="44308"/>
                        <a:pt x="69685" y="43078"/>
                        <a:pt x="70037" y="41355"/>
                      </a:cubicBezTo>
                      <a:lnTo>
                        <a:pt x="75194" y="16352"/>
                      </a:lnTo>
                      <a:cubicBezTo>
                        <a:pt x="75417" y="15262"/>
                        <a:pt x="75148" y="14149"/>
                        <a:pt x="74444" y="13281"/>
                      </a:cubicBezTo>
                      <a:cubicBezTo>
                        <a:pt x="73741" y="12426"/>
                        <a:pt x="72698" y="11922"/>
                        <a:pt x="71584" y="11922"/>
                      </a:cubicBezTo>
                      <a:lnTo>
                        <a:pt x="14207" y="11922"/>
                      </a:lnTo>
                      <a:lnTo>
                        <a:pt x="13046" y="6295"/>
                      </a:lnTo>
                      <a:cubicBezTo>
                        <a:pt x="12800" y="5123"/>
                        <a:pt x="12015" y="4139"/>
                        <a:pt x="10913" y="3658"/>
                      </a:cubicBezTo>
                      <a:lnTo>
                        <a:pt x="2825" y="153"/>
                      </a:lnTo>
                      <a:cubicBezTo>
                        <a:pt x="2587" y="49"/>
                        <a:pt x="2339" y="0"/>
                        <a:pt x="20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7"/>
        <p:cNvGrpSpPr/>
        <p:nvPr/>
      </p:nvGrpSpPr>
      <p:grpSpPr>
        <a:xfrm>
          <a:off x="0" y="0"/>
          <a:ext cx="0" cy="0"/>
          <a:chOff x="0" y="0"/>
          <a:chExt cx="0" cy="0"/>
        </a:xfrm>
      </p:grpSpPr>
      <p:sp>
        <p:nvSpPr>
          <p:cNvPr id="78" name="Google Shape;78;p5"/>
          <p:cNvSpPr/>
          <p:nvPr/>
        </p:nvSpPr>
        <p:spPr>
          <a:xfrm>
            <a:off x="284850" y="289800"/>
            <a:ext cx="8574300" cy="4563900"/>
          </a:xfrm>
          <a:prstGeom prst="roundRect">
            <a:avLst>
              <a:gd name="adj" fmla="val 8250"/>
            </a:avLst>
          </a:prstGeom>
          <a:solidFill>
            <a:schemeClr val="dk2"/>
          </a:solidFill>
          <a:ln>
            <a:noFill/>
          </a:ln>
          <a:effectLst>
            <a:outerShdw blurRad="57150" dist="76200" dir="408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5"/>
          <p:cNvSpPr txBox="1">
            <a:spLocks noGrp="1"/>
          </p:cNvSpPr>
          <p:nvPr>
            <p:ph type="subTitle" idx="1"/>
          </p:nvPr>
        </p:nvSpPr>
        <p:spPr>
          <a:xfrm>
            <a:off x="4163570" y="2272500"/>
            <a:ext cx="2694900" cy="161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0" name="Google Shape;80;p5"/>
          <p:cNvSpPr txBox="1">
            <a:spLocks noGrp="1"/>
          </p:cNvSpPr>
          <p:nvPr>
            <p:ph type="subTitle" idx="2"/>
          </p:nvPr>
        </p:nvSpPr>
        <p:spPr>
          <a:xfrm>
            <a:off x="713225" y="2272500"/>
            <a:ext cx="2694900" cy="161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1" name="Google Shape;81;p5"/>
          <p:cNvSpPr txBox="1">
            <a:spLocks noGrp="1"/>
          </p:cNvSpPr>
          <p:nvPr>
            <p:ph type="subTitle" idx="3"/>
          </p:nvPr>
        </p:nvSpPr>
        <p:spPr>
          <a:xfrm>
            <a:off x="713225" y="1791350"/>
            <a:ext cx="2694900" cy="466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1800" b="1">
                <a:solidFill>
                  <a:schemeClr val="dk1"/>
                </a:solidFill>
              </a:defRPr>
            </a:lvl1pPr>
            <a:lvl2pPr lvl="1" algn="ctr" rtl="0">
              <a:lnSpc>
                <a:spcPct val="100000"/>
              </a:lnSpc>
              <a:spcBef>
                <a:spcPts val="0"/>
              </a:spcBef>
              <a:spcAft>
                <a:spcPts val="0"/>
              </a:spcAft>
              <a:buSzPts val="2400"/>
              <a:buNone/>
              <a:defRPr sz="2400" b="1"/>
            </a:lvl2pPr>
            <a:lvl3pPr lvl="2" algn="ctr" rtl="0">
              <a:lnSpc>
                <a:spcPct val="100000"/>
              </a:lnSpc>
              <a:spcBef>
                <a:spcPts val="0"/>
              </a:spcBef>
              <a:spcAft>
                <a:spcPts val="0"/>
              </a:spcAft>
              <a:buSzPts val="2400"/>
              <a:buNone/>
              <a:defRPr sz="2400" b="1"/>
            </a:lvl3pPr>
            <a:lvl4pPr lvl="3" algn="ctr" rtl="0">
              <a:lnSpc>
                <a:spcPct val="100000"/>
              </a:lnSpc>
              <a:spcBef>
                <a:spcPts val="0"/>
              </a:spcBef>
              <a:spcAft>
                <a:spcPts val="0"/>
              </a:spcAft>
              <a:buSzPts val="2400"/>
              <a:buNone/>
              <a:defRPr sz="2400" b="1"/>
            </a:lvl4pPr>
            <a:lvl5pPr lvl="4" algn="ctr" rtl="0">
              <a:lnSpc>
                <a:spcPct val="100000"/>
              </a:lnSpc>
              <a:spcBef>
                <a:spcPts val="0"/>
              </a:spcBef>
              <a:spcAft>
                <a:spcPts val="0"/>
              </a:spcAft>
              <a:buSzPts val="2400"/>
              <a:buNone/>
              <a:defRPr sz="2400" b="1"/>
            </a:lvl5pPr>
            <a:lvl6pPr lvl="5" algn="ctr" rtl="0">
              <a:lnSpc>
                <a:spcPct val="100000"/>
              </a:lnSpc>
              <a:spcBef>
                <a:spcPts val="0"/>
              </a:spcBef>
              <a:spcAft>
                <a:spcPts val="0"/>
              </a:spcAft>
              <a:buSzPts val="2400"/>
              <a:buNone/>
              <a:defRPr sz="2400" b="1"/>
            </a:lvl6pPr>
            <a:lvl7pPr lvl="6" algn="ctr" rtl="0">
              <a:lnSpc>
                <a:spcPct val="100000"/>
              </a:lnSpc>
              <a:spcBef>
                <a:spcPts val="0"/>
              </a:spcBef>
              <a:spcAft>
                <a:spcPts val="0"/>
              </a:spcAft>
              <a:buSzPts val="2400"/>
              <a:buNone/>
              <a:defRPr sz="2400" b="1"/>
            </a:lvl7pPr>
            <a:lvl8pPr lvl="7" algn="ctr" rtl="0">
              <a:lnSpc>
                <a:spcPct val="100000"/>
              </a:lnSpc>
              <a:spcBef>
                <a:spcPts val="0"/>
              </a:spcBef>
              <a:spcAft>
                <a:spcPts val="0"/>
              </a:spcAft>
              <a:buSzPts val="2400"/>
              <a:buNone/>
              <a:defRPr sz="2400" b="1"/>
            </a:lvl8pPr>
            <a:lvl9pPr lvl="8" algn="ctr" rtl="0">
              <a:lnSpc>
                <a:spcPct val="100000"/>
              </a:lnSpc>
              <a:spcBef>
                <a:spcPts val="0"/>
              </a:spcBef>
              <a:spcAft>
                <a:spcPts val="0"/>
              </a:spcAft>
              <a:buSzPts val="2400"/>
              <a:buNone/>
              <a:defRPr sz="2400" b="1"/>
            </a:lvl9pPr>
          </a:lstStyle>
          <a:p>
            <a:endParaRPr/>
          </a:p>
        </p:txBody>
      </p:sp>
      <p:sp>
        <p:nvSpPr>
          <p:cNvPr id="82" name="Google Shape;82;p5"/>
          <p:cNvSpPr txBox="1">
            <a:spLocks noGrp="1"/>
          </p:cNvSpPr>
          <p:nvPr>
            <p:ph type="subTitle" idx="4"/>
          </p:nvPr>
        </p:nvSpPr>
        <p:spPr>
          <a:xfrm>
            <a:off x="4163566" y="1791350"/>
            <a:ext cx="2694900" cy="466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1800" b="1">
                <a:solidFill>
                  <a:schemeClr val="dk1"/>
                </a:solidFill>
              </a:defRPr>
            </a:lvl1pPr>
            <a:lvl2pPr lvl="1" algn="ctr" rtl="0">
              <a:lnSpc>
                <a:spcPct val="100000"/>
              </a:lnSpc>
              <a:spcBef>
                <a:spcPts val="0"/>
              </a:spcBef>
              <a:spcAft>
                <a:spcPts val="0"/>
              </a:spcAft>
              <a:buSzPts val="2400"/>
              <a:buNone/>
              <a:defRPr sz="2400" b="1"/>
            </a:lvl2pPr>
            <a:lvl3pPr lvl="2" algn="ctr" rtl="0">
              <a:lnSpc>
                <a:spcPct val="100000"/>
              </a:lnSpc>
              <a:spcBef>
                <a:spcPts val="0"/>
              </a:spcBef>
              <a:spcAft>
                <a:spcPts val="0"/>
              </a:spcAft>
              <a:buSzPts val="2400"/>
              <a:buNone/>
              <a:defRPr sz="2400" b="1"/>
            </a:lvl3pPr>
            <a:lvl4pPr lvl="3" algn="ctr" rtl="0">
              <a:lnSpc>
                <a:spcPct val="100000"/>
              </a:lnSpc>
              <a:spcBef>
                <a:spcPts val="0"/>
              </a:spcBef>
              <a:spcAft>
                <a:spcPts val="0"/>
              </a:spcAft>
              <a:buSzPts val="2400"/>
              <a:buNone/>
              <a:defRPr sz="2400" b="1"/>
            </a:lvl4pPr>
            <a:lvl5pPr lvl="4" algn="ctr" rtl="0">
              <a:lnSpc>
                <a:spcPct val="100000"/>
              </a:lnSpc>
              <a:spcBef>
                <a:spcPts val="0"/>
              </a:spcBef>
              <a:spcAft>
                <a:spcPts val="0"/>
              </a:spcAft>
              <a:buSzPts val="2400"/>
              <a:buNone/>
              <a:defRPr sz="2400" b="1"/>
            </a:lvl5pPr>
            <a:lvl6pPr lvl="5" algn="ctr" rtl="0">
              <a:lnSpc>
                <a:spcPct val="100000"/>
              </a:lnSpc>
              <a:spcBef>
                <a:spcPts val="0"/>
              </a:spcBef>
              <a:spcAft>
                <a:spcPts val="0"/>
              </a:spcAft>
              <a:buSzPts val="2400"/>
              <a:buNone/>
              <a:defRPr sz="2400" b="1"/>
            </a:lvl6pPr>
            <a:lvl7pPr lvl="6" algn="ctr" rtl="0">
              <a:lnSpc>
                <a:spcPct val="100000"/>
              </a:lnSpc>
              <a:spcBef>
                <a:spcPts val="0"/>
              </a:spcBef>
              <a:spcAft>
                <a:spcPts val="0"/>
              </a:spcAft>
              <a:buSzPts val="2400"/>
              <a:buNone/>
              <a:defRPr sz="2400" b="1"/>
            </a:lvl7pPr>
            <a:lvl8pPr lvl="7" algn="ctr" rtl="0">
              <a:lnSpc>
                <a:spcPct val="100000"/>
              </a:lnSpc>
              <a:spcBef>
                <a:spcPts val="0"/>
              </a:spcBef>
              <a:spcAft>
                <a:spcPts val="0"/>
              </a:spcAft>
              <a:buSzPts val="2400"/>
              <a:buNone/>
              <a:defRPr sz="2400" b="1"/>
            </a:lvl8pPr>
            <a:lvl9pPr lvl="8" algn="ctr" rtl="0">
              <a:lnSpc>
                <a:spcPct val="100000"/>
              </a:lnSpc>
              <a:spcBef>
                <a:spcPts val="0"/>
              </a:spcBef>
              <a:spcAft>
                <a:spcPts val="0"/>
              </a:spcAft>
              <a:buSzPts val="2400"/>
              <a:buNone/>
              <a:defRPr sz="2400" b="1"/>
            </a:lvl9pPr>
          </a:lstStyle>
          <a:p>
            <a:endParaRPr/>
          </a:p>
        </p:txBody>
      </p:sp>
      <p:sp>
        <p:nvSpPr>
          <p:cNvPr id="83" name="Google Shape;83;p5"/>
          <p:cNvSpPr txBox="1">
            <a:spLocks noGrp="1"/>
          </p:cNvSpPr>
          <p:nvPr>
            <p:ph type="title"/>
          </p:nvPr>
        </p:nvSpPr>
        <p:spPr>
          <a:xfrm>
            <a:off x="720000" y="7621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84" name="Google Shape;84;p5"/>
          <p:cNvGrpSpPr/>
          <p:nvPr/>
        </p:nvGrpSpPr>
        <p:grpSpPr>
          <a:xfrm>
            <a:off x="794438" y="489126"/>
            <a:ext cx="7585062" cy="273000"/>
            <a:chOff x="794438" y="489126"/>
            <a:chExt cx="7585062" cy="273000"/>
          </a:xfrm>
        </p:grpSpPr>
        <p:grpSp>
          <p:nvGrpSpPr>
            <p:cNvPr id="85" name="Google Shape;85;p5"/>
            <p:cNvGrpSpPr/>
            <p:nvPr/>
          </p:nvGrpSpPr>
          <p:grpSpPr>
            <a:xfrm>
              <a:off x="794438" y="534808"/>
              <a:ext cx="273000" cy="185406"/>
              <a:chOff x="794438" y="522095"/>
              <a:chExt cx="273000" cy="185406"/>
            </a:xfrm>
          </p:grpSpPr>
          <p:cxnSp>
            <p:nvCxnSpPr>
              <p:cNvPr id="86" name="Google Shape;86;p5"/>
              <p:cNvCxnSpPr/>
              <p:nvPr/>
            </p:nvCxnSpPr>
            <p:spPr>
              <a:xfrm>
                <a:off x="794438" y="522095"/>
                <a:ext cx="273000" cy="0"/>
              </a:xfrm>
              <a:prstGeom prst="straightConnector1">
                <a:avLst/>
              </a:prstGeom>
              <a:noFill/>
              <a:ln w="9525" cap="flat" cmpd="sng">
                <a:solidFill>
                  <a:schemeClr val="dk1"/>
                </a:solidFill>
                <a:prstDash val="solid"/>
                <a:round/>
                <a:headEnd type="none" w="med" len="med"/>
                <a:tailEnd type="none" w="med" len="med"/>
              </a:ln>
            </p:spPr>
          </p:cxnSp>
          <p:cxnSp>
            <p:nvCxnSpPr>
              <p:cNvPr id="87" name="Google Shape;87;p5"/>
              <p:cNvCxnSpPr/>
              <p:nvPr/>
            </p:nvCxnSpPr>
            <p:spPr>
              <a:xfrm>
                <a:off x="794438" y="614798"/>
                <a:ext cx="273000" cy="0"/>
              </a:xfrm>
              <a:prstGeom prst="straightConnector1">
                <a:avLst/>
              </a:prstGeom>
              <a:noFill/>
              <a:ln w="9525" cap="flat" cmpd="sng">
                <a:solidFill>
                  <a:schemeClr val="dk1"/>
                </a:solidFill>
                <a:prstDash val="solid"/>
                <a:round/>
                <a:headEnd type="none" w="med" len="med"/>
                <a:tailEnd type="none" w="med" len="med"/>
              </a:ln>
            </p:spPr>
          </p:cxnSp>
          <p:cxnSp>
            <p:nvCxnSpPr>
              <p:cNvPr id="88" name="Google Shape;88;p5"/>
              <p:cNvCxnSpPr/>
              <p:nvPr/>
            </p:nvCxnSpPr>
            <p:spPr>
              <a:xfrm>
                <a:off x="794438" y="707502"/>
                <a:ext cx="273000" cy="0"/>
              </a:xfrm>
              <a:prstGeom prst="straightConnector1">
                <a:avLst/>
              </a:prstGeom>
              <a:noFill/>
              <a:ln w="9525" cap="flat" cmpd="sng">
                <a:solidFill>
                  <a:schemeClr val="dk1"/>
                </a:solidFill>
                <a:prstDash val="solid"/>
                <a:round/>
                <a:headEnd type="none" w="med" len="med"/>
                <a:tailEnd type="none" w="med" len="med"/>
              </a:ln>
            </p:spPr>
          </p:cxnSp>
        </p:grpSp>
        <p:grpSp>
          <p:nvGrpSpPr>
            <p:cNvPr id="89" name="Google Shape;89;p5"/>
            <p:cNvGrpSpPr/>
            <p:nvPr/>
          </p:nvGrpSpPr>
          <p:grpSpPr>
            <a:xfrm>
              <a:off x="5634025" y="489126"/>
              <a:ext cx="2387400" cy="273000"/>
              <a:chOff x="5634025" y="516254"/>
              <a:chExt cx="2387400" cy="273000"/>
            </a:xfrm>
          </p:grpSpPr>
          <p:sp>
            <p:nvSpPr>
              <p:cNvPr id="90" name="Google Shape;90;p5"/>
              <p:cNvSpPr/>
              <p:nvPr/>
            </p:nvSpPr>
            <p:spPr>
              <a:xfrm>
                <a:off x="5634025" y="516254"/>
                <a:ext cx="2387400" cy="2730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 name="Google Shape;91;p5"/>
              <p:cNvGrpSpPr/>
              <p:nvPr/>
            </p:nvGrpSpPr>
            <p:grpSpPr>
              <a:xfrm>
                <a:off x="5733981" y="574878"/>
                <a:ext cx="157455" cy="157474"/>
                <a:chOff x="7626532" y="1566956"/>
                <a:chExt cx="248313" cy="248343"/>
              </a:xfrm>
            </p:grpSpPr>
            <p:sp>
              <p:nvSpPr>
                <p:cNvPr id="92" name="Google Shape;92;p5"/>
                <p:cNvSpPr/>
                <p:nvPr/>
              </p:nvSpPr>
              <p:spPr>
                <a:xfrm>
                  <a:off x="7626532" y="1566956"/>
                  <a:ext cx="248313" cy="248343"/>
                </a:xfrm>
                <a:custGeom>
                  <a:avLst/>
                  <a:gdLst/>
                  <a:ahLst/>
                  <a:cxnLst/>
                  <a:rect l="l" t="t" r="r" b="b"/>
                  <a:pathLst>
                    <a:path w="75019" h="75028" extrusionOk="0">
                      <a:moveTo>
                        <a:pt x="47789" y="3854"/>
                      </a:moveTo>
                      <a:cubicBezTo>
                        <a:pt x="53768" y="3854"/>
                        <a:pt x="59746" y="6128"/>
                        <a:pt x="64305" y="10688"/>
                      </a:cubicBezTo>
                      <a:cubicBezTo>
                        <a:pt x="68713" y="15095"/>
                        <a:pt x="71151" y="20956"/>
                        <a:pt x="71151" y="27203"/>
                      </a:cubicBezTo>
                      <a:cubicBezTo>
                        <a:pt x="71151" y="33439"/>
                        <a:pt x="68713" y="39300"/>
                        <a:pt x="64305" y="43707"/>
                      </a:cubicBezTo>
                      <a:cubicBezTo>
                        <a:pt x="59757" y="48261"/>
                        <a:pt x="53776" y="50538"/>
                        <a:pt x="47795" y="50538"/>
                      </a:cubicBezTo>
                      <a:cubicBezTo>
                        <a:pt x="41814" y="50538"/>
                        <a:pt x="35833" y="48261"/>
                        <a:pt x="31285" y="43707"/>
                      </a:cubicBezTo>
                      <a:cubicBezTo>
                        <a:pt x="26866" y="39300"/>
                        <a:pt x="24440" y="33439"/>
                        <a:pt x="24440" y="27203"/>
                      </a:cubicBezTo>
                      <a:cubicBezTo>
                        <a:pt x="24440" y="20956"/>
                        <a:pt x="26866" y="15095"/>
                        <a:pt x="31285" y="10688"/>
                      </a:cubicBezTo>
                      <a:cubicBezTo>
                        <a:pt x="35833" y="6128"/>
                        <a:pt x="41811" y="3854"/>
                        <a:pt x="47789" y="3854"/>
                      </a:cubicBezTo>
                      <a:close/>
                      <a:moveTo>
                        <a:pt x="19329" y="49076"/>
                      </a:moveTo>
                      <a:lnTo>
                        <a:pt x="25929" y="55675"/>
                      </a:lnTo>
                      <a:lnTo>
                        <a:pt x="23198" y="58418"/>
                      </a:lnTo>
                      <a:lnTo>
                        <a:pt x="16587" y="51819"/>
                      </a:lnTo>
                      <a:lnTo>
                        <a:pt x="19329" y="49076"/>
                      </a:lnTo>
                      <a:close/>
                      <a:moveTo>
                        <a:pt x="13855" y="54550"/>
                      </a:moveTo>
                      <a:lnTo>
                        <a:pt x="20466" y="61161"/>
                      </a:lnTo>
                      <a:lnTo>
                        <a:pt x="11828" y="69776"/>
                      </a:lnTo>
                      <a:cubicBezTo>
                        <a:pt x="10948" y="70655"/>
                        <a:pt x="9776" y="71136"/>
                        <a:pt x="8522" y="71136"/>
                      </a:cubicBezTo>
                      <a:cubicBezTo>
                        <a:pt x="7280" y="71136"/>
                        <a:pt x="6107" y="70655"/>
                        <a:pt x="5228" y="69776"/>
                      </a:cubicBezTo>
                      <a:cubicBezTo>
                        <a:pt x="4349" y="68897"/>
                        <a:pt x="3869" y="67725"/>
                        <a:pt x="3869" y="66482"/>
                      </a:cubicBezTo>
                      <a:cubicBezTo>
                        <a:pt x="3869" y="65240"/>
                        <a:pt x="4349" y="64068"/>
                        <a:pt x="5228" y="63189"/>
                      </a:cubicBezTo>
                      <a:lnTo>
                        <a:pt x="13855" y="54550"/>
                      </a:lnTo>
                      <a:close/>
                      <a:moveTo>
                        <a:pt x="47806" y="1"/>
                      </a:moveTo>
                      <a:cubicBezTo>
                        <a:pt x="40836" y="1"/>
                        <a:pt x="33864" y="2653"/>
                        <a:pt x="28554" y="7957"/>
                      </a:cubicBezTo>
                      <a:cubicBezTo>
                        <a:pt x="23408" y="13102"/>
                        <a:pt x="20584" y="19936"/>
                        <a:pt x="20584" y="27203"/>
                      </a:cubicBezTo>
                      <a:cubicBezTo>
                        <a:pt x="20584" y="33826"/>
                        <a:pt x="22928" y="40074"/>
                        <a:pt x="27241" y="45032"/>
                      </a:cubicBezTo>
                      <a:lnTo>
                        <a:pt x="23995" y="48267"/>
                      </a:lnTo>
                      <a:lnTo>
                        <a:pt x="20701" y="44973"/>
                      </a:lnTo>
                      <a:cubicBezTo>
                        <a:pt x="20337" y="44598"/>
                        <a:pt x="19857" y="44399"/>
                        <a:pt x="19341" y="44399"/>
                      </a:cubicBezTo>
                      <a:cubicBezTo>
                        <a:pt x="18825" y="44399"/>
                        <a:pt x="18345" y="44598"/>
                        <a:pt x="17981" y="44973"/>
                      </a:cubicBezTo>
                      <a:lnTo>
                        <a:pt x="2509" y="60446"/>
                      </a:lnTo>
                      <a:cubicBezTo>
                        <a:pt x="891" y="62052"/>
                        <a:pt x="0" y="64197"/>
                        <a:pt x="0" y="66482"/>
                      </a:cubicBezTo>
                      <a:cubicBezTo>
                        <a:pt x="0" y="68768"/>
                        <a:pt x="891" y="70901"/>
                        <a:pt x="2509" y="72519"/>
                      </a:cubicBezTo>
                      <a:cubicBezTo>
                        <a:pt x="4115" y="74125"/>
                        <a:pt x="6260" y="75027"/>
                        <a:pt x="8545" y="75027"/>
                      </a:cubicBezTo>
                      <a:cubicBezTo>
                        <a:pt x="10831" y="75027"/>
                        <a:pt x="12965" y="74125"/>
                        <a:pt x="14582" y="72519"/>
                      </a:cubicBezTo>
                      <a:lnTo>
                        <a:pt x="30031" y="57035"/>
                      </a:lnTo>
                      <a:cubicBezTo>
                        <a:pt x="30406" y="56660"/>
                        <a:pt x="30606" y="56179"/>
                        <a:pt x="30606" y="55663"/>
                      </a:cubicBezTo>
                      <a:cubicBezTo>
                        <a:pt x="30606" y="55159"/>
                        <a:pt x="30406" y="54667"/>
                        <a:pt x="30031" y="54304"/>
                      </a:cubicBezTo>
                      <a:lnTo>
                        <a:pt x="26737" y="51010"/>
                      </a:lnTo>
                      <a:lnTo>
                        <a:pt x="29973" y="47775"/>
                      </a:lnTo>
                      <a:cubicBezTo>
                        <a:pt x="35072" y="52194"/>
                        <a:pt x="41436" y="54409"/>
                        <a:pt x="47813" y="54409"/>
                      </a:cubicBezTo>
                      <a:cubicBezTo>
                        <a:pt x="54776" y="54409"/>
                        <a:pt x="61738" y="51760"/>
                        <a:pt x="67048" y="46450"/>
                      </a:cubicBezTo>
                      <a:cubicBezTo>
                        <a:pt x="72182" y="41304"/>
                        <a:pt x="75019" y="34483"/>
                        <a:pt x="75019" y="27215"/>
                      </a:cubicBezTo>
                      <a:cubicBezTo>
                        <a:pt x="75019" y="19936"/>
                        <a:pt x="72171" y="13102"/>
                        <a:pt x="67048" y="7957"/>
                      </a:cubicBezTo>
                      <a:cubicBezTo>
                        <a:pt x="61744" y="2653"/>
                        <a:pt x="54776" y="1"/>
                        <a:pt x="478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5"/>
                <p:cNvSpPr/>
                <p:nvPr/>
              </p:nvSpPr>
              <p:spPr>
                <a:xfrm>
                  <a:off x="7716312" y="1594638"/>
                  <a:ext cx="136845" cy="124711"/>
                </a:xfrm>
                <a:custGeom>
                  <a:avLst/>
                  <a:gdLst/>
                  <a:ahLst/>
                  <a:cxnLst/>
                  <a:rect l="l" t="t" r="r" b="b"/>
                  <a:pathLst>
                    <a:path w="41343" h="37677" extrusionOk="0">
                      <a:moveTo>
                        <a:pt x="20665" y="3860"/>
                      </a:moveTo>
                      <a:cubicBezTo>
                        <a:pt x="24510" y="3860"/>
                        <a:pt x="28343" y="5325"/>
                        <a:pt x="31262" y="8244"/>
                      </a:cubicBezTo>
                      <a:cubicBezTo>
                        <a:pt x="37111" y="14093"/>
                        <a:pt x="37111" y="23599"/>
                        <a:pt x="31274" y="29448"/>
                      </a:cubicBezTo>
                      <a:cubicBezTo>
                        <a:pt x="28355" y="32367"/>
                        <a:pt x="24516" y="33826"/>
                        <a:pt x="20677" y="33826"/>
                      </a:cubicBezTo>
                      <a:cubicBezTo>
                        <a:pt x="16838" y="33826"/>
                        <a:pt x="13000" y="32367"/>
                        <a:pt x="10081" y="29448"/>
                      </a:cubicBezTo>
                      <a:cubicBezTo>
                        <a:pt x="4232" y="23599"/>
                        <a:pt x="4232" y="14093"/>
                        <a:pt x="10081" y="8244"/>
                      </a:cubicBezTo>
                      <a:cubicBezTo>
                        <a:pt x="12988" y="5325"/>
                        <a:pt x="16833" y="3860"/>
                        <a:pt x="20665" y="3860"/>
                      </a:cubicBezTo>
                      <a:close/>
                      <a:moveTo>
                        <a:pt x="20668" y="1"/>
                      </a:moveTo>
                      <a:cubicBezTo>
                        <a:pt x="15842" y="1"/>
                        <a:pt x="11019" y="1838"/>
                        <a:pt x="7350" y="5513"/>
                      </a:cubicBezTo>
                      <a:cubicBezTo>
                        <a:pt x="0" y="12874"/>
                        <a:pt x="0" y="24830"/>
                        <a:pt x="7350" y="32168"/>
                      </a:cubicBezTo>
                      <a:cubicBezTo>
                        <a:pt x="11030" y="35848"/>
                        <a:pt x="15848" y="37677"/>
                        <a:pt x="20689" y="37677"/>
                      </a:cubicBezTo>
                      <a:cubicBezTo>
                        <a:pt x="25518" y="37677"/>
                        <a:pt x="30336" y="35848"/>
                        <a:pt x="34016" y="32168"/>
                      </a:cubicBezTo>
                      <a:cubicBezTo>
                        <a:pt x="41342" y="24818"/>
                        <a:pt x="41342" y="12862"/>
                        <a:pt x="34005" y="5513"/>
                      </a:cubicBezTo>
                      <a:cubicBezTo>
                        <a:pt x="30324" y="1838"/>
                        <a:pt x="25495" y="1"/>
                        <a:pt x="20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a:off x="7758485" y="1623378"/>
                  <a:ext cx="52536" cy="20740"/>
                </a:xfrm>
                <a:custGeom>
                  <a:avLst/>
                  <a:gdLst/>
                  <a:ahLst/>
                  <a:cxnLst/>
                  <a:rect l="l" t="t" r="r" b="b"/>
                  <a:pathLst>
                    <a:path w="15872" h="6266" extrusionOk="0">
                      <a:moveTo>
                        <a:pt x="7936" y="1"/>
                      </a:moveTo>
                      <a:cubicBezTo>
                        <a:pt x="5331" y="1"/>
                        <a:pt x="2726" y="991"/>
                        <a:pt x="751" y="2972"/>
                      </a:cubicBezTo>
                      <a:cubicBezTo>
                        <a:pt x="1" y="3722"/>
                        <a:pt x="1" y="4953"/>
                        <a:pt x="751" y="5703"/>
                      </a:cubicBezTo>
                      <a:cubicBezTo>
                        <a:pt x="1126" y="6072"/>
                        <a:pt x="1621" y="6257"/>
                        <a:pt x="2115" y="6257"/>
                      </a:cubicBezTo>
                      <a:cubicBezTo>
                        <a:pt x="2609" y="6257"/>
                        <a:pt x="3101" y="6072"/>
                        <a:pt x="3470" y="5703"/>
                      </a:cubicBezTo>
                      <a:cubicBezTo>
                        <a:pt x="4701" y="4472"/>
                        <a:pt x="6316" y="3857"/>
                        <a:pt x="7929" y="3857"/>
                      </a:cubicBezTo>
                      <a:cubicBezTo>
                        <a:pt x="9542" y="3857"/>
                        <a:pt x="11154" y="4472"/>
                        <a:pt x="12379" y="5703"/>
                      </a:cubicBezTo>
                      <a:cubicBezTo>
                        <a:pt x="12766" y="6078"/>
                        <a:pt x="13246" y="6266"/>
                        <a:pt x="13738" y="6266"/>
                      </a:cubicBezTo>
                      <a:cubicBezTo>
                        <a:pt x="14242" y="6266"/>
                        <a:pt x="14723" y="6078"/>
                        <a:pt x="15110" y="5703"/>
                      </a:cubicBezTo>
                      <a:cubicBezTo>
                        <a:pt x="15872" y="4953"/>
                        <a:pt x="15872" y="3722"/>
                        <a:pt x="15122" y="2972"/>
                      </a:cubicBezTo>
                      <a:cubicBezTo>
                        <a:pt x="13146" y="991"/>
                        <a:pt x="10541" y="1"/>
                        <a:pt x="79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5" name="Google Shape;95;p5"/>
            <p:cNvGrpSpPr/>
            <p:nvPr/>
          </p:nvGrpSpPr>
          <p:grpSpPr>
            <a:xfrm>
              <a:off x="8106499" y="489126"/>
              <a:ext cx="273000" cy="273000"/>
              <a:chOff x="8106499" y="516254"/>
              <a:chExt cx="273000" cy="273000"/>
            </a:xfrm>
          </p:grpSpPr>
          <p:sp>
            <p:nvSpPr>
              <p:cNvPr id="96" name="Google Shape;96;p5"/>
              <p:cNvSpPr/>
              <p:nvPr/>
            </p:nvSpPr>
            <p:spPr>
              <a:xfrm>
                <a:off x="8106499" y="516254"/>
                <a:ext cx="273000" cy="273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 name="Google Shape;97;p5"/>
              <p:cNvGrpSpPr/>
              <p:nvPr/>
            </p:nvGrpSpPr>
            <p:grpSpPr>
              <a:xfrm>
                <a:off x="8160297" y="582146"/>
                <a:ext cx="157465" cy="144971"/>
                <a:chOff x="6993499" y="1616539"/>
                <a:chExt cx="205703" cy="189381"/>
              </a:xfrm>
            </p:grpSpPr>
            <p:sp>
              <p:nvSpPr>
                <p:cNvPr id="98" name="Google Shape;98;p5"/>
                <p:cNvSpPr/>
                <p:nvPr/>
              </p:nvSpPr>
              <p:spPr>
                <a:xfrm>
                  <a:off x="7061995" y="1769950"/>
                  <a:ext cx="36003" cy="35970"/>
                </a:xfrm>
                <a:custGeom>
                  <a:avLst/>
                  <a:gdLst/>
                  <a:ahLst/>
                  <a:cxnLst/>
                  <a:rect l="l" t="t" r="r" b="b"/>
                  <a:pathLst>
                    <a:path w="13200" h="13188" extrusionOk="0">
                      <a:moveTo>
                        <a:pt x="6588" y="3681"/>
                      </a:moveTo>
                      <a:cubicBezTo>
                        <a:pt x="8206" y="3681"/>
                        <a:pt x="9507" y="4982"/>
                        <a:pt x="9507" y="6600"/>
                      </a:cubicBezTo>
                      <a:cubicBezTo>
                        <a:pt x="9507" y="8205"/>
                        <a:pt x="8206" y="9506"/>
                        <a:pt x="6588" y="9506"/>
                      </a:cubicBezTo>
                      <a:cubicBezTo>
                        <a:pt x="4983" y="9506"/>
                        <a:pt x="3682" y="8205"/>
                        <a:pt x="3682" y="6600"/>
                      </a:cubicBezTo>
                      <a:cubicBezTo>
                        <a:pt x="3682" y="4982"/>
                        <a:pt x="4983" y="3681"/>
                        <a:pt x="6588" y="3681"/>
                      </a:cubicBezTo>
                      <a:close/>
                      <a:moveTo>
                        <a:pt x="6588" y="0"/>
                      </a:moveTo>
                      <a:cubicBezTo>
                        <a:pt x="2955" y="0"/>
                        <a:pt x="1" y="2966"/>
                        <a:pt x="1" y="6600"/>
                      </a:cubicBezTo>
                      <a:cubicBezTo>
                        <a:pt x="1" y="10233"/>
                        <a:pt x="2955" y="13187"/>
                        <a:pt x="6588" y="13187"/>
                      </a:cubicBezTo>
                      <a:cubicBezTo>
                        <a:pt x="10234" y="13187"/>
                        <a:pt x="13188" y="10233"/>
                        <a:pt x="13188" y="6600"/>
                      </a:cubicBezTo>
                      <a:cubicBezTo>
                        <a:pt x="13200" y="2966"/>
                        <a:pt x="10246" y="0"/>
                        <a:pt x="65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5"/>
                <p:cNvSpPr/>
                <p:nvPr/>
              </p:nvSpPr>
              <p:spPr>
                <a:xfrm>
                  <a:off x="7125155" y="1769950"/>
                  <a:ext cx="35970" cy="35970"/>
                </a:xfrm>
                <a:custGeom>
                  <a:avLst/>
                  <a:gdLst/>
                  <a:ahLst/>
                  <a:cxnLst/>
                  <a:rect l="l" t="t" r="r" b="b"/>
                  <a:pathLst>
                    <a:path w="13188" h="13188" extrusionOk="0">
                      <a:moveTo>
                        <a:pt x="6599" y="3681"/>
                      </a:moveTo>
                      <a:cubicBezTo>
                        <a:pt x="8205" y="3681"/>
                        <a:pt x="9506" y="4982"/>
                        <a:pt x="9506" y="6600"/>
                      </a:cubicBezTo>
                      <a:cubicBezTo>
                        <a:pt x="9506" y="8205"/>
                        <a:pt x="8194" y="9506"/>
                        <a:pt x="6599" y="9506"/>
                      </a:cubicBezTo>
                      <a:cubicBezTo>
                        <a:pt x="4982" y="9506"/>
                        <a:pt x="3681" y="8205"/>
                        <a:pt x="3681" y="6600"/>
                      </a:cubicBezTo>
                      <a:cubicBezTo>
                        <a:pt x="3681" y="4982"/>
                        <a:pt x="4982" y="3681"/>
                        <a:pt x="6599" y="3681"/>
                      </a:cubicBezTo>
                      <a:close/>
                      <a:moveTo>
                        <a:pt x="6599" y="0"/>
                      </a:moveTo>
                      <a:cubicBezTo>
                        <a:pt x="2966" y="0"/>
                        <a:pt x="0" y="2966"/>
                        <a:pt x="0" y="6600"/>
                      </a:cubicBezTo>
                      <a:cubicBezTo>
                        <a:pt x="0" y="10233"/>
                        <a:pt x="2966" y="13187"/>
                        <a:pt x="6599" y="13187"/>
                      </a:cubicBezTo>
                      <a:cubicBezTo>
                        <a:pt x="10233" y="13187"/>
                        <a:pt x="13187" y="10233"/>
                        <a:pt x="13187" y="6600"/>
                      </a:cubicBezTo>
                      <a:cubicBezTo>
                        <a:pt x="13187" y="2966"/>
                        <a:pt x="10233" y="0"/>
                        <a:pt x="65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5"/>
                <p:cNvSpPr/>
                <p:nvPr/>
              </p:nvSpPr>
              <p:spPr>
                <a:xfrm>
                  <a:off x="7070501" y="1675160"/>
                  <a:ext cx="82073" cy="10073"/>
                </a:xfrm>
                <a:custGeom>
                  <a:avLst/>
                  <a:gdLst/>
                  <a:ahLst/>
                  <a:cxnLst/>
                  <a:rect l="l" t="t" r="r" b="b"/>
                  <a:pathLst>
                    <a:path w="30091" h="3693" extrusionOk="0">
                      <a:moveTo>
                        <a:pt x="1853" y="0"/>
                      </a:moveTo>
                      <a:cubicBezTo>
                        <a:pt x="845" y="0"/>
                        <a:pt x="1" y="821"/>
                        <a:pt x="1" y="1852"/>
                      </a:cubicBezTo>
                      <a:cubicBezTo>
                        <a:pt x="1" y="2872"/>
                        <a:pt x="821" y="3693"/>
                        <a:pt x="1853" y="3693"/>
                      </a:cubicBezTo>
                      <a:lnTo>
                        <a:pt x="28238" y="3693"/>
                      </a:lnTo>
                      <a:cubicBezTo>
                        <a:pt x="29246" y="3693"/>
                        <a:pt x="30090" y="2872"/>
                        <a:pt x="30090" y="1852"/>
                      </a:cubicBezTo>
                      <a:cubicBezTo>
                        <a:pt x="30090" y="821"/>
                        <a:pt x="29270" y="0"/>
                        <a:pt x="28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5"/>
                <p:cNvSpPr/>
                <p:nvPr/>
              </p:nvSpPr>
              <p:spPr>
                <a:xfrm>
                  <a:off x="7074435" y="1701289"/>
                  <a:ext cx="74207" cy="10073"/>
                </a:xfrm>
                <a:custGeom>
                  <a:avLst/>
                  <a:gdLst/>
                  <a:ahLst/>
                  <a:cxnLst/>
                  <a:rect l="l" t="t" r="r" b="b"/>
                  <a:pathLst>
                    <a:path w="27207" h="3693" extrusionOk="0">
                      <a:moveTo>
                        <a:pt x="1841" y="0"/>
                      </a:moveTo>
                      <a:cubicBezTo>
                        <a:pt x="833" y="0"/>
                        <a:pt x="1" y="821"/>
                        <a:pt x="1" y="1840"/>
                      </a:cubicBezTo>
                      <a:cubicBezTo>
                        <a:pt x="1" y="2872"/>
                        <a:pt x="821" y="3692"/>
                        <a:pt x="1841" y="3692"/>
                      </a:cubicBezTo>
                      <a:lnTo>
                        <a:pt x="25366" y="3692"/>
                      </a:lnTo>
                      <a:cubicBezTo>
                        <a:pt x="26374" y="3692"/>
                        <a:pt x="27207" y="2872"/>
                        <a:pt x="27207" y="1840"/>
                      </a:cubicBezTo>
                      <a:cubicBezTo>
                        <a:pt x="27207" y="821"/>
                        <a:pt x="26386" y="0"/>
                        <a:pt x="253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5"/>
                <p:cNvSpPr/>
                <p:nvPr/>
              </p:nvSpPr>
              <p:spPr>
                <a:xfrm>
                  <a:off x="6993499" y="1616539"/>
                  <a:ext cx="205703" cy="145245"/>
                </a:xfrm>
                <a:custGeom>
                  <a:avLst/>
                  <a:gdLst/>
                  <a:ahLst/>
                  <a:cxnLst/>
                  <a:rect l="l" t="t" r="r" b="b"/>
                  <a:pathLst>
                    <a:path w="75418" h="53252" extrusionOk="0">
                      <a:moveTo>
                        <a:pt x="71584" y="15614"/>
                      </a:moveTo>
                      <a:lnTo>
                        <a:pt x="66427" y="40628"/>
                      </a:lnTo>
                      <a:lnTo>
                        <a:pt x="20126" y="40628"/>
                      </a:lnTo>
                      <a:lnTo>
                        <a:pt x="14969" y="15614"/>
                      </a:lnTo>
                      <a:close/>
                      <a:moveTo>
                        <a:pt x="2096" y="0"/>
                      </a:moveTo>
                      <a:cubicBezTo>
                        <a:pt x="1379" y="0"/>
                        <a:pt x="699" y="423"/>
                        <a:pt x="410" y="1114"/>
                      </a:cubicBezTo>
                      <a:cubicBezTo>
                        <a:pt x="0" y="2052"/>
                        <a:pt x="434" y="3130"/>
                        <a:pt x="1360" y="3529"/>
                      </a:cubicBezTo>
                      <a:lnTo>
                        <a:pt x="9448" y="7045"/>
                      </a:lnTo>
                      <a:lnTo>
                        <a:pt x="18356" y="50310"/>
                      </a:lnTo>
                      <a:cubicBezTo>
                        <a:pt x="18708" y="52009"/>
                        <a:pt x="20232" y="53252"/>
                        <a:pt x="21955" y="53252"/>
                      </a:cubicBezTo>
                      <a:lnTo>
                        <a:pt x="66087" y="53252"/>
                      </a:lnTo>
                      <a:cubicBezTo>
                        <a:pt x="67107" y="53252"/>
                        <a:pt x="67939" y="52431"/>
                        <a:pt x="67939" y="51412"/>
                      </a:cubicBezTo>
                      <a:cubicBezTo>
                        <a:pt x="67939" y="50380"/>
                        <a:pt x="67118" y="49560"/>
                        <a:pt x="66087" y="49560"/>
                      </a:cubicBezTo>
                      <a:lnTo>
                        <a:pt x="21955" y="49560"/>
                      </a:lnTo>
                      <a:lnTo>
                        <a:pt x="20876" y="44308"/>
                      </a:lnTo>
                      <a:lnTo>
                        <a:pt x="66427" y="44308"/>
                      </a:lnTo>
                      <a:cubicBezTo>
                        <a:pt x="68173" y="44308"/>
                        <a:pt x="69685" y="43078"/>
                        <a:pt x="70037" y="41355"/>
                      </a:cubicBezTo>
                      <a:lnTo>
                        <a:pt x="75194" y="16352"/>
                      </a:lnTo>
                      <a:cubicBezTo>
                        <a:pt x="75417" y="15262"/>
                        <a:pt x="75148" y="14149"/>
                        <a:pt x="74444" y="13281"/>
                      </a:cubicBezTo>
                      <a:cubicBezTo>
                        <a:pt x="73741" y="12426"/>
                        <a:pt x="72698" y="11922"/>
                        <a:pt x="71584" y="11922"/>
                      </a:cubicBezTo>
                      <a:lnTo>
                        <a:pt x="14207" y="11922"/>
                      </a:lnTo>
                      <a:lnTo>
                        <a:pt x="13046" y="6295"/>
                      </a:lnTo>
                      <a:cubicBezTo>
                        <a:pt x="12800" y="5123"/>
                        <a:pt x="12015" y="4139"/>
                        <a:pt x="10913" y="3658"/>
                      </a:cubicBezTo>
                      <a:lnTo>
                        <a:pt x="2825" y="153"/>
                      </a:lnTo>
                      <a:cubicBezTo>
                        <a:pt x="2587" y="49"/>
                        <a:pt x="2339" y="0"/>
                        <a:pt x="20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3"/>
        <p:cNvGrpSpPr/>
        <p:nvPr/>
      </p:nvGrpSpPr>
      <p:grpSpPr>
        <a:xfrm>
          <a:off x="0" y="0"/>
          <a:ext cx="0" cy="0"/>
          <a:chOff x="0" y="0"/>
          <a:chExt cx="0" cy="0"/>
        </a:xfrm>
      </p:grpSpPr>
      <p:sp>
        <p:nvSpPr>
          <p:cNvPr id="104" name="Google Shape;104;p6"/>
          <p:cNvSpPr/>
          <p:nvPr/>
        </p:nvSpPr>
        <p:spPr>
          <a:xfrm>
            <a:off x="284850" y="289800"/>
            <a:ext cx="8574300" cy="4563900"/>
          </a:xfrm>
          <a:prstGeom prst="roundRect">
            <a:avLst>
              <a:gd name="adj" fmla="val 8250"/>
            </a:avLst>
          </a:prstGeom>
          <a:solidFill>
            <a:schemeClr val="dk2"/>
          </a:solidFill>
          <a:ln>
            <a:noFill/>
          </a:ln>
          <a:effectLst>
            <a:outerShdw blurRad="57150" dist="76200" dir="408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6"/>
          <p:cNvSpPr/>
          <p:nvPr/>
        </p:nvSpPr>
        <p:spPr>
          <a:xfrm rot="307">
            <a:off x="5283442" y="4561357"/>
            <a:ext cx="3362100" cy="21144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6"/>
          <p:cNvSpPr txBox="1">
            <a:spLocks noGrp="1"/>
          </p:cNvSpPr>
          <p:nvPr>
            <p:ph type="title"/>
          </p:nvPr>
        </p:nvSpPr>
        <p:spPr>
          <a:xfrm>
            <a:off x="720000" y="7621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07" name="Google Shape;107;p6"/>
          <p:cNvGrpSpPr/>
          <p:nvPr/>
        </p:nvGrpSpPr>
        <p:grpSpPr>
          <a:xfrm>
            <a:off x="794438" y="489126"/>
            <a:ext cx="7585062" cy="273000"/>
            <a:chOff x="794438" y="489126"/>
            <a:chExt cx="7585062" cy="273000"/>
          </a:xfrm>
        </p:grpSpPr>
        <p:grpSp>
          <p:nvGrpSpPr>
            <p:cNvPr id="108" name="Google Shape;108;p6"/>
            <p:cNvGrpSpPr/>
            <p:nvPr/>
          </p:nvGrpSpPr>
          <p:grpSpPr>
            <a:xfrm>
              <a:off x="794438" y="534808"/>
              <a:ext cx="273000" cy="185406"/>
              <a:chOff x="794438" y="522095"/>
              <a:chExt cx="273000" cy="185406"/>
            </a:xfrm>
          </p:grpSpPr>
          <p:cxnSp>
            <p:nvCxnSpPr>
              <p:cNvPr id="109" name="Google Shape;109;p6"/>
              <p:cNvCxnSpPr/>
              <p:nvPr/>
            </p:nvCxnSpPr>
            <p:spPr>
              <a:xfrm>
                <a:off x="794438" y="522095"/>
                <a:ext cx="273000" cy="0"/>
              </a:xfrm>
              <a:prstGeom prst="straightConnector1">
                <a:avLst/>
              </a:prstGeom>
              <a:noFill/>
              <a:ln w="9525" cap="flat" cmpd="sng">
                <a:solidFill>
                  <a:schemeClr val="dk1"/>
                </a:solidFill>
                <a:prstDash val="solid"/>
                <a:round/>
                <a:headEnd type="none" w="med" len="med"/>
                <a:tailEnd type="none" w="med" len="med"/>
              </a:ln>
            </p:spPr>
          </p:cxnSp>
          <p:cxnSp>
            <p:nvCxnSpPr>
              <p:cNvPr id="110" name="Google Shape;110;p6"/>
              <p:cNvCxnSpPr/>
              <p:nvPr/>
            </p:nvCxnSpPr>
            <p:spPr>
              <a:xfrm>
                <a:off x="794438" y="614798"/>
                <a:ext cx="273000" cy="0"/>
              </a:xfrm>
              <a:prstGeom prst="straightConnector1">
                <a:avLst/>
              </a:prstGeom>
              <a:noFill/>
              <a:ln w="9525" cap="flat" cmpd="sng">
                <a:solidFill>
                  <a:schemeClr val="dk1"/>
                </a:solidFill>
                <a:prstDash val="solid"/>
                <a:round/>
                <a:headEnd type="none" w="med" len="med"/>
                <a:tailEnd type="none" w="med" len="med"/>
              </a:ln>
            </p:spPr>
          </p:cxnSp>
          <p:cxnSp>
            <p:nvCxnSpPr>
              <p:cNvPr id="111" name="Google Shape;111;p6"/>
              <p:cNvCxnSpPr/>
              <p:nvPr/>
            </p:nvCxnSpPr>
            <p:spPr>
              <a:xfrm>
                <a:off x="794438" y="707502"/>
                <a:ext cx="273000" cy="0"/>
              </a:xfrm>
              <a:prstGeom prst="straightConnector1">
                <a:avLst/>
              </a:prstGeom>
              <a:noFill/>
              <a:ln w="9525" cap="flat" cmpd="sng">
                <a:solidFill>
                  <a:schemeClr val="dk1"/>
                </a:solidFill>
                <a:prstDash val="solid"/>
                <a:round/>
                <a:headEnd type="none" w="med" len="med"/>
                <a:tailEnd type="none" w="med" len="med"/>
              </a:ln>
            </p:spPr>
          </p:cxnSp>
        </p:grpSp>
        <p:grpSp>
          <p:nvGrpSpPr>
            <p:cNvPr id="112" name="Google Shape;112;p6"/>
            <p:cNvGrpSpPr/>
            <p:nvPr/>
          </p:nvGrpSpPr>
          <p:grpSpPr>
            <a:xfrm>
              <a:off x="5634025" y="489126"/>
              <a:ext cx="2387400" cy="273000"/>
              <a:chOff x="5634025" y="516254"/>
              <a:chExt cx="2387400" cy="273000"/>
            </a:xfrm>
          </p:grpSpPr>
          <p:sp>
            <p:nvSpPr>
              <p:cNvPr id="113" name="Google Shape;113;p6"/>
              <p:cNvSpPr/>
              <p:nvPr/>
            </p:nvSpPr>
            <p:spPr>
              <a:xfrm>
                <a:off x="5634025" y="516254"/>
                <a:ext cx="2387400" cy="2730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 name="Google Shape;114;p6"/>
              <p:cNvGrpSpPr/>
              <p:nvPr/>
            </p:nvGrpSpPr>
            <p:grpSpPr>
              <a:xfrm>
                <a:off x="5733981" y="574878"/>
                <a:ext cx="157455" cy="157474"/>
                <a:chOff x="7626532" y="1566956"/>
                <a:chExt cx="248313" cy="248343"/>
              </a:xfrm>
            </p:grpSpPr>
            <p:sp>
              <p:nvSpPr>
                <p:cNvPr id="115" name="Google Shape;115;p6"/>
                <p:cNvSpPr/>
                <p:nvPr/>
              </p:nvSpPr>
              <p:spPr>
                <a:xfrm>
                  <a:off x="7626532" y="1566956"/>
                  <a:ext cx="248313" cy="248343"/>
                </a:xfrm>
                <a:custGeom>
                  <a:avLst/>
                  <a:gdLst/>
                  <a:ahLst/>
                  <a:cxnLst/>
                  <a:rect l="l" t="t" r="r" b="b"/>
                  <a:pathLst>
                    <a:path w="75019" h="75028" extrusionOk="0">
                      <a:moveTo>
                        <a:pt x="47789" y="3854"/>
                      </a:moveTo>
                      <a:cubicBezTo>
                        <a:pt x="53768" y="3854"/>
                        <a:pt x="59746" y="6128"/>
                        <a:pt x="64305" y="10688"/>
                      </a:cubicBezTo>
                      <a:cubicBezTo>
                        <a:pt x="68713" y="15095"/>
                        <a:pt x="71151" y="20956"/>
                        <a:pt x="71151" y="27203"/>
                      </a:cubicBezTo>
                      <a:cubicBezTo>
                        <a:pt x="71151" y="33439"/>
                        <a:pt x="68713" y="39300"/>
                        <a:pt x="64305" y="43707"/>
                      </a:cubicBezTo>
                      <a:cubicBezTo>
                        <a:pt x="59757" y="48261"/>
                        <a:pt x="53776" y="50538"/>
                        <a:pt x="47795" y="50538"/>
                      </a:cubicBezTo>
                      <a:cubicBezTo>
                        <a:pt x="41814" y="50538"/>
                        <a:pt x="35833" y="48261"/>
                        <a:pt x="31285" y="43707"/>
                      </a:cubicBezTo>
                      <a:cubicBezTo>
                        <a:pt x="26866" y="39300"/>
                        <a:pt x="24440" y="33439"/>
                        <a:pt x="24440" y="27203"/>
                      </a:cubicBezTo>
                      <a:cubicBezTo>
                        <a:pt x="24440" y="20956"/>
                        <a:pt x="26866" y="15095"/>
                        <a:pt x="31285" y="10688"/>
                      </a:cubicBezTo>
                      <a:cubicBezTo>
                        <a:pt x="35833" y="6128"/>
                        <a:pt x="41811" y="3854"/>
                        <a:pt x="47789" y="3854"/>
                      </a:cubicBezTo>
                      <a:close/>
                      <a:moveTo>
                        <a:pt x="19329" y="49076"/>
                      </a:moveTo>
                      <a:lnTo>
                        <a:pt x="25929" y="55675"/>
                      </a:lnTo>
                      <a:lnTo>
                        <a:pt x="23198" y="58418"/>
                      </a:lnTo>
                      <a:lnTo>
                        <a:pt x="16587" y="51819"/>
                      </a:lnTo>
                      <a:lnTo>
                        <a:pt x="19329" y="49076"/>
                      </a:lnTo>
                      <a:close/>
                      <a:moveTo>
                        <a:pt x="13855" y="54550"/>
                      </a:moveTo>
                      <a:lnTo>
                        <a:pt x="20466" y="61161"/>
                      </a:lnTo>
                      <a:lnTo>
                        <a:pt x="11828" y="69776"/>
                      </a:lnTo>
                      <a:cubicBezTo>
                        <a:pt x="10948" y="70655"/>
                        <a:pt x="9776" y="71136"/>
                        <a:pt x="8522" y="71136"/>
                      </a:cubicBezTo>
                      <a:cubicBezTo>
                        <a:pt x="7280" y="71136"/>
                        <a:pt x="6107" y="70655"/>
                        <a:pt x="5228" y="69776"/>
                      </a:cubicBezTo>
                      <a:cubicBezTo>
                        <a:pt x="4349" y="68897"/>
                        <a:pt x="3869" y="67725"/>
                        <a:pt x="3869" y="66482"/>
                      </a:cubicBezTo>
                      <a:cubicBezTo>
                        <a:pt x="3869" y="65240"/>
                        <a:pt x="4349" y="64068"/>
                        <a:pt x="5228" y="63189"/>
                      </a:cubicBezTo>
                      <a:lnTo>
                        <a:pt x="13855" y="54550"/>
                      </a:lnTo>
                      <a:close/>
                      <a:moveTo>
                        <a:pt x="47806" y="1"/>
                      </a:moveTo>
                      <a:cubicBezTo>
                        <a:pt x="40836" y="1"/>
                        <a:pt x="33864" y="2653"/>
                        <a:pt x="28554" y="7957"/>
                      </a:cubicBezTo>
                      <a:cubicBezTo>
                        <a:pt x="23408" y="13102"/>
                        <a:pt x="20584" y="19936"/>
                        <a:pt x="20584" y="27203"/>
                      </a:cubicBezTo>
                      <a:cubicBezTo>
                        <a:pt x="20584" y="33826"/>
                        <a:pt x="22928" y="40074"/>
                        <a:pt x="27241" y="45032"/>
                      </a:cubicBezTo>
                      <a:lnTo>
                        <a:pt x="23995" y="48267"/>
                      </a:lnTo>
                      <a:lnTo>
                        <a:pt x="20701" y="44973"/>
                      </a:lnTo>
                      <a:cubicBezTo>
                        <a:pt x="20337" y="44598"/>
                        <a:pt x="19857" y="44399"/>
                        <a:pt x="19341" y="44399"/>
                      </a:cubicBezTo>
                      <a:cubicBezTo>
                        <a:pt x="18825" y="44399"/>
                        <a:pt x="18345" y="44598"/>
                        <a:pt x="17981" y="44973"/>
                      </a:cubicBezTo>
                      <a:lnTo>
                        <a:pt x="2509" y="60446"/>
                      </a:lnTo>
                      <a:cubicBezTo>
                        <a:pt x="891" y="62052"/>
                        <a:pt x="0" y="64197"/>
                        <a:pt x="0" y="66482"/>
                      </a:cubicBezTo>
                      <a:cubicBezTo>
                        <a:pt x="0" y="68768"/>
                        <a:pt x="891" y="70901"/>
                        <a:pt x="2509" y="72519"/>
                      </a:cubicBezTo>
                      <a:cubicBezTo>
                        <a:pt x="4115" y="74125"/>
                        <a:pt x="6260" y="75027"/>
                        <a:pt x="8545" y="75027"/>
                      </a:cubicBezTo>
                      <a:cubicBezTo>
                        <a:pt x="10831" y="75027"/>
                        <a:pt x="12965" y="74125"/>
                        <a:pt x="14582" y="72519"/>
                      </a:cubicBezTo>
                      <a:lnTo>
                        <a:pt x="30031" y="57035"/>
                      </a:lnTo>
                      <a:cubicBezTo>
                        <a:pt x="30406" y="56660"/>
                        <a:pt x="30606" y="56179"/>
                        <a:pt x="30606" y="55663"/>
                      </a:cubicBezTo>
                      <a:cubicBezTo>
                        <a:pt x="30606" y="55159"/>
                        <a:pt x="30406" y="54667"/>
                        <a:pt x="30031" y="54304"/>
                      </a:cubicBezTo>
                      <a:lnTo>
                        <a:pt x="26737" y="51010"/>
                      </a:lnTo>
                      <a:lnTo>
                        <a:pt x="29973" y="47775"/>
                      </a:lnTo>
                      <a:cubicBezTo>
                        <a:pt x="35072" y="52194"/>
                        <a:pt x="41436" y="54409"/>
                        <a:pt x="47813" y="54409"/>
                      </a:cubicBezTo>
                      <a:cubicBezTo>
                        <a:pt x="54776" y="54409"/>
                        <a:pt x="61738" y="51760"/>
                        <a:pt x="67048" y="46450"/>
                      </a:cubicBezTo>
                      <a:cubicBezTo>
                        <a:pt x="72182" y="41304"/>
                        <a:pt x="75019" y="34483"/>
                        <a:pt x="75019" y="27215"/>
                      </a:cubicBezTo>
                      <a:cubicBezTo>
                        <a:pt x="75019" y="19936"/>
                        <a:pt x="72171" y="13102"/>
                        <a:pt x="67048" y="7957"/>
                      </a:cubicBezTo>
                      <a:cubicBezTo>
                        <a:pt x="61744" y="2653"/>
                        <a:pt x="54776" y="1"/>
                        <a:pt x="478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6"/>
                <p:cNvSpPr/>
                <p:nvPr/>
              </p:nvSpPr>
              <p:spPr>
                <a:xfrm>
                  <a:off x="7716312" y="1594638"/>
                  <a:ext cx="136845" cy="124711"/>
                </a:xfrm>
                <a:custGeom>
                  <a:avLst/>
                  <a:gdLst/>
                  <a:ahLst/>
                  <a:cxnLst/>
                  <a:rect l="l" t="t" r="r" b="b"/>
                  <a:pathLst>
                    <a:path w="41343" h="37677" extrusionOk="0">
                      <a:moveTo>
                        <a:pt x="20665" y="3860"/>
                      </a:moveTo>
                      <a:cubicBezTo>
                        <a:pt x="24510" y="3860"/>
                        <a:pt x="28343" y="5325"/>
                        <a:pt x="31262" y="8244"/>
                      </a:cubicBezTo>
                      <a:cubicBezTo>
                        <a:pt x="37111" y="14093"/>
                        <a:pt x="37111" y="23599"/>
                        <a:pt x="31274" y="29448"/>
                      </a:cubicBezTo>
                      <a:cubicBezTo>
                        <a:pt x="28355" y="32367"/>
                        <a:pt x="24516" y="33826"/>
                        <a:pt x="20677" y="33826"/>
                      </a:cubicBezTo>
                      <a:cubicBezTo>
                        <a:pt x="16838" y="33826"/>
                        <a:pt x="13000" y="32367"/>
                        <a:pt x="10081" y="29448"/>
                      </a:cubicBezTo>
                      <a:cubicBezTo>
                        <a:pt x="4232" y="23599"/>
                        <a:pt x="4232" y="14093"/>
                        <a:pt x="10081" y="8244"/>
                      </a:cubicBezTo>
                      <a:cubicBezTo>
                        <a:pt x="12988" y="5325"/>
                        <a:pt x="16833" y="3860"/>
                        <a:pt x="20665" y="3860"/>
                      </a:cubicBezTo>
                      <a:close/>
                      <a:moveTo>
                        <a:pt x="20668" y="1"/>
                      </a:moveTo>
                      <a:cubicBezTo>
                        <a:pt x="15842" y="1"/>
                        <a:pt x="11019" y="1838"/>
                        <a:pt x="7350" y="5513"/>
                      </a:cubicBezTo>
                      <a:cubicBezTo>
                        <a:pt x="0" y="12874"/>
                        <a:pt x="0" y="24830"/>
                        <a:pt x="7350" y="32168"/>
                      </a:cubicBezTo>
                      <a:cubicBezTo>
                        <a:pt x="11030" y="35848"/>
                        <a:pt x="15848" y="37677"/>
                        <a:pt x="20689" y="37677"/>
                      </a:cubicBezTo>
                      <a:cubicBezTo>
                        <a:pt x="25518" y="37677"/>
                        <a:pt x="30336" y="35848"/>
                        <a:pt x="34016" y="32168"/>
                      </a:cubicBezTo>
                      <a:cubicBezTo>
                        <a:pt x="41342" y="24818"/>
                        <a:pt x="41342" y="12862"/>
                        <a:pt x="34005" y="5513"/>
                      </a:cubicBezTo>
                      <a:cubicBezTo>
                        <a:pt x="30324" y="1838"/>
                        <a:pt x="25495" y="1"/>
                        <a:pt x="20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6"/>
                <p:cNvSpPr/>
                <p:nvPr/>
              </p:nvSpPr>
              <p:spPr>
                <a:xfrm>
                  <a:off x="7758485" y="1623378"/>
                  <a:ext cx="52536" cy="20740"/>
                </a:xfrm>
                <a:custGeom>
                  <a:avLst/>
                  <a:gdLst/>
                  <a:ahLst/>
                  <a:cxnLst/>
                  <a:rect l="l" t="t" r="r" b="b"/>
                  <a:pathLst>
                    <a:path w="15872" h="6266" extrusionOk="0">
                      <a:moveTo>
                        <a:pt x="7936" y="1"/>
                      </a:moveTo>
                      <a:cubicBezTo>
                        <a:pt x="5331" y="1"/>
                        <a:pt x="2726" y="991"/>
                        <a:pt x="751" y="2972"/>
                      </a:cubicBezTo>
                      <a:cubicBezTo>
                        <a:pt x="1" y="3722"/>
                        <a:pt x="1" y="4953"/>
                        <a:pt x="751" y="5703"/>
                      </a:cubicBezTo>
                      <a:cubicBezTo>
                        <a:pt x="1126" y="6072"/>
                        <a:pt x="1621" y="6257"/>
                        <a:pt x="2115" y="6257"/>
                      </a:cubicBezTo>
                      <a:cubicBezTo>
                        <a:pt x="2609" y="6257"/>
                        <a:pt x="3101" y="6072"/>
                        <a:pt x="3470" y="5703"/>
                      </a:cubicBezTo>
                      <a:cubicBezTo>
                        <a:pt x="4701" y="4472"/>
                        <a:pt x="6316" y="3857"/>
                        <a:pt x="7929" y="3857"/>
                      </a:cubicBezTo>
                      <a:cubicBezTo>
                        <a:pt x="9542" y="3857"/>
                        <a:pt x="11154" y="4472"/>
                        <a:pt x="12379" y="5703"/>
                      </a:cubicBezTo>
                      <a:cubicBezTo>
                        <a:pt x="12766" y="6078"/>
                        <a:pt x="13246" y="6266"/>
                        <a:pt x="13738" y="6266"/>
                      </a:cubicBezTo>
                      <a:cubicBezTo>
                        <a:pt x="14242" y="6266"/>
                        <a:pt x="14723" y="6078"/>
                        <a:pt x="15110" y="5703"/>
                      </a:cubicBezTo>
                      <a:cubicBezTo>
                        <a:pt x="15872" y="4953"/>
                        <a:pt x="15872" y="3722"/>
                        <a:pt x="15122" y="2972"/>
                      </a:cubicBezTo>
                      <a:cubicBezTo>
                        <a:pt x="13146" y="991"/>
                        <a:pt x="10541" y="1"/>
                        <a:pt x="79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8" name="Google Shape;118;p6"/>
            <p:cNvGrpSpPr/>
            <p:nvPr/>
          </p:nvGrpSpPr>
          <p:grpSpPr>
            <a:xfrm>
              <a:off x="8106499" y="489126"/>
              <a:ext cx="273000" cy="273000"/>
              <a:chOff x="8106499" y="516254"/>
              <a:chExt cx="273000" cy="273000"/>
            </a:xfrm>
          </p:grpSpPr>
          <p:sp>
            <p:nvSpPr>
              <p:cNvPr id="119" name="Google Shape;119;p6"/>
              <p:cNvSpPr/>
              <p:nvPr/>
            </p:nvSpPr>
            <p:spPr>
              <a:xfrm>
                <a:off x="8106499" y="516254"/>
                <a:ext cx="273000" cy="273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 name="Google Shape;120;p6"/>
              <p:cNvGrpSpPr/>
              <p:nvPr/>
            </p:nvGrpSpPr>
            <p:grpSpPr>
              <a:xfrm>
                <a:off x="8160297" y="582146"/>
                <a:ext cx="157465" cy="144971"/>
                <a:chOff x="6993499" y="1616539"/>
                <a:chExt cx="205703" cy="189381"/>
              </a:xfrm>
            </p:grpSpPr>
            <p:sp>
              <p:nvSpPr>
                <p:cNvPr id="121" name="Google Shape;121;p6"/>
                <p:cNvSpPr/>
                <p:nvPr/>
              </p:nvSpPr>
              <p:spPr>
                <a:xfrm>
                  <a:off x="7061995" y="1769950"/>
                  <a:ext cx="36003" cy="35970"/>
                </a:xfrm>
                <a:custGeom>
                  <a:avLst/>
                  <a:gdLst/>
                  <a:ahLst/>
                  <a:cxnLst/>
                  <a:rect l="l" t="t" r="r" b="b"/>
                  <a:pathLst>
                    <a:path w="13200" h="13188" extrusionOk="0">
                      <a:moveTo>
                        <a:pt x="6588" y="3681"/>
                      </a:moveTo>
                      <a:cubicBezTo>
                        <a:pt x="8206" y="3681"/>
                        <a:pt x="9507" y="4982"/>
                        <a:pt x="9507" y="6600"/>
                      </a:cubicBezTo>
                      <a:cubicBezTo>
                        <a:pt x="9507" y="8205"/>
                        <a:pt x="8206" y="9506"/>
                        <a:pt x="6588" y="9506"/>
                      </a:cubicBezTo>
                      <a:cubicBezTo>
                        <a:pt x="4983" y="9506"/>
                        <a:pt x="3682" y="8205"/>
                        <a:pt x="3682" y="6600"/>
                      </a:cubicBezTo>
                      <a:cubicBezTo>
                        <a:pt x="3682" y="4982"/>
                        <a:pt x="4983" y="3681"/>
                        <a:pt x="6588" y="3681"/>
                      </a:cubicBezTo>
                      <a:close/>
                      <a:moveTo>
                        <a:pt x="6588" y="0"/>
                      </a:moveTo>
                      <a:cubicBezTo>
                        <a:pt x="2955" y="0"/>
                        <a:pt x="1" y="2966"/>
                        <a:pt x="1" y="6600"/>
                      </a:cubicBezTo>
                      <a:cubicBezTo>
                        <a:pt x="1" y="10233"/>
                        <a:pt x="2955" y="13187"/>
                        <a:pt x="6588" y="13187"/>
                      </a:cubicBezTo>
                      <a:cubicBezTo>
                        <a:pt x="10234" y="13187"/>
                        <a:pt x="13188" y="10233"/>
                        <a:pt x="13188" y="6600"/>
                      </a:cubicBezTo>
                      <a:cubicBezTo>
                        <a:pt x="13200" y="2966"/>
                        <a:pt x="10246" y="0"/>
                        <a:pt x="65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6"/>
                <p:cNvSpPr/>
                <p:nvPr/>
              </p:nvSpPr>
              <p:spPr>
                <a:xfrm>
                  <a:off x="7125155" y="1769950"/>
                  <a:ext cx="35970" cy="35970"/>
                </a:xfrm>
                <a:custGeom>
                  <a:avLst/>
                  <a:gdLst/>
                  <a:ahLst/>
                  <a:cxnLst/>
                  <a:rect l="l" t="t" r="r" b="b"/>
                  <a:pathLst>
                    <a:path w="13188" h="13188" extrusionOk="0">
                      <a:moveTo>
                        <a:pt x="6599" y="3681"/>
                      </a:moveTo>
                      <a:cubicBezTo>
                        <a:pt x="8205" y="3681"/>
                        <a:pt x="9506" y="4982"/>
                        <a:pt x="9506" y="6600"/>
                      </a:cubicBezTo>
                      <a:cubicBezTo>
                        <a:pt x="9506" y="8205"/>
                        <a:pt x="8194" y="9506"/>
                        <a:pt x="6599" y="9506"/>
                      </a:cubicBezTo>
                      <a:cubicBezTo>
                        <a:pt x="4982" y="9506"/>
                        <a:pt x="3681" y="8205"/>
                        <a:pt x="3681" y="6600"/>
                      </a:cubicBezTo>
                      <a:cubicBezTo>
                        <a:pt x="3681" y="4982"/>
                        <a:pt x="4982" y="3681"/>
                        <a:pt x="6599" y="3681"/>
                      </a:cubicBezTo>
                      <a:close/>
                      <a:moveTo>
                        <a:pt x="6599" y="0"/>
                      </a:moveTo>
                      <a:cubicBezTo>
                        <a:pt x="2966" y="0"/>
                        <a:pt x="0" y="2966"/>
                        <a:pt x="0" y="6600"/>
                      </a:cubicBezTo>
                      <a:cubicBezTo>
                        <a:pt x="0" y="10233"/>
                        <a:pt x="2966" y="13187"/>
                        <a:pt x="6599" y="13187"/>
                      </a:cubicBezTo>
                      <a:cubicBezTo>
                        <a:pt x="10233" y="13187"/>
                        <a:pt x="13187" y="10233"/>
                        <a:pt x="13187" y="6600"/>
                      </a:cubicBezTo>
                      <a:cubicBezTo>
                        <a:pt x="13187" y="2966"/>
                        <a:pt x="10233" y="0"/>
                        <a:pt x="65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6"/>
                <p:cNvSpPr/>
                <p:nvPr/>
              </p:nvSpPr>
              <p:spPr>
                <a:xfrm>
                  <a:off x="7070501" y="1675160"/>
                  <a:ext cx="82073" cy="10073"/>
                </a:xfrm>
                <a:custGeom>
                  <a:avLst/>
                  <a:gdLst/>
                  <a:ahLst/>
                  <a:cxnLst/>
                  <a:rect l="l" t="t" r="r" b="b"/>
                  <a:pathLst>
                    <a:path w="30091" h="3693" extrusionOk="0">
                      <a:moveTo>
                        <a:pt x="1853" y="0"/>
                      </a:moveTo>
                      <a:cubicBezTo>
                        <a:pt x="845" y="0"/>
                        <a:pt x="1" y="821"/>
                        <a:pt x="1" y="1852"/>
                      </a:cubicBezTo>
                      <a:cubicBezTo>
                        <a:pt x="1" y="2872"/>
                        <a:pt x="821" y="3693"/>
                        <a:pt x="1853" y="3693"/>
                      </a:cubicBezTo>
                      <a:lnTo>
                        <a:pt x="28238" y="3693"/>
                      </a:lnTo>
                      <a:cubicBezTo>
                        <a:pt x="29246" y="3693"/>
                        <a:pt x="30090" y="2872"/>
                        <a:pt x="30090" y="1852"/>
                      </a:cubicBezTo>
                      <a:cubicBezTo>
                        <a:pt x="30090" y="821"/>
                        <a:pt x="29270" y="0"/>
                        <a:pt x="28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6"/>
                <p:cNvSpPr/>
                <p:nvPr/>
              </p:nvSpPr>
              <p:spPr>
                <a:xfrm>
                  <a:off x="7074435" y="1701289"/>
                  <a:ext cx="74207" cy="10073"/>
                </a:xfrm>
                <a:custGeom>
                  <a:avLst/>
                  <a:gdLst/>
                  <a:ahLst/>
                  <a:cxnLst/>
                  <a:rect l="l" t="t" r="r" b="b"/>
                  <a:pathLst>
                    <a:path w="27207" h="3693" extrusionOk="0">
                      <a:moveTo>
                        <a:pt x="1841" y="0"/>
                      </a:moveTo>
                      <a:cubicBezTo>
                        <a:pt x="833" y="0"/>
                        <a:pt x="1" y="821"/>
                        <a:pt x="1" y="1840"/>
                      </a:cubicBezTo>
                      <a:cubicBezTo>
                        <a:pt x="1" y="2872"/>
                        <a:pt x="821" y="3692"/>
                        <a:pt x="1841" y="3692"/>
                      </a:cubicBezTo>
                      <a:lnTo>
                        <a:pt x="25366" y="3692"/>
                      </a:lnTo>
                      <a:cubicBezTo>
                        <a:pt x="26374" y="3692"/>
                        <a:pt x="27207" y="2872"/>
                        <a:pt x="27207" y="1840"/>
                      </a:cubicBezTo>
                      <a:cubicBezTo>
                        <a:pt x="27207" y="821"/>
                        <a:pt x="26386" y="0"/>
                        <a:pt x="253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6"/>
                <p:cNvSpPr/>
                <p:nvPr/>
              </p:nvSpPr>
              <p:spPr>
                <a:xfrm>
                  <a:off x="6993499" y="1616539"/>
                  <a:ext cx="205703" cy="145245"/>
                </a:xfrm>
                <a:custGeom>
                  <a:avLst/>
                  <a:gdLst/>
                  <a:ahLst/>
                  <a:cxnLst/>
                  <a:rect l="l" t="t" r="r" b="b"/>
                  <a:pathLst>
                    <a:path w="75418" h="53252" extrusionOk="0">
                      <a:moveTo>
                        <a:pt x="71584" y="15614"/>
                      </a:moveTo>
                      <a:lnTo>
                        <a:pt x="66427" y="40628"/>
                      </a:lnTo>
                      <a:lnTo>
                        <a:pt x="20126" y="40628"/>
                      </a:lnTo>
                      <a:lnTo>
                        <a:pt x="14969" y="15614"/>
                      </a:lnTo>
                      <a:close/>
                      <a:moveTo>
                        <a:pt x="2096" y="0"/>
                      </a:moveTo>
                      <a:cubicBezTo>
                        <a:pt x="1379" y="0"/>
                        <a:pt x="699" y="423"/>
                        <a:pt x="410" y="1114"/>
                      </a:cubicBezTo>
                      <a:cubicBezTo>
                        <a:pt x="0" y="2052"/>
                        <a:pt x="434" y="3130"/>
                        <a:pt x="1360" y="3529"/>
                      </a:cubicBezTo>
                      <a:lnTo>
                        <a:pt x="9448" y="7045"/>
                      </a:lnTo>
                      <a:lnTo>
                        <a:pt x="18356" y="50310"/>
                      </a:lnTo>
                      <a:cubicBezTo>
                        <a:pt x="18708" y="52009"/>
                        <a:pt x="20232" y="53252"/>
                        <a:pt x="21955" y="53252"/>
                      </a:cubicBezTo>
                      <a:lnTo>
                        <a:pt x="66087" y="53252"/>
                      </a:lnTo>
                      <a:cubicBezTo>
                        <a:pt x="67107" y="53252"/>
                        <a:pt x="67939" y="52431"/>
                        <a:pt x="67939" y="51412"/>
                      </a:cubicBezTo>
                      <a:cubicBezTo>
                        <a:pt x="67939" y="50380"/>
                        <a:pt x="67118" y="49560"/>
                        <a:pt x="66087" y="49560"/>
                      </a:cubicBezTo>
                      <a:lnTo>
                        <a:pt x="21955" y="49560"/>
                      </a:lnTo>
                      <a:lnTo>
                        <a:pt x="20876" y="44308"/>
                      </a:lnTo>
                      <a:lnTo>
                        <a:pt x="66427" y="44308"/>
                      </a:lnTo>
                      <a:cubicBezTo>
                        <a:pt x="68173" y="44308"/>
                        <a:pt x="69685" y="43078"/>
                        <a:pt x="70037" y="41355"/>
                      </a:cubicBezTo>
                      <a:lnTo>
                        <a:pt x="75194" y="16352"/>
                      </a:lnTo>
                      <a:cubicBezTo>
                        <a:pt x="75417" y="15262"/>
                        <a:pt x="75148" y="14149"/>
                        <a:pt x="74444" y="13281"/>
                      </a:cubicBezTo>
                      <a:cubicBezTo>
                        <a:pt x="73741" y="12426"/>
                        <a:pt x="72698" y="11922"/>
                        <a:pt x="71584" y="11922"/>
                      </a:cubicBezTo>
                      <a:lnTo>
                        <a:pt x="14207" y="11922"/>
                      </a:lnTo>
                      <a:lnTo>
                        <a:pt x="13046" y="6295"/>
                      </a:lnTo>
                      <a:cubicBezTo>
                        <a:pt x="12800" y="5123"/>
                        <a:pt x="12015" y="4139"/>
                        <a:pt x="10913" y="3658"/>
                      </a:cubicBezTo>
                      <a:lnTo>
                        <a:pt x="2825" y="153"/>
                      </a:lnTo>
                      <a:cubicBezTo>
                        <a:pt x="2587" y="49"/>
                        <a:pt x="2339" y="0"/>
                        <a:pt x="20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26"/>
        <p:cNvGrpSpPr/>
        <p:nvPr/>
      </p:nvGrpSpPr>
      <p:grpSpPr>
        <a:xfrm>
          <a:off x="0" y="0"/>
          <a:ext cx="0" cy="0"/>
          <a:chOff x="0" y="0"/>
          <a:chExt cx="0" cy="0"/>
        </a:xfrm>
      </p:grpSpPr>
      <p:sp>
        <p:nvSpPr>
          <p:cNvPr id="127" name="Google Shape;127;p7"/>
          <p:cNvSpPr/>
          <p:nvPr/>
        </p:nvSpPr>
        <p:spPr>
          <a:xfrm>
            <a:off x="284850" y="289800"/>
            <a:ext cx="8574300" cy="4563900"/>
          </a:xfrm>
          <a:prstGeom prst="roundRect">
            <a:avLst>
              <a:gd name="adj" fmla="val 8250"/>
            </a:avLst>
          </a:prstGeom>
          <a:solidFill>
            <a:schemeClr val="dk2"/>
          </a:solidFill>
          <a:ln>
            <a:noFill/>
          </a:ln>
          <a:effectLst>
            <a:outerShdw blurRad="57150" dist="76200" dir="408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7"/>
          <p:cNvSpPr/>
          <p:nvPr/>
        </p:nvSpPr>
        <p:spPr>
          <a:xfrm rot="3182898">
            <a:off x="-1789955" y="3811828"/>
            <a:ext cx="3362103" cy="2114342"/>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7"/>
          <p:cNvSpPr txBox="1">
            <a:spLocks noGrp="1"/>
          </p:cNvSpPr>
          <p:nvPr>
            <p:ph type="subTitle" idx="1"/>
          </p:nvPr>
        </p:nvSpPr>
        <p:spPr>
          <a:xfrm>
            <a:off x="811975" y="1627825"/>
            <a:ext cx="4575000" cy="229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200"/>
              <a:buFont typeface="Nunito Light"/>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0"/>
              </a:spcBef>
              <a:spcAft>
                <a:spcPts val="0"/>
              </a:spcAft>
              <a:buClr>
                <a:srgbClr val="E76A28"/>
              </a:buClr>
              <a:buSzPts val="1200"/>
              <a:buFont typeface="Nunito Light"/>
              <a:buChar char="■"/>
              <a:defRPr/>
            </a:lvl3pPr>
            <a:lvl4pPr lvl="3" algn="ctr" rtl="0">
              <a:lnSpc>
                <a:spcPct val="100000"/>
              </a:lnSpc>
              <a:spcBef>
                <a:spcPts val="0"/>
              </a:spcBef>
              <a:spcAft>
                <a:spcPts val="0"/>
              </a:spcAft>
              <a:buClr>
                <a:srgbClr val="E76A28"/>
              </a:buClr>
              <a:buSzPts val="12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200"/>
              <a:buFont typeface="Nunito Light"/>
              <a:buChar char="●"/>
              <a:defRPr/>
            </a:lvl7pPr>
            <a:lvl8pPr lvl="7" algn="ctr" rtl="0">
              <a:lnSpc>
                <a:spcPct val="100000"/>
              </a:lnSpc>
              <a:spcBef>
                <a:spcPts val="0"/>
              </a:spcBef>
              <a:spcAft>
                <a:spcPts val="0"/>
              </a:spcAft>
              <a:buClr>
                <a:srgbClr val="999999"/>
              </a:buClr>
              <a:buSzPts val="12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
        <p:nvSpPr>
          <p:cNvPr id="130" name="Google Shape;130;p7"/>
          <p:cNvSpPr>
            <a:spLocks noGrp="1"/>
          </p:cNvSpPr>
          <p:nvPr>
            <p:ph type="pic" idx="2"/>
          </p:nvPr>
        </p:nvSpPr>
        <p:spPr>
          <a:xfrm>
            <a:off x="5634025" y="1064975"/>
            <a:ext cx="2858400" cy="3192900"/>
          </a:xfrm>
          <a:prstGeom prst="roundRect">
            <a:avLst>
              <a:gd name="adj" fmla="val 16667"/>
            </a:avLst>
          </a:prstGeom>
          <a:noFill/>
          <a:ln>
            <a:noFill/>
          </a:ln>
        </p:spPr>
      </p:sp>
      <p:grpSp>
        <p:nvGrpSpPr>
          <p:cNvPr id="131" name="Google Shape;131;p7"/>
          <p:cNvGrpSpPr/>
          <p:nvPr/>
        </p:nvGrpSpPr>
        <p:grpSpPr>
          <a:xfrm>
            <a:off x="794438" y="489126"/>
            <a:ext cx="7585062" cy="273000"/>
            <a:chOff x="794438" y="489126"/>
            <a:chExt cx="7585062" cy="273000"/>
          </a:xfrm>
        </p:grpSpPr>
        <p:grpSp>
          <p:nvGrpSpPr>
            <p:cNvPr id="132" name="Google Shape;132;p7"/>
            <p:cNvGrpSpPr/>
            <p:nvPr/>
          </p:nvGrpSpPr>
          <p:grpSpPr>
            <a:xfrm>
              <a:off x="794438" y="534808"/>
              <a:ext cx="273000" cy="185406"/>
              <a:chOff x="794438" y="522095"/>
              <a:chExt cx="273000" cy="185406"/>
            </a:xfrm>
          </p:grpSpPr>
          <p:cxnSp>
            <p:nvCxnSpPr>
              <p:cNvPr id="133" name="Google Shape;133;p7"/>
              <p:cNvCxnSpPr/>
              <p:nvPr/>
            </p:nvCxnSpPr>
            <p:spPr>
              <a:xfrm>
                <a:off x="794438" y="522095"/>
                <a:ext cx="273000" cy="0"/>
              </a:xfrm>
              <a:prstGeom prst="straightConnector1">
                <a:avLst/>
              </a:prstGeom>
              <a:noFill/>
              <a:ln w="9525" cap="flat" cmpd="sng">
                <a:solidFill>
                  <a:schemeClr val="dk1"/>
                </a:solidFill>
                <a:prstDash val="solid"/>
                <a:round/>
                <a:headEnd type="none" w="med" len="med"/>
                <a:tailEnd type="none" w="med" len="med"/>
              </a:ln>
            </p:spPr>
          </p:cxnSp>
          <p:cxnSp>
            <p:nvCxnSpPr>
              <p:cNvPr id="134" name="Google Shape;134;p7"/>
              <p:cNvCxnSpPr/>
              <p:nvPr/>
            </p:nvCxnSpPr>
            <p:spPr>
              <a:xfrm>
                <a:off x="794438" y="614798"/>
                <a:ext cx="273000" cy="0"/>
              </a:xfrm>
              <a:prstGeom prst="straightConnector1">
                <a:avLst/>
              </a:prstGeom>
              <a:noFill/>
              <a:ln w="9525" cap="flat" cmpd="sng">
                <a:solidFill>
                  <a:schemeClr val="dk1"/>
                </a:solidFill>
                <a:prstDash val="solid"/>
                <a:round/>
                <a:headEnd type="none" w="med" len="med"/>
                <a:tailEnd type="none" w="med" len="med"/>
              </a:ln>
            </p:spPr>
          </p:cxnSp>
          <p:cxnSp>
            <p:nvCxnSpPr>
              <p:cNvPr id="135" name="Google Shape;135;p7"/>
              <p:cNvCxnSpPr/>
              <p:nvPr/>
            </p:nvCxnSpPr>
            <p:spPr>
              <a:xfrm>
                <a:off x="794438" y="707502"/>
                <a:ext cx="273000" cy="0"/>
              </a:xfrm>
              <a:prstGeom prst="straightConnector1">
                <a:avLst/>
              </a:prstGeom>
              <a:noFill/>
              <a:ln w="9525" cap="flat" cmpd="sng">
                <a:solidFill>
                  <a:schemeClr val="dk1"/>
                </a:solidFill>
                <a:prstDash val="solid"/>
                <a:round/>
                <a:headEnd type="none" w="med" len="med"/>
                <a:tailEnd type="none" w="med" len="med"/>
              </a:ln>
            </p:spPr>
          </p:cxnSp>
        </p:grpSp>
        <p:grpSp>
          <p:nvGrpSpPr>
            <p:cNvPr id="136" name="Google Shape;136;p7"/>
            <p:cNvGrpSpPr/>
            <p:nvPr/>
          </p:nvGrpSpPr>
          <p:grpSpPr>
            <a:xfrm>
              <a:off x="5634025" y="489126"/>
              <a:ext cx="2387400" cy="273000"/>
              <a:chOff x="5634025" y="516254"/>
              <a:chExt cx="2387400" cy="273000"/>
            </a:xfrm>
          </p:grpSpPr>
          <p:sp>
            <p:nvSpPr>
              <p:cNvPr id="137" name="Google Shape;137;p7"/>
              <p:cNvSpPr/>
              <p:nvPr/>
            </p:nvSpPr>
            <p:spPr>
              <a:xfrm>
                <a:off x="5634025" y="516254"/>
                <a:ext cx="2387400" cy="2730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 name="Google Shape;138;p7"/>
              <p:cNvGrpSpPr/>
              <p:nvPr/>
            </p:nvGrpSpPr>
            <p:grpSpPr>
              <a:xfrm>
                <a:off x="5733981" y="574878"/>
                <a:ext cx="157455" cy="157474"/>
                <a:chOff x="7626532" y="1566956"/>
                <a:chExt cx="248313" cy="248343"/>
              </a:xfrm>
            </p:grpSpPr>
            <p:sp>
              <p:nvSpPr>
                <p:cNvPr id="139" name="Google Shape;139;p7"/>
                <p:cNvSpPr/>
                <p:nvPr/>
              </p:nvSpPr>
              <p:spPr>
                <a:xfrm>
                  <a:off x="7626532" y="1566956"/>
                  <a:ext cx="248313" cy="248343"/>
                </a:xfrm>
                <a:custGeom>
                  <a:avLst/>
                  <a:gdLst/>
                  <a:ahLst/>
                  <a:cxnLst/>
                  <a:rect l="l" t="t" r="r" b="b"/>
                  <a:pathLst>
                    <a:path w="75019" h="75028" extrusionOk="0">
                      <a:moveTo>
                        <a:pt x="47789" y="3854"/>
                      </a:moveTo>
                      <a:cubicBezTo>
                        <a:pt x="53768" y="3854"/>
                        <a:pt x="59746" y="6128"/>
                        <a:pt x="64305" y="10688"/>
                      </a:cubicBezTo>
                      <a:cubicBezTo>
                        <a:pt x="68713" y="15095"/>
                        <a:pt x="71151" y="20956"/>
                        <a:pt x="71151" y="27203"/>
                      </a:cubicBezTo>
                      <a:cubicBezTo>
                        <a:pt x="71151" y="33439"/>
                        <a:pt x="68713" y="39300"/>
                        <a:pt x="64305" y="43707"/>
                      </a:cubicBezTo>
                      <a:cubicBezTo>
                        <a:pt x="59757" y="48261"/>
                        <a:pt x="53776" y="50538"/>
                        <a:pt x="47795" y="50538"/>
                      </a:cubicBezTo>
                      <a:cubicBezTo>
                        <a:pt x="41814" y="50538"/>
                        <a:pt x="35833" y="48261"/>
                        <a:pt x="31285" y="43707"/>
                      </a:cubicBezTo>
                      <a:cubicBezTo>
                        <a:pt x="26866" y="39300"/>
                        <a:pt x="24440" y="33439"/>
                        <a:pt x="24440" y="27203"/>
                      </a:cubicBezTo>
                      <a:cubicBezTo>
                        <a:pt x="24440" y="20956"/>
                        <a:pt x="26866" y="15095"/>
                        <a:pt x="31285" y="10688"/>
                      </a:cubicBezTo>
                      <a:cubicBezTo>
                        <a:pt x="35833" y="6128"/>
                        <a:pt x="41811" y="3854"/>
                        <a:pt x="47789" y="3854"/>
                      </a:cubicBezTo>
                      <a:close/>
                      <a:moveTo>
                        <a:pt x="19329" y="49076"/>
                      </a:moveTo>
                      <a:lnTo>
                        <a:pt x="25929" y="55675"/>
                      </a:lnTo>
                      <a:lnTo>
                        <a:pt x="23198" y="58418"/>
                      </a:lnTo>
                      <a:lnTo>
                        <a:pt x="16587" y="51819"/>
                      </a:lnTo>
                      <a:lnTo>
                        <a:pt x="19329" y="49076"/>
                      </a:lnTo>
                      <a:close/>
                      <a:moveTo>
                        <a:pt x="13855" y="54550"/>
                      </a:moveTo>
                      <a:lnTo>
                        <a:pt x="20466" y="61161"/>
                      </a:lnTo>
                      <a:lnTo>
                        <a:pt x="11828" y="69776"/>
                      </a:lnTo>
                      <a:cubicBezTo>
                        <a:pt x="10948" y="70655"/>
                        <a:pt x="9776" y="71136"/>
                        <a:pt x="8522" y="71136"/>
                      </a:cubicBezTo>
                      <a:cubicBezTo>
                        <a:pt x="7280" y="71136"/>
                        <a:pt x="6107" y="70655"/>
                        <a:pt x="5228" y="69776"/>
                      </a:cubicBezTo>
                      <a:cubicBezTo>
                        <a:pt x="4349" y="68897"/>
                        <a:pt x="3869" y="67725"/>
                        <a:pt x="3869" y="66482"/>
                      </a:cubicBezTo>
                      <a:cubicBezTo>
                        <a:pt x="3869" y="65240"/>
                        <a:pt x="4349" y="64068"/>
                        <a:pt x="5228" y="63189"/>
                      </a:cubicBezTo>
                      <a:lnTo>
                        <a:pt x="13855" y="54550"/>
                      </a:lnTo>
                      <a:close/>
                      <a:moveTo>
                        <a:pt x="47806" y="1"/>
                      </a:moveTo>
                      <a:cubicBezTo>
                        <a:pt x="40836" y="1"/>
                        <a:pt x="33864" y="2653"/>
                        <a:pt x="28554" y="7957"/>
                      </a:cubicBezTo>
                      <a:cubicBezTo>
                        <a:pt x="23408" y="13102"/>
                        <a:pt x="20584" y="19936"/>
                        <a:pt x="20584" y="27203"/>
                      </a:cubicBezTo>
                      <a:cubicBezTo>
                        <a:pt x="20584" y="33826"/>
                        <a:pt x="22928" y="40074"/>
                        <a:pt x="27241" y="45032"/>
                      </a:cubicBezTo>
                      <a:lnTo>
                        <a:pt x="23995" y="48267"/>
                      </a:lnTo>
                      <a:lnTo>
                        <a:pt x="20701" y="44973"/>
                      </a:lnTo>
                      <a:cubicBezTo>
                        <a:pt x="20337" y="44598"/>
                        <a:pt x="19857" y="44399"/>
                        <a:pt x="19341" y="44399"/>
                      </a:cubicBezTo>
                      <a:cubicBezTo>
                        <a:pt x="18825" y="44399"/>
                        <a:pt x="18345" y="44598"/>
                        <a:pt x="17981" y="44973"/>
                      </a:cubicBezTo>
                      <a:lnTo>
                        <a:pt x="2509" y="60446"/>
                      </a:lnTo>
                      <a:cubicBezTo>
                        <a:pt x="891" y="62052"/>
                        <a:pt x="0" y="64197"/>
                        <a:pt x="0" y="66482"/>
                      </a:cubicBezTo>
                      <a:cubicBezTo>
                        <a:pt x="0" y="68768"/>
                        <a:pt x="891" y="70901"/>
                        <a:pt x="2509" y="72519"/>
                      </a:cubicBezTo>
                      <a:cubicBezTo>
                        <a:pt x="4115" y="74125"/>
                        <a:pt x="6260" y="75027"/>
                        <a:pt x="8545" y="75027"/>
                      </a:cubicBezTo>
                      <a:cubicBezTo>
                        <a:pt x="10831" y="75027"/>
                        <a:pt x="12965" y="74125"/>
                        <a:pt x="14582" y="72519"/>
                      </a:cubicBezTo>
                      <a:lnTo>
                        <a:pt x="30031" y="57035"/>
                      </a:lnTo>
                      <a:cubicBezTo>
                        <a:pt x="30406" y="56660"/>
                        <a:pt x="30606" y="56179"/>
                        <a:pt x="30606" y="55663"/>
                      </a:cubicBezTo>
                      <a:cubicBezTo>
                        <a:pt x="30606" y="55159"/>
                        <a:pt x="30406" y="54667"/>
                        <a:pt x="30031" y="54304"/>
                      </a:cubicBezTo>
                      <a:lnTo>
                        <a:pt x="26737" y="51010"/>
                      </a:lnTo>
                      <a:lnTo>
                        <a:pt x="29973" y="47775"/>
                      </a:lnTo>
                      <a:cubicBezTo>
                        <a:pt x="35072" y="52194"/>
                        <a:pt x="41436" y="54409"/>
                        <a:pt x="47813" y="54409"/>
                      </a:cubicBezTo>
                      <a:cubicBezTo>
                        <a:pt x="54776" y="54409"/>
                        <a:pt x="61738" y="51760"/>
                        <a:pt x="67048" y="46450"/>
                      </a:cubicBezTo>
                      <a:cubicBezTo>
                        <a:pt x="72182" y="41304"/>
                        <a:pt x="75019" y="34483"/>
                        <a:pt x="75019" y="27215"/>
                      </a:cubicBezTo>
                      <a:cubicBezTo>
                        <a:pt x="75019" y="19936"/>
                        <a:pt x="72171" y="13102"/>
                        <a:pt x="67048" y="7957"/>
                      </a:cubicBezTo>
                      <a:cubicBezTo>
                        <a:pt x="61744" y="2653"/>
                        <a:pt x="54776" y="1"/>
                        <a:pt x="478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7"/>
                <p:cNvSpPr/>
                <p:nvPr/>
              </p:nvSpPr>
              <p:spPr>
                <a:xfrm>
                  <a:off x="7716312" y="1594638"/>
                  <a:ext cx="136845" cy="124711"/>
                </a:xfrm>
                <a:custGeom>
                  <a:avLst/>
                  <a:gdLst/>
                  <a:ahLst/>
                  <a:cxnLst/>
                  <a:rect l="l" t="t" r="r" b="b"/>
                  <a:pathLst>
                    <a:path w="41343" h="37677" extrusionOk="0">
                      <a:moveTo>
                        <a:pt x="20665" y="3860"/>
                      </a:moveTo>
                      <a:cubicBezTo>
                        <a:pt x="24510" y="3860"/>
                        <a:pt x="28343" y="5325"/>
                        <a:pt x="31262" y="8244"/>
                      </a:cubicBezTo>
                      <a:cubicBezTo>
                        <a:pt x="37111" y="14093"/>
                        <a:pt x="37111" y="23599"/>
                        <a:pt x="31274" y="29448"/>
                      </a:cubicBezTo>
                      <a:cubicBezTo>
                        <a:pt x="28355" y="32367"/>
                        <a:pt x="24516" y="33826"/>
                        <a:pt x="20677" y="33826"/>
                      </a:cubicBezTo>
                      <a:cubicBezTo>
                        <a:pt x="16838" y="33826"/>
                        <a:pt x="13000" y="32367"/>
                        <a:pt x="10081" y="29448"/>
                      </a:cubicBezTo>
                      <a:cubicBezTo>
                        <a:pt x="4232" y="23599"/>
                        <a:pt x="4232" y="14093"/>
                        <a:pt x="10081" y="8244"/>
                      </a:cubicBezTo>
                      <a:cubicBezTo>
                        <a:pt x="12988" y="5325"/>
                        <a:pt x="16833" y="3860"/>
                        <a:pt x="20665" y="3860"/>
                      </a:cubicBezTo>
                      <a:close/>
                      <a:moveTo>
                        <a:pt x="20668" y="1"/>
                      </a:moveTo>
                      <a:cubicBezTo>
                        <a:pt x="15842" y="1"/>
                        <a:pt x="11019" y="1838"/>
                        <a:pt x="7350" y="5513"/>
                      </a:cubicBezTo>
                      <a:cubicBezTo>
                        <a:pt x="0" y="12874"/>
                        <a:pt x="0" y="24830"/>
                        <a:pt x="7350" y="32168"/>
                      </a:cubicBezTo>
                      <a:cubicBezTo>
                        <a:pt x="11030" y="35848"/>
                        <a:pt x="15848" y="37677"/>
                        <a:pt x="20689" y="37677"/>
                      </a:cubicBezTo>
                      <a:cubicBezTo>
                        <a:pt x="25518" y="37677"/>
                        <a:pt x="30336" y="35848"/>
                        <a:pt x="34016" y="32168"/>
                      </a:cubicBezTo>
                      <a:cubicBezTo>
                        <a:pt x="41342" y="24818"/>
                        <a:pt x="41342" y="12862"/>
                        <a:pt x="34005" y="5513"/>
                      </a:cubicBezTo>
                      <a:cubicBezTo>
                        <a:pt x="30324" y="1838"/>
                        <a:pt x="25495" y="1"/>
                        <a:pt x="20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7"/>
                <p:cNvSpPr/>
                <p:nvPr/>
              </p:nvSpPr>
              <p:spPr>
                <a:xfrm>
                  <a:off x="7758485" y="1623378"/>
                  <a:ext cx="52536" cy="20740"/>
                </a:xfrm>
                <a:custGeom>
                  <a:avLst/>
                  <a:gdLst/>
                  <a:ahLst/>
                  <a:cxnLst/>
                  <a:rect l="l" t="t" r="r" b="b"/>
                  <a:pathLst>
                    <a:path w="15872" h="6266" extrusionOk="0">
                      <a:moveTo>
                        <a:pt x="7936" y="1"/>
                      </a:moveTo>
                      <a:cubicBezTo>
                        <a:pt x="5331" y="1"/>
                        <a:pt x="2726" y="991"/>
                        <a:pt x="751" y="2972"/>
                      </a:cubicBezTo>
                      <a:cubicBezTo>
                        <a:pt x="1" y="3722"/>
                        <a:pt x="1" y="4953"/>
                        <a:pt x="751" y="5703"/>
                      </a:cubicBezTo>
                      <a:cubicBezTo>
                        <a:pt x="1126" y="6072"/>
                        <a:pt x="1621" y="6257"/>
                        <a:pt x="2115" y="6257"/>
                      </a:cubicBezTo>
                      <a:cubicBezTo>
                        <a:pt x="2609" y="6257"/>
                        <a:pt x="3101" y="6072"/>
                        <a:pt x="3470" y="5703"/>
                      </a:cubicBezTo>
                      <a:cubicBezTo>
                        <a:pt x="4701" y="4472"/>
                        <a:pt x="6316" y="3857"/>
                        <a:pt x="7929" y="3857"/>
                      </a:cubicBezTo>
                      <a:cubicBezTo>
                        <a:pt x="9542" y="3857"/>
                        <a:pt x="11154" y="4472"/>
                        <a:pt x="12379" y="5703"/>
                      </a:cubicBezTo>
                      <a:cubicBezTo>
                        <a:pt x="12766" y="6078"/>
                        <a:pt x="13246" y="6266"/>
                        <a:pt x="13738" y="6266"/>
                      </a:cubicBezTo>
                      <a:cubicBezTo>
                        <a:pt x="14242" y="6266"/>
                        <a:pt x="14723" y="6078"/>
                        <a:pt x="15110" y="5703"/>
                      </a:cubicBezTo>
                      <a:cubicBezTo>
                        <a:pt x="15872" y="4953"/>
                        <a:pt x="15872" y="3722"/>
                        <a:pt x="15122" y="2972"/>
                      </a:cubicBezTo>
                      <a:cubicBezTo>
                        <a:pt x="13146" y="991"/>
                        <a:pt x="10541" y="1"/>
                        <a:pt x="79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2" name="Google Shape;142;p7"/>
            <p:cNvGrpSpPr/>
            <p:nvPr/>
          </p:nvGrpSpPr>
          <p:grpSpPr>
            <a:xfrm>
              <a:off x="8106499" y="489126"/>
              <a:ext cx="273000" cy="273000"/>
              <a:chOff x="8106499" y="516254"/>
              <a:chExt cx="273000" cy="273000"/>
            </a:xfrm>
          </p:grpSpPr>
          <p:sp>
            <p:nvSpPr>
              <p:cNvPr id="143" name="Google Shape;143;p7"/>
              <p:cNvSpPr/>
              <p:nvPr/>
            </p:nvSpPr>
            <p:spPr>
              <a:xfrm>
                <a:off x="8106499" y="516254"/>
                <a:ext cx="273000" cy="273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 name="Google Shape;144;p7"/>
              <p:cNvGrpSpPr/>
              <p:nvPr/>
            </p:nvGrpSpPr>
            <p:grpSpPr>
              <a:xfrm>
                <a:off x="8160297" y="582146"/>
                <a:ext cx="157465" cy="144971"/>
                <a:chOff x="6993499" y="1616539"/>
                <a:chExt cx="205703" cy="189381"/>
              </a:xfrm>
            </p:grpSpPr>
            <p:sp>
              <p:nvSpPr>
                <p:cNvPr id="145" name="Google Shape;145;p7"/>
                <p:cNvSpPr/>
                <p:nvPr/>
              </p:nvSpPr>
              <p:spPr>
                <a:xfrm>
                  <a:off x="7061995" y="1769950"/>
                  <a:ext cx="36003" cy="35970"/>
                </a:xfrm>
                <a:custGeom>
                  <a:avLst/>
                  <a:gdLst/>
                  <a:ahLst/>
                  <a:cxnLst/>
                  <a:rect l="l" t="t" r="r" b="b"/>
                  <a:pathLst>
                    <a:path w="13200" h="13188" extrusionOk="0">
                      <a:moveTo>
                        <a:pt x="6588" y="3681"/>
                      </a:moveTo>
                      <a:cubicBezTo>
                        <a:pt x="8206" y="3681"/>
                        <a:pt x="9507" y="4982"/>
                        <a:pt x="9507" y="6600"/>
                      </a:cubicBezTo>
                      <a:cubicBezTo>
                        <a:pt x="9507" y="8205"/>
                        <a:pt x="8206" y="9506"/>
                        <a:pt x="6588" y="9506"/>
                      </a:cubicBezTo>
                      <a:cubicBezTo>
                        <a:pt x="4983" y="9506"/>
                        <a:pt x="3682" y="8205"/>
                        <a:pt x="3682" y="6600"/>
                      </a:cubicBezTo>
                      <a:cubicBezTo>
                        <a:pt x="3682" y="4982"/>
                        <a:pt x="4983" y="3681"/>
                        <a:pt x="6588" y="3681"/>
                      </a:cubicBezTo>
                      <a:close/>
                      <a:moveTo>
                        <a:pt x="6588" y="0"/>
                      </a:moveTo>
                      <a:cubicBezTo>
                        <a:pt x="2955" y="0"/>
                        <a:pt x="1" y="2966"/>
                        <a:pt x="1" y="6600"/>
                      </a:cubicBezTo>
                      <a:cubicBezTo>
                        <a:pt x="1" y="10233"/>
                        <a:pt x="2955" y="13187"/>
                        <a:pt x="6588" y="13187"/>
                      </a:cubicBezTo>
                      <a:cubicBezTo>
                        <a:pt x="10234" y="13187"/>
                        <a:pt x="13188" y="10233"/>
                        <a:pt x="13188" y="6600"/>
                      </a:cubicBezTo>
                      <a:cubicBezTo>
                        <a:pt x="13200" y="2966"/>
                        <a:pt x="10246" y="0"/>
                        <a:pt x="65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7"/>
                <p:cNvSpPr/>
                <p:nvPr/>
              </p:nvSpPr>
              <p:spPr>
                <a:xfrm>
                  <a:off x="7125155" y="1769950"/>
                  <a:ext cx="35970" cy="35970"/>
                </a:xfrm>
                <a:custGeom>
                  <a:avLst/>
                  <a:gdLst/>
                  <a:ahLst/>
                  <a:cxnLst/>
                  <a:rect l="l" t="t" r="r" b="b"/>
                  <a:pathLst>
                    <a:path w="13188" h="13188" extrusionOk="0">
                      <a:moveTo>
                        <a:pt x="6599" y="3681"/>
                      </a:moveTo>
                      <a:cubicBezTo>
                        <a:pt x="8205" y="3681"/>
                        <a:pt x="9506" y="4982"/>
                        <a:pt x="9506" y="6600"/>
                      </a:cubicBezTo>
                      <a:cubicBezTo>
                        <a:pt x="9506" y="8205"/>
                        <a:pt x="8194" y="9506"/>
                        <a:pt x="6599" y="9506"/>
                      </a:cubicBezTo>
                      <a:cubicBezTo>
                        <a:pt x="4982" y="9506"/>
                        <a:pt x="3681" y="8205"/>
                        <a:pt x="3681" y="6600"/>
                      </a:cubicBezTo>
                      <a:cubicBezTo>
                        <a:pt x="3681" y="4982"/>
                        <a:pt x="4982" y="3681"/>
                        <a:pt x="6599" y="3681"/>
                      </a:cubicBezTo>
                      <a:close/>
                      <a:moveTo>
                        <a:pt x="6599" y="0"/>
                      </a:moveTo>
                      <a:cubicBezTo>
                        <a:pt x="2966" y="0"/>
                        <a:pt x="0" y="2966"/>
                        <a:pt x="0" y="6600"/>
                      </a:cubicBezTo>
                      <a:cubicBezTo>
                        <a:pt x="0" y="10233"/>
                        <a:pt x="2966" y="13187"/>
                        <a:pt x="6599" y="13187"/>
                      </a:cubicBezTo>
                      <a:cubicBezTo>
                        <a:pt x="10233" y="13187"/>
                        <a:pt x="13187" y="10233"/>
                        <a:pt x="13187" y="6600"/>
                      </a:cubicBezTo>
                      <a:cubicBezTo>
                        <a:pt x="13187" y="2966"/>
                        <a:pt x="10233" y="0"/>
                        <a:pt x="65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7"/>
                <p:cNvSpPr/>
                <p:nvPr/>
              </p:nvSpPr>
              <p:spPr>
                <a:xfrm>
                  <a:off x="7070501" y="1675160"/>
                  <a:ext cx="82073" cy="10073"/>
                </a:xfrm>
                <a:custGeom>
                  <a:avLst/>
                  <a:gdLst/>
                  <a:ahLst/>
                  <a:cxnLst/>
                  <a:rect l="l" t="t" r="r" b="b"/>
                  <a:pathLst>
                    <a:path w="30091" h="3693" extrusionOk="0">
                      <a:moveTo>
                        <a:pt x="1853" y="0"/>
                      </a:moveTo>
                      <a:cubicBezTo>
                        <a:pt x="845" y="0"/>
                        <a:pt x="1" y="821"/>
                        <a:pt x="1" y="1852"/>
                      </a:cubicBezTo>
                      <a:cubicBezTo>
                        <a:pt x="1" y="2872"/>
                        <a:pt x="821" y="3693"/>
                        <a:pt x="1853" y="3693"/>
                      </a:cubicBezTo>
                      <a:lnTo>
                        <a:pt x="28238" y="3693"/>
                      </a:lnTo>
                      <a:cubicBezTo>
                        <a:pt x="29246" y="3693"/>
                        <a:pt x="30090" y="2872"/>
                        <a:pt x="30090" y="1852"/>
                      </a:cubicBezTo>
                      <a:cubicBezTo>
                        <a:pt x="30090" y="821"/>
                        <a:pt x="29270" y="0"/>
                        <a:pt x="28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7"/>
                <p:cNvSpPr/>
                <p:nvPr/>
              </p:nvSpPr>
              <p:spPr>
                <a:xfrm>
                  <a:off x="7074435" y="1701289"/>
                  <a:ext cx="74207" cy="10073"/>
                </a:xfrm>
                <a:custGeom>
                  <a:avLst/>
                  <a:gdLst/>
                  <a:ahLst/>
                  <a:cxnLst/>
                  <a:rect l="l" t="t" r="r" b="b"/>
                  <a:pathLst>
                    <a:path w="27207" h="3693" extrusionOk="0">
                      <a:moveTo>
                        <a:pt x="1841" y="0"/>
                      </a:moveTo>
                      <a:cubicBezTo>
                        <a:pt x="833" y="0"/>
                        <a:pt x="1" y="821"/>
                        <a:pt x="1" y="1840"/>
                      </a:cubicBezTo>
                      <a:cubicBezTo>
                        <a:pt x="1" y="2872"/>
                        <a:pt x="821" y="3692"/>
                        <a:pt x="1841" y="3692"/>
                      </a:cubicBezTo>
                      <a:lnTo>
                        <a:pt x="25366" y="3692"/>
                      </a:lnTo>
                      <a:cubicBezTo>
                        <a:pt x="26374" y="3692"/>
                        <a:pt x="27207" y="2872"/>
                        <a:pt x="27207" y="1840"/>
                      </a:cubicBezTo>
                      <a:cubicBezTo>
                        <a:pt x="27207" y="821"/>
                        <a:pt x="26386" y="0"/>
                        <a:pt x="253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7"/>
                <p:cNvSpPr/>
                <p:nvPr/>
              </p:nvSpPr>
              <p:spPr>
                <a:xfrm>
                  <a:off x="6993499" y="1616539"/>
                  <a:ext cx="205703" cy="145245"/>
                </a:xfrm>
                <a:custGeom>
                  <a:avLst/>
                  <a:gdLst/>
                  <a:ahLst/>
                  <a:cxnLst/>
                  <a:rect l="l" t="t" r="r" b="b"/>
                  <a:pathLst>
                    <a:path w="75418" h="53252" extrusionOk="0">
                      <a:moveTo>
                        <a:pt x="71584" y="15614"/>
                      </a:moveTo>
                      <a:lnTo>
                        <a:pt x="66427" y="40628"/>
                      </a:lnTo>
                      <a:lnTo>
                        <a:pt x="20126" y="40628"/>
                      </a:lnTo>
                      <a:lnTo>
                        <a:pt x="14969" y="15614"/>
                      </a:lnTo>
                      <a:close/>
                      <a:moveTo>
                        <a:pt x="2096" y="0"/>
                      </a:moveTo>
                      <a:cubicBezTo>
                        <a:pt x="1379" y="0"/>
                        <a:pt x="699" y="423"/>
                        <a:pt x="410" y="1114"/>
                      </a:cubicBezTo>
                      <a:cubicBezTo>
                        <a:pt x="0" y="2052"/>
                        <a:pt x="434" y="3130"/>
                        <a:pt x="1360" y="3529"/>
                      </a:cubicBezTo>
                      <a:lnTo>
                        <a:pt x="9448" y="7045"/>
                      </a:lnTo>
                      <a:lnTo>
                        <a:pt x="18356" y="50310"/>
                      </a:lnTo>
                      <a:cubicBezTo>
                        <a:pt x="18708" y="52009"/>
                        <a:pt x="20232" y="53252"/>
                        <a:pt x="21955" y="53252"/>
                      </a:cubicBezTo>
                      <a:lnTo>
                        <a:pt x="66087" y="53252"/>
                      </a:lnTo>
                      <a:cubicBezTo>
                        <a:pt x="67107" y="53252"/>
                        <a:pt x="67939" y="52431"/>
                        <a:pt x="67939" y="51412"/>
                      </a:cubicBezTo>
                      <a:cubicBezTo>
                        <a:pt x="67939" y="50380"/>
                        <a:pt x="67118" y="49560"/>
                        <a:pt x="66087" y="49560"/>
                      </a:cubicBezTo>
                      <a:lnTo>
                        <a:pt x="21955" y="49560"/>
                      </a:lnTo>
                      <a:lnTo>
                        <a:pt x="20876" y="44308"/>
                      </a:lnTo>
                      <a:lnTo>
                        <a:pt x="66427" y="44308"/>
                      </a:lnTo>
                      <a:cubicBezTo>
                        <a:pt x="68173" y="44308"/>
                        <a:pt x="69685" y="43078"/>
                        <a:pt x="70037" y="41355"/>
                      </a:cubicBezTo>
                      <a:lnTo>
                        <a:pt x="75194" y="16352"/>
                      </a:lnTo>
                      <a:cubicBezTo>
                        <a:pt x="75417" y="15262"/>
                        <a:pt x="75148" y="14149"/>
                        <a:pt x="74444" y="13281"/>
                      </a:cubicBezTo>
                      <a:cubicBezTo>
                        <a:pt x="73741" y="12426"/>
                        <a:pt x="72698" y="11922"/>
                        <a:pt x="71584" y="11922"/>
                      </a:cubicBezTo>
                      <a:lnTo>
                        <a:pt x="14207" y="11922"/>
                      </a:lnTo>
                      <a:lnTo>
                        <a:pt x="13046" y="6295"/>
                      </a:lnTo>
                      <a:cubicBezTo>
                        <a:pt x="12800" y="5123"/>
                        <a:pt x="12015" y="4139"/>
                        <a:pt x="10913" y="3658"/>
                      </a:cubicBezTo>
                      <a:lnTo>
                        <a:pt x="2825" y="153"/>
                      </a:lnTo>
                      <a:cubicBezTo>
                        <a:pt x="2587" y="49"/>
                        <a:pt x="2339" y="0"/>
                        <a:pt x="20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50" name="Google Shape;150;p7"/>
          <p:cNvSpPr txBox="1">
            <a:spLocks noGrp="1"/>
          </p:cNvSpPr>
          <p:nvPr>
            <p:ph type="title"/>
          </p:nvPr>
        </p:nvSpPr>
        <p:spPr>
          <a:xfrm>
            <a:off x="720000" y="762125"/>
            <a:ext cx="4575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51"/>
        <p:cNvGrpSpPr/>
        <p:nvPr/>
      </p:nvGrpSpPr>
      <p:grpSpPr>
        <a:xfrm>
          <a:off x="0" y="0"/>
          <a:ext cx="0" cy="0"/>
          <a:chOff x="0" y="0"/>
          <a:chExt cx="0" cy="0"/>
        </a:xfrm>
      </p:grpSpPr>
      <p:sp>
        <p:nvSpPr>
          <p:cNvPr id="152" name="Google Shape;152;p8"/>
          <p:cNvSpPr/>
          <p:nvPr/>
        </p:nvSpPr>
        <p:spPr>
          <a:xfrm>
            <a:off x="284850" y="289800"/>
            <a:ext cx="8574300" cy="4563900"/>
          </a:xfrm>
          <a:prstGeom prst="roundRect">
            <a:avLst>
              <a:gd name="adj" fmla="val 8250"/>
            </a:avLst>
          </a:prstGeom>
          <a:solidFill>
            <a:schemeClr val="dk2"/>
          </a:solidFill>
          <a:ln>
            <a:noFill/>
          </a:ln>
          <a:effectLst>
            <a:outerShdw blurRad="57150" dist="76200" dir="408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p:nvPr/>
        </p:nvSpPr>
        <p:spPr>
          <a:xfrm>
            <a:off x="4915376" y="4167393"/>
            <a:ext cx="4291800" cy="26994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155" name="Google Shape;155;p8"/>
          <p:cNvGrpSpPr/>
          <p:nvPr/>
        </p:nvGrpSpPr>
        <p:grpSpPr>
          <a:xfrm>
            <a:off x="794438" y="489126"/>
            <a:ext cx="7585062" cy="273000"/>
            <a:chOff x="794438" y="489126"/>
            <a:chExt cx="7585062" cy="273000"/>
          </a:xfrm>
        </p:grpSpPr>
        <p:grpSp>
          <p:nvGrpSpPr>
            <p:cNvPr id="156" name="Google Shape;156;p8"/>
            <p:cNvGrpSpPr/>
            <p:nvPr/>
          </p:nvGrpSpPr>
          <p:grpSpPr>
            <a:xfrm>
              <a:off x="794438" y="534808"/>
              <a:ext cx="273000" cy="185406"/>
              <a:chOff x="794438" y="522095"/>
              <a:chExt cx="273000" cy="185406"/>
            </a:xfrm>
          </p:grpSpPr>
          <p:cxnSp>
            <p:nvCxnSpPr>
              <p:cNvPr id="157" name="Google Shape;157;p8"/>
              <p:cNvCxnSpPr/>
              <p:nvPr/>
            </p:nvCxnSpPr>
            <p:spPr>
              <a:xfrm>
                <a:off x="794438" y="522095"/>
                <a:ext cx="273000" cy="0"/>
              </a:xfrm>
              <a:prstGeom prst="straightConnector1">
                <a:avLst/>
              </a:prstGeom>
              <a:noFill/>
              <a:ln w="9525" cap="flat" cmpd="sng">
                <a:solidFill>
                  <a:schemeClr val="dk1"/>
                </a:solidFill>
                <a:prstDash val="solid"/>
                <a:round/>
                <a:headEnd type="none" w="med" len="med"/>
                <a:tailEnd type="none" w="med" len="med"/>
              </a:ln>
            </p:spPr>
          </p:cxnSp>
          <p:cxnSp>
            <p:nvCxnSpPr>
              <p:cNvPr id="158" name="Google Shape;158;p8"/>
              <p:cNvCxnSpPr/>
              <p:nvPr/>
            </p:nvCxnSpPr>
            <p:spPr>
              <a:xfrm>
                <a:off x="794438" y="614798"/>
                <a:ext cx="273000" cy="0"/>
              </a:xfrm>
              <a:prstGeom prst="straightConnector1">
                <a:avLst/>
              </a:prstGeom>
              <a:noFill/>
              <a:ln w="9525" cap="flat" cmpd="sng">
                <a:solidFill>
                  <a:schemeClr val="dk1"/>
                </a:solidFill>
                <a:prstDash val="solid"/>
                <a:round/>
                <a:headEnd type="none" w="med" len="med"/>
                <a:tailEnd type="none" w="med" len="med"/>
              </a:ln>
            </p:spPr>
          </p:cxnSp>
          <p:cxnSp>
            <p:nvCxnSpPr>
              <p:cNvPr id="159" name="Google Shape;159;p8"/>
              <p:cNvCxnSpPr/>
              <p:nvPr/>
            </p:nvCxnSpPr>
            <p:spPr>
              <a:xfrm>
                <a:off x="794438" y="707502"/>
                <a:ext cx="273000" cy="0"/>
              </a:xfrm>
              <a:prstGeom prst="straightConnector1">
                <a:avLst/>
              </a:prstGeom>
              <a:noFill/>
              <a:ln w="9525" cap="flat" cmpd="sng">
                <a:solidFill>
                  <a:schemeClr val="dk1"/>
                </a:solidFill>
                <a:prstDash val="solid"/>
                <a:round/>
                <a:headEnd type="none" w="med" len="med"/>
                <a:tailEnd type="none" w="med" len="med"/>
              </a:ln>
            </p:spPr>
          </p:cxnSp>
        </p:grpSp>
        <p:grpSp>
          <p:nvGrpSpPr>
            <p:cNvPr id="160" name="Google Shape;160;p8"/>
            <p:cNvGrpSpPr/>
            <p:nvPr/>
          </p:nvGrpSpPr>
          <p:grpSpPr>
            <a:xfrm>
              <a:off x="5634025" y="489126"/>
              <a:ext cx="2387400" cy="273000"/>
              <a:chOff x="5634025" y="516254"/>
              <a:chExt cx="2387400" cy="273000"/>
            </a:xfrm>
          </p:grpSpPr>
          <p:sp>
            <p:nvSpPr>
              <p:cNvPr id="161" name="Google Shape;161;p8"/>
              <p:cNvSpPr/>
              <p:nvPr/>
            </p:nvSpPr>
            <p:spPr>
              <a:xfrm>
                <a:off x="5634025" y="516254"/>
                <a:ext cx="2387400" cy="2730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2" name="Google Shape;162;p8"/>
              <p:cNvGrpSpPr/>
              <p:nvPr/>
            </p:nvGrpSpPr>
            <p:grpSpPr>
              <a:xfrm>
                <a:off x="5733981" y="574878"/>
                <a:ext cx="157455" cy="157474"/>
                <a:chOff x="7626532" y="1566956"/>
                <a:chExt cx="248313" cy="248343"/>
              </a:xfrm>
            </p:grpSpPr>
            <p:sp>
              <p:nvSpPr>
                <p:cNvPr id="163" name="Google Shape;163;p8"/>
                <p:cNvSpPr/>
                <p:nvPr/>
              </p:nvSpPr>
              <p:spPr>
                <a:xfrm>
                  <a:off x="7626532" y="1566956"/>
                  <a:ext cx="248313" cy="248343"/>
                </a:xfrm>
                <a:custGeom>
                  <a:avLst/>
                  <a:gdLst/>
                  <a:ahLst/>
                  <a:cxnLst/>
                  <a:rect l="l" t="t" r="r" b="b"/>
                  <a:pathLst>
                    <a:path w="75019" h="75028" extrusionOk="0">
                      <a:moveTo>
                        <a:pt x="47789" y="3854"/>
                      </a:moveTo>
                      <a:cubicBezTo>
                        <a:pt x="53768" y="3854"/>
                        <a:pt x="59746" y="6128"/>
                        <a:pt x="64305" y="10688"/>
                      </a:cubicBezTo>
                      <a:cubicBezTo>
                        <a:pt x="68713" y="15095"/>
                        <a:pt x="71151" y="20956"/>
                        <a:pt x="71151" y="27203"/>
                      </a:cubicBezTo>
                      <a:cubicBezTo>
                        <a:pt x="71151" y="33439"/>
                        <a:pt x="68713" y="39300"/>
                        <a:pt x="64305" y="43707"/>
                      </a:cubicBezTo>
                      <a:cubicBezTo>
                        <a:pt x="59757" y="48261"/>
                        <a:pt x="53776" y="50538"/>
                        <a:pt x="47795" y="50538"/>
                      </a:cubicBezTo>
                      <a:cubicBezTo>
                        <a:pt x="41814" y="50538"/>
                        <a:pt x="35833" y="48261"/>
                        <a:pt x="31285" y="43707"/>
                      </a:cubicBezTo>
                      <a:cubicBezTo>
                        <a:pt x="26866" y="39300"/>
                        <a:pt x="24440" y="33439"/>
                        <a:pt x="24440" y="27203"/>
                      </a:cubicBezTo>
                      <a:cubicBezTo>
                        <a:pt x="24440" y="20956"/>
                        <a:pt x="26866" y="15095"/>
                        <a:pt x="31285" y="10688"/>
                      </a:cubicBezTo>
                      <a:cubicBezTo>
                        <a:pt x="35833" y="6128"/>
                        <a:pt x="41811" y="3854"/>
                        <a:pt x="47789" y="3854"/>
                      </a:cubicBezTo>
                      <a:close/>
                      <a:moveTo>
                        <a:pt x="19329" y="49076"/>
                      </a:moveTo>
                      <a:lnTo>
                        <a:pt x="25929" y="55675"/>
                      </a:lnTo>
                      <a:lnTo>
                        <a:pt x="23198" y="58418"/>
                      </a:lnTo>
                      <a:lnTo>
                        <a:pt x="16587" y="51819"/>
                      </a:lnTo>
                      <a:lnTo>
                        <a:pt x="19329" y="49076"/>
                      </a:lnTo>
                      <a:close/>
                      <a:moveTo>
                        <a:pt x="13855" y="54550"/>
                      </a:moveTo>
                      <a:lnTo>
                        <a:pt x="20466" y="61161"/>
                      </a:lnTo>
                      <a:lnTo>
                        <a:pt x="11828" y="69776"/>
                      </a:lnTo>
                      <a:cubicBezTo>
                        <a:pt x="10948" y="70655"/>
                        <a:pt x="9776" y="71136"/>
                        <a:pt x="8522" y="71136"/>
                      </a:cubicBezTo>
                      <a:cubicBezTo>
                        <a:pt x="7280" y="71136"/>
                        <a:pt x="6107" y="70655"/>
                        <a:pt x="5228" y="69776"/>
                      </a:cubicBezTo>
                      <a:cubicBezTo>
                        <a:pt x="4349" y="68897"/>
                        <a:pt x="3869" y="67725"/>
                        <a:pt x="3869" y="66482"/>
                      </a:cubicBezTo>
                      <a:cubicBezTo>
                        <a:pt x="3869" y="65240"/>
                        <a:pt x="4349" y="64068"/>
                        <a:pt x="5228" y="63189"/>
                      </a:cubicBezTo>
                      <a:lnTo>
                        <a:pt x="13855" y="54550"/>
                      </a:lnTo>
                      <a:close/>
                      <a:moveTo>
                        <a:pt x="47806" y="1"/>
                      </a:moveTo>
                      <a:cubicBezTo>
                        <a:pt x="40836" y="1"/>
                        <a:pt x="33864" y="2653"/>
                        <a:pt x="28554" y="7957"/>
                      </a:cubicBezTo>
                      <a:cubicBezTo>
                        <a:pt x="23408" y="13102"/>
                        <a:pt x="20584" y="19936"/>
                        <a:pt x="20584" y="27203"/>
                      </a:cubicBezTo>
                      <a:cubicBezTo>
                        <a:pt x="20584" y="33826"/>
                        <a:pt x="22928" y="40074"/>
                        <a:pt x="27241" y="45032"/>
                      </a:cubicBezTo>
                      <a:lnTo>
                        <a:pt x="23995" y="48267"/>
                      </a:lnTo>
                      <a:lnTo>
                        <a:pt x="20701" y="44973"/>
                      </a:lnTo>
                      <a:cubicBezTo>
                        <a:pt x="20337" y="44598"/>
                        <a:pt x="19857" y="44399"/>
                        <a:pt x="19341" y="44399"/>
                      </a:cubicBezTo>
                      <a:cubicBezTo>
                        <a:pt x="18825" y="44399"/>
                        <a:pt x="18345" y="44598"/>
                        <a:pt x="17981" y="44973"/>
                      </a:cubicBezTo>
                      <a:lnTo>
                        <a:pt x="2509" y="60446"/>
                      </a:lnTo>
                      <a:cubicBezTo>
                        <a:pt x="891" y="62052"/>
                        <a:pt x="0" y="64197"/>
                        <a:pt x="0" y="66482"/>
                      </a:cubicBezTo>
                      <a:cubicBezTo>
                        <a:pt x="0" y="68768"/>
                        <a:pt x="891" y="70901"/>
                        <a:pt x="2509" y="72519"/>
                      </a:cubicBezTo>
                      <a:cubicBezTo>
                        <a:pt x="4115" y="74125"/>
                        <a:pt x="6260" y="75027"/>
                        <a:pt x="8545" y="75027"/>
                      </a:cubicBezTo>
                      <a:cubicBezTo>
                        <a:pt x="10831" y="75027"/>
                        <a:pt x="12965" y="74125"/>
                        <a:pt x="14582" y="72519"/>
                      </a:cubicBezTo>
                      <a:lnTo>
                        <a:pt x="30031" y="57035"/>
                      </a:lnTo>
                      <a:cubicBezTo>
                        <a:pt x="30406" y="56660"/>
                        <a:pt x="30606" y="56179"/>
                        <a:pt x="30606" y="55663"/>
                      </a:cubicBezTo>
                      <a:cubicBezTo>
                        <a:pt x="30606" y="55159"/>
                        <a:pt x="30406" y="54667"/>
                        <a:pt x="30031" y="54304"/>
                      </a:cubicBezTo>
                      <a:lnTo>
                        <a:pt x="26737" y="51010"/>
                      </a:lnTo>
                      <a:lnTo>
                        <a:pt x="29973" y="47775"/>
                      </a:lnTo>
                      <a:cubicBezTo>
                        <a:pt x="35072" y="52194"/>
                        <a:pt x="41436" y="54409"/>
                        <a:pt x="47813" y="54409"/>
                      </a:cubicBezTo>
                      <a:cubicBezTo>
                        <a:pt x="54776" y="54409"/>
                        <a:pt x="61738" y="51760"/>
                        <a:pt x="67048" y="46450"/>
                      </a:cubicBezTo>
                      <a:cubicBezTo>
                        <a:pt x="72182" y="41304"/>
                        <a:pt x="75019" y="34483"/>
                        <a:pt x="75019" y="27215"/>
                      </a:cubicBezTo>
                      <a:cubicBezTo>
                        <a:pt x="75019" y="19936"/>
                        <a:pt x="72171" y="13102"/>
                        <a:pt x="67048" y="7957"/>
                      </a:cubicBezTo>
                      <a:cubicBezTo>
                        <a:pt x="61744" y="2653"/>
                        <a:pt x="54776" y="1"/>
                        <a:pt x="478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8"/>
                <p:cNvSpPr/>
                <p:nvPr/>
              </p:nvSpPr>
              <p:spPr>
                <a:xfrm>
                  <a:off x="7716312" y="1594638"/>
                  <a:ext cx="136845" cy="124711"/>
                </a:xfrm>
                <a:custGeom>
                  <a:avLst/>
                  <a:gdLst/>
                  <a:ahLst/>
                  <a:cxnLst/>
                  <a:rect l="l" t="t" r="r" b="b"/>
                  <a:pathLst>
                    <a:path w="41343" h="37677" extrusionOk="0">
                      <a:moveTo>
                        <a:pt x="20665" y="3860"/>
                      </a:moveTo>
                      <a:cubicBezTo>
                        <a:pt x="24510" y="3860"/>
                        <a:pt x="28343" y="5325"/>
                        <a:pt x="31262" y="8244"/>
                      </a:cubicBezTo>
                      <a:cubicBezTo>
                        <a:pt x="37111" y="14093"/>
                        <a:pt x="37111" y="23599"/>
                        <a:pt x="31274" y="29448"/>
                      </a:cubicBezTo>
                      <a:cubicBezTo>
                        <a:pt x="28355" y="32367"/>
                        <a:pt x="24516" y="33826"/>
                        <a:pt x="20677" y="33826"/>
                      </a:cubicBezTo>
                      <a:cubicBezTo>
                        <a:pt x="16838" y="33826"/>
                        <a:pt x="13000" y="32367"/>
                        <a:pt x="10081" y="29448"/>
                      </a:cubicBezTo>
                      <a:cubicBezTo>
                        <a:pt x="4232" y="23599"/>
                        <a:pt x="4232" y="14093"/>
                        <a:pt x="10081" y="8244"/>
                      </a:cubicBezTo>
                      <a:cubicBezTo>
                        <a:pt x="12988" y="5325"/>
                        <a:pt x="16833" y="3860"/>
                        <a:pt x="20665" y="3860"/>
                      </a:cubicBezTo>
                      <a:close/>
                      <a:moveTo>
                        <a:pt x="20668" y="1"/>
                      </a:moveTo>
                      <a:cubicBezTo>
                        <a:pt x="15842" y="1"/>
                        <a:pt x="11019" y="1838"/>
                        <a:pt x="7350" y="5513"/>
                      </a:cubicBezTo>
                      <a:cubicBezTo>
                        <a:pt x="0" y="12874"/>
                        <a:pt x="0" y="24830"/>
                        <a:pt x="7350" y="32168"/>
                      </a:cubicBezTo>
                      <a:cubicBezTo>
                        <a:pt x="11030" y="35848"/>
                        <a:pt x="15848" y="37677"/>
                        <a:pt x="20689" y="37677"/>
                      </a:cubicBezTo>
                      <a:cubicBezTo>
                        <a:pt x="25518" y="37677"/>
                        <a:pt x="30336" y="35848"/>
                        <a:pt x="34016" y="32168"/>
                      </a:cubicBezTo>
                      <a:cubicBezTo>
                        <a:pt x="41342" y="24818"/>
                        <a:pt x="41342" y="12862"/>
                        <a:pt x="34005" y="5513"/>
                      </a:cubicBezTo>
                      <a:cubicBezTo>
                        <a:pt x="30324" y="1838"/>
                        <a:pt x="25495" y="1"/>
                        <a:pt x="20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8"/>
                <p:cNvSpPr/>
                <p:nvPr/>
              </p:nvSpPr>
              <p:spPr>
                <a:xfrm>
                  <a:off x="7758485" y="1623378"/>
                  <a:ext cx="52536" cy="20740"/>
                </a:xfrm>
                <a:custGeom>
                  <a:avLst/>
                  <a:gdLst/>
                  <a:ahLst/>
                  <a:cxnLst/>
                  <a:rect l="l" t="t" r="r" b="b"/>
                  <a:pathLst>
                    <a:path w="15872" h="6266" extrusionOk="0">
                      <a:moveTo>
                        <a:pt x="7936" y="1"/>
                      </a:moveTo>
                      <a:cubicBezTo>
                        <a:pt x="5331" y="1"/>
                        <a:pt x="2726" y="991"/>
                        <a:pt x="751" y="2972"/>
                      </a:cubicBezTo>
                      <a:cubicBezTo>
                        <a:pt x="1" y="3722"/>
                        <a:pt x="1" y="4953"/>
                        <a:pt x="751" y="5703"/>
                      </a:cubicBezTo>
                      <a:cubicBezTo>
                        <a:pt x="1126" y="6072"/>
                        <a:pt x="1621" y="6257"/>
                        <a:pt x="2115" y="6257"/>
                      </a:cubicBezTo>
                      <a:cubicBezTo>
                        <a:pt x="2609" y="6257"/>
                        <a:pt x="3101" y="6072"/>
                        <a:pt x="3470" y="5703"/>
                      </a:cubicBezTo>
                      <a:cubicBezTo>
                        <a:pt x="4701" y="4472"/>
                        <a:pt x="6316" y="3857"/>
                        <a:pt x="7929" y="3857"/>
                      </a:cubicBezTo>
                      <a:cubicBezTo>
                        <a:pt x="9542" y="3857"/>
                        <a:pt x="11154" y="4472"/>
                        <a:pt x="12379" y="5703"/>
                      </a:cubicBezTo>
                      <a:cubicBezTo>
                        <a:pt x="12766" y="6078"/>
                        <a:pt x="13246" y="6266"/>
                        <a:pt x="13738" y="6266"/>
                      </a:cubicBezTo>
                      <a:cubicBezTo>
                        <a:pt x="14242" y="6266"/>
                        <a:pt x="14723" y="6078"/>
                        <a:pt x="15110" y="5703"/>
                      </a:cubicBezTo>
                      <a:cubicBezTo>
                        <a:pt x="15872" y="4953"/>
                        <a:pt x="15872" y="3722"/>
                        <a:pt x="15122" y="2972"/>
                      </a:cubicBezTo>
                      <a:cubicBezTo>
                        <a:pt x="13146" y="991"/>
                        <a:pt x="10541" y="1"/>
                        <a:pt x="79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6" name="Google Shape;166;p8"/>
            <p:cNvGrpSpPr/>
            <p:nvPr/>
          </p:nvGrpSpPr>
          <p:grpSpPr>
            <a:xfrm>
              <a:off x="8106499" y="489126"/>
              <a:ext cx="273000" cy="273000"/>
              <a:chOff x="8106499" y="516254"/>
              <a:chExt cx="273000" cy="273000"/>
            </a:xfrm>
          </p:grpSpPr>
          <p:sp>
            <p:nvSpPr>
              <p:cNvPr id="167" name="Google Shape;167;p8"/>
              <p:cNvSpPr/>
              <p:nvPr/>
            </p:nvSpPr>
            <p:spPr>
              <a:xfrm>
                <a:off x="8106499" y="516254"/>
                <a:ext cx="273000" cy="273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 name="Google Shape;168;p8"/>
              <p:cNvGrpSpPr/>
              <p:nvPr/>
            </p:nvGrpSpPr>
            <p:grpSpPr>
              <a:xfrm>
                <a:off x="8160297" y="582146"/>
                <a:ext cx="157465" cy="144971"/>
                <a:chOff x="6993499" y="1616539"/>
                <a:chExt cx="205703" cy="189381"/>
              </a:xfrm>
            </p:grpSpPr>
            <p:sp>
              <p:nvSpPr>
                <p:cNvPr id="169" name="Google Shape;169;p8"/>
                <p:cNvSpPr/>
                <p:nvPr/>
              </p:nvSpPr>
              <p:spPr>
                <a:xfrm>
                  <a:off x="7061995" y="1769950"/>
                  <a:ext cx="36003" cy="35970"/>
                </a:xfrm>
                <a:custGeom>
                  <a:avLst/>
                  <a:gdLst/>
                  <a:ahLst/>
                  <a:cxnLst/>
                  <a:rect l="l" t="t" r="r" b="b"/>
                  <a:pathLst>
                    <a:path w="13200" h="13188" extrusionOk="0">
                      <a:moveTo>
                        <a:pt x="6588" y="3681"/>
                      </a:moveTo>
                      <a:cubicBezTo>
                        <a:pt x="8206" y="3681"/>
                        <a:pt x="9507" y="4982"/>
                        <a:pt x="9507" y="6600"/>
                      </a:cubicBezTo>
                      <a:cubicBezTo>
                        <a:pt x="9507" y="8205"/>
                        <a:pt x="8206" y="9506"/>
                        <a:pt x="6588" y="9506"/>
                      </a:cubicBezTo>
                      <a:cubicBezTo>
                        <a:pt x="4983" y="9506"/>
                        <a:pt x="3682" y="8205"/>
                        <a:pt x="3682" y="6600"/>
                      </a:cubicBezTo>
                      <a:cubicBezTo>
                        <a:pt x="3682" y="4982"/>
                        <a:pt x="4983" y="3681"/>
                        <a:pt x="6588" y="3681"/>
                      </a:cubicBezTo>
                      <a:close/>
                      <a:moveTo>
                        <a:pt x="6588" y="0"/>
                      </a:moveTo>
                      <a:cubicBezTo>
                        <a:pt x="2955" y="0"/>
                        <a:pt x="1" y="2966"/>
                        <a:pt x="1" y="6600"/>
                      </a:cubicBezTo>
                      <a:cubicBezTo>
                        <a:pt x="1" y="10233"/>
                        <a:pt x="2955" y="13187"/>
                        <a:pt x="6588" y="13187"/>
                      </a:cubicBezTo>
                      <a:cubicBezTo>
                        <a:pt x="10234" y="13187"/>
                        <a:pt x="13188" y="10233"/>
                        <a:pt x="13188" y="6600"/>
                      </a:cubicBezTo>
                      <a:cubicBezTo>
                        <a:pt x="13200" y="2966"/>
                        <a:pt x="10246" y="0"/>
                        <a:pt x="65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8"/>
                <p:cNvSpPr/>
                <p:nvPr/>
              </p:nvSpPr>
              <p:spPr>
                <a:xfrm>
                  <a:off x="7125155" y="1769950"/>
                  <a:ext cx="35970" cy="35970"/>
                </a:xfrm>
                <a:custGeom>
                  <a:avLst/>
                  <a:gdLst/>
                  <a:ahLst/>
                  <a:cxnLst/>
                  <a:rect l="l" t="t" r="r" b="b"/>
                  <a:pathLst>
                    <a:path w="13188" h="13188" extrusionOk="0">
                      <a:moveTo>
                        <a:pt x="6599" y="3681"/>
                      </a:moveTo>
                      <a:cubicBezTo>
                        <a:pt x="8205" y="3681"/>
                        <a:pt x="9506" y="4982"/>
                        <a:pt x="9506" y="6600"/>
                      </a:cubicBezTo>
                      <a:cubicBezTo>
                        <a:pt x="9506" y="8205"/>
                        <a:pt x="8194" y="9506"/>
                        <a:pt x="6599" y="9506"/>
                      </a:cubicBezTo>
                      <a:cubicBezTo>
                        <a:pt x="4982" y="9506"/>
                        <a:pt x="3681" y="8205"/>
                        <a:pt x="3681" y="6600"/>
                      </a:cubicBezTo>
                      <a:cubicBezTo>
                        <a:pt x="3681" y="4982"/>
                        <a:pt x="4982" y="3681"/>
                        <a:pt x="6599" y="3681"/>
                      </a:cubicBezTo>
                      <a:close/>
                      <a:moveTo>
                        <a:pt x="6599" y="0"/>
                      </a:moveTo>
                      <a:cubicBezTo>
                        <a:pt x="2966" y="0"/>
                        <a:pt x="0" y="2966"/>
                        <a:pt x="0" y="6600"/>
                      </a:cubicBezTo>
                      <a:cubicBezTo>
                        <a:pt x="0" y="10233"/>
                        <a:pt x="2966" y="13187"/>
                        <a:pt x="6599" y="13187"/>
                      </a:cubicBezTo>
                      <a:cubicBezTo>
                        <a:pt x="10233" y="13187"/>
                        <a:pt x="13187" y="10233"/>
                        <a:pt x="13187" y="6600"/>
                      </a:cubicBezTo>
                      <a:cubicBezTo>
                        <a:pt x="13187" y="2966"/>
                        <a:pt x="10233" y="0"/>
                        <a:pt x="65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8"/>
                <p:cNvSpPr/>
                <p:nvPr/>
              </p:nvSpPr>
              <p:spPr>
                <a:xfrm>
                  <a:off x="7070501" y="1675160"/>
                  <a:ext cx="82073" cy="10073"/>
                </a:xfrm>
                <a:custGeom>
                  <a:avLst/>
                  <a:gdLst/>
                  <a:ahLst/>
                  <a:cxnLst/>
                  <a:rect l="l" t="t" r="r" b="b"/>
                  <a:pathLst>
                    <a:path w="30091" h="3693" extrusionOk="0">
                      <a:moveTo>
                        <a:pt x="1853" y="0"/>
                      </a:moveTo>
                      <a:cubicBezTo>
                        <a:pt x="845" y="0"/>
                        <a:pt x="1" y="821"/>
                        <a:pt x="1" y="1852"/>
                      </a:cubicBezTo>
                      <a:cubicBezTo>
                        <a:pt x="1" y="2872"/>
                        <a:pt x="821" y="3693"/>
                        <a:pt x="1853" y="3693"/>
                      </a:cubicBezTo>
                      <a:lnTo>
                        <a:pt x="28238" y="3693"/>
                      </a:lnTo>
                      <a:cubicBezTo>
                        <a:pt x="29246" y="3693"/>
                        <a:pt x="30090" y="2872"/>
                        <a:pt x="30090" y="1852"/>
                      </a:cubicBezTo>
                      <a:cubicBezTo>
                        <a:pt x="30090" y="821"/>
                        <a:pt x="29270" y="0"/>
                        <a:pt x="28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8"/>
                <p:cNvSpPr/>
                <p:nvPr/>
              </p:nvSpPr>
              <p:spPr>
                <a:xfrm>
                  <a:off x="7074435" y="1701289"/>
                  <a:ext cx="74207" cy="10073"/>
                </a:xfrm>
                <a:custGeom>
                  <a:avLst/>
                  <a:gdLst/>
                  <a:ahLst/>
                  <a:cxnLst/>
                  <a:rect l="l" t="t" r="r" b="b"/>
                  <a:pathLst>
                    <a:path w="27207" h="3693" extrusionOk="0">
                      <a:moveTo>
                        <a:pt x="1841" y="0"/>
                      </a:moveTo>
                      <a:cubicBezTo>
                        <a:pt x="833" y="0"/>
                        <a:pt x="1" y="821"/>
                        <a:pt x="1" y="1840"/>
                      </a:cubicBezTo>
                      <a:cubicBezTo>
                        <a:pt x="1" y="2872"/>
                        <a:pt x="821" y="3692"/>
                        <a:pt x="1841" y="3692"/>
                      </a:cubicBezTo>
                      <a:lnTo>
                        <a:pt x="25366" y="3692"/>
                      </a:lnTo>
                      <a:cubicBezTo>
                        <a:pt x="26374" y="3692"/>
                        <a:pt x="27207" y="2872"/>
                        <a:pt x="27207" y="1840"/>
                      </a:cubicBezTo>
                      <a:cubicBezTo>
                        <a:pt x="27207" y="821"/>
                        <a:pt x="26386" y="0"/>
                        <a:pt x="253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8"/>
                <p:cNvSpPr/>
                <p:nvPr/>
              </p:nvSpPr>
              <p:spPr>
                <a:xfrm>
                  <a:off x="6993499" y="1616539"/>
                  <a:ext cx="205703" cy="145245"/>
                </a:xfrm>
                <a:custGeom>
                  <a:avLst/>
                  <a:gdLst/>
                  <a:ahLst/>
                  <a:cxnLst/>
                  <a:rect l="l" t="t" r="r" b="b"/>
                  <a:pathLst>
                    <a:path w="75418" h="53252" extrusionOk="0">
                      <a:moveTo>
                        <a:pt x="71584" y="15614"/>
                      </a:moveTo>
                      <a:lnTo>
                        <a:pt x="66427" y="40628"/>
                      </a:lnTo>
                      <a:lnTo>
                        <a:pt x="20126" y="40628"/>
                      </a:lnTo>
                      <a:lnTo>
                        <a:pt x="14969" y="15614"/>
                      </a:lnTo>
                      <a:close/>
                      <a:moveTo>
                        <a:pt x="2096" y="0"/>
                      </a:moveTo>
                      <a:cubicBezTo>
                        <a:pt x="1379" y="0"/>
                        <a:pt x="699" y="423"/>
                        <a:pt x="410" y="1114"/>
                      </a:cubicBezTo>
                      <a:cubicBezTo>
                        <a:pt x="0" y="2052"/>
                        <a:pt x="434" y="3130"/>
                        <a:pt x="1360" y="3529"/>
                      </a:cubicBezTo>
                      <a:lnTo>
                        <a:pt x="9448" y="7045"/>
                      </a:lnTo>
                      <a:lnTo>
                        <a:pt x="18356" y="50310"/>
                      </a:lnTo>
                      <a:cubicBezTo>
                        <a:pt x="18708" y="52009"/>
                        <a:pt x="20232" y="53252"/>
                        <a:pt x="21955" y="53252"/>
                      </a:cubicBezTo>
                      <a:lnTo>
                        <a:pt x="66087" y="53252"/>
                      </a:lnTo>
                      <a:cubicBezTo>
                        <a:pt x="67107" y="53252"/>
                        <a:pt x="67939" y="52431"/>
                        <a:pt x="67939" y="51412"/>
                      </a:cubicBezTo>
                      <a:cubicBezTo>
                        <a:pt x="67939" y="50380"/>
                        <a:pt x="67118" y="49560"/>
                        <a:pt x="66087" y="49560"/>
                      </a:cubicBezTo>
                      <a:lnTo>
                        <a:pt x="21955" y="49560"/>
                      </a:lnTo>
                      <a:lnTo>
                        <a:pt x="20876" y="44308"/>
                      </a:lnTo>
                      <a:lnTo>
                        <a:pt x="66427" y="44308"/>
                      </a:lnTo>
                      <a:cubicBezTo>
                        <a:pt x="68173" y="44308"/>
                        <a:pt x="69685" y="43078"/>
                        <a:pt x="70037" y="41355"/>
                      </a:cubicBezTo>
                      <a:lnTo>
                        <a:pt x="75194" y="16352"/>
                      </a:lnTo>
                      <a:cubicBezTo>
                        <a:pt x="75417" y="15262"/>
                        <a:pt x="75148" y="14149"/>
                        <a:pt x="74444" y="13281"/>
                      </a:cubicBezTo>
                      <a:cubicBezTo>
                        <a:pt x="73741" y="12426"/>
                        <a:pt x="72698" y="11922"/>
                        <a:pt x="71584" y="11922"/>
                      </a:cubicBezTo>
                      <a:lnTo>
                        <a:pt x="14207" y="11922"/>
                      </a:lnTo>
                      <a:lnTo>
                        <a:pt x="13046" y="6295"/>
                      </a:lnTo>
                      <a:cubicBezTo>
                        <a:pt x="12800" y="5123"/>
                        <a:pt x="12015" y="4139"/>
                        <a:pt x="10913" y="3658"/>
                      </a:cubicBezTo>
                      <a:lnTo>
                        <a:pt x="2825" y="153"/>
                      </a:lnTo>
                      <a:cubicBezTo>
                        <a:pt x="2587" y="49"/>
                        <a:pt x="2339" y="0"/>
                        <a:pt x="20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74"/>
        <p:cNvGrpSpPr/>
        <p:nvPr/>
      </p:nvGrpSpPr>
      <p:grpSpPr>
        <a:xfrm>
          <a:off x="0" y="0"/>
          <a:ext cx="0" cy="0"/>
          <a:chOff x="0" y="0"/>
          <a:chExt cx="0" cy="0"/>
        </a:xfrm>
      </p:grpSpPr>
      <p:sp>
        <p:nvSpPr>
          <p:cNvPr id="175" name="Google Shape;175;p9"/>
          <p:cNvSpPr/>
          <p:nvPr/>
        </p:nvSpPr>
        <p:spPr>
          <a:xfrm>
            <a:off x="284850" y="289800"/>
            <a:ext cx="8574300" cy="4563900"/>
          </a:xfrm>
          <a:prstGeom prst="roundRect">
            <a:avLst>
              <a:gd name="adj" fmla="val 8250"/>
            </a:avLst>
          </a:prstGeom>
          <a:solidFill>
            <a:schemeClr val="dk2"/>
          </a:solidFill>
          <a:ln>
            <a:noFill/>
          </a:ln>
          <a:effectLst>
            <a:outerShdw blurRad="57150" dist="76200" dir="408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9"/>
          <p:cNvSpPr/>
          <p:nvPr/>
        </p:nvSpPr>
        <p:spPr>
          <a:xfrm rot="-4080314">
            <a:off x="-2065524" y="1779314"/>
            <a:ext cx="4291871" cy="2699376"/>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78" name="Google Shape;178;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179" name="Google Shape;179;p9"/>
          <p:cNvGrpSpPr/>
          <p:nvPr/>
        </p:nvGrpSpPr>
        <p:grpSpPr>
          <a:xfrm>
            <a:off x="794438" y="489126"/>
            <a:ext cx="7585062" cy="273000"/>
            <a:chOff x="794438" y="489126"/>
            <a:chExt cx="7585062" cy="273000"/>
          </a:xfrm>
        </p:grpSpPr>
        <p:grpSp>
          <p:nvGrpSpPr>
            <p:cNvPr id="180" name="Google Shape;180;p9"/>
            <p:cNvGrpSpPr/>
            <p:nvPr/>
          </p:nvGrpSpPr>
          <p:grpSpPr>
            <a:xfrm>
              <a:off x="794438" y="534808"/>
              <a:ext cx="273000" cy="185406"/>
              <a:chOff x="794438" y="522095"/>
              <a:chExt cx="273000" cy="185406"/>
            </a:xfrm>
          </p:grpSpPr>
          <p:cxnSp>
            <p:nvCxnSpPr>
              <p:cNvPr id="181" name="Google Shape;181;p9"/>
              <p:cNvCxnSpPr/>
              <p:nvPr/>
            </p:nvCxnSpPr>
            <p:spPr>
              <a:xfrm>
                <a:off x="794438" y="522095"/>
                <a:ext cx="273000" cy="0"/>
              </a:xfrm>
              <a:prstGeom prst="straightConnector1">
                <a:avLst/>
              </a:prstGeom>
              <a:noFill/>
              <a:ln w="9525" cap="flat" cmpd="sng">
                <a:solidFill>
                  <a:schemeClr val="dk1"/>
                </a:solidFill>
                <a:prstDash val="solid"/>
                <a:round/>
                <a:headEnd type="none" w="med" len="med"/>
                <a:tailEnd type="none" w="med" len="med"/>
              </a:ln>
            </p:spPr>
          </p:cxnSp>
          <p:cxnSp>
            <p:nvCxnSpPr>
              <p:cNvPr id="182" name="Google Shape;182;p9"/>
              <p:cNvCxnSpPr/>
              <p:nvPr/>
            </p:nvCxnSpPr>
            <p:spPr>
              <a:xfrm>
                <a:off x="794438" y="614798"/>
                <a:ext cx="273000" cy="0"/>
              </a:xfrm>
              <a:prstGeom prst="straightConnector1">
                <a:avLst/>
              </a:prstGeom>
              <a:noFill/>
              <a:ln w="9525" cap="flat" cmpd="sng">
                <a:solidFill>
                  <a:schemeClr val="dk1"/>
                </a:solidFill>
                <a:prstDash val="solid"/>
                <a:round/>
                <a:headEnd type="none" w="med" len="med"/>
                <a:tailEnd type="none" w="med" len="med"/>
              </a:ln>
            </p:spPr>
          </p:cxnSp>
          <p:cxnSp>
            <p:nvCxnSpPr>
              <p:cNvPr id="183" name="Google Shape;183;p9"/>
              <p:cNvCxnSpPr/>
              <p:nvPr/>
            </p:nvCxnSpPr>
            <p:spPr>
              <a:xfrm>
                <a:off x="794438" y="707502"/>
                <a:ext cx="273000" cy="0"/>
              </a:xfrm>
              <a:prstGeom prst="straightConnector1">
                <a:avLst/>
              </a:prstGeom>
              <a:noFill/>
              <a:ln w="9525" cap="flat" cmpd="sng">
                <a:solidFill>
                  <a:schemeClr val="dk1"/>
                </a:solidFill>
                <a:prstDash val="solid"/>
                <a:round/>
                <a:headEnd type="none" w="med" len="med"/>
                <a:tailEnd type="none" w="med" len="med"/>
              </a:ln>
            </p:spPr>
          </p:cxnSp>
        </p:grpSp>
        <p:grpSp>
          <p:nvGrpSpPr>
            <p:cNvPr id="184" name="Google Shape;184;p9"/>
            <p:cNvGrpSpPr/>
            <p:nvPr/>
          </p:nvGrpSpPr>
          <p:grpSpPr>
            <a:xfrm>
              <a:off x="5634025" y="489126"/>
              <a:ext cx="2387400" cy="273000"/>
              <a:chOff x="5634025" y="516254"/>
              <a:chExt cx="2387400" cy="273000"/>
            </a:xfrm>
          </p:grpSpPr>
          <p:sp>
            <p:nvSpPr>
              <p:cNvPr id="185" name="Google Shape;185;p9"/>
              <p:cNvSpPr/>
              <p:nvPr/>
            </p:nvSpPr>
            <p:spPr>
              <a:xfrm>
                <a:off x="5634025" y="516254"/>
                <a:ext cx="2387400" cy="2730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6" name="Google Shape;186;p9"/>
              <p:cNvGrpSpPr/>
              <p:nvPr/>
            </p:nvGrpSpPr>
            <p:grpSpPr>
              <a:xfrm>
                <a:off x="5733981" y="574878"/>
                <a:ext cx="157455" cy="157474"/>
                <a:chOff x="7626532" y="1566956"/>
                <a:chExt cx="248313" cy="248343"/>
              </a:xfrm>
            </p:grpSpPr>
            <p:sp>
              <p:nvSpPr>
                <p:cNvPr id="187" name="Google Shape;187;p9"/>
                <p:cNvSpPr/>
                <p:nvPr/>
              </p:nvSpPr>
              <p:spPr>
                <a:xfrm>
                  <a:off x="7626532" y="1566956"/>
                  <a:ext cx="248313" cy="248343"/>
                </a:xfrm>
                <a:custGeom>
                  <a:avLst/>
                  <a:gdLst/>
                  <a:ahLst/>
                  <a:cxnLst/>
                  <a:rect l="l" t="t" r="r" b="b"/>
                  <a:pathLst>
                    <a:path w="75019" h="75028" extrusionOk="0">
                      <a:moveTo>
                        <a:pt x="47789" y="3854"/>
                      </a:moveTo>
                      <a:cubicBezTo>
                        <a:pt x="53768" y="3854"/>
                        <a:pt x="59746" y="6128"/>
                        <a:pt x="64305" y="10688"/>
                      </a:cubicBezTo>
                      <a:cubicBezTo>
                        <a:pt x="68713" y="15095"/>
                        <a:pt x="71151" y="20956"/>
                        <a:pt x="71151" y="27203"/>
                      </a:cubicBezTo>
                      <a:cubicBezTo>
                        <a:pt x="71151" y="33439"/>
                        <a:pt x="68713" y="39300"/>
                        <a:pt x="64305" y="43707"/>
                      </a:cubicBezTo>
                      <a:cubicBezTo>
                        <a:pt x="59757" y="48261"/>
                        <a:pt x="53776" y="50538"/>
                        <a:pt x="47795" y="50538"/>
                      </a:cubicBezTo>
                      <a:cubicBezTo>
                        <a:pt x="41814" y="50538"/>
                        <a:pt x="35833" y="48261"/>
                        <a:pt x="31285" y="43707"/>
                      </a:cubicBezTo>
                      <a:cubicBezTo>
                        <a:pt x="26866" y="39300"/>
                        <a:pt x="24440" y="33439"/>
                        <a:pt x="24440" y="27203"/>
                      </a:cubicBezTo>
                      <a:cubicBezTo>
                        <a:pt x="24440" y="20956"/>
                        <a:pt x="26866" y="15095"/>
                        <a:pt x="31285" y="10688"/>
                      </a:cubicBezTo>
                      <a:cubicBezTo>
                        <a:pt x="35833" y="6128"/>
                        <a:pt x="41811" y="3854"/>
                        <a:pt x="47789" y="3854"/>
                      </a:cubicBezTo>
                      <a:close/>
                      <a:moveTo>
                        <a:pt x="19329" y="49076"/>
                      </a:moveTo>
                      <a:lnTo>
                        <a:pt x="25929" y="55675"/>
                      </a:lnTo>
                      <a:lnTo>
                        <a:pt x="23198" y="58418"/>
                      </a:lnTo>
                      <a:lnTo>
                        <a:pt x="16587" y="51819"/>
                      </a:lnTo>
                      <a:lnTo>
                        <a:pt x="19329" y="49076"/>
                      </a:lnTo>
                      <a:close/>
                      <a:moveTo>
                        <a:pt x="13855" y="54550"/>
                      </a:moveTo>
                      <a:lnTo>
                        <a:pt x="20466" y="61161"/>
                      </a:lnTo>
                      <a:lnTo>
                        <a:pt x="11828" y="69776"/>
                      </a:lnTo>
                      <a:cubicBezTo>
                        <a:pt x="10948" y="70655"/>
                        <a:pt x="9776" y="71136"/>
                        <a:pt x="8522" y="71136"/>
                      </a:cubicBezTo>
                      <a:cubicBezTo>
                        <a:pt x="7280" y="71136"/>
                        <a:pt x="6107" y="70655"/>
                        <a:pt x="5228" y="69776"/>
                      </a:cubicBezTo>
                      <a:cubicBezTo>
                        <a:pt x="4349" y="68897"/>
                        <a:pt x="3869" y="67725"/>
                        <a:pt x="3869" y="66482"/>
                      </a:cubicBezTo>
                      <a:cubicBezTo>
                        <a:pt x="3869" y="65240"/>
                        <a:pt x="4349" y="64068"/>
                        <a:pt x="5228" y="63189"/>
                      </a:cubicBezTo>
                      <a:lnTo>
                        <a:pt x="13855" y="54550"/>
                      </a:lnTo>
                      <a:close/>
                      <a:moveTo>
                        <a:pt x="47806" y="1"/>
                      </a:moveTo>
                      <a:cubicBezTo>
                        <a:pt x="40836" y="1"/>
                        <a:pt x="33864" y="2653"/>
                        <a:pt x="28554" y="7957"/>
                      </a:cubicBezTo>
                      <a:cubicBezTo>
                        <a:pt x="23408" y="13102"/>
                        <a:pt x="20584" y="19936"/>
                        <a:pt x="20584" y="27203"/>
                      </a:cubicBezTo>
                      <a:cubicBezTo>
                        <a:pt x="20584" y="33826"/>
                        <a:pt x="22928" y="40074"/>
                        <a:pt x="27241" y="45032"/>
                      </a:cubicBezTo>
                      <a:lnTo>
                        <a:pt x="23995" y="48267"/>
                      </a:lnTo>
                      <a:lnTo>
                        <a:pt x="20701" y="44973"/>
                      </a:lnTo>
                      <a:cubicBezTo>
                        <a:pt x="20337" y="44598"/>
                        <a:pt x="19857" y="44399"/>
                        <a:pt x="19341" y="44399"/>
                      </a:cubicBezTo>
                      <a:cubicBezTo>
                        <a:pt x="18825" y="44399"/>
                        <a:pt x="18345" y="44598"/>
                        <a:pt x="17981" y="44973"/>
                      </a:cubicBezTo>
                      <a:lnTo>
                        <a:pt x="2509" y="60446"/>
                      </a:lnTo>
                      <a:cubicBezTo>
                        <a:pt x="891" y="62052"/>
                        <a:pt x="0" y="64197"/>
                        <a:pt x="0" y="66482"/>
                      </a:cubicBezTo>
                      <a:cubicBezTo>
                        <a:pt x="0" y="68768"/>
                        <a:pt x="891" y="70901"/>
                        <a:pt x="2509" y="72519"/>
                      </a:cubicBezTo>
                      <a:cubicBezTo>
                        <a:pt x="4115" y="74125"/>
                        <a:pt x="6260" y="75027"/>
                        <a:pt x="8545" y="75027"/>
                      </a:cubicBezTo>
                      <a:cubicBezTo>
                        <a:pt x="10831" y="75027"/>
                        <a:pt x="12965" y="74125"/>
                        <a:pt x="14582" y="72519"/>
                      </a:cubicBezTo>
                      <a:lnTo>
                        <a:pt x="30031" y="57035"/>
                      </a:lnTo>
                      <a:cubicBezTo>
                        <a:pt x="30406" y="56660"/>
                        <a:pt x="30606" y="56179"/>
                        <a:pt x="30606" y="55663"/>
                      </a:cubicBezTo>
                      <a:cubicBezTo>
                        <a:pt x="30606" y="55159"/>
                        <a:pt x="30406" y="54667"/>
                        <a:pt x="30031" y="54304"/>
                      </a:cubicBezTo>
                      <a:lnTo>
                        <a:pt x="26737" y="51010"/>
                      </a:lnTo>
                      <a:lnTo>
                        <a:pt x="29973" y="47775"/>
                      </a:lnTo>
                      <a:cubicBezTo>
                        <a:pt x="35072" y="52194"/>
                        <a:pt x="41436" y="54409"/>
                        <a:pt x="47813" y="54409"/>
                      </a:cubicBezTo>
                      <a:cubicBezTo>
                        <a:pt x="54776" y="54409"/>
                        <a:pt x="61738" y="51760"/>
                        <a:pt x="67048" y="46450"/>
                      </a:cubicBezTo>
                      <a:cubicBezTo>
                        <a:pt x="72182" y="41304"/>
                        <a:pt x="75019" y="34483"/>
                        <a:pt x="75019" y="27215"/>
                      </a:cubicBezTo>
                      <a:cubicBezTo>
                        <a:pt x="75019" y="19936"/>
                        <a:pt x="72171" y="13102"/>
                        <a:pt x="67048" y="7957"/>
                      </a:cubicBezTo>
                      <a:cubicBezTo>
                        <a:pt x="61744" y="2653"/>
                        <a:pt x="54776" y="1"/>
                        <a:pt x="478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9"/>
                <p:cNvSpPr/>
                <p:nvPr/>
              </p:nvSpPr>
              <p:spPr>
                <a:xfrm>
                  <a:off x="7716312" y="1594638"/>
                  <a:ext cx="136845" cy="124711"/>
                </a:xfrm>
                <a:custGeom>
                  <a:avLst/>
                  <a:gdLst/>
                  <a:ahLst/>
                  <a:cxnLst/>
                  <a:rect l="l" t="t" r="r" b="b"/>
                  <a:pathLst>
                    <a:path w="41343" h="37677" extrusionOk="0">
                      <a:moveTo>
                        <a:pt x="20665" y="3860"/>
                      </a:moveTo>
                      <a:cubicBezTo>
                        <a:pt x="24510" y="3860"/>
                        <a:pt x="28343" y="5325"/>
                        <a:pt x="31262" y="8244"/>
                      </a:cubicBezTo>
                      <a:cubicBezTo>
                        <a:pt x="37111" y="14093"/>
                        <a:pt x="37111" y="23599"/>
                        <a:pt x="31274" y="29448"/>
                      </a:cubicBezTo>
                      <a:cubicBezTo>
                        <a:pt x="28355" y="32367"/>
                        <a:pt x="24516" y="33826"/>
                        <a:pt x="20677" y="33826"/>
                      </a:cubicBezTo>
                      <a:cubicBezTo>
                        <a:pt x="16838" y="33826"/>
                        <a:pt x="13000" y="32367"/>
                        <a:pt x="10081" y="29448"/>
                      </a:cubicBezTo>
                      <a:cubicBezTo>
                        <a:pt x="4232" y="23599"/>
                        <a:pt x="4232" y="14093"/>
                        <a:pt x="10081" y="8244"/>
                      </a:cubicBezTo>
                      <a:cubicBezTo>
                        <a:pt x="12988" y="5325"/>
                        <a:pt x="16833" y="3860"/>
                        <a:pt x="20665" y="3860"/>
                      </a:cubicBezTo>
                      <a:close/>
                      <a:moveTo>
                        <a:pt x="20668" y="1"/>
                      </a:moveTo>
                      <a:cubicBezTo>
                        <a:pt x="15842" y="1"/>
                        <a:pt x="11019" y="1838"/>
                        <a:pt x="7350" y="5513"/>
                      </a:cubicBezTo>
                      <a:cubicBezTo>
                        <a:pt x="0" y="12874"/>
                        <a:pt x="0" y="24830"/>
                        <a:pt x="7350" y="32168"/>
                      </a:cubicBezTo>
                      <a:cubicBezTo>
                        <a:pt x="11030" y="35848"/>
                        <a:pt x="15848" y="37677"/>
                        <a:pt x="20689" y="37677"/>
                      </a:cubicBezTo>
                      <a:cubicBezTo>
                        <a:pt x="25518" y="37677"/>
                        <a:pt x="30336" y="35848"/>
                        <a:pt x="34016" y="32168"/>
                      </a:cubicBezTo>
                      <a:cubicBezTo>
                        <a:pt x="41342" y="24818"/>
                        <a:pt x="41342" y="12862"/>
                        <a:pt x="34005" y="5513"/>
                      </a:cubicBezTo>
                      <a:cubicBezTo>
                        <a:pt x="30324" y="1838"/>
                        <a:pt x="25495" y="1"/>
                        <a:pt x="20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9"/>
                <p:cNvSpPr/>
                <p:nvPr/>
              </p:nvSpPr>
              <p:spPr>
                <a:xfrm>
                  <a:off x="7758485" y="1623378"/>
                  <a:ext cx="52536" cy="20740"/>
                </a:xfrm>
                <a:custGeom>
                  <a:avLst/>
                  <a:gdLst/>
                  <a:ahLst/>
                  <a:cxnLst/>
                  <a:rect l="l" t="t" r="r" b="b"/>
                  <a:pathLst>
                    <a:path w="15872" h="6266" extrusionOk="0">
                      <a:moveTo>
                        <a:pt x="7936" y="1"/>
                      </a:moveTo>
                      <a:cubicBezTo>
                        <a:pt x="5331" y="1"/>
                        <a:pt x="2726" y="991"/>
                        <a:pt x="751" y="2972"/>
                      </a:cubicBezTo>
                      <a:cubicBezTo>
                        <a:pt x="1" y="3722"/>
                        <a:pt x="1" y="4953"/>
                        <a:pt x="751" y="5703"/>
                      </a:cubicBezTo>
                      <a:cubicBezTo>
                        <a:pt x="1126" y="6072"/>
                        <a:pt x="1621" y="6257"/>
                        <a:pt x="2115" y="6257"/>
                      </a:cubicBezTo>
                      <a:cubicBezTo>
                        <a:pt x="2609" y="6257"/>
                        <a:pt x="3101" y="6072"/>
                        <a:pt x="3470" y="5703"/>
                      </a:cubicBezTo>
                      <a:cubicBezTo>
                        <a:pt x="4701" y="4472"/>
                        <a:pt x="6316" y="3857"/>
                        <a:pt x="7929" y="3857"/>
                      </a:cubicBezTo>
                      <a:cubicBezTo>
                        <a:pt x="9542" y="3857"/>
                        <a:pt x="11154" y="4472"/>
                        <a:pt x="12379" y="5703"/>
                      </a:cubicBezTo>
                      <a:cubicBezTo>
                        <a:pt x="12766" y="6078"/>
                        <a:pt x="13246" y="6266"/>
                        <a:pt x="13738" y="6266"/>
                      </a:cubicBezTo>
                      <a:cubicBezTo>
                        <a:pt x="14242" y="6266"/>
                        <a:pt x="14723" y="6078"/>
                        <a:pt x="15110" y="5703"/>
                      </a:cubicBezTo>
                      <a:cubicBezTo>
                        <a:pt x="15872" y="4953"/>
                        <a:pt x="15872" y="3722"/>
                        <a:pt x="15122" y="2972"/>
                      </a:cubicBezTo>
                      <a:cubicBezTo>
                        <a:pt x="13146" y="991"/>
                        <a:pt x="10541" y="1"/>
                        <a:pt x="79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0" name="Google Shape;190;p9"/>
            <p:cNvGrpSpPr/>
            <p:nvPr/>
          </p:nvGrpSpPr>
          <p:grpSpPr>
            <a:xfrm>
              <a:off x="8106499" y="489126"/>
              <a:ext cx="273000" cy="273000"/>
              <a:chOff x="8106499" y="516254"/>
              <a:chExt cx="273000" cy="273000"/>
            </a:xfrm>
          </p:grpSpPr>
          <p:sp>
            <p:nvSpPr>
              <p:cNvPr id="191" name="Google Shape;191;p9"/>
              <p:cNvSpPr/>
              <p:nvPr/>
            </p:nvSpPr>
            <p:spPr>
              <a:xfrm>
                <a:off x="8106499" y="516254"/>
                <a:ext cx="273000" cy="273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2" name="Google Shape;192;p9"/>
              <p:cNvGrpSpPr/>
              <p:nvPr/>
            </p:nvGrpSpPr>
            <p:grpSpPr>
              <a:xfrm>
                <a:off x="8160297" y="582146"/>
                <a:ext cx="157465" cy="144971"/>
                <a:chOff x="6993499" y="1616539"/>
                <a:chExt cx="205703" cy="189381"/>
              </a:xfrm>
            </p:grpSpPr>
            <p:sp>
              <p:nvSpPr>
                <p:cNvPr id="193" name="Google Shape;193;p9"/>
                <p:cNvSpPr/>
                <p:nvPr/>
              </p:nvSpPr>
              <p:spPr>
                <a:xfrm>
                  <a:off x="7061995" y="1769950"/>
                  <a:ext cx="36003" cy="35970"/>
                </a:xfrm>
                <a:custGeom>
                  <a:avLst/>
                  <a:gdLst/>
                  <a:ahLst/>
                  <a:cxnLst/>
                  <a:rect l="l" t="t" r="r" b="b"/>
                  <a:pathLst>
                    <a:path w="13200" h="13188" extrusionOk="0">
                      <a:moveTo>
                        <a:pt x="6588" y="3681"/>
                      </a:moveTo>
                      <a:cubicBezTo>
                        <a:pt x="8206" y="3681"/>
                        <a:pt x="9507" y="4982"/>
                        <a:pt x="9507" y="6600"/>
                      </a:cubicBezTo>
                      <a:cubicBezTo>
                        <a:pt x="9507" y="8205"/>
                        <a:pt x="8206" y="9506"/>
                        <a:pt x="6588" y="9506"/>
                      </a:cubicBezTo>
                      <a:cubicBezTo>
                        <a:pt x="4983" y="9506"/>
                        <a:pt x="3682" y="8205"/>
                        <a:pt x="3682" y="6600"/>
                      </a:cubicBezTo>
                      <a:cubicBezTo>
                        <a:pt x="3682" y="4982"/>
                        <a:pt x="4983" y="3681"/>
                        <a:pt x="6588" y="3681"/>
                      </a:cubicBezTo>
                      <a:close/>
                      <a:moveTo>
                        <a:pt x="6588" y="0"/>
                      </a:moveTo>
                      <a:cubicBezTo>
                        <a:pt x="2955" y="0"/>
                        <a:pt x="1" y="2966"/>
                        <a:pt x="1" y="6600"/>
                      </a:cubicBezTo>
                      <a:cubicBezTo>
                        <a:pt x="1" y="10233"/>
                        <a:pt x="2955" y="13187"/>
                        <a:pt x="6588" y="13187"/>
                      </a:cubicBezTo>
                      <a:cubicBezTo>
                        <a:pt x="10234" y="13187"/>
                        <a:pt x="13188" y="10233"/>
                        <a:pt x="13188" y="6600"/>
                      </a:cubicBezTo>
                      <a:cubicBezTo>
                        <a:pt x="13200" y="2966"/>
                        <a:pt x="10246" y="0"/>
                        <a:pt x="65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9"/>
                <p:cNvSpPr/>
                <p:nvPr/>
              </p:nvSpPr>
              <p:spPr>
                <a:xfrm>
                  <a:off x="7125155" y="1769950"/>
                  <a:ext cx="35970" cy="35970"/>
                </a:xfrm>
                <a:custGeom>
                  <a:avLst/>
                  <a:gdLst/>
                  <a:ahLst/>
                  <a:cxnLst/>
                  <a:rect l="l" t="t" r="r" b="b"/>
                  <a:pathLst>
                    <a:path w="13188" h="13188" extrusionOk="0">
                      <a:moveTo>
                        <a:pt x="6599" y="3681"/>
                      </a:moveTo>
                      <a:cubicBezTo>
                        <a:pt x="8205" y="3681"/>
                        <a:pt x="9506" y="4982"/>
                        <a:pt x="9506" y="6600"/>
                      </a:cubicBezTo>
                      <a:cubicBezTo>
                        <a:pt x="9506" y="8205"/>
                        <a:pt x="8194" y="9506"/>
                        <a:pt x="6599" y="9506"/>
                      </a:cubicBezTo>
                      <a:cubicBezTo>
                        <a:pt x="4982" y="9506"/>
                        <a:pt x="3681" y="8205"/>
                        <a:pt x="3681" y="6600"/>
                      </a:cubicBezTo>
                      <a:cubicBezTo>
                        <a:pt x="3681" y="4982"/>
                        <a:pt x="4982" y="3681"/>
                        <a:pt x="6599" y="3681"/>
                      </a:cubicBezTo>
                      <a:close/>
                      <a:moveTo>
                        <a:pt x="6599" y="0"/>
                      </a:moveTo>
                      <a:cubicBezTo>
                        <a:pt x="2966" y="0"/>
                        <a:pt x="0" y="2966"/>
                        <a:pt x="0" y="6600"/>
                      </a:cubicBezTo>
                      <a:cubicBezTo>
                        <a:pt x="0" y="10233"/>
                        <a:pt x="2966" y="13187"/>
                        <a:pt x="6599" y="13187"/>
                      </a:cubicBezTo>
                      <a:cubicBezTo>
                        <a:pt x="10233" y="13187"/>
                        <a:pt x="13187" y="10233"/>
                        <a:pt x="13187" y="6600"/>
                      </a:cubicBezTo>
                      <a:cubicBezTo>
                        <a:pt x="13187" y="2966"/>
                        <a:pt x="10233" y="0"/>
                        <a:pt x="65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9"/>
                <p:cNvSpPr/>
                <p:nvPr/>
              </p:nvSpPr>
              <p:spPr>
                <a:xfrm>
                  <a:off x="7070501" y="1675160"/>
                  <a:ext cx="82073" cy="10073"/>
                </a:xfrm>
                <a:custGeom>
                  <a:avLst/>
                  <a:gdLst/>
                  <a:ahLst/>
                  <a:cxnLst/>
                  <a:rect l="l" t="t" r="r" b="b"/>
                  <a:pathLst>
                    <a:path w="30091" h="3693" extrusionOk="0">
                      <a:moveTo>
                        <a:pt x="1853" y="0"/>
                      </a:moveTo>
                      <a:cubicBezTo>
                        <a:pt x="845" y="0"/>
                        <a:pt x="1" y="821"/>
                        <a:pt x="1" y="1852"/>
                      </a:cubicBezTo>
                      <a:cubicBezTo>
                        <a:pt x="1" y="2872"/>
                        <a:pt x="821" y="3693"/>
                        <a:pt x="1853" y="3693"/>
                      </a:cubicBezTo>
                      <a:lnTo>
                        <a:pt x="28238" y="3693"/>
                      </a:lnTo>
                      <a:cubicBezTo>
                        <a:pt x="29246" y="3693"/>
                        <a:pt x="30090" y="2872"/>
                        <a:pt x="30090" y="1852"/>
                      </a:cubicBezTo>
                      <a:cubicBezTo>
                        <a:pt x="30090" y="821"/>
                        <a:pt x="29270" y="0"/>
                        <a:pt x="28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9"/>
                <p:cNvSpPr/>
                <p:nvPr/>
              </p:nvSpPr>
              <p:spPr>
                <a:xfrm>
                  <a:off x="7074435" y="1701289"/>
                  <a:ext cx="74207" cy="10073"/>
                </a:xfrm>
                <a:custGeom>
                  <a:avLst/>
                  <a:gdLst/>
                  <a:ahLst/>
                  <a:cxnLst/>
                  <a:rect l="l" t="t" r="r" b="b"/>
                  <a:pathLst>
                    <a:path w="27207" h="3693" extrusionOk="0">
                      <a:moveTo>
                        <a:pt x="1841" y="0"/>
                      </a:moveTo>
                      <a:cubicBezTo>
                        <a:pt x="833" y="0"/>
                        <a:pt x="1" y="821"/>
                        <a:pt x="1" y="1840"/>
                      </a:cubicBezTo>
                      <a:cubicBezTo>
                        <a:pt x="1" y="2872"/>
                        <a:pt x="821" y="3692"/>
                        <a:pt x="1841" y="3692"/>
                      </a:cubicBezTo>
                      <a:lnTo>
                        <a:pt x="25366" y="3692"/>
                      </a:lnTo>
                      <a:cubicBezTo>
                        <a:pt x="26374" y="3692"/>
                        <a:pt x="27207" y="2872"/>
                        <a:pt x="27207" y="1840"/>
                      </a:cubicBezTo>
                      <a:cubicBezTo>
                        <a:pt x="27207" y="821"/>
                        <a:pt x="26386" y="0"/>
                        <a:pt x="253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9"/>
                <p:cNvSpPr/>
                <p:nvPr/>
              </p:nvSpPr>
              <p:spPr>
                <a:xfrm>
                  <a:off x="6993499" y="1616539"/>
                  <a:ext cx="205703" cy="145245"/>
                </a:xfrm>
                <a:custGeom>
                  <a:avLst/>
                  <a:gdLst/>
                  <a:ahLst/>
                  <a:cxnLst/>
                  <a:rect l="l" t="t" r="r" b="b"/>
                  <a:pathLst>
                    <a:path w="75418" h="53252" extrusionOk="0">
                      <a:moveTo>
                        <a:pt x="71584" y="15614"/>
                      </a:moveTo>
                      <a:lnTo>
                        <a:pt x="66427" y="40628"/>
                      </a:lnTo>
                      <a:lnTo>
                        <a:pt x="20126" y="40628"/>
                      </a:lnTo>
                      <a:lnTo>
                        <a:pt x="14969" y="15614"/>
                      </a:lnTo>
                      <a:close/>
                      <a:moveTo>
                        <a:pt x="2096" y="0"/>
                      </a:moveTo>
                      <a:cubicBezTo>
                        <a:pt x="1379" y="0"/>
                        <a:pt x="699" y="423"/>
                        <a:pt x="410" y="1114"/>
                      </a:cubicBezTo>
                      <a:cubicBezTo>
                        <a:pt x="0" y="2052"/>
                        <a:pt x="434" y="3130"/>
                        <a:pt x="1360" y="3529"/>
                      </a:cubicBezTo>
                      <a:lnTo>
                        <a:pt x="9448" y="7045"/>
                      </a:lnTo>
                      <a:lnTo>
                        <a:pt x="18356" y="50310"/>
                      </a:lnTo>
                      <a:cubicBezTo>
                        <a:pt x="18708" y="52009"/>
                        <a:pt x="20232" y="53252"/>
                        <a:pt x="21955" y="53252"/>
                      </a:cubicBezTo>
                      <a:lnTo>
                        <a:pt x="66087" y="53252"/>
                      </a:lnTo>
                      <a:cubicBezTo>
                        <a:pt x="67107" y="53252"/>
                        <a:pt x="67939" y="52431"/>
                        <a:pt x="67939" y="51412"/>
                      </a:cubicBezTo>
                      <a:cubicBezTo>
                        <a:pt x="67939" y="50380"/>
                        <a:pt x="67118" y="49560"/>
                        <a:pt x="66087" y="49560"/>
                      </a:cubicBezTo>
                      <a:lnTo>
                        <a:pt x="21955" y="49560"/>
                      </a:lnTo>
                      <a:lnTo>
                        <a:pt x="20876" y="44308"/>
                      </a:lnTo>
                      <a:lnTo>
                        <a:pt x="66427" y="44308"/>
                      </a:lnTo>
                      <a:cubicBezTo>
                        <a:pt x="68173" y="44308"/>
                        <a:pt x="69685" y="43078"/>
                        <a:pt x="70037" y="41355"/>
                      </a:cubicBezTo>
                      <a:lnTo>
                        <a:pt x="75194" y="16352"/>
                      </a:lnTo>
                      <a:cubicBezTo>
                        <a:pt x="75417" y="15262"/>
                        <a:pt x="75148" y="14149"/>
                        <a:pt x="74444" y="13281"/>
                      </a:cubicBezTo>
                      <a:cubicBezTo>
                        <a:pt x="73741" y="12426"/>
                        <a:pt x="72698" y="11922"/>
                        <a:pt x="71584" y="11922"/>
                      </a:cubicBezTo>
                      <a:lnTo>
                        <a:pt x="14207" y="11922"/>
                      </a:lnTo>
                      <a:lnTo>
                        <a:pt x="13046" y="6295"/>
                      </a:lnTo>
                      <a:cubicBezTo>
                        <a:pt x="12800" y="5123"/>
                        <a:pt x="12015" y="4139"/>
                        <a:pt x="10913" y="3658"/>
                      </a:cubicBezTo>
                      <a:lnTo>
                        <a:pt x="2825" y="153"/>
                      </a:lnTo>
                      <a:cubicBezTo>
                        <a:pt x="2587" y="49"/>
                        <a:pt x="2339" y="0"/>
                        <a:pt x="20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98"/>
        <p:cNvGrpSpPr/>
        <p:nvPr/>
      </p:nvGrpSpPr>
      <p:grpSpPr>
        <a:xfrm>
          <a:off x="0" y="0"/>
          <a:ext cx="0" cy="0"/>
          <a:chOff x="0" y="0"/>
          <a:chExt cx="0" cy="0"/>
        </a:xfrm>
      </p:grpSpPr>
      <p:sp>
        <p:nvSpPr>
          <p:cNvPr id="199" name="Google Shape;199;p10"/>
          <p:cNvSpPr txBox="1">
            <a:spLocks noGrp="1"/>
          </p:cNvSpPr>
          <p:nvPr>
            <p:ph type="title"/>
          </p:nvPr>
        </p:nvSpPr>
        <p:spPr>
          <a:xfrm>
            <a:off x="720000" y="4014450"/>
            <a:ext cx="7704000" cy="572700"/>
          </a:xfrm>
          <a:prstGeom prst="rect">
            <a:avLst/>
          </a:prstGeom>
          <a:solidFill>
            <a:schemeClr val="accent2"/>
          </a:solidFill>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223"/>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Anybody"/>
              <a:buNone/>
              <a:defRPr sz="3000" b="1">
                <a:solidFill>
                  <a:schemeClr val="dk1"/>
                </a:solidFill>
                <a:latin typeface="Anybody"/>
                <a:ea typeface="Anybody"/>
                <a:cs typeface="Anybody"/>
                <a:sym typeface="Anybody"/>
              </a:defRPr>
            </a:lvl1pPr>
            <a:lvl2pPr lvl="1" rtl="0">
              <a:spcBef>
                <a:spcPts val="0"/>
              </a:spcBef>
              <a:spcAft>
                <a:spcPts val="0"/>
              </a:spcAft>
              <a:buClr>
                <a:schemeClr val="dk1"/>
              </a:buClr>
              <a:buSzPts val="3000"/>
              <a:buFont typeface="Anybody"/>
              <a:buNone/>
              <a:defRPr sz="3000" b="1">
                <a:solidFill>
                  <a:schemeClr val="dk1"/>
                </a:solidFill>
                <a:latin typeface="Anybody"/>
                <a:ea typeface="Anybody"/>
                <a:cs typeface="Anybody"/>
                <a:sym typeface="Anybody"/>
              </a:defRPr>
            </a:lvl2pPr>
            <a:lvl3pPr lvl="2" rtl="0">
              <a:spcBef>
                <a:spcPts val="0"/>
              </a:spcBef>
              <a:spcAft>
                <a:spcPts val="0"/>
              </a:spcAft>
              <a:buClr>
                <a:schemeClr val="dk1"/>
              </a:buClr>
              <a:buSzPts val="3000"/>
              <a:buFont typeface="Anybody"/>
              <a:buNone/>
              <a:defRPr sz="3000" b="1">
                <a:solidFill>
                  <a:schemeClr val="dk1"/>
                </a:solidFill>
                <a:latin typeface="Anybody"/>
                <a:ea typeface="Anybody"/>
                <a:cs typeface="Anybody"/>
                <a:sym typeface="Anybody"/>
              </a:defRPr>
            </a:lvl3pPr>
            <a:lvl4pPr lvl="3" rtl="0">
              <a:spcBef>
                <a:spcPts val="0"/>
              </a:spcBef>
              <a:spcAft>
                <a:spcPts val="0"/>
              </a:spcAft>
              <a:buClr>
                <a:schemeClr val="dk1"/>
              </a:buClr>
              <a:buSzPts val="3000"/>
              <a:buFont typeface="Anybody"/>
              <a:buNone/>
              <a:defRPr sz="3000" b="1">
                <a:solidFill>
                  <a:schemeClr val="dk1"/>
                </a:solidFill>
                <a:latin typeface="Anybody"/>
                <a:ea typeface="Anybody"/>
                <a:cs typeface="Anybody"/>
                <a:sym typeface="Anybody"/>
              </a:defRPr>
            </a:lvl4pPr>
            <a:lvl5pPr lvl="4" rtl="0">
              <a:spcBef>
                <a:spcPts val="0"/>
              </a:spcBef>
              <a:spcAft>
                <a:spcPts val="0"/>
              </a:spcAft>
              <a:buClr>
                <a:schemeClr val="dk1"/>
              </a:buClr>
              <a:buSzPts val="3000"/>
              <a:buFont typeface="Anybody"/>
              <a:buNone/>
              <a:defRPr sz="3000" b="1">
                <a:solidFill>
                  <a:schemeClr val="dk1"/>
                </a:solidFill>
                <a:latin typeface="Anybody"/>
                <a:ea typeface="Anybody"/>
                <a:cs typeface="Anybody"/>
                <a:sym typeface="Anybody"/>
              </a:defRPr>
            </a:lvl5pPr>
            <a:lvl6pPr lvl="5" rtl="0">
              <a:spcBef>
                <a:spcPts val="0"/>
              </a:spcBef>
              <a:spcAft>
                <a:spcPts val="0"/>
              </a:spcAft>
              <a:buClr>
                <a:schemeClr val="dk1"/>
              </a:buClr>
              <a:buSzPts val="3000"/>
              <a:buFont typeface="Anybody"/>
              <a:buNone/>
              <a:defRPr sz="3000" b="1">
                <a:solidFill>
                  <a:schemeClr val="dk1"/>
                </a:solidFill>
                <a:latin typeface="Anybody"/>
                <a:ea typeface="Anybody"/>
                <a:cs typeface="Anybody"/>
                <a:sym typeface="Anybody"/>
              </a:defRPr>
            </a:lvl6pPr>
            <a:lvl7pPr lvl="6" rtl="0">
              <a:spcBef>
                <a:spcPts val="0"/>
              </a:spcBef>
              <a:spcAft>
                <a:spcPts val="0"/>
              </a:spcAft>
              <a:buClr>
                <a:schemeClr val="dk1"/>
              </a:buClr>
              <a:buSzPts val="3000"/>
              <a:buFont typeface="Anybody"/>
              <a:buNone/>
              <a:defRPr sz="3000" b="1">
                <a:solidFill>
                  <a:schemeClr val="dk1"/>
                </a:solidFill>
                <a:latin typeface="Anybody"/>
                <a:ea typeface="Anybody"/>
                <a:cs typeface="Anybody"/>
                <a:sym typeface="Anybody"/>
              </a:defRPr>
            </a:lvl7pPr>
            <a:lvl8pPr lvl="7" rtl="0">
              <a:spcBef>
                <a:spcPts val="0"/>
              </a:spcBef>
              <a:spcAft>
                <a:spcPts val="0"/>
              </a:spcAft>
              <a:buClr>
                <a:schemeClr val="dk1"/>
              </a:buClr>
              <a:buSzPts val="3000"/>
              <a:buFont typeface="Anybody"/>
              <a:buNone/>
              <a:defRPr sz="3000" b="1">
                <a:solidFill>
                  <a:schemeClr val="dk1"/>
                </a:solidFill>
                <a:latin typeface="Anybody"/>
                <a:ea typeface="Anybody"/>
                <a:cs typeface="Anybody"/>
                <a:sym typeface="Anybody"/>
              </a:defRPr>
            </a:lvl8pPr>
            <a:lvl9pPr lvl="8" rtl="0">
              <a:spcBef>
                <a:spcPts val="0"/>
              </a:spcBef>
              <a:spcAft>
                <a:spcPts val="0"/>
              </a:spcAft>
              <a:buClr>
                <a:schemeClr val="dk1"/>
              </a:buClr>
              <a:buSzPts val="3000"/>
              <a:buFont typeface="Anybody"/>
              <a:buNone/>
              <a:defRPr sz="3000" b="1">
                <a:solidFill>
                  <a:schemeClr val="dk1"/>
                </a:solidFill>
                <a:latin typeface="Anybody"/>
                <a:ea typeface="Anybody"/>
                <a:cs typeface="Anybody"/>
                <a:sym typeface="Anybody"/>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Anybody"/>
              <a:buChar char="●"/>
              <a:defRPr sz="1200">
                <a:solidFill>
                  <a:schemeClr val="dk1"/>
                </a:solidFill>
                <a:latin typeface="Anybody"/>
                <a:ea typeface="Anybody"/>
                <a:cs typeface="Anybody"/>
                <a:sym typeface="Anybody"/>
              </a:defRPr>
            </a:lvl1pPr>
            <a:lvl2pPr marL="914400" lvl="1" indent="-304800">
              <a:lnSpc>
                <a:spcPct val="100000"/>
              </a:lnSpc>
              <a:spcBef>
                <a:spcPts val="0"/>
              </a:spcBef>
              <a:spcAft>
                <a:spcPts val="0"/>
              </a:spcAft>
              <a:buClr>
                <a:schemeClr val="dk1"/>
              </a:buClr>
              <a:buSzPts val="1200"/>
              <a:buFont typeface="Anybody"/>
              <a:buChar char="○"/>
              <a:defRPr sz="1200">
                <a:solidFill>
                  <a:schemeClr val="dk1"/>
                </a:solidFill>
                <a:latin typeface="Anybody"/>
                <a:ea typeface="Anybody"/>
                <a:cs typeface="Anybody"/>
                <a:sym typeface="Anybody"/>
              </a:defRPr>
            </a:lvl2pPr>
            <a:lvl3pPr marL="1371600" lvl="2" indent="-304800">
              <a:lnSpc>
                <a:spcPct val="100000"/>
              </a:lnSpc>
              <a:spcBef>
                <a:spcPts val="0"/>
              </a:spcBef>
              <a:spcAft>
                <a:spcPts val="0"/>
              </a:spcAft>
              <a:buClr>
                <a:schemeClr val="dk1"/>
              </a:buClr>
              <a:buSzPts val="1200"/>
              <a:buFont typeface="Anybody"/>
              <a:buChar char="■"/>
              <a:defRPr sz="1200">
                <a:solidFill>
                  <a:schemeClr val="dk1"/>
                </a:solidFill>
                <a:latin typeface="Anybody"/>
                <a:ea typeface="Anybody"/>
                <a:cs typeface="Anybody"/>
                <a:sym typeface="Anybody"/>
              </a:defRPr>
            </a:lvl3pPr>
            <a:lvl4pPr marL="1828800" lvl="3" indent="-304800">
              <a:lnSpc>
                <a:spcPct val="100000"/>
              </a:lnSpc>
              <a:spcBef>
                <a:spcPts val="0"/>
              </a:spcBef>
              <a:spcAft>
                <a:spcPts val="0"/>
              </a:spcAft>
              <a:buClr>
                <a:schemeClr val="dk1"/>
              </a:buClr>
              <a:buSzPts val="1200"/>
              <a:buFont typeface="Anybody"/>
              <a:buChar char="●"/>
              <a:defRPr sz="1200">
                <a:solidFill>
                  <a:schemeClr val="dk1"/>
                </a:solidFill>
                <a:latin typeface="Anybody"/>
                <a:ea typeface="Anybody"/>
                <a:cs typeface="Anybody"/>
                <a:sym typeface="Anybody"/>
              </a:defRPr>
            </a:lvl4pPr>
            <a:lvl5pPr marL="2286000" lvl="4" indent="-304800">
              <a:lnSpc>
                <a:spcPct val="100000"/>
              </a:lnSpc>
              <a:spcBef>
                <a:spcPts val="0"/>
              </a:spcBef>
              <a:spcAft>
                <a:spcPts val="0"/>
              </a:spcAft>
              <a:buClr>
                <a:schemeClr val="dk1"/>
              </a:buClr>
              <a:buSzPts val="1200"/>
              <a:buFont typeface="Anybody"/>
              <a:buChar char="○"/>
              <a:defRPr sz="1200">
                <a:solidFill>
                  <a:schemeClr val="dk1"/>
                </a:solidFill>
                <a:latin typeface="Anybody"/>
                <a:ea typeface="Anybody"/>
                <a:cs typeface="Anybody"/>
                <a:sym typeface="Anybody"/>
              </a:defRPr>
            </a:lvl5pPr>
            <a:lvl6pPr marL="2743200" lvl="5" indent="-304800">
              <a:lnSpc>
                <a:spcPct val="100000"/>
              </a:lnSpc>
              <a:spcBef>
                <a:spcPts val="0"/>
              </a:spcBef>
              <a:spcAft>
                <a:spcPts val="0"/>
              </a:spcAft>
              <a:buClr>
                <a:schemeClr val="dk1"/>
              </a:buClr>
              <a:buSzPts val="1200"/>
              <a:buFont typeface="Anybody"/>
              <a:buChar char="■"/>
              <a:defRPr sz="1200">
                <a:solidFill>
                  <a:schemeClr val="dk1"/>
                </a:solidFill>
                <a:latin typeface="Anybody"/>
                <a:ea typeface="Anybody"/>
                <a:cs typeface="Anybody"/>
                <a:sym typeface="Anybody"/>
              </a:defRPr>
            </a:lvl6pPr>
            <a:lvl7pPr marL="3200400" lvl="6" indent="-304800">
              <a:lnSpc>
                <a:spcPct val="100000"/>
              </a:lnSpc>
              <a:spcBef>
                <a:spcPts val="0"/>
              </a:spcBef>
              <a:spcAft>
                <a:spcPts val="0"/>
              </a:spcAft>
              <a:buClr>
                <a:schemeClr val="dk1"/>
              </a:buClr>
              <a:buSzPts val="1200"/>
              <a:buFont typeface="Anybody"/>
              <a:buChar char="●"/>
              <a:defRPr sz="1200">
                <a:solidFill>
                  <a:schemeClr val="dk1"/>
                </a:solidFill>
                <a:latin typeface="Anybody"/>
                <a:ea typeface="Anybody"/>
                <a:cs typeface="Anybody"/>
                <a:sym typeface="Anybody"/>
              </a:defRPr>
            </a:lvl7pPr>
            <a:lvl8pPr marL="3657600" lvl="7" indent="-304800">
              <a:lnSpc>
                <a:spcPct val="100000"/>
              </a:lnSpc>
              <a:spcBef>
                <a:spcPts val="0"/>
              </a:spcBef>
              <a:spcAft>
                <a:spcPts val="0"/>
              </a:spcAft>
              <a:buClr>
                <a:schemeClr val="dk1"/>
              </a:buClr>
              <a:buSzPts val="1200"/>
              <a:buFont typeface="Anybody"/>
              <a:buChar char="○"/>
              <a:defRPr sz="1200">
                <a:solidFill>
                  <a:schemeClr val="dk1"/>
                </a:solidFill>
                <a:latin typeface="Anybody"/>
                <a:ea typeface="Anybody"/>
                <a:cs typeface="Anybody"/>
                <a:sym typeface="Anybody"/>
              </a:defRPr>
            </a:lvl8pPr>
            <a:lvl9pPr marL="4114800" lvl="8" indent="-304800">
              <a:lnSpc>
                <a:spcPct val="100000"/>
              </a:lnSpc>
              <a:spcBef>
                <a:spcPts val="0"/>
              </a:spcBef>
              <a:spcAft>
                <a:spcPts val="0"/>
              </a:spcAft>
              <a:buClr>
                <a:schemeClr val="dk1"/>
              </a:buClr>
              <a:buSzPts val="1200"/>
              <a:buFont typeface="Anybody"/>
              <a:buChar char="■"/>
              <a:defRPr sz="1200">
                <a:solidFill>
                  <a:schemeClr val="dk1"/>
                </a:solidFill>
                <a:latin typeface="Anybody"/>
                <a:ea typeface="Anybody"/>
                <a:cs typeface="Anybody"/>
                <a:sym typeface="Anybody"/>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8" r:id="rId9"/>
    <p:sldLayoutId id="2147483659" r:id="rId10"/>
    <p:sldLayoutId id="2147483660" r:id="rId11"/>
    <p:sldLayoutId id="2147483661" r:id="rId12"/>
    <p:sldLayoutId id="2147483663" r:id="rId13"/>
    <p:sldLayoutId id="2147483664" r:id="rId14"/>
    <p:sldLayoutId id="2147483666" r:id="rId15"/>
    <p:sldLayoutId id="2147483667" r:id="rId16"/>
    <p:sldLayoutId id="2147483668"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5"/>
        <p:cNvGrpSpPr/>
        <p:nvPr/>
      </p:nvGrpSpPr>
      <p:grpSpPr>
        <a:xfrm>
          <a:off x="0" y="0"/>
          <a:ext cx="0" cy="0"/>
          <a:chOff x="0" y="0"/>
          <a:chExt cx="0" cy="0"/>
        </a:xfrm>
      </p:grpSpPr>
      <p:sp>
        <p:nvSpPr>
          <p:cNvPr id="506" name="Google Shape;506;p26"/>
          <p:cNvSpPr txBox="1">
            <a:spLocks noGrp="1"/>
          </p:cNvSpPr>
          <p:nvPr>
            <p:ph type="ctrTitle"/>
          </p:nvPr>
        </p:nvSpPr>
        <p:spPr>
          <a:xfrm>
            <a:off x="1094225" y="1566938"/>
            <a:ext cx="4528800" cy="138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a:t>QUẢN LÝ BÁN QUẦN ÁO</a:t>
            </a:r>
            <a:endParaRPr b="0"/>
          </a:p>
        </p:txBody>
      </p:sp>
      <p:sp>
        <p:nvSpPr>
          <p:cNvPr id="507" name="Google Shape;507;p26"/>
          <p:cNvSpPr txBox="1">
            <a:spLocks noGrp="1"/>
          </p:cNvSpPr>
          <p:nvPr>
            <p:ph type="subTitle" idx="1"/>
          </p:nvPr>
        </p:nvSpPr>
        <p:spPr>
          <a:xfrm>
            <a:off x="1183342" y="3145914"/>
            <a:ext cx="2793950" cy="42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a:t>GVHD: NGUYỄN HẢI YẾN</a:t>
            </a:r>
            <a:endParaRPr/>
          </a:p>
        </p:txBody>
      </p:sp>
      <p:sp>
        <p:nvSpPr>
          <p:cNvPr id="508" name="Google Shape;508;p26"/>
          <p:cNvSpPr/>
          <p:nvPr/>
        </p:nvSpPr>
        <p:spPr>
          <a:xfrm rot="-1563061">
            <a:off x="6284801" y="3140198"/>
            <a:ext cx="4291947" cy="2699489"/>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9" name="Google Shape;509;p26"/>
          <p:cNvGrpSpPr/>
          <p:nvPr/>
        </p:nvGrpSpPr>
        <p:grpSpPr>
          <a:xfrm>
            <a:off x="4407005" y="4191791"/>
            <a:ext cx="329989" cy="275508"/>
            <a:chOff x="4382679" y="4319018"/>
            <a:chExt cx="378645" cy="316095"/>
          </a:xfrm>
        </p:grpSpPr>
        <p:sp>
          <p:nvSpPr>
            <p:cNvPr id="510" name="Google Shape;510;p26">
              <a:hlinkClick r:id="" action="ppaction://hlinkshowjump?jump=nextslide"/>
            </p:cNvPr>
            <p:cNvSpPr/>
            <p:nvPr/>
          </p:nvSpPr>
          <p:spPr>
            <a:xfrm>
              <a:off x="4382679" y="4442791"/>
              <a:ext cx="378645" cy="192322"/>
            </a:xfrm>
            <a:custGeom>
              <a:avLst/>
              <a:gdLst/>
              <a:ahLst/>
              <a:cxnLst/>
              <a:rect l="l" t="t" r="r" b="b"/>
              <a:pathLst>
                <a:path w="23610" h="11992" extrusionOk="0">
                  <a:moveTo>
                    <a:pt x="0" y="0"/>
                  </a:moveTo>
                  <a:lnTo>
                    <a:pt x="11993" y="11992"/>
                  </a:lnTo>
                  <a:lnTo>
                    <a:pt x="23610" y="375"/>
                  </a:lnTo>
                </a:path>
              </a:pathLst>
            </a:custGeom>
            <a:noFill/>
            <a:ln w="9525" cap="flat" cmpd="sng">
              <a:solidFill>
                <a:schemeClr val="dk1"/>
              </a:solidFill>
              <a:prstDash val="solid"/>
              <a:round/>
              <a:headEnd type="none" w="med" len="med"/>
              <a:tailEnd type="none" w="med" len="med"/>
            </a:ln>
          </p:spPr>
          <p:txBody>
            <a:bodyPr/>
            <a:lstStyle/>
            <a:p>
              <a:endParaRPr lang="en-US"/>
            </a:p>
          </p:txBody>
        </p:sp>
        <p:sp>
          <p:nvSpPr>
            <p:cNvPr id="511" name="Google Shape;511;p26">
              <a:hlinkClick r:id="" action="ppaction://hlinkshowjump?jump=nextslide"/>
            </p:cNvPr>
            <p:cNvSpPr/>
            <p:nvPr/>
          </p:nvSpPr>
          <p:spPr>
            <a:xfrm>
              <a:off x="4382679" y="4319018"/>
              <a:ext cx="378645" cy="192322"/>
            </a:xfrm>
            <a:custGeom>
              <a:avLst/>
              <a:gdLst/>
              <a:ahLst/>
              <a:cxnLst/>
              <a:rect l="l" t="t" r="r" b="b"/>
              <a:pathLst>
                <a:path w="23610" h="11992" extrusionOk="0">
                  <a:moveTo>
                    <a:pt x="0" y="0"/>
                  </a:moveTo>
                  <a:lnTo>
                    <a:pt x="11993" y="11992"/>
                  </a:lnTo>
                  <a:lnTo>
                    <a:pt x="23610" y="375"/>
                  </a:lnTo>
                </a:path>
              </a:pathLst>
            </a:custGeom>
            <a:noFill/>
            <a:ln w="9525" cap="flat" cmpd="sng">
              <a:solidFill>
                <a:schemeClr val="dk1"/>
              </a:solidFill>
              <a:prstDash val="solid"/>
              <a:round/>
              <a:headEnd type="none" w="med" len="med"/>
              <a:tailEnd type="none" w="med" len="med"/>
            </a:ln>
          </p:spPr>
          <p:txBody>
            <a:bodyPr/>
            <a:lstStyle/>
            <a:p>
              <a:endParaRPr lang="en-US"/>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p29"/>
          <p:cNvSpPr txBox="1">
            <a:spLocks noGrp="1"/>
          </p:cNvSpPr>
          <p:nvPr>
            <p:ph type="title"/>
          </p:nvPr>
        </p:nvSpPr>
        <p:spPr>
          <a:xfrm>
            <a:off x="1199049" y="2585350"/>
            <a:ext cx="639585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t>Kỹ thuật mới</a:t>
            </a:r>
            <a:endParaRPr/>
          </a:p>
        </p:txBody>
      </p:sp>
      <p:sp>
        <p:nvSpPr>
          <p:cNvPr id="543" name="Google Shape;543;p29"/>
          <p:cNvSpPr txBox="1">
            <a:spLocks noGrp="1"/>
          </p:cNvSpPr>
          <p:nvPr>
            <p:ph type="title" idx="2"/>
          </p:nvPr>
        </p:nvSpPr>
        <p:spPr>
          <a:xfrm>
            <a:off x="1199050" y="1716350"/>
            <a:ext cx="12357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a:t>03</a:t>
            </a:r>
            <a:endParaRPr/>
          </a:p>
        </p:txBody>
      </p:sp>
      <p:sp>
        <p:nvSpPr>
          <p:cNvPr id="544" name="Google Shape;544;p29"/>
          <p:cNvSpPr/>
          <p:nvPr/>
        </p:nvSpPr>
        <p:spPr>
          <a:xfrm>
            <a:off x="-466699" y="-1558207"/>
            <a:ext cx="4291800" cy="26994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5" name="Google Shape;545;p29"/>
          <p:cNvGrpSpPr/>
          <p:nvPr/>
        </p:nvGrpSpPr>
        <p:grpSpPr>
          <a:xfrm>
            <a:off x="4407005" y="4191791"/>
            <a:ext cx="329989" cy="275508"/>
            <a:chOff x="4382679" y="4319018"/>
            <a:chExt cx="378645" cy="316095"/>
          </a:xfrm>
        </p:grpSpPr>
        <p:sp>
          <p:nvSpPr>
            <p:cNvPr id="546" name="Google Shape;546;p29">
              <a:hlinkClick r:id="" action="ppaction://hlinkshowjump?jump=nextslide"/>
            </p:cNvPr>
            <p:cNvSpPr/>
            <p:nvPr/>
          </p:nvSpPr>
          <p:spPr>
            <a:xfrm>
              <a:off x="4382679" y="4442791"/>
              <a:ext cx="378645" cy="192322"/>
            </a:xfrm>
            <a:custGeom>
              <a:avLst/>
              <a:gdLst/>
              <a:ahLst/>
              <a:cxnLst/>
              <a:rect l="l" t="t" r="r" b="b"/>
              <a:pathLst>
                <a:path w="23610" h="11992" extrusionOk="0">
                  <a:moveTo>
                    <a:pt x="0" y="0"/>
                  </a:moveTo>
                  <a:lnTo>
                    <a:pt x="11993" y="11992"/>
                  </a:lnTo>
                  <a:lnTo>
                    <a:pt x="23610" y="375"/>
                  </a:lnTo>
                </a:path>
              </a:pathLst>
            </a:custGeom>
            <a:noFill/>
            <a:ln w="9525" cap="flat" cmpd="sng">
              <a:solidFill>
                <a:schemeClr val="dk1"/>
              </a:solidFill>
              <a:prstDash val="solid"/>
              <a:round/>
              <a:headEnd type="none" w="med" len="med"/>
              <a:tailEnd type="none" w="med" len="med"/>
            </a:ln>
          </p:spPr>
          <p:txBody>
            <a:bodyPr/>
            <a:lstStyle/>
            <a:p>
              <a:endParaRPr lang="en-US"/>
            </a:p>
          </p:txBody>
        </p:sp>
        <p:sp>
          <p:nvSpPr>
            <p:cNvPr id="547" name="Google Shape;547;p29">
              <a:hlinkClick r:id="" action="ppaction://hlinkshowjump?jump=nextslide"/>
            </p:cNvPr>
            <p:cNvSpPr/>
            <p:nvPr/>
          </p:nvSpPr>
          <p:spPr>
            <a:xfrm>
              <a:off x="4382679" y="4319018"/>
              <a:ext cx="378645" cy="192322"/>
            </a:xfrm>
            <a:custGeom>
              <a:avLst/>
              <a:gdLst/>
              <a:ahLst/>
              <a:cxnLst/>
              <a:rect l="l" t="t" r="r" b="b"/>
              <a:pathLst>
                <a:path w="23610" h="11992" extrusionOk="0">
                  <a:moveTo>
                    <a:pt x="0" y="0"/>
                  </a:moveTo>
                  <a:lnTo>
                    <a:pt x="11993" y="11992"/>
                  </a:lnTo>
                  <a:lnTo>
                    <a:pt x="23610" y="375"/>
                  </a:lnTo>
                </a:path>
              </a:pathLst>
            </a:custGeom>
            <a:noFill/>
            <a:ln w="9525" cap="flat" cmpd="sng">
              <a:solidFill>
                <a:schemeClr val="dk1"/>
              </a:solidFill>
              <a:prstDash val="solid"/>
              <a:round/>
              <a:headEnd type="none" w="med" len="med"/>
              <a:tailEnd type="none" w="med" len="med"/>
            </a:ln>
          </p:spPr>
          <p:txBody>
            <a:bodyPr/>
            <a:lstStyle/>
            <a:p>
              <a:endParaRPr lang="en-US"/>
            </a:p>
          </p:txBody>
        </p:sp>
      </p:grpSp>
    </p:spTree>
    <p:extLst>
      <p:ext uri="{BB962C8B-B14F-4D97-AF65-F5344CB8AC3E}">
        <p14:creationId xmlns:p14="http://schemas.microsoft.com/office/powerpoint/2010/main" val="1799556977"/>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34"/>
          <p:cNvSpPr txBox="1">
            <a:spLocks noGrp="1"/>
          </p:cNvSpPr>
          <p:nvPr>
            <p:ph type="title"/>
          </p:nvPr>
        </p:nvSpPr>
        <p:spPr>
          <a:xfrm>
            <a:off x="720000" y="7621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3 Công nghệ mới</a:t>
            </a:r>
            <a:endParaRPr/>
          </a:p>
        </p:txBody>
      </p:sp>
      <p:sp>
        <p:nvSpPr>
          <p:cNvPr id="594" name="Google Shape;594;p34"/>
          <p:cNvSpPr txBox="1">
            <a:spLocks noGrp="1"/>
          </p:cNvSpPr>
          <p:nvPr>
            <p:ph type="subTitle" idx="1"/>
          </p:nvPr>
        </p:nvSpPr>
        <p:spPr>
          <a:xfrm>
            <a:off x="720000" y="2568393"/>
            <a:ext cx="2570100" cy="110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Sử dụng gửi mã otp về gmail để xác thực khi đăng kí tài khoản</a:t>
            </a:r>
            <a:endParaRPr/>
          </a:p>
        </p:txBody>
      </p:sp>
      <p:sp>
        <p:nvSpPr>
          <p:cNvPr id="595" name="Google Shape;595;p34"/>
          <p:cNvSpPr txBox="1">
            <a:spLocks noGrp="1"/>
          </p:cNvSpPr>
          <p:nvPr>
            <p:ph type="subTitle" idx="2"/>
          </p:nvPr>
        </p:nvSpPr>
        <p:spPr>
          <a:xfrm>
            <a:off x="3290340" y="2568402"/>
            <a:ext cx="2570100" cy="110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Thanh toán giỏ hàng bằng visa</a:t>
            </a:r>
            <a:endParaRPr/>
          </a:p>
        </p:txBody>
      </p:sp>
      <p:sp>
        <p:nvSpPr>
          <p:cNvPr id="598" name="Google Shape;598;p34"/>
          <p:cNvSpPr txBox="1">
            <a:spLocks noGrp="1"/>
          </p:cNvSpPr>
          <p:nvPr>
            <p:ph type="subTitle" idx="7"/>
          </p:nvPr>
        </p:nvSpPr>
        <p:spPr>
          <a:xfrm>
            <a:off x="720000" y="2151144"/>
            <a:ext cx="2570400" cy="420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t>X</a:t>
            </a:r>
            <a:r>
              <a:rPr lang="en"/>
              <a:t>ác thực tài khoản bằng email</a:t>
            </a:r>
            <a:endParaRPr/>
          </a:p>
        </p:txBody>
      </p:sp>
      <p:sp>
        <p:nvSpPr>
          <p:cNvPr id="599" name="Google Shape;599;p34"/>
          <p:cNvSpPr txBox="1">
            <a:spLocks noGrp="1"/>
          </p:cNvSpPr>
          <p:nvPr>
            <p:ph type="subTitle" idx="8"/>
          </p:nvPr>
        </p:nvSpPr>
        <p:spPr>
          <a:xfrm>
            <a:off x="3278249" y="2147784"/>
            <a:ext cx="2570400" cy="420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t>T</a:t>
            </a:r>
            <a:r>
              <a:rPr lang="en"/>
              <a:t>hanh toán trực tuyến</a:t>
            </a:r>
            <a:endParaRPr/>
          </a:p>
        </p:txBody>
      </p:sp>
      <p:sp>
        <p:nvSpPr>
          <p:cNvPr id="600" name="Google Shape;600;p34"/>
          <p:cNvSpPr txBox="1">
            <a:spLocks noGrp="1"/>
          </p:cNvSpPr>
          <p:nvPr>
            <p:ph type="subTitle" idx="9"/>
          </p:nvPr>
        </p:nvSpPr>
        <p:spPr>
          <a:xfrm>
            <a:off x="5860523" y="1937491"/>
            <a:ext cx="2570400" cy="420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t>G</a:t>
            </a:r>
            <a:r>
              <a:rPr lang="en"/>
              <a:t>ửi ảnh lên cloud</a:t>
            </a:r>
            <a:endParaRPr/>
          </a:p>
        </p:txBody>
      </p:sp>
      <p:sp>
        <p:nvSpPr>
          <p:cNvPr id="601" name="Google Shape;601;p34"/>
          <p:cNvSpPr txBox="1">
            <a:spLocks noGrp="1"/>
          </p:cNvSpPr>
          <p:nvPr>
            <p:ph type="subTitle" idx="5"/>
          </p:nvPr>
        </p:nvSpPr>
        <p:spPr>
          <a:xfrm>
            <a:off x="5860823" y="2408157"/>
            <a:ext cx="2570100" cy="110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G</a:t>
            </a:r>
            <a:r>
              <a:rPr lang="en"/>
              <a:t>ửi ảnh từ thiết bị local và sao lưu trên cloud</a:t>
            </a:r>
            <a:endParaRPr/>
          </a:p>
        </p:txBody>
      </p:sp>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p29"/>
          <p:cNvSpPr txBox="1">
            <a:spLocks noGrp="1"/>
          </p:cNvSpPr>
          <p:nvPr>
            <p:ph type="title"/>
          </p:nvPr>
        </p:nvSpPr>
        <p:spPr>
          <a:xfrm>
            <a:off x="1199049" y="2585349"/>
            <a:ext cx="6395850" cy="188194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t>Giao diện 1 số </a:t>
            </a:r>
            <a:br>
              <a:rPr lang="vi-VN"/>
            </a:br>
            <a:r>
              <a:rPr lang="vi-VN"/>
              <a:t>chức năng</a:t>
            </a:r>
            <a:endParaRPr/>
          </a:p>
        </p:txBody>
      </p:sp>
      <p:sp>
        <p:nvSpPr>
          <p:cNvPr id="543" name="Google Shape;543;p29"/>
          <p:cNvSpPr txBox="1">
            <a:spLocks noGrp="1"/>
          </p:cNvSpPr>
          <p:nvPr>
            <p:ph type="title" idx="2"/>
          </p:nvPr>
        </p:nvSpPr>
        <p:spPr>
          <a:xfrm>
            <a:off x="1199050" y="1716350"/>
            <a:ext cx="12357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a:t>04</a:t>
            </a:r>
            <a:endParaRPr/>
          </a:p>
        </p:txBody>
      </p:sp>
      <p:sp>
        <p:nvSpPr>
          <p:cNvPr id="544" name="Google Shape;544;p29"/>
          <p:cNvSpPr/>
          <p:nvPr/>
        </p:nvSpPr>
        <p:spPr>
          <a:xfrm>
            <a:off x="-466699" y="-1558207"/>
            <a:ext cx="4291800" cy="26994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5" name="Google Shape;545;p29"/>
          <p:cNvGrpSpPr/>
          <p:nvPr/>
        </p:nvGrpSpPr>
        <p:grpSpPr>
          <a:xfrm>
            <a:off x="4407005" y="4356743"/>
            <a:ext cx="329989" cy="275508"/>
            <a:chOff x="4382679" y="4319018"/>
            <a:chExt cx="378645" cy="316095"/>
          </a:xfrm>
        </p:grpSpPr>
        <p:sp>
          <p:nvSpPr>
            <p:cNvPr id="546" name="Google Shape;546;p29">
              <a:hlinkClick r:id="" action="ppaction://hlinkshowjump?jump=nextslide"/>
            </p:cNvPr>
            <p:cNvSpPr/>
            <p:nvPr/>
          </p:nvSpPr>
          <p:spPr>
            <a:xfrm>
              <a:off x="4382679" y="4442791"/>
              <a:ext cx="378645" cy="192322"/>
            </a:xfrm>
            <a:custGeom>
              <a:avLst/>
              <a:gdLst/>
              <a:ahLst/>
              <a:cxnLst/>
              <a:rect l="l" t="t" r="r" b="b"/>
              <a:pathLst>
                <a:path w="23610" h="11992" extrusionOk="0">
                  <a:moveTo>
                    <a:pt x="0" y="0"/>
                  </a:moveTo>
                  <a:lnTo>
                    <a:pt x="11993" y="11992"/>
                  </a:lnTo>
                  <a:lnTo>
                    <a:pt x="23610" y="375"/>
                  </a:lnTo>
                </a:path>
              </a:pathLst>
            </a:custGeom>
            <a:noFill/>
            <a:ln w="9525" cap="flat" cmpd="sng">
              <a:solidFill>
                <a:schemeClr val="dk1"/>
              </a:solidFill>
              <a:prstDash val="solid"/>
              <a:round/>
              <a:headEnd type="none" w="med" len="med"/>
              <a:tailEnd type="none" w="med" len="med"/>
            </a:ln>
          </p:spPr>
          <p:txBody>
            <a:bodyPr/>
            <a:lstStyle/>
            <a:p>
              <a:endParaRPr lang="en-US"/>
            </a:p>
          </p:txBody>
        </p:sp>
        <p:sp>
          <p:nvSpPr>
            <p:cNvPr id="547" name="Google Shape;547;p29">
              <a:hlinkClick r:id="" action="ppaction://hlinkshowjump?jump=nextslide"/>
            </p:cNvPr>
            <p:cNvSpPr/>
            <p:nvPr/>
          </p:nvSpPr>
          <p:spPr>
            <a:xfrm>
              <a:off x="4382679" y="4319018"/>
              <a:ext cx="378645" cy="192322"/>
            </a:xfrm>
            <a:custGeom>
              <a:avLst/>
              <a:gdLst/>
              <a:ahLst/>
              <a:cxnLst/>
              <a:rect l="l" t="t" r="r" b="b"/>
              <a:pathLst>
                <a:path w="23610" h="11992" extrusionOk="0">
                  <a:moveTo>
                    <a:pt x="0" y="0"/>
                  </a:moveTo>
                  <a:lnTo>
                    <a:pt x="11993" y="11992"/>
                  </a:lnTo>
                  <a:lnTo>
                    <a:pt x="23610" y="375"/>
                  </a:lnTo>
                </a:path>
              </a:pathLst>
            </a:custGeom>
            <a:noFill/>
            <a:ln w="9525" cap="flat" cmpd="sng">
              <a:solidFill>
                <a:schemeClr val="dk1"/>
              </a:solidFill>
              <a:prstDash val="solid"/>
              <a:round/>
              <a:headEnd type="none" w="med" len="med"/>
              <a:tailEnd type="none" w="med" len="med"/>
            </a:ln>
          </p:spPr>
          <p:txBody>
            <a:bodyPr/>
            <a:lstStyle/>
            <a:p>
              <a:endParaRPr lang="en-US"/>
            </a:p>
          </p:txBody>
        </p:sp>
      </p:grpSp>
    </p:spTree>
    <p:extLst>
      <p:ext uri="{BB962C8B-B14F-4D97-AF65-F5344CB8AC3E}">
        <p14:creationId xmlns:p14="http://schemas.microsoft.com/office/powerpoint/2010/main" val="3834873553"/>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633" name="Google Shape;633;p37"/>
          <p:cNvSpPr txBox="1">
            <a:spLocks noGrp="1"/>
          </p:cNvSpPr>
          <p:nvPr>
            <p:ph type="title"/>
          </p:nvPr>
        </p:nvSpPr>
        <p:spPr>
          <a:xfrm>
            <a:off x="1322429" y="310304"/>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User</a:t>
            </a:r>
            <a:endParaRPr/>
          </a:p>
        </p:txBody>
      </p:sp>
      <p:pic>
        <p:nvPicPr>
          <p:cNvPr id="3" name="Picture 2">
            <a:extLst>
              <a:ext uri="{FF2B5EF4-FFF2-40B4-BE49-F238E27FC236}">
                <a16:creationId xmlns:a16="http://schemas.microsoft.com/office/drawing/2014/main" id="{B1441BE0-F144-900C-9AA7-62B57B9079E3}"/>
              </a:ext>
            </a:extLst>
          </p:cNvPr>
          <p:cNvPicPr>
            <a:picLocks noChangeAspect="1"/>
          </p:cNvPicPr>
          <p:nvPr/>
        </p:nvPicPr>
        <p:blipFill>
          <a:blip r:embed="rId3"/>
          <a:stretch>
            <a:fillRect/>
          </a:stretch>
        </p:blipFill>
        <p:spPr>
          <a:xfrm>
            <a:off x="575534" y="969914"/>
            <a:ext cx="8031336" cy="3634359"/>
          </a:xfrm>
          <a:prstGeom prst="rect">
            <a:avLst/>
          </a:prstGeom>
        </p:spPr>
      </p:pic>
    </p:spTree>
    <p:extLst>
      <p:ext uri="{BB962C8B-B14F-4D97-AF65-F5344CB8AC3E}">
        <p14:creationId xmlns:p14="http://schemas.microsoft.com/office/powerpoint/2010/main" val="1164713677"/>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633" name="Google Shape;633;p37"/>
          <p:cNvSpPr txBox="1">
            <a:spLocks noGrp="1"/>
          </p:cNvSpPr>
          <p:nvPr>
            <p:ph type="title"/>
          </p:nvPr>
        </p:nvSpPr>
        <p:spPr>
          <a:xfrm>
            <a:off x="1322429" y="310304"/>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User</a:t>
            </a:r>
            <a:endParaRPr/>
          </a:p>
        </p:txBody>
      </p:sp>
      <p:pic>
        <p:nvPicPr>
          <p:cNvPr id="7" name="Picture 6">
            <a:extLst>
              <a:ext uri="{FF2B5EF4-FFF2-40B4-BE49-F238E27FC236}">
                <a16:creationId xmlns:a16="http://schemas.microsoft.com/office/drawing/2014/main" id="{CB1D5711-CEBD-AE35-798B-D1ACC310A7FA}"/>
              </a:ext>
            </a:extLst>
          </p:cNvPr>
          <p:cNvPicPr>
            <a:picLocks noChangeAspect="1"/>
          </p:cNvPicPr>
          <p:nvPr/>
        </p:nvPicPr>
        <p:blipFill>
          <a:blip r:embed="rId3"/>
          <a:stretch>
            <a:fillRect/>
          </a:stretch>
        </p:blipFill>
        <p:spPr>
          <a:xfrm>
            <a:off x="615347" y="1127972"/>
            <a:ext cx="7876844" cy="3562362"/>
          </a:xfrm>
          <a:prstGeom prst="rect">
            <a:avLst/>
          </a:prstGeom>
        </p:spPr>
      </p:pic>
    </p:spTree>
    <p:extLst>
      <p:ext uri="{BB962C8B-B14F-4D97-AF65-F5344CB8AC3E}">
        <p14:creationId xmlns:p14="http://schemas.microsoft.com/office/powerpoint/2010/main" val="2470909479"/>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633" name="Google Shape;633;p37"/>
          <p:cNvSpPr txBox="1">
            <a:spLocks noGrp="1"/>
          </p:cNvSpPr>
          <p:nvPr>
            <p:ph type="title"/>
          </p:nvPr>
        </p:nvSpPr>
        <p:spPr>
          <a:xfrm>
            <a:off x="1322429" y="310304"/>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User</a:t>
            </a:r>
            <a:endParaRPr/>
          </a:p>
        </p:txBody>
      </p:sp>
      <p:pic>
        <p:nvPicPr>
          <p:cNvPr id="3" name="Picture 2">
            <a:extLst>
              <a:ext uri="{FF2B5EF4-FFF2-40B4-BE49-F238E27FC236}">
                <a16:creationId xmlns:a16="http://schemas.microsoft.com/office/drawing/2014/main" id="{52DB1764-F6CA-AA8E-7418-752D7E3D51E7}"/>
              </a:ext>
            </a:extLst>
          </p:cNvPr>
          <p:cNvPicPr>
            <a:picLocks noChangeAspect="1"/>
          </p:cNvPicPr>
          <p:nvPr/>
        </p:nvPicPr>
        <p:blipFill>
          <a:blip r:embed="rId3"/>
          <a:stretch>
            <a:fillRect/>
          </a:stretch>
        </p:blipFill>
        <p:spPr>
          <a:xfrm>
            <a:off x="694394" y="883004"/>
            <a:ext cx="7988968" cy="3824753"/>
          </a:xfrm>
          <a:prstGeom prst="rect">
            <a:avLst/>
          </a:prstGeom>
        </p:spPr>
      </p:pic>
    </p:spTree>
    <p:extLst>
      <p:ext uri="{BB962C8B-B14F-4D97-AF65-F5344CB8AC3E}">
        <p14:creationId xmlns:p14="http://schemas.microsoft.com/office/powerpoint/2010/main" val="4149329830"/>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34"/>
          <p:cNvSpPr txBox="1">
            <a:spLocks noGrp="1"/>
          </p:cNvSpPr>
          <p:nvPr>
            <p:ph type="title"/>
          </p:nvPr>
        </p:nvSpPr>
        <p:spPr>
          <a:xfrm>
            <a:off x="1268640" y="309382"/>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t>Admin</a:t>
            </a:r>
            <a:endParaRPr/>
          </a:p>
        </p:txBody>
      </p:sp>
      <p:pic>
        <p:nvPicPr>
          <p:cNvPr id="3" name="Picture 2">
            <a:extLst>
              <a:ext uri="{FF2B5EF4-FFF2-40B4-BE49-F238E27FC236}">
                <a16:creationId xmlns:a16="http://schemas.microsoft.com/office/drawing/2014/main" id="{84982F6A-27E8-87C5-40F7-D94D50ED2B6D}"/>
              </a:ext>
            </a:extLst>
          </p:cNvPr>
          <p:cNvPicPr>
            <a:picLocks noChangeAspect="1"/>
          </p:cNvPicPr>
          <p:nvPr/>
        </p:nvPicPr>
        <p:blipFill>
          <a:blip r:embed="rId3"/>
          <a:stretch>
            <a:fillRect/>
          </a:stretch>
        </p:blipFill>
        <p:spPr>
          <a:xfrm>
            <a:off x="581245" y="882082"/>
            <a:ext cx="8165805" cy="3831708"/>
          </a:xfrm>
          <a:prstGeom prst="rect">
            <a:avLst/>
          </a:prstGeom>
        </p:spPr>
      </p:pic>
    </p:spTree>
    <p:extLst>
      <p:ext uri="{BB962C8B-B14F-4D97-AF65-F5344CB8AC3E}">
        <p14:creationId xmlns:p14="http://schemas.microsoft.com/office/powerpoint/2010/main" val="564536602"/>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2" name="Google Shape;652;p38"/>
          <p:cNvSpPr txBox="1">
            <a:spLocks noGrp="1"/>
          </p:cNvSpPr>
          <p:nvPr>
            <p:ph type="title"/>
          </p:nvPr>
        </p:nvSpPr>
        <p:spPr>
          <a:xfrm>
            <a:off x="1311670" y="299547"/>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t>Staff</a:t>
            </a:r>
            <a:endParaRPr/>
          </a:p>
        </p:txBody>
      </p:sp>
      <p:pic>
        <p:nvPicPr>
          <p:cNvPr id="3" name="Picture 2">
            <a:extLst>
              <a:ext uri="{FF2B5EF4-FFF2-40B4-BE49-F238E27FC236}">
                <a16:creationId xmlns:a16="http://schemas.microsoft.com/office/drawing/2014/main" id="{C2B75261-6C5B-43DD-7004-818C8633C88B}"/>
              </a:ext>
            </a:extLst>
          </p:cNvPr>
          <p:cNvPicPr>
            <a:picLocks noChangeAspect="1"/>
          </p:cNvPicPr>
          <p:nvPr/>
        </p:nvPicPr>
        <p:blipFill>
          <a:blip r:embed="rId3"/>
          <a:stretch>
            <a:fillRect/>
          </a:stretch>
        </p:blipFill>
        <p:spPr>
          <a:xfrm>
            <a:off x="580925" y="872247"/>
            <a:ext cx="8180303" cy="4078915"/>
          </a:xfrm>
          <a:prstGeom prst="rect">
            <a:avLst/>
          </a:prstGeom>
        </p:spPr>
      </p:pic>
    </p:spTree>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p29"/>
          <p:cNvSpPr txBox="1">
            <a:spLocks noGrp="1"/>
          </p:cNvSpPr>
          <p:nvPr>
            <p:ph type="title"/>
          </p:nvPr>
        </p:nvSpPr>
        <p:spPr>
          <a:xfrm>
            <a:off x="1199049" y="2585349"/>
            <a:ext cx="6395850" cy="188194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t>Demo</a:t>
            </a:r>
            <a:endParaRPr/>
          </a:p>
        </p:txBody>
      </p:sp>
      <p:sp>
        <p:nvSpPr>
          <p:cNvPr id="543" name="Google Shape;543;p29"/>
          <p:cNvSpPr txBox="1">
            <a:spLocks noGrp="1"/>
          </p:cNvSpPr>
          <p:nvPr>
            <p:ph type="title" idx="2"/>
          </p:nvPr>
        </p:nvSpPr>
        <p:spPr>
          <a:xfrm>
            <a:off x="1199050" y="1716350"/>
            <a:ext cx="12357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a:t>05</a:t>
            </a:r>
            <a:endParaRPr/>
          </a:p>
        </p:txBody>
      </p:sp>
      <p:sp>
        <p:nvSpPr>
          <p:cNvPr id="544" name="Google Shape;544;p29"/>
          <p:cNvSpPr/>
          <p:nvPr/>
        </p:nvSpPr>
        <p:spPr>
          <a:xfrm>
            <a:off x="-466699" y="-1558207"/>
            <a:ext cx="4291800" cy="26994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5" name="Google Shape;545;p29"/>
          <p:cNvGrpSpPr/>
          <p:nvPr/>
        </p:nvGrpSpPr>
        <p:grpSpPr>
          <a:xfrm>
            <a:off x="4407005" y="4356743"/>
            <a:ext cx="329989" cy="275508"/>
            <a:chOff x="4382679" y="4319018"/>
            <a:chExt cx="378645" cy="316095"/>
          </a:xfrm>
        </p:grpSpPr>
        <p:sp>
          <p:nvSpPr>
            <p:cNvPr id="546" name="Google Shape;546;p29">
              <a:hlinkClick r:id="" action="ppaction://hlinkshowjump?jump=nextslide"/>
            </p:cNvPr>
            <p:cNvSpPr/>
            <p:nvPr/>
          </p:nvSpPr>
          <p:spPr>
            <a:xfrm>
              <a:off x="4382679" y="4442791"/>
              <a:ext cx="378645" cy="192322"/>
            </a:xfrm>
            <a:custGeom>
              <a:avLst/>
              <a:gdLst/>
              <a:ahLst/>
              <a:cxnLst/>
              <a:rect l="l" t="t" r="r" b="b"/>
              <a:pathLst>
                <a:path w="23610" h="11992" extrusionOk="0">
                  <a:moveTo>
                    <a:pt x="0" y="0"/>
                  </a:moveTo>
                  <a:lnTo>
                    <a:pt x="11993" y="11992"/>
                  </a:lnTo>
                  <a:lnTo>
                    <a:pt x="23610" y="375"/>
                  </a:lnTo>
                </a:path>
              </a:pathLst>
            </a:custGeom>
            <a:noFill/>
            <a:ln w="9525" cap="flat" cmpd="sng">
              <a:solidFill>
                <a:schemeClr val="dk1"/>
              </a:solidFill>
              <a:prstDash val="solid"/>
              <a:round/>
              <a:headEnd type="none" w="med" len="med"/>
              <a:tailEnd type="none" w="med" len="med"/>
            </a:ln>
          </p:spPr>
          <p:txBody>
            <a:bodyPr/>
            <a:lstStyle/>
            <a:p>
              <a:endParaRPr lang="en-US"/>
            </a:p>
          </p:txBody>
        </p:sp>
        <p:sp>
          <p:nvSpPr>
            <p:cNvPr id="547" name="Google Shape;547;p29">
              <a:hlinkClick r:id="" action="ppaction://hlinkshowjump?jump=nextslide"/>
            </p:cNvPr>
            <p:cNvSpPr/>
            <p:nvPr/>
          </p:nvSpPr>
          <p:spPr>
            <a:xfrm>
              <a:off x="4382679" y="4319018"/>
              <a:ext cx="378645" cy="192322"/>
            </a:xfrm>
            <a:custGeom>
              <a:avLst/>
              <a:gdLst/>
              <a:ahLst/>
              <a:cxnLst/>
              <a:rect l="l" t="t" r="r" b="b"/>
              <a:pathLst>
                <a:path w="23610" h="11992" extrusionOk="0">
                  <a:moveTo>
                    <a:pt x="0" y="0"/>
                  </a:moveTo>
                  <a:lnTo>
                    <a:pt x="11993" y="11992"/>
                  </a:lnTo>
                  <a:lnTo>
                    <a:pt x="23610" y="375"/>
                  </a:lnTo>
                </a:path>
              </a:pathLst>
            </a:custGeom>
            <a:noFill/>
            <a:ln w="9525" cap="flat" cmpd="sng">
              <a:solidFill>
                <a:schemeClr val="dk1"/>
              </a:solidFill>
              <a:prstDash val="solid"/>
              <a:round/>
              <a:headEnd type="none" w="med" len="med"/>
              <a:tailEnd type="none" w="med" len="med"/>
            </a:ln>
          </p:spPr>
          <p:txBody>
            <a:bodyPr/>
            <a:lstStyle/>
            <a:p>
              <a:endParaRPr lang="en-US"/>
            </a:p>
          </p:txBody>
        </p:sp>
      </p:grpSp>
    </p:spTree>
    <p:extLst>
      <p:ext uri="{BB962C8B-B14F-4D97-AF65-F5344CB8AC3E}">
        <p14:creationId xmlns:p14="http://schemas.microsoft.com/office/powerpoint/2010/main" val="2766483082"/>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07"/>
        <p:cNvGrpSpPr/>
        <p:nvPr/>
      </p:nvGrpSpPr>
      <p:grpSpPr>
        <a:xfrm>
          <a:off x="0" y="0"/>
          <a:ext cx="0" cy="0"/>
          <a:chOff x="0" y="0"/>
          <a:chExt cx="0" cy="0"/>
        </a:xfrm>
      </p:grpSpPr>
      <p:sp>
        <p:nvSpPr>
          <p:cNvPr id="811" name="Google Shape;811;p45"/>
          <p:cNvSpPr/>
          <p:nvPr/>
        </p:nvSpPr>
        <p:spPr>
          <a:xfrm rot="-3086341">
            <a:off x="6380186" y="3061349"/>
            <a:ext cx="4291989" cy="2699436"/>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5"/>
          <p:cNvSpPr/>
          <p:nvPr/>
        </p:nvSpPr>
        <p:spPr>
          <a:xfrm>
            <a:off x="758120" y="1267949"/>
            <a:ext cx="345674" cy="346056"/>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3" name="Google Shape;813;p45"/>
          <p:cNvGrpSpPr/>
          <p:nvPr/>
        </p:nvGrpSpPr>
        <p:grpSpPr>
          <a:xfrm>
            <a:off x="757929" y="1755865"/>
            <a:ext cx="346056" cy="345674"/>
            <a:chOff x="3303268" y="3817349"/>
            <a:chExt cx="346056" cy="345674"/>
          </a:xfrm>
        </p:grpSpPr>
        <p:sp>
          <p:nvSpPr>
            <p:cNvPr id="814" name="Google Shape;814;p45"/>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5"/>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5"/>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5"/>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8" name="Google Shape;818;p45"/>
          <p:cNvGrpSpPr/>
          <p:nvPr/>
        </p:nvGrpSpPr>
        <p:grpSpPr>
          <a:xfrm>
            <a:off x="757931" y="2243415"/>
            <a:ext cx="346056" cy="345674"/>
            <a:chOff x="3752358" y="3817349"/>
            <a:chExt cx="346056" cy="345674"/>
          </a:xfrm>
        </p:grpSpPr>
        <p:sp>
          <p:nvSpPr>
            <p:cNvPr id="819" name="Google Shape;819;p45"/>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5"/>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5"/>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5"/>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3" name="Google Shape;823;p45"/>
          <p:cNvGrpSpPr/>
          <p:nvPr/>
        </p:nvGrpSpPr>
        <p:grpSpPr>
          <a:xfrm>
            <a:off x="757933" y="2730965"/>
            <a:ext cx="346024" cy="345674"/>
            <a:chOff x="4201447" y="3817349"/>
            <a:chExt cx="346024" cy="345674"/>
          </a:xfrm>
        </p:grpSpPr>
        <p:sp>
          <p:nvSpPr>
            <p:cNvPr id="824" name="Google Shape;824;p45"/>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5"/>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6" name="Google Shape;826;p45"/>
          <p:cNvGrpSpPr/>
          <p:nvPr/>
        </p:nvGrpSpPr>
        <p:grpSpPr>
          <a:xfrm>
            <a:off x="4407005" y="4191791"/>
            <a:ext cx="329989" cy="275508"/>
            <a:chOff x="4382679" y="4319018"/>
            <a:chExt cx="378645" cy="316095"/>
          </a:xfrm>
        </p:grpSpPr>
        <p:sp>
          <p:nvSpPr>
            <p:cNvPr id="827" name="Google Shape;827;p45">
              <a:hlinkClick r:id="" action="ppaction://hlinkshowjump?jump=nextslide"/>
            </p:cNvPr>
            <p:cNvSpPr/>
            <p:nvPr/>
          </p:nvSpPr>
          <p:spPr>
            <a:xfrm>
              <a:off x="4382679" y="4442791"/>
              <a:ext cx="378645" cy="192322"/>
            </a:xfrm>
            <a:custGeom>
              <a:avLst/>
              <a:gdLst/>
              <a:ahLst/>
              <a:cxnLst/>
              <a:rect l="l" t="t" r="r" b="b"/>
              <a:pathLst>
                <a:path w="23610" h="11992" extrusionOk="0">
                  <a:moveTo>
                    <a:pt x="0" y="0"/>
                  </a:moveTo>
                  <a:lnTo>
                    <a:pt x="11993" y="11992"/>
                  </a:lnTo>
                  <a:lnTo>
                    <a:pt x="23610" y="375"/>
                  </a:lnTo>
                </a:path>
              </a:pathLst>
            </a:custGeom>
            <a:noFill/>
            <a:ln w="9525" cap="flat" cmpd="sng">
              <a:solidFill>
                <a:schemeClr val="dk1"/>
              </a:solidFill>
              <a:prstDash val="solid"/>
              <a:round/>
              <a:headEnd type="none" w="med" len="med"/>
              <a:tailEnd type="none" w="med" len="med"/>
            </a:ln>
          </p:spPr>
          <p:txBody>
            <a:bodyPr/>
            <a:lstStyle/>
            <a:p>
              <a:endParaRPr lang="en-US"/>
            </a:p>
          </p:txBody>
        </p:sp>
        <p:sp>
          <p:nvSpPr>
            <p:cNvPr id="828" name="Google Shape;828;p45">
              <a:hlinkClick r:id="" action="ppaction://hlinkshowjump?jump=nextslide"/>
            </p:cNvPr>
            <p:cNvSpPr/>
            <p:nvPr/>
          </p:nvSpPr>
          <p:spPr>
            <a:xfrm>
              <a:off x="4382679" y="4319018"/>
              <a:ext cx="378645" cy="192322"/>
            </a:xfrm>
            <a:custGeom>
              <a:avLst/>
              <a:gdLst/>
              <a:ahLst/>
              <a:cxnLst/>
              <a:rect l="l" t="t" r="r" b="b"/>
              <a:pathLst>
                <a:path w="23610" h="11992" extrusionOk="0">
                  <a:moveTo>
                    <a:pt x="0" y="0"/>
                  </a:moveTo>
                  <a:lnTo>
                    <a:pt x="11993" y="11992"/>
                  </a:lnTo>
                  <a:lnTo>
                    <a:pt x="23610" y="375"/>
                  </a:lnTo>
                </a:path>
              </a:pathLst>
            </a:custGeom>
            <a:noFill/>
            <a:ln w="9525" cap="flat" cmpd="sng">
              <a:solidFill>
                <a:schemeClr val="dk1"/>
              </a:solidFill>
              <a:prstDash val="solid"/>
              <a:round/>
              <a:headEnd type="none" w="med" len="med"/>
              <a:tailEnd type="none" w="med" len="med"/>
            </a:ln>
          </p:spPr>
          <p:txBody>
            <a:bodyPr/>
            <a:lstStyle/>
            <a:p>
              <a:endParaRPr lang="en-US"/>
            </a:p>
          </p:txBody>
        </p:sp>
      </p:grpSp>
      <p:sp>
        <p:nvSpPr>
          <p:cNvPr id="6" name="Rectangle 5">
            <a:extLst>
              <a:ext uri="{FF2B5EF4-FFF2-40B4-BE49-F238E27FC236}">
                <a16:creationId xmlns:a16="http://schemas.microsoft.com/office/drawing/2014/main" id="{0779F9E9-47F8-477B-24AC-960209E5AE94}"/>
              </a:ext>
            </a:extLst>
          </p:cNvPr>
          <p:cNvSpPr/>
          <p:nvPr/>
        </p:nvSpPr>
        <p:spPr>
          <a:xfrm>
            <a:off x="1753496" y="2730965"/>
            <a:ext cx="5411097" cy="808301"/>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8" name="Google Shape;808;p45"/>
          <p:cNvSpPr txBox="1">
            <a:spLocks noGrp="1"/>
          </p:cNvSpPr>
          <p:nvPr>
            <p:ph type="title"/>
          </p:nvPr>
        </p:nvSpPr>
        <p:spPr>
          <a:xfrm>
            <a:off x="1320267" y="2300227"/>
            <a:ext cx="6833454" cy="1058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6000"/>
              <a:t>THANKS FOR WATCHING</a:t>
            </a:r>
            <a:endParaRPr sz="6000"/>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27"/>
          <p:cNvSpPr txBox="1">
            <a:spLocks noGrp="1"/>
          </p:cNvSpPr>
          <p:nvPr>
            <p:ph type="title"/>
          </p:nvPr>
        </p:nvSpPr>
        <p:spPr>
          <a:xfrm>
            <a:off x="1171821" y="30666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t>Thành viên nhóm</a:t>
            </a:r>
            <a:endParaRPr/>
          </a:p>
        </p:txBody>
      </p:sp>
      <p:graphicFrame>
        <p:nvGraphicFramePr>
          <p:cNvPr id="3" name="Table 2">
            <a:extLst>
              <a:ext uri="{FF2B5EF4-FFF2-40B4-BE49-F238E27FC236}">
                <a16:creationId xmlns:a16="http://schemas.microsoft.com/office/drawing/2014/main" id="{E3540A73-6EDB-465B-3E6D-4E4D0341D245}"/>
              </a:ext>
            </a:extLst>
          </p:cNvPr>
          <p:cNvGraphicFramePr>
            <a:graphicFrameLocks noGrp="1"/>
          </p:cNvGraphicFramePr>
          <p:nvPr>
            <p:extLst>
              <p:ext uri="{D42A27DB-BD31-4B8C-83A1-F6EECF244321}">
                <p14:modId xmlns:p14="http://schemas.microsoft.com/office/powerpoint/2010/main" val="393184351"/>
              </p:ext>
            </p:extLst>
          </p:nvPr>
        </p:nvGraphicFramePr>
        <p:xfrm>
          <a:off x="484094" y="879365"/>
          <a:ext cx="8165054" cy="3671120"/>
        </p:xfrm>
        <a:graphic>
          <a:graphicData uri="http://schemas.openxmlformats.org/drawingml/2006/table">
            <a:tbl>
              <a:tblPr firstRow="1" bandRow="1">
                <a:tableStyleId>{0B6721EC-510A-4793-949A-1B9011E8ADBA}</a:tableStyleId>
              </a:tblPr>
              <a:tblGrid>
                <a:gridCol w="2463501">
                  <a:extLst>
                    <a:ext uri="{9D8B030D-6E8A-4147-A177-3AD203B41FA5}">
                      <a16:colId xmlns:a16="http://schemas.microsoft.com/office/drawing/2014/main" val="2650941527"/>
                    </a:ext>
                  </a:extLst>
                </a:gridCol>
                <a:gridCol w="4722607">
                  <a:extLst>
                    <a:ext uri="{9D8B030D-6E8A-4147-A177-3AD203B41FA5}">
                      <a16:colId xmlns:a16="http://schemas.microsoft.com/office/drawing/2014/main" val="729221441"/>
                    </a:ext>
                  </a:extLst>
                </a:gridCol>
                <a:gridCol w="978946">
                  <a:extLst>
                    <a:ext uri="{9D8B030D-6E8A-4147-A177-3AD203B41FA5}">
                      <a16:colId xmlns:a16="http://schemas.microsoft.com/office/drawing/2014/main" val="3640969"/>
                    </a:ext>
                  </a:extLst>
                </a:gridCol>
              </a:tblGrid>
              <a:tr h="625119">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vi-VN" sz="1600" b="1" u="none">
                          <a:solidFill>
                            <a:schemeClr val="hlink"/>
                          </a:solidFill>
                          <a:latin typeface="Anybody"/>
                          <a:ea typeface="Anybody"/>
                          <a:cs typeface="Anybody"/>
                          <a:sym typeface="Anybody"/>
                        </a:rPr>
                        <a:t>Họ &amp; tên_MSSV</a:t>
                      </a:r>
                      <a:endParaRPr lang="en-US" sz="1600" b="1" u="none">
                        <a:solidFill>
                          <a:schemeClr val="dk1"/>
                        </a:solidFill>
                        <a:latin typeface="Anybody"/>
                        <a:ea typeface="Anybody"/>
                        <a:cs typeface="Anybody"/>
                        <a:sym typeface="Anybody"/>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vi-VN" sz="1600" b="1" u="none">
                          <a:solidFill>
                            <a:schemeClr val="hlink"/>
                          </a:solidFill>
                          <a:latin typeface="Anybody"/>
                          <a:ea typeface="Anybody"/>
                          <a:cs typeface="Anybody"/>
                          <a:sym typeface="Anybody"/>
                        </a:rPr>
                        <a:t>Phân công công việc</a:t>
                      </a:r>
                      <a:endParaRPr lang="en-US" sz="1600" b="1" u="none">
                        <a:solidFill>
                          <a:schemeClr val="dk1"/>
                        </a:solidFill>
                        <a:latin typeface="Anybody"/>
                        <a:ea typeface="Anybody"/>
                        <a:cs typeface="Anybody"/>
                        <a:sym typeface="Anybody"/>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vi-VN" sz="1600" b="1" u="none">
                          <a:solidFill>
                            <a:schemeClr val="hlink"/>
                          </a:solidFill>
                          <a:latin typeface="Anybody"/>
                          <a:ea typeface="Anybody"/>
                          <a:cs typeface="Anybody"/>
                          <a:sym typeface="Anybody"/>
                        </a:rPr>
                        <a:t>Hoàn thành</a:t>
                      </a:r>
                      <a:endParaRPr lang="en-US" sz="1600" b="1" u="none">
                        <a:solidFill>
                          <a:schemeClr val="dk1"/>
                        </a:solidFill>
                        <a:latin typeface="Anybody"/>
                        <a:ea typeface="Anybody"/>
                        <a:cs typeface="Anybody"/>
                        <a:sym typeface="Anybody"/>
                      </a:endParaRPr>
                    </a:p>
                  </a:txBody>
                  <a:tcPr anchor="ctr"/>
                </a:tc>
                <a:extLst>
                  <a:ext uri="{0D108BD9-81ED-4DB2-BD59-A6C34878D82A}">
                    <a16:rowId xmlns:a16="http://schemas.microsoft.com/office/drawing/2014/main" val="2627810256"/>
                  </a:ext>
                </a:extLst>
              </a:tr>
              <a:tr h="833435">
                <a:tc>
                  <a:txBody>
                    <a:bodyPr/>
                    <a:lstStyle/>
                    <a:p>
                      <a:r>
                        <a:rPr lang="vi-VN" sz="1400">
                          <a:solidFill>
                            <a:schemeClr val="dk1"/>
                          </a:solidFill>
                          <a:latin typeface="Anybody"/>
                          <a:sym typeface="Anybody"/>
                        </a:rPr>
                        <a:t>Nguyễn Linh Chi _ 2001215631</a:t>
                      </a:r>
                      <a:endParaRPr lang="en-US"/>
                    </a:p>
                  </a:txBody>
                  <a:tcPr anchor="ctr"/>
                </a:tc>
                <a:tc>
                  <a:txBody>
                    <a:bodyPr/>
                    <a:lstStyle/>
                    <a:p>
                      <a:r>
                        <a:rPr lang="en-US"/>
                        <a:t>User Layout</a:t>
                      </a:r>
                    </a:p>
                  </a:txBody>
                  <a:tcPr anchor="ctr"/>
                </a:tc>
                <a:tc>
                  <a:txBody>
                    <a:bodyPr/>
                    <a:lstStyle/>
                    <a:p>
                      <a:pPr algn="ctr"/>
                      <a:r>
                        <a:rPr lang="vi-VN" sz="1400">
                          <a:solidFill>
                            <a:schemeClr val="dk1"/>
                          </a:solidFill>
                          <a:latin typeface="Anybody"/>
                          <a:sym typeface="Anybody"/>
                        </a:rPr>
                        <a:t>100%</a:t>
                      </a:r>
                      <a:endParaRPr lang="en-US"/>
                    </a:p>
                  </a:txBody>
                  <a:tcPr anchor="ctr"/>
                </a:tc>
                <a:extLst>
                  <a:ext uri="{0D108BD9-81ED-4DB2-BD59-A6C34878D82A}">
                    <a16:rowId xmlns:a16="http://schemas.microsoft.com/office/drawing/2014/main" val="440998209"/>
                  </a:ext>
                </a:extLst>
              </a:tr>
              <a:tr h="737522">
                <a:tc>
                  <a:txBody>
                    <a:bodyPr/>
                    <a:lstStyle/>
                    <a:p>
                      <a:r>
                        <a:rPr lang="vi-VN">
                          <a:latin typeface="Anybody" panose="020B0604020202020204" charset="0"/>
                        </a:rPr>
                        <a:t>Nguyễn Phạm Ngọc Văn _ 2001216305</a:t>
                      </a:r>
                      <a:endParaRPr lang="en-US">
                        <a:latin typeface="Anybody" panose="020B060402020202020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t>User Layout</a:t>
                      </a:r>
                    </a:p>
                    <a:p>
                      <a:endParaRPr lang="en-US"/>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vi-VN" sz="1400">
                          <a:solidFill>
                            <a:schemeClr val="dk1"/>
                          </a:solidFill>
                          <a:latin typeface="Anybody"/>
                          <a:sym typeface="Anybody"/>
                        </a:rPr>
                        <a:t>100%</a:t>
                      </a:r>
                      <a:endParaRPr lang="en-US"/>
                    </a:p>
                    <a:p>
                      <a:pPr algn="ctr"/>
                      <a:endParaRPr lang="en-US"/>
                    </a:p>
                  </a:txBody>
                  <a:tcPr anchor="ctr"/>
                </a:tc>
                <a:extLst>
                  <a:ext uri="{0D108BD9-81ED-4DB2-BD59-A6C34878D82A}">
                    <a16:rowId xmlns:a16="http://schemas.microsoft.com/office/drawing/2014/main" val="1381904188"/>
                  </a:ext>
                </a:extLst>
              </a:tr>
              <a:tr h="737522">
                <a:tc>
                  <a:txBody>
                    <a:bodyPr/>
                    <a:lstStyle/>
                    <a:p>
                      <a:r>
                        <a:rPr lang="vi-VN">
                          <a:latin typeface="Anybody" panose="020B0604020202020204" charset="0"/>
                        </a:rPr>
                        <a:t>Nguyễn Ngọc Lâm _ 2001215906 (Nhóm trưởng)</a:t>
                      </a:r>
                      <a:endParaRPr lang="en-US">
                        <a:latin typeface="Anybody" panose="020B0604020202020204" charset="0"/>
                      </a:endParaRPr>
                    </a:p>
                  </a:txBody>
                  <a:tcPr anchor="ctr"/>
                </a:tc>
                <a:tc>
                  <a:txBody>
                    <a:bodyPr/>
                    <a:lstStyle/>
                    <a:p>
                      <a:r>
                        <a:rPr lang="en-US"/>
                        <a:t>Admin Layout</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vi-VN" sz="1400">
                          <a:solidFill>
                            <a:schemeClr val="dk1"/>
                          </a:solidFill>
                          <a:latin typeface="Anybody"/>
                          <a:sym typeface="Anybody"/>
                        </a:rPr>
                        <a:t>100%</a:t>
                      </a:r>
                      <a:endParaRPr lang="en-US"/>
                    </a:p>
                    <a:p>
                      <a:pPr algn="ctr"/>
                      <a:endParaRPr lang="en-US"/>
                    </a:p>
                  </a:txBody>
                  <a:tcPr anchor="ctr"/>
                </a:tc>
                <a:extLst>
                  <a:ext uri="{0D108BD9-81ED-4DB2-BD59-A6C34878D82A}">
                    <a16:rowId xmlns:a16="http://schemas.microsoft.com/office/drawing/2014/main" val="3315172897"/>
                  </a:ext>
                </a:extLst>
              </a:tr>
              <a:tr h="737522">
                <a:tc>
                  <a:txBody>
                    <a:bodyPr/>
                    <a:lstStyle/>
                    <a:p>
                      <a:r>
                        <a:rPr lang="vi-VN">
                          <a:latin typeface="Anybody" panose="020B0604020202020204" charset="0"/>
                        </a:rPr>
                        <a:t>Phạm Nguyễn Thanh Duy _ 2001215679</a:t>
                      </a:r>
                      <a:endParaRPr lang="en-US">
                        <a:latin typeface="Anybody" panose="020B0604020202020204" charset="0"/>
                      </a:endParaRPr>
                    </a:p>
                  </a:txBody>
                  <a:tcPr anchor="ctr"/>
                </a:tc>
                <a:tc>
                  <a:txBody>
                    <a:bodyPr/>
                    <a:lstStyle/>
                    <a:p>
                      <a:r>
                        <a:rPr lang="en-US"/>
                        <a:t>Staff Layout</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vi-VN" sz="1400">
                          <a:solidFill>
                            <a:schemeClr val="dk1"/>
                          </a:solidFill>
                          <a:latin typeface="Anybody"/>
                          <a:sym typeface="Anybody"/>
                        </a:rPr>
                        <a:t>100%</a:t>
                      </a:r>
                      <a:endParaRPr lang="en-US"/>
                    </a:p>
                    <a:p>
                      <a:pPr algn="ctr"/>
                      <a:endParaRPr lang="en-US"/>
                    </a:p>
                  </a:txBody>
                  <a:tcPr anchor="ctr"/>
                </a:tc>
                <a:extLst>
                  <a:ext uri="{0D108BD9-81ED-4DB2-BD59-A6C34878D82A}">
                    <a16:rowId xmlns:a16="http://schemas.microsoft.com/office/drawing/2014/main" val="1608164510"/>
                  </a:ext>
                </a:extLst>
              </a:tr>
            </a:tbl>
          </a:graphicData>
        </a:graphic>
      </p:graphicFrame>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28"/>
          <p:cNvSpPr txBox="1">
            <a:spLocks noGrp="1"/>
          </p:cNvSpPr>
          <p:nvPr>
            <p:ph type="title" idx="15"/>
          </p:nvPr>
        </p:nvSpPr>
        <p:spPr>
          <a:xfrm>
            <a:off x="720000" y="7621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t>Nội dung trình bày</a:t>
            </a:r>
            <a:endParaRPr/>
          </a:p>
        </p:txBody>
      </p:sp>
      <p:sp>
        <p:nvSpPr>
          <p:cNvPr id="526" name="Google Shape;526;p28"/>
          <p:cNvSpPr txBox="1">
            <a:spLocks noGrp="1"/>
          </p:cNvSpPr>
          <p:nvPr>
            <p:ph type="title"/>
          </p:nvPr>
        </p:nvSpPr>
        <p:spPr>
          <a:xfrm>
            <a:off x="720000" y="1633283"/>
            <a:ext cx="7347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01</a:t>
            </a:r>
            <a:endParaRPr/>
          </a:p>
        </p:txBody>
      </p:sp>
      <p:sp>
        <p:nvSpPr>
          <p:cNvPr id="527" name="Google Shape;527;p28"/>
          <p:cNvSpPr txBox="1">
            <a:spLocks noGrp="1"/>
          </p:cNvSpPr>
          <p:nvPr>
            <p:ph type="title" idx="2"/>
          </p:nvPr>
        </p:nvSpPr>
        <p:spPr>
          <a:xfrm>
            <a:off x="1848474" y="3017508"/>
            <a:ext cx="1063319"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04</a:t>
            </a:r>
            <a:endParaRPr/>
          </a:p>
        </p:txBody>
      </p:sp>
      <p:sp>
        <p:nvSpPr>
          <p:cNvPr id="528" name="Google Shape;528;p28"/>
          <p:cNvSpPr txBox="1">
            <a:spLocks noGrp="1"/>
          </p:cNvSpPr>
          <p:nvPr>
            <p:ph type="title" idx="3"/>
          </p:nvPr>
        </p:nvSpPr>
        <p:spPr>
          <a:xfrm>
            <a:off x="3419275" y="1633283"/>
            <a:ext cx="7347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02</a:t>
            </a:r>
            <a:endParaRPr/>
          </a:p>
        </p:txBody>
      </p:sp>
      <p:sp>
        <p:nvSpPr>
          <p:cNvPr id="529" name="Google Shape;529;p28"/>
          <p:cNvSpPr txBox="1">
            <a:spLocks noGrp="1"/>
          </p:cNvSpPr>
          <p:nvPr>
            <p:ph type="title" idx="4"/>
          </p:nvPr>
        </p:nvSpPr>
        <p:spPr>
          <a:xfrm>
            <a:off x="6118502" y="3001567"/>
            <a:ext cx="7347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05</a:t>
            </a:r>
            <a:endParaRPr/>
          </a:p>
        </p:txBody>
      </p:sp>
      <p:sp>
        <p:nvSpPr>
          <p:cNvPr id="530" name="Google Shape;530;p28"/>
          <p:cNvSpPr txBox="1">
            <a:spLocks noGrp="1"/>
          </p:cNvSpPr>
          <p:nvPr>
            <p:ph type="title" idx="5"/>
          </p:nvPr>
        </p:nvSpPr>
        <p:spPr>
          <a:xfrm>
            <a:off x="6118550" y="1633283"/>
            <a:ext cx="7347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03</a:t>
            </a:r>
            <a:endParaRPr/>
          </a:p>
        </p:txBody>
      </p:sp>
      <p:sp>
        <p:nvSpPr>
          <p:cNvPr id="532" name="Google Shape;532;p28"/>
          <p:cNvSpPr txBox="1">
            <a:spLocks noGrp="1"/>
          </p:cNvSpPr>
          <p:nvPr>
            <p:ph type="subTitle" idx="1"/>
          </p:nvPr>
        </p:nvSpPr>
        <p:spPr>
          <a:xfrm>
            <a:off x="720000" y="2064875"/>
            <a:ext cx="2305500" cy="75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t>Giới thiệu đề tài</a:t>
            </a:r>
            <a:endParaRPr/>
          </a:p>
        </p:txBody>
      </p:sp>
      <p:sp>
        <p:nvSpPr>
          <p:cNvPr id="533" name="Google Shape;533;p28"/>
          <p:cNvSpPr txBox="1">
            <a:spLocks noGrp="1"/>
          </p:cNvSpPr>
          <p:nvPr>
            <p:ph type="subTitle" idx="7"/>
          </p:nvPr>
        </p:nvSpPr>
        <p:spPr>
          <a:xfrm>
            <a:off x="3302598" y="2064875"/>
            <a:ext cx="2422177" cy="75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t>Phân tích thiết kế</a:t>
            </a:r>
            <a:r>
              <a:rPr lang="en-US"/>
              <a:t>, CSDL</a:t>
            </a:r>
            <a:endParaRPr/>
          </a:p>
        </p:txBody>
      </p:sp>
      <p:sp>
        <p:nvSpPr>
          <p:cNvPr id="534" name="Google Shape;534;p28"/>
          <p:cNvSpPr txBox="1">
            <a:spLocks noGrp="1"/>
          </p:cNvSpPr>
          <p:nvPr>
            <p:ph type="subTitle" idx="8"/>
          </p:nvPr>
        </p:nvSpPr>
        <p:spPr>
          <a:xfrm>
            <a:off x="6118550" y="2064875"/>
            <a:ext cx="2305500" cy="75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t>Kỹ thuật mới</a:t>
            </a:r>
            <a:endParaRPr/>
          </a:p>
        </p:txBody>
      </p:sp>
      <p:sp>
        <p:nvSpPr>
          <p:cNvPr id="535" name="Google Shape;535;p28"/>
          <p:cNvSpPr txBox="1">
            <a:spLocks noGrp="1"/>
          </p:cNvSpPr>
          <p:nvPr>
            <p:ph type="subTitle" idx="9"/>
          </p:nvPr>
        </p:nvSpPr>
        <p:spPr>
          <a:xfrm>
            <a:off x="1848474" y="3449167"/>
            <a:ext cx="3336711" cy="75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t>Giao diện 1 số chức năng</a:t>
            </a:r>
          </a:p>
        </p:txBody>
      </p:sp>
      <p:sp>
        <p:nvSpPr>
          <p:cNvPr id="536" name="Google Shape;536;p28"/>
          <p:cNvSpPr txBox="1">
            <a:spLocks noGrp="1"/>
          </p:cNvSpPr>
          <p:nvPr>
            <p:ph type="subTitle" idx="13"/>
          </p:nvPr>
        </p:nvSpPr>
        <p:spPr>
          <a:xfrm>
            <a:off x="6118502" y="3433226"/>
            <a:ext cx="2305500" cy="75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t>DEMO</a:t>
            </a:r>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p29"/>
          <p:cNvSpPr txBox="1">
            <a:spLocks noGrp="1"/>
          </p:cNvSpPr>
          <p:nvPr>
            <p:ph type="title"/>
          </p:nvPr>
        </p:nvSpPr>
        <p:spPr>
          <a:xfrm>
            <a:off x="1199049" y="2585350"/>
            <a:ext cx="5728875"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t>Giới thiệu đề tài</a:t>
            </a:r>
            <a:endParaRPr/>
          </a:p>
        </p:txBody>
      </p:sp>
      <p:sp>
        <p:nvSpPr>
          <p:cNvPr id="543" name="Google Shape;543;p29"/>
          <p:cNvSpPr txBox="1">
            <a:spLocks noGrp="1"/>
          </p:cNvSpPr>
          <p:nvPr>
            <p:ph type="title" idx="2"/>
          </p:nvPr>
        </p:nvSpPr>
        <p:spPr>
          <a:xfrm>
            <a:off x="1199050" y="1716350"/>
            <a:ext cx="12357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01</a:t>
            </a:r>
            <a:endParaRPr/>
          </a:p>
        </p:txBody>
      </p:sp>
      <p:sp>
        <p:nvSpPr>
          <p:cNvPr id="544" name="Google Shape;544;p29"/>
          <p:cNvSpPr/>
          <p:nvPr/>
        </p:nvSpPr>
        <p:spPr>
          <a:xfrm>
            <a:off x="-466699" y="-1558207"/>
            <a:ext cx="4291800" cy="26994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5" name="Google Shape;545;p29"/>
          <p:cNvGrpSpPr/>
          <p:nvPr/>
        </p:nvGrpSpPr>
        <p:grpSpPr>
          <a:xfrm>
            <a:off x="4407005" y="4191791"/>
            <a:ext cx="329989" cy="275508"/>
            <a:chOff x="4382679" y="4319018"/>
            <a:chExt cx="378645" cy="316095"/>
          </a:xfrm>
        </p:grpSpPr>
        <p:sp>
          <p:nvSpPr>
            <p:cNvPr id="546" name="Google Shape;546;p29">
              <a:hlinkClick r:id="" action="ppaction://hlinkshowjump?jump=nextslide"/>
            </p:cNvPr>
            <p:cNvSpPr/>
            <p:nvPr/>
          </p:nvSpPr>
          <p:spPr>
            <a:xfrm>
              <a:off x="4382679" y="4442791"/>
              <a:ext cx="378645" cy="192322"/>
            </a:xfrm>
            <a:custGeom>
              <a:avLst/>
              <a:gdLst/>
              <a:ahLst/>
              <a:cxnLst/>
              <a:rect l="l" t="t" r="r" b="b"/>
              <a:pathLst>
                <a:path w="23610" h="11992" extrusionOk="0">
                  <a:moveTo>
                    <a:pt x="0" y="0"/>
                  </a:moveTo>
                  <a:lnTo>
                    <a:pt x="11993" y="11992"/>
                  </a:lnTo>
                  <a:lnTo>
                    <a:pt x="23610" y="375"/>
                  </a:lnTo>
                </a:path>
              </a:pathLst>
            </a:custGeom>
            <a:noFill/>
            <a:ln w="9525" cap="flat" cmpd="sng">
              <a:solidFill>
                <a:schemeClr val="dk1"/>
              </a:solidFill>
              <a:prstDash val="solid"/>
              <a:round/>
              <a:headEnd type="none" w="med" len="med"/>
              <a:tailEnd type="none" w="med" len="med"/>
            </a:ln>
          </p:spPr>
          <p:txBody>
            <a:bodyPr/>
            <a:lstStyle/>
            <a:p>
              <a:endParaRPr lang="en-US"/>
            </a:p>
          </p:txBody>
        </p:sp>
        <p:sp>
          <p:nvSpPr>
            <p:cNvPr id="547" name="Google Shape;547;p29">
              <a:hlinkClick r:id="" action="ppaction://hlinkshowjump?jump=nextslide"/>
            </p:cNvPr>
            <p:cNvSpPr/>
            <p:nvPr/>
          </p:nvSpPr>
          <p:spPr>
            <a:xfrm>
              <a:off x="4382679" y="4319018"/>
              <a:ext cx="378645" cy="192322"/>
            </a:xfrm>
            <a:custGeom>
              <a:avLst/>
              <a:gdLst/>
              <a:ahLst/>
              <a:cxnLst/>
              <a:rect l="l" t="t" r="r" b="b"/>
              <a:pathLst>
                <a:path w="23610" h="11992" extrusionOk="0">
                  <a:moveTo>
                    <a:pt x="0" y="0"/>
                  </a:moveTo>
                  <a:lnTo>
                    <a:pt x="11993" y="11992"/>
                  </a:lnTo>
                  <a:lnTo>
                    <a:pt x="23610" y="375"/>
                  </a:lnTo>
                </a:path>
              </a:pathLst>
            </a:custGeom>
            <a:noFill/>
            <a:ln w="9525" cap="flat" cmpd="sng">
              <a:solidFill>
                <a:schemeClr val="dk1"/>
              </a:solidFill>
              <a:prstDash val="solid"/>
              <a:round/>
              <a:headEnd type="none" w="med" len="med"/>
              <a:tailEnd type="none" w="med" len="med"/>
            </a:ln>
          </p:spPr>
          <p:txBody>
            <a:bodyPr/>
            <a:lstStyle/>
            <a:p>
              <a:endParaRPr lang="en-US"/>
            </a:p>
          </p:txBody>
        </p:sp>
      </p:gr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30"/>
          <p:cNvSpPr txBox="1">
            <a:spLocks noGrp="1"/>
          </p:cNvSpPr>
          <p:nvPr>
            <p:ph type="title"/>
          </p:nvPr>
        </p:nvSpPr>
        <p:spPr>
          <a:xfrm>
            <a:off x="811975" y="762125"/>
            <a:ext cx="4483025"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t>Lí do lựa chọn đề tài</a:t>
            </a:r>
            <a:endParaRPr/>
          </a:p>
        </p:txBody>
      </p:sp>
      <p:sp>
        <p:nvSpPr>
          <p:cNvPr id="553" name="Google Shape;553;p30"/>
          <p:cNvSpPr txBox="1">
            <a:spLocks noGrp="1"/>
          </p:cNvSpPr>
          <p:nvPr>
            <p:ph type="subTitle" idx="1"/>
          </p:nvPr>
        </p:nvSpPr>
        <p:spPr>
          <a:xfrm>
            <a:off x="811974" y="1627825"/>
            <a:ext cx="7772627" cy="259993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vi-VN" sz="1600"/>
              <a:t>Là kết hợp giữa sự phổ biến của ngành thời trang và tính ứng dụng thực tế. Ngành thời trang không chỉ là một lĩnh vực kinh doanh lớn mà còn đòi hỏi sự sáng tạo trong thiết kế web để tạo ra trải nghiệm mua sắm thuận tiện và hấp dẫn. Quản lý bán quần áo không chỉ đơn thuần là việc trình bày sản phẩm, mà còn bao gồm quản lý danh mục, đơn hàng, thanh toán, mang lại thách thức kỹ thuật và phát triển kỹ năng quản lý cơ sở dữ liệu</a:t>
            </a:r>
            <a:endParaRPr lang="en-US" sz="1600"/>
          </a:p>
        </p:txBody>
      </p:sp>
    </p:spTree>
    <p:extLst>
      <p:ext uri="{BB962C8B-B14F-4D97-AF65-F5344CB8AC3E}">
        <p14:creationId xmlns:p14="http://schemas.microsoft.com/office/powerpoint/2010/main" val="4197668348"/>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30"/>
          <p:cNvSpPr txBox="1">
            <a:spLocks noGrp="1"/>
          </p:cNvSpPr>
          <p:nvPr>
            <p:ph type="title"/>
          </p:nvPr>
        </p:nvSpPr>
        <p:spPr>
          <a:xfrm>
            <a:off x="811975" y="762125"/>
            <a:ext cx="4483025"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t>Mục tiêu</a:t>
            </a:r>
            <a:endParaRPr/>
          </a:p>
        </p:txBody>
      </p:sp>
      <p:sp>
        <p:nvSpPr>
          <p:cNvPr id="553" name="Google Shape;553;p30"/>
          <p:cNvSpPr txBox="1">
            <a:spLocks noGrp="1"/>
          </p:cNvSpPr>
          <p:nvPr>
            <p:ph type="subTitle" idx="1"/>
          </p:nvPr>
        </p:nvSpPr>
        <p:spPr>
          <a:xfrm>
            <a:off x="811975" y="1354464"/>
            <a:ext cx="4849093" cy="3285536"/>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1600"/>
              <a:t>Tạo ra một giao diện trực quan và hấp dẫn, thể hiện sự sáng tạo trong việc thiết kế trang web thời trang.</a:t>
            </a:r>
            <a:r>
              <a:rPr lang="vi-VN" sz="1600"/>
              <a:t> </a:t>
            </a:r>
            <a:r>
              <a:rPr lang="en-US" sz="1600"/>
              <a:t>T</a:t>
            </a:r>
            <a:r>
              <a:rPr lang="vi-VN" sz="1600"/>
              <a:t>hể hiện khả năng tổ chức thông tin</a:t>
            </a:r>
            <a:r>
              <a:rPr lang="en-US" sz="1600"/>
              <a:t> </a:t>
            </a:r>
            <a:r>
              <a:rPr lang="vi-VN" sz="1600"/>
              <a:t>và tối ưu hóa trải nghiệm người dùng.</a:t>
            </a:r>
            <a:endParaRPr lang="en-US" sz="1600"/>
          </a:p>
          <a:p>
            <a:pPr marL="457200" lvl="0" indent="-304800" algn="l" rtl="0">
              <a:lnSpc>
                <a:spcPct val="150000"/>
              </a:lnSpc>
              <a:spcBef>
                <a:spcPts val="0"/>
              </a:spcBef>
              <a:spcAft>
                <a:spcPts val="0"/>
              </a:spcAft>
              <a:buSzPts val="1200"/>
              <a:buChar char="●"/>
            </a:pPr>
            <a:r>
              <a:rPr lang="en-US" sz="1600"/>
              <a:t>Phát triển kỹ năng thiết kế web</a:t>
            </a:r>
          </a:p>
          <a:p>
            <a:pPr marL="457200" lvl="0" indent="-304800" algn="l" rtl="0">
              <a:lnSpc>
                <a:spcPct val="150000"/>
              </a:lnSpc>
              <a:spcBef>
                <a:spcPts val="0"/>
              </a:spcBef>
              <a:spcAft>
                <a:spcPts val="0"/>
              </a:spcAft>
              <a:buSzPts val="1200"/>
              <a:buChar char="●"/>
            </a:pPr>
            <a:r>
              <a:rPr lang="en-US" sz="1600"/>
              <a:t>Xây dựng chức năng quản lý hiệu quả</a:t>
            </a:r>
          </a:p>
          <a:p>
            <a:pPr marL="457200" lvl="0" indent="-304800" algn="l" rtl="0">
              <a:lnSpc>
                <a:spcPct val="150000"/>
              </a:lnSpc>
              <a:spcBef>
                <a:spcPts val="0"/>
              </a:spcBef>
              <a:spcAft>
                <a:spcPts val="0"/>
              </a:spcAft>
              <a:buSzPts val="1200"/>
              <a:buChar char="●"/>
            </a:pPr>
            <a:r>
              <a:rPr lang="en-US" sz="1600"/>
              <a:t>Tích hợp các chức năng thanh toán an toàn</a:t>
            </a:r>
          </a:p>
          <a:p>
            <a:pPr marL="457200" lvl="0" indent="-304800" algn="l" rtl="0">
              <a:lnSpc>
                <a:spcPct val="150000"/>
              </a:lnSpc>
              <a:spcBef>
                <a:spcPts val="0"/>
              </a:spcBef>
              <a:spcAft>
                <a:spcPts val="0"/>
              </a:spcAft>
              <a:buSzPts val="1200"/>
              <a:buChar char="●"/>
            </a:pPr>
            <a:r>
              <a:rPr lang="vi-VN" sz="1600"/>
              <a:t>Nắm bắt yêu cầu của thị trường</a:t>
            </a:r>
            <a:endParaRPr sz="1600"/>
          </a:p>
        </p:txBody>
      </p:sp>
      <p:pic>
        <p:nvPicPr>
          <p:cNvPr id="554" name="Google Shape;554;p30"/>
          <p:cNvPicPr preferRelativeResize="0">
            <a:picLocks noGrp="1"/>
          </p:cNvPicPr>
          <p:nvPr>
            <p:ph type="pic" idx="2"/>
          </p:nvPr>
        </p:nvPicPr>
        <p:blipFill rotWithShape="1">
          <a:blip r:embed="rId3">
            <a:alphaModFix/>
          </a:blip>
          <a:srcRect l="13625" r="14771"/>
          <a:stretch/>
        </p:blipFill>
        <p:spPr>
          <a:xfrm>
            <a:off x="5938220" y="1448389"/>
            <a:ext cx="2586477" cy="2657171"/>
          </a:xfrm>
          <a:prstGeom prst="roundRect">
            <a:avLst>
              <a:gd name="adj" fmla="val 16667"/>
            </a:avLst>
          </a:prstGeom>
        </p:spPr>
      </p:pic>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60" name="Google Shape;560;p31"/>
          <p:cNvSpPr txBox="1">
            <a:spLocks noGrp="1"/>
          </p:cNvSpPr>
          <p:nvPr>
            <p:ph type="title"/>
          </p:nvPr>
        </p:nvSpPr>
        <p:spPr>
          <a:xfrm>
            <a:off x="720000" y="7621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t>Chức năng chính</a:t>
            </a:r>
            <a:endParaRPr/>
          </a:p>
        </p:txBody>
      </p:sp>
      <p:sp>
        <p:nvSpPr>
          <p:cNvPr id="562" name="Google Shape;562;p31"/>
          <p:cNvSpPr txBox="1">
            <a:spLocks noGrp="1"/>
          </p:cNvSpPr>
          <p:nvPr>
            <p:ph type="subTitle" idx="2"/>
          </p:nvPr>
        </p:nvSpPr>
        <p:spPr>
          <a:xfrm>
            <a:off x="720000" y="1721902"/>
            <a:ext cx="2638425" cy="2825674"/>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vi-VN" sz="1600"/>
              <a:t>Hiển thi sản phẩm</a:t>
            </a:r>
          </a:p>
          <a:p>
            <a:pPr marL="171450" lvl="0" indent="-171450" algn="l" rtl="0">
              <a:spcBef>
                <a:spcPts val="0"/>
              </a:spcBef>
              <a:spcAft>
                <a:spcPts val="0"/>
              </a:spcAft>
              <a:buFont typeface="Arial" panose="020B0604020202020204" pitchFamily="34" charset="0"/>
              <a:buChar char="•"/>
            </a:pPr>
            <a:endParaRPr lang="vi-VN" sz="1600"/>
          </a:p>
          <a:p>
            <a:pPr marL="171450" lvl="0" indent="-171450" algn="l" rtl="0">
              <a:spcBef>
                <a:spcPts val="0"/>
              </a:spcBef>
              <a:spcAft>
                <a:spcPts val="0"/>
              </a:spcAft>
              <a:buFont typeface="Arial" panose="020B0604020202020204" pitchFamily="34" charset="0"/>
              <a:buChar char="•"/>
            </a:pPr>
            <a:r>
              <a:rPr lang="vi-VN" sz="1600"/>
              <a:t>Danh mục sản phẩm</a:t>
            </a:r>
          </a:p>
          <a:p>
            <a:pPr marL="171450" lvl="0" indent="-171450" algn="l" rtl="0">
              <a:spcBef>
                <a:spcPts val="0"/>
              </a:spcBef>
              <a:spcAft>
                <a:spcPts val="0"/>
              </a:spcAft>
              <a:buFont typeface="Arial" panose="020B0604020202020204" pitchFamily="34" charset="0"/>
              <a:buChar char="•"/>
            </a:pPr>
            <a:endParaRPr lang="vi-VN" sz="1600"/>
          </a:p>
          <a:p>
            <a:pPr marL="171450" lvl="0" indent="-171450" algn="l" rtl="0">
              <a:spcBef>
                <a:spcPts val="0"/>
              </a:spcBef>
              <a:spcAft>
                <a:spcPts val="0"/>
              </a:spcAft>
              <a:buFont typeface="Arial" panose="020B0604020202020204" pitchFamily="34" charset="0"/>
              <a:buChar char="•"/>
            </a:pPr>
            <a:r>
              <a:rPr lang="vi-VN" sz="1600"/>
              <a:t>Chức năng tìm kiếm</a:t>
            </a:r>
          </a:p>
          <a:p>
            <a:pPr marL="171450" lvl="0" indent="-171450" algn="l" rtl="0">
              <a:spcBef>
                <a:spcPts val="0"/>
              </a:spcBef>
              <a:spcAft>
                <a:spcPts val="0"/>
              </a:spcAft>
              <a:buFont typeface="Arial" panose="020B0604020202020204" pitchFamily="34" charset="0"/>
              <a:buChar char="•"/>
            </a:pPr>
            <a:endParaRPr lang="vi-VN" sz="1600"/>
          </a:p>
          <a:p>
            <a:pPr marL="171450" lvl="0" indent="-171450" algn="l" rtl="0">
              <a:spcBef>
                <a:spcPts val="0"/>
              </a:spcBef>
              <a:spcAft>
                <a:spcPts val="0"/>
              </a:spcAft>
              <a:buFont typeface="Arial" panose="020B0604020202020204" pitchFamily="34" charset="0"/>
              <a:buChar char="•"/>
            </a:pPr>
            <a:r>
              <a:rPr lang="vi-VN" sz="1600"/>
              <a:t>Quản lý giỏ hàng</a:t>
            </a:r>
          </a:p>
          <a:p>
            <a:pPr marL="171450" lvl="0" indent="-171450" algn="l" rtl="0">
              <a:spcBef>
                <a:spcPts val="0"/>
              </a:spcBef>
              <a:spcAft>
                <a:spcPts val="0"/>
              </a:spcAft>
              <a:buFont typeface="Arial" panose="020B0604020202020204" pitchFamily="34" charset="0"/>
              <a:buChar char="•"/>
            </a:pPr>
            <a:endParaRPr lang="vi-VN" sz="1600"/>
          </a:p>
          <a:p>
            <a:pPr marL="171450" lvl="0" indent="-171450" algn="l" rtl="0">
              <a:spcBef>
                <a:spcPts val="0"/>
              </a:spcBef>
              <a:spcAft>
                <a:spcPts val="0"/>
              </a:spcAft>
              <a:buFont typeface="Arial" panose="020B0604020202020204" pitchFamily="34" charset="0"/>
              <a:buChar char="•"/>
            </a:pPr>
            <a:r>
              <a:rPr lang="vi-VN" sz="1600"/>
              <a:t>Quản lý đơn hàng</a:t>
            </a:r>
          </a:p>
        </p:txBody>
      </p:sp>
      <p:sp>
        <p:nvSpPr>
          <p:cNvPr id="564" name="Google Shape;564;p31"/>
          <p:cNvSpPr/>
          <p:nvPr/>
        </p:nvSpPr>
        <p:spPr>
          <a:xfrm rot="6382974">
            <a:off x="6641863" y="1928707"/>
            <a:ext cx="3362108" cy="2114453"/>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62;p31">
            <a:extLst>
              <a:ext uri="{FF2B5EF4-FFF2-40B4-BE49-F238E27FC236}">
                <a16:creationId xmlns:a16="http://schemas.microsoft.com/office/drawing/2014/main" id="{99659FE3-46F9-D9A7-C82A-CF854D42A78A}"/>
              </a:ext>
            </a:extLst>
          </p:cNvPr>
          <p:cNvSpPr txBox="1">
            <a:spLocks/>
          </p:cNvSpPr>
          <p:nvPr/>
        </p:nvSpPr>
        <p:spPr>
          <a:xfrm>
            <a:off x="3596550" y="1709117"/>
            <a:ext cx="3309076" cy="28256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nybody"/>
              <a:buNone/>
              <a:defRPr sz="1200" b="0" i="0" u="none" strike="noStrike" cap="none">
                <a:solidFill>
                  <a:schemeClr val="dk1"/>
                </a:solidFill>
                <a:latin typeface="Anybody"/>
                <a:ea typeface="Anybody"/>
                <a:cs typeface="Anybody"/>
                <a:sym typeface="Anybody"/>
              </a:defRPr>
            </a:lvl1pPr>
            <a:lvl2pPr marL="914400" marR="0" lvl="1" indent="-304800" algn="ctr" rtl="0">
              <a:lnSpc>
                <a:spcPct val="100000"/>
              </a:lnSpc>
              <a:spcBef>
                <a:spcPts val="0"/>
              </a:spcBef>
              <a:spcAft>
                <a:spcPts val="0"/>
              </a:spcAft>
              <a:buClr>
                <a:schemeClr val="dk1"/>
              </a:buClr>
              <a:buSzPts val="1200"/>
              <a:buFont typeface="Anybody"/>
              <a:buNone/>
              <a:defRPr sz="1200" b="0" i="0" u="none" strike="noStrike" cap="none">
                <a:solidFill>
                  <a:schemeClr val="dk1"/>
                </a:solidFill>
                <a:latin typeface="Anybody"/>
                <a:ea typeface="Anybody"/>
                <a:cs typeface="Anybody"/>
                <a:sym typeface="Anybody"/>
              </a:defRPr>
            </a:lvl2pPr>
            <a:lvl3pPr marL="1371600" marR="0" lvl="2" indent="-304800" algn="ctr" rtl="0">
              <a:lnSpc>
                <a:spcPct val="100000"/>
              </a:lnSpc>
              <a:spcBef>
                <a:spcPts val="0"/>
              </a:spcBef>
              <a:spcAft>
                <a:spcPts val="0"/>
              </a:spcAft>
              <a:buClr>
                <a:schemeClr val="dk1"/>
              </a:buClr>
              <a:buSzPts val="1200"/>
              <a:buFont typeface="Anybody"/>
              <a:buNone/>
              <a:defRPr sz="1200" b="0" i="0" u="none" strike="noStrike" cap="none">
                <a:solidFill>
                  <a:schemeClr val="dk1"/>
                </a:solidFill>
                <a:latin typeface="Anybody"/>
                <a:ea typeface="Anybody"/>
                <a:cs typeface="Anybody"/>
                <a:sym typeface="Anybody"/>
              </a:defRPr>
            </a:lvl3pPr>
            <a:lvl4pPr marL="1828800" marR="0" lvl="3" indent="-304800" algn="ctr" rtl="0">
              <a:lnSpc>
                <a:spcPct val="100000"/>
              </a:lnSpc>
              <a:spcBef>
                <a:spcPts val="0"/>
              </a:spcBef>
              <a:spcAft>
                <a:spcPts val="0"/>
              </a:spcAft>
              <a:buClr>
                <a:schemeClr val="dk1"/>
              </a:buClr>
              <a:buSzPts val="1200"/>
              <a:buFont typeface="Anybody"/>
              <a:buNone/>
              <a:defRPr sz="1200" b="0" i="0" u="none" strike="noStrike" cap="none">
                <a:solidFill>
                  <a:schemeClr val="dk1"/>
                </a:solidFill>
                <a:latin typeface="Anybody"/>
                <a:ea typeface="Anybody"/>
                <a:cs typeface="Anybody"/>
                <a:sym typeface="Anybody"/>
              </a:defRPr>
            </a:lvl4pPr>
            <a:lvl5pPr marL="2286000" marR="0" lvl="4" indent="-304800" algn="ctr" rtl="0">
              <a:lnSpc>
                <a:spcPct val="100000"/>
              </a:lnSpc>
              <a:spcBef>
                <a:spcPts val="0"/>
              </a:spcBef>
              <a:spcAft>
                <a:spcPts val="0"/>
              </a:spcAft>
              <a:buClr>
                <a:schemeClr val="dk1"/>
              </a:buClr>
              <a:buSzPts val="1200"/>
              <a:buFont typeface="Anybody"/>
              <a:buNone/>
              <a:defRPr sz="1200" b="0" i="0" u="none" strike="noStrike" cap="none">
                <a:solidFill>
                  <a:schemeClr val="dk1"/>
                </a:solidFill>
                <a:latin typeface="Anybody"/>
                <a:ea typeface="Anybody"/>
                <a:cs typeface="Anybody"/>
                <a:sym typeface="Anybody"/>
              </a:defRPr>
            </a:lvl5pPr>
            <a:lvl6pPr marL="2743200" marR="0" lvl="5" indent="-304800" algn="ctr" rtl="0">
              <a:lnSpc>
                <a:spcPct val="100000"/>
              </a:lnSpc>
              <a:spcBef>
                <a:spcPts val="0"/>
              </a:spcBef>
              <a:spcAft>
                <a:spcPts val="0"/>
              </a:spcAft>
              <a:buClr>
                <a:schemeClr val="dk1"/>
              </a:buClr>
              <a:buSzPts val="1200"/>
              <a:buFont typeface="Anybody"/>
              <a:buNone/>
              <a:defRPr sz="1200" b="0" i="0" u="none" strike="noStrike" cap="none">
                <a:solidFill>
                  <a:schemeClr val="dk1"/>
                </a:solidFill>
                <a:latin typeface="Anybody"/>
                <a:ea typeface="Anybody"/>
                <a:cs typeface="Anybody"/>
                <a:sym typeface="Anybody"/>
              </a:defRPr>
            </a:lvl6pPr>
            <a:lvl7pPr marL="3200400" marR="0" lvl="6" indent="-304800" algn="ctr" rtl="0">
              <a:lnSpc>
                <a:spcPct val="100000"/>
              </a:lnSpc>
              <a:spcBef>
                <a:spcPts val="0"/>
              </a:spcBef>
              <a:spcAft>
                <a:spcPts val="0"/>
              </a:spcAft>
              <a:buClr>
                <a:schemeClr val="dk1"/>
              </a:buClr>
              <a:buSzPts val="1200"/>
              <a:buFont typeface="Anybody"/>
              <a:buNone/>
              <a:defRPr sz="1200" b="0" i="0" u="none" strike="noStrike" cap="none">
                <a:solidFill>
                  <a:schemeClr val="dk1"/>
                </a:solidFill>
                <a:latin typeface="Anybody"/>
                <a:ea typeface="Anybody"/>
                <a:cs typeface="Anybody"/>
                <a:sym typeface="Anybody"/>
              </a:defRPr>
            </a:lvl7pPr>
            <a:lvl8pPr marL="3657600" marR="0" lvl="7" indent="-304800" algn="ctr" rtl="0">
              <a:lnSpc>
                <a:spcPct val="100000"/>
              </a:lnSpc>
              <a:spcBef>
                <a:spcPts val="0"/>
              </a:spcBef>
              <a:spcAft>
                <a:spcPts val="0"/>
              </a:spcAft>
              <a:buClr>
                <a:schemeClr val="dk1"/>
              </a:buClr>
              <a:buSzPts val="1200"/>
              <a:buFont typeface="Anybody"/>
              <a:buNone/>
              <a:defRPr sz="1200" b="0" i="0" u="none" strike="noStrike" cap="none">
                <a:solidFill>
                  <a:schemeClr val="dk1"/>
                </a:solidFill>
                <a:latin typeface="Anybody"/>
                <a:ea typeface="Anybody"/>
                <a:cs typeface="Anybody"/>
                <a:sym typeface="Anybody"/>
              </a:defRPr>
            </a:lvl8pPr>
            <a:lvl9pPr marL="4114800" marR="0" lvl="8" indent="-304800" algn="ctr" rtl="0">
              <a:lnSpc>
                <a:spcPct val="100000"/>
              </a:lnSpc>
              <a:spcBef>
                <a:spcPts val="0"/>
              </a:spcBef>
              <a:spcAft>
                <a:spcPts val="0"/>
              </a:spcAft>
              <a:buClr>
                <a:schemeClr val="dk1"/>
              </a:buClr>
              <a:buSzPts val="1200"/>
              <a:buFont typeface="Anybody"/>
              <a:buNone/>
              <a:defRPr sz="1200" b="0" i="0" u="none" strike="noStrike" cap="none">
                <a:solidFill>
                  <a:schemeClr val="dk1"/>
                </a:solidFill>
                <a:latin typeface="Anybody"/>
                <a:ea typeface="Anybody"/>
                <a:cs typeface="Anybody"/>
                <a:sym typeface="Anybody"/>
              </a:defRPr>
            </a:lvl9pPr>
          </a:lstStyle>
          <a:p>
            <a:pPr marL="171450" indent="-171450">
              <a:buFont typeface="Arial" panose="020B0604020202020204" pitchFamily="34" charset="0"/>
              <a:buChar char="•"/>
            </a:pPr>
            <a:r>
              <a:rPr lang="vi-VN" sz="1600"/>
              <a:t>Quản lý sản phẩm</a:t>
            </a:r>
          </a:p>
          <a:p>
            <a:pPr marL="171450" indent="-171450">
              <a:buFont typeface="Arial" panose="020B0604020202020204" pitchFamily="34" charset="0"/>
              <a:buChar char="•"/>
            </a:pPr>
            <a:endParaRPr lang="vi-VN" sz="1600"/>
          </a:p>
          <a:p>
            <a:pPr marL="171450" indent="-171450">
              <a:buFont typeface="Arial" panose="020B0604020202020204" pitchFamily="34" charset="0"/>
              <a:buChar char="•"/>
            </a:pPr>
            <a:r>
              <a:rPr lang="vi-VN" sz="1600"/>
              <a:t>Báo cáo và thống kê</a:t>
            </a:r>
          </a:p>
          <a:p>
            <a:pPr marL="171450" indent="-171450">
              <a:buFont typeface="Arial" panose="020B0604020202020204" pitchFamily="34" charset="0"/>
              <a:buChar char="•"/>
            </a:pPr>
            <a:endParaRPr lang="vi-VN" sz="1600"/>
          </a:p>
          <a:p>
            <a:pPr marL="171450" indent="-171450">
              <a:buFont typeface="Arial" panose="020B0604020202020204" pitchFamily="34" charset="0"/>
              <a:buChar char="•"/>
            </a:pPr>
            <a:r>
              <a:rPr lang="vi-VN" sz="1600"/>
              <a:t>Thanh toán đơn hàng</a:t>
            </a:r>
          </a:p>
          <a:p>
            <a:pPr marL="171450" indent="-171450">
              <a:buFont typeface="Arial" panose="020B0604020202020204" pitchFamily="34" charset="0"/>
              <a:buChar char="•"/>
            </a:pPr>
            <a:endParaRPr lang="vi-VN" sz="1600"/>
          </a:p>
          <a:p>
            <a:pPr marL="171450" indent="-171450">
              <a:buFont typeface="Arial" panose="020B0604020202020204" pitchFamily="34" charset="0"/>
              <a:buChar char="•"/>
            </a:pPr>
            <a:r>
              <a:rPr lang="vi-VN" sz="1600"/>
              <a:t>Quản lý tài khoản khách hàng</a:t>
            </a:r>
          </a:p>
          <a:p>
            <a:pPr marL="171450" indent="-171450">
              <a:buFont typeface="Arial" panose="020B0604020202020204" pitchFamily="34" charset="0"/>
              <a:buChar char="•"/>
            </a:pPr>
            <a:endParaRPr lang="vi-VN" sz="1600"/>
          </a:p>
          <a:p>
            <a:pPr marL="171450" indent="-171450">
              <a:buFont typeface="Arial" panose="020B0604020202020204" pitchFamily="34" charset="0"/>
              <a:buChar char="•"/>
            </a:pPr>
            <a:r>
              <a:rPr lang="vi-VN" sz="1600"/>
              <a:t>Phân quyền và quản lý nhân viên</a:t>
            </a:r>
          </a:p>
        </p:txBody>
      </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p29"/>
          <p:cNvSpPr txBox="1">
            <a:spLocks noGrp="1"/>
          </p:cNvSpPr>
          <p:nvPr>
            <p:ph type="title"/>
          </p:nvPr>
        </p:nvSpPr>
        <p:spPr>
          <a:xfrm>
            <a:off x="1199049" y="2585349"/>
            <a:ext cx="6395850" cy="188194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t>Phân tích thiết kế,</a:t>
            </a:r>
            <a:br>
              <a:rPr lang="vi-VN"/>
            </a:br>
            <a:r>
              <a:rPr lang="vi-VN"/>
              <a:t>CSDL</a:t>
            </a:r>
            <a:endParaRPr/>
          </a:p>
        </p:txBody>
      </p:sp>
      <p:sp>
        <p:nvSpPr>
          <p:cNvPr id="543" name="Google Shape;543;p29"/>
          <p:cNvSpPr txBox="1">
            <a:spLocks noGrp="1"/>
          </p:cNvSpPr>
          <p:nvPr>
            <p:ph type="title" idx="2"/>
          </p:nvPr>
        </p:nvSpPr>
        <p:spPr>
          <a:xfrm>
            <a:off x="1199050" y="1716350"/>
            <a:ext cx="12357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a:t>02</a:t>
            </a:r>
            <a:endParaRPr/>
          </a:p>
        </p:txBody>
      </p:sp>
      <p:sp>
        <p:nvSpPr>
          <p:cNvPr id="544" name="Google Shape;544;p29"/>
          <p:cNvSpPr/>
          <p:nvPr/>
        </p:nvSpPr>
        <p:spPr>
          <a:xfrm>
            <a:off x="-466699" y="-1558207"/>
            <a:ext cx="4291800" cy="26994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5" name="Google Shape;545;p29"/>
          <p:cNvGrpSpPr/>
          <p:nvPr/>
        </p:nvGrpSpPr>
        <p:grpSpPr>
          <a:xfrm>
            <a:off x="4407005" y="4191791"/>
            <a:ext cx="329989" cy="275508"/>
            <a:chOff x="4382679" y="4319018"/>
            <a:chExt cx="378645" cy="316095"/>
          </a:xfrm>
        </p:grpSpPr>
        <p:sp>
          <p:nvSpPr>
            <p:cNvPr id="546" name="Google Shape;546;p29">
              <a:hlinkClick r:id="" action="ppaction://hlinkshowjump?jump=nextslide"/>
            </p:cNvPr>
            <p:cNvSpPr/>
            <p:nvPr/>
          </p:nvSpPr>
          <p:spPr>
            <a:xfrm>
              <a:off x="4382679" y="4442791"/>
              <a:ext cx="378645" cy="192322"/>
            </a:xfrm>
            <a:custGeom>
              <a:avLst/>
              <a:gdLst/>
              <a:ahLst/>
              <a:cxnLst/>
              <a:rect l="l" t="t" r="r" b="b"/>
              <a:pathLst>
                <a:path w="23610" h="11992" extrusionOk="0">
                  <a:moveTo>
                    <a:pt x="0" y="0"/>
                  </a:moveTo>
                  <a:lnTo>
                    <a:pt x="11993" y="11992"/>
                  </a:lnTo>
                  <a:lnTo>
                    <a:pt x="23610" y="375"/>
                  </a:lnTo>
                </a:path>
              </a:pathLst>
            </a:custGeom>
            <a:noFill/>
            <a:ln w="9525" cap="flat" cmpd="sng">
              <a:solidFill>
                <a:schemeClr val="dk1"/>
              </a:solidFill>
              <a:prstDash val="solid"/>
              <a:round/>
              <a:headEnd type="none" w="med" len="med"/>
              <a:tailEnd type="none" w="med" len="med"/>
            </a:ln>
          </p:spPr>
          <p:txBody>
            <a:bodyPr/>
            <a:lstStyle/>
            <a:p>
              <a:endParaRPr lang="en-US"/>
            </a:p>
          </p:txBody>
        </p:sp>
        <p:sp>
          <p:nvSpPr>
            <p:cNvPr id="547" name="Google Shape;547;p29">
              <a:hlinkClick r:id="" action="ppaction://hlinkshowjump?jump=nextslide"/>
            </p:cNvPr>
            <p:cNvSpPr/>
            <p:nvPr/>
          </p:nvSpPr>
          <p:spPr>
            <a:xfrm>
              <a:off x="4382679" y="4319018"/>
              <a:ext cx="378645" cy="192322"/>
            </a:xfrm>
            <a:custGeom>
              <a:avLst/>
              <a:gdLst/>
              <a:ahLst/>
              <a:cxnLst/>
              <a:rect l="l" t="t" r="r" b="b"/>
              <a:pathLst>
                <a:path w="23610" h="11992" extrusionOk="0">
                  <a:moveTo>
                    <a:pt x="0" y="0"/>
                  </a:moveTo>
                  <a:lnTo>
                    <a:pt x="11993" y="11992"/>
                  </a:lnTo>
                  <a:lnTo>
                    <a:pt x="23610" y="375"/>
                  </a:lnTo>
                </a:path>
              </a:pathLst>
            </a:custGeom>
            <a:noFill/>
            <a:ln w="9525" cap="flat" cmpd="sng">
              <a:solidFill>
                <a:schemeClr val="dk1"/>
              </a:solidFill>
              <a:prstDash val="solid"/>
              <a:round/>
              <a:headEnd type="none" w="med" len="med"/>
              <a:tailEnd type="none" w="med" len="med"/>
            </a:ln>
          </p:spPr>
          <p:txBody>
            <a:bodyPr/>
            <a:lstStyle/>
            <a:p>
              <a:endParaRPr lang="en-US"/>
            </a:p>
          </p:txBody>
        </p:sp>
      </p:grpSp>
    </p:spTree>
    <p:extLst>
      <p:ext uri="{BB962C8B-B14F-4D97-AF65-F5344CB8AC3E}">
        <p14:creationId xmlns:p14="http://schemas.microsoft.com/office/powerpoint/2010/main" val="457441950"/>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20" name="Subtitle 10">
            <a:extLst>
              <a:ext uri="{FF2B5EF4-FFF2-40B4-BE49-F238E27FC236}">
                <a16:creationId xmlns:a16="http://schemas.microsoft.com/office/drawing/2014/main" id="{5389A8CE-30F4-9F29-F5B8-415E11506190}"/>
              </a:ext>
            </a:extLst>
          </p:cNvPr>
          <p:cNvSpPr txBox="1">
            <a:spLocks/>
          </p:cNvSpPr>
          <p:nvPr/>
        </p:nvSpPr>
        <p:spPr>
          <a:xfrm>
            <a:off x="4492468" y="584562"/>
            <a:ext cx="3581700" cy="456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Anybody"/>
              <a:buNone/>
              <a:defRPr sz="1800" b="1" i="0" u="none" strike="noStrike" cap="none">
                <a:solidFill>
                  <a:schemeClr val="dk1"/>
                </a:solidFill>
                <a:latin typeface="Anybody"/>
                <a:ea typeface="Anybody"/>
                <a:cs typeface="Anybody"/>
                <a:sym typeface="Anybody"/>
              </a:defRPr>
            </a:lvl1pPr>
            <a:lvl2pPr marL="914400" marR="0" lvl="1" indent="-304800" algn="ctr" rtl="0">
              <a:lnSpc>
                <a:spcPct val="100000"/>
              </a:lnSpc>
              <a:spcBef>
                <a:spcPts val="0"/>
              </a:spcBef>
              <a:spcAft>
                <a:spcPts val="0"/>
              </a:spcAft>
              <a:buClr>
                <a:schemeClr val="dk1"/>
              </a:buClr>
              <a:buSzPts val="2400"/>
              <a:buFont typeface="Anybody"/>
              <a:buNone/>
              <a:defRPr sz="2400" b="1" i="0" u="none" strike="noStrike" cap="none">
                <a:solidFill>
                  <a:schemeClr val="dk1"/>
                </a:solidFill>
                <a:latin typeface="Anybody"/>
                <a:ea typeface="Anybody"/>
                <a:cs typeface="Anybody"/>
                <a:sym typeface="Anybody"/>
              </a:defRPr>
            </a:lvl2pPr>
            <a:lvl3pPr marL="1371600" marR="0" lvl="2" indent="-304800" algn="ctr" rtl="0">
              <a:lnSpc>
                <a:spcPct val="100000"/>
              </a:lnSpc>
              <a:spcBef>
                <a:spcPts val="0"/>
              </a:spcBef>
              <a:spcAft>
                <a:spcPts val="0"/>
              </a:spcAft>
              <a:buClr>
                <a:schemeClr val="dk1"/>
              </a:buClr>
              <a:buSzPts val="2400"/>
              <a:buFont typeface="Anybody"/>
              <a:buNone/>
              <a:defRPr sz="2400" b="1" i="0" u="none" strike="noStrike" cap="none">
                <a:solidFill>
                  <a:schemeClr val="dk1"/>
                </a:solidFill>
                <a:latin typeface="Anybody"/>
                <a:ea typeface="Anybody"/>
                <a:cs typeface="Anybody"/>
                <a:sym typeface="Anybody"/>
              </a:defRPr>
            </a:lvl3pPr>
            <a:lvl4pPr marL="1828800" marR="0" lvl="3" indent="-304800" algn="ctr" rtl="0">
              <a:lnSpc>
                <a:spcPct val="100000"/>
              </a:lnSpc>
              <a:spcBef>
                <a:spcPts val="0"/>
              </a:spcBef>
              <a:spcAft>
                <a:spcPts val="0"/>
              </a:spcAft>
              <a:buClr>
                <a:schemeClr val="dk1"/>
              </a:buClr>
              <a:buSzPts val="2400"/>
              <a:buFont typeface="Anybody"/>
              <a:buNone/>
              <a:defRPr sz="2400" b="1" i="0" u="none" strike="noStrike" cap="none">
                <a:solidFill>
                  <a:schemeClr val="dk1"/>
                </a:solidFill>
                <a:latin typeface="Anybody"/>
                <a:ea typeface="Anybody"/>
                <a:cs typeface="Anybody"/>
                <a:sym typeface="Anybody"/>
              </a:defRPr>
            </a:lvl4pPr>
            <a:lvl5pPr marL="2286000" marR="0" lvl="4" indent="-304800" algn="ctr" rtl="0">
              <a:lnSpc>
                <a:spcPct val="100000"/>
              </a:lnSpc>
              <a:spcBef>
                <a:spcPts val="0"/>
              </a:spcBef>
              <a:spcAft>
                <a:spcPts val="0"/>
              </a:spcAft>
              <a:buClr>
                <a:schemeClr val="dk1"/>
              </a:buClr>
              <a:buSzPts val="2400"/>
              <a:buFont typeface="Anybody"/>
              <a:buNone/>
              <a:defRPr sz="2400" b="1" i="0" u="none" strike="noStrike" cap="none">
                <a:solidFill>
                  <a:schemeClr val="dk1"/>
                </a:solidFill>
                <a:latin typeface="Anybody"/>
                <a:ea typeface="Anybody"/>
                <a:cs typeface="Anybody"/>
                <a:sym typeface="Anybody"/>
              </a:defRPr>
            </a:lvl5pPr>
            <a:lvl6pPr marL="2743200" marR="0" lvl="5" indent="-304800" algn="ctr" rtl="0">
              <a:lnSpc>
                <a:spcPct val="100000"/>
              </a:lnSpc>
              <a:spcBef>
                <a:spcPts val="0"/>
              </a:spcBef>
              <a:spcAft>
                <a:spcPts val="0"/>
              </a:spcAft>
              <a:buClr>
                <a:schemeClr val="dk1"/>
              </a:buClr>
              <a:buSzPts val="2400"/>
              <a:buFont typeface="Anybody"/>
              <a:buNone/>
              <a:defRPr sz="2400" b="1" i="0" u="none" strike="noStrike" cap="none">
                <a:solidFill>
                  <a:schemeClr val="dk1"/>
                </a:solidFill>
                <a:latin typeface="Anybody"/>
                <a:ea typeface="Anybody"/>
                <a:cs typeface="Anybody"/>
                <a:sym typeface="Anybody"/>
              </a:defRPr>
            </a:lvl6pPr>
            <a:lvl7pPr marL="3200400" marR="0" lvl="6" indent="-304800" algn="ctr" rtl="0">
              <a:lnSpc>
                <a:spcPct val="100000"/>
              </a:lnSpc>
              <a:spcBef>
                <a:spcPts val="0"/>
              </a:spcBef>
              <a:spcAft>
                <a:spcPts val="0"/>
              </a:spcAft>
              <a:buClr>
                <a:schemeClr val="dk1"/>
              </a:buClr>
              <a:buSzPts val="2400"/>
              <a:buFont typeface="Anybody"/>
              <a:buNone/>
              <a:defRPr sz="2400" b="1" i="0" u="none" strike="noStrike" cap="none">
                <a:solidFill>
                  <a:schemeClr val="dk1"/>
                </a:solidFill>
                <a:latin typeface="Anybody"/>
                <a:ea typeface="Anybody"/>
                <a:cs typeface="Anybody"/>
                <a:sym typeface="Anybody"/>
              </a:defRPr>
            </a:lvl7pPr>
            <a:lvl8pPr marL="3657600" marR="0" lvl="7" indent="-304800" algn="ctr" rtl="0">
              <a:lnSpc>
                <a:spcPct val="100000"/>
              </a:lnSpc>
              <a:spcBef>
                <a:spcPts val="0"/>
              </a:spcBef>
              <a:spcAft>
                <a:spcPts val="0"/>
              </a:spcAft>
              <a:buClr>
                <a:schemeClr val="dk1"/>
              </a:buClr>
              <a:buSzPts val="2400"/>
              <a:buFont typeface="Anybody"/>
              <a:buNone/>
              <a:defRPr sz="2400" b="1" i="0" u="none" strike="noStrike" cap="none">
                <a:solidFill>
                  <a:schemeClr val="dk1"/>
                </a:solidFill>
                <a:latin typeface="Anybody"/>
                <a:ea typeface="Anybody"/>
                <a:cs typeface="Anybody"/>
                <a:sym typeface="Anybody"/>
              </a:defRPr>
            </a:lvl8pPr>
            <a:lvl9pPr marL="4114800" marR="0" lvl="8" indent="-304800" algn="ctr" rtl="0">
              <a:lnSpc>
                <a:spcPct val="100000"/>
              </a:lnSpc>
              <a:spcBef>
                <a:spcPts val="0"/>
              </a:spcBef>
              <a:spcAft>
                <a:spcPts val="0"/>
              </a:spcAft>
              <a:buClr>
                <a:schemeClr val="dk1"/>
              </a:buClr>
              <a:buSzPts val="2400"/>
              <a:buFont typeface="Anybody"/>
              <a:buNone/>
              <a:defRPr sz="2400" b="1" i="0" u="none" strike="noStrike" cap="none">
                <a:solidFill>
                  <a:schemeClr val="dk1"/>
                </a:solidFill>
                <a:latin typeface="Anybody"/>
                <a:ea typeface="Anybody"/>
                <a:cs typeface="Anybody"/>
                <a:sym typeface="Anybody"/>
              </a:defRPr>
            </a:lvl9pPr>
          </a:lstStyle>
          <a:p>
            <a:endParaRPr lang="en-US"/>
          </a:p>
        </p:txBody>
      </p:sp>
      <p:pic>
        <p:nvPicPr>
          <p:cNvPr id="5" name="Picture 4">
            <a:extLst>
              <a:ext uri="{FF2B5EF4-FFF2-40B4-BE49-F238E27FC236}">
                <a16:creationId xmlns:a16="http://schemas.microsoft.com/office/drawing/2014/main" id="{FD075B20-0634-FDCC-1711-FF827A07A3BC}"/>
              </a:ext>
            </a:extLst>
          </p:cNvPr>
          <p:cNvPicPr>
            <a:picLocks noChangeAspect="1"/>
          </p:cNvPicPr>
          <p:nvPr/>
        </p:nvPicPr>
        <p:blipFill>
          <a:blip r:embed="rId3"/>
          <a:stretch>
            <a:fillRect/>
          </a:stretch>
        </p:blipFill>
        <p:spPr>
          <a:xfrm>
            <a:off x="840894" y="886046"/>
            <a:ext cx="7573003" cy="3723098"/>
          </a:xfrm>
          <a:prstGeom prst="rect">
            <a:avLst/>
          </a:prstGeom>
        </p:spPr>
      </p:pic>
      <p:sp>
        <p:nvSpPr>
          <p:cNvPr id="6" name="Google Shape;593;p34">
            <a:extLst>
              <a:ext uri="{FF2B5EF4-FFF2-40B4-BE49-F238E27FC236}">
                <a16:creationId xmlns:a16="http://schemas.microsoft.com/office/drawing/2014/main" id="{4C4C93B4-5A70-1DF4-9824-66AD78FD1796}"/>
              </a:ext>
            </a:extLst>
          </p:cNvPr>
          <p:cNvSpPr txBox="1">
            <a:spLocks noGrp="1"/>
          </p:cNvSpPr>
          <p:nvPr>
            <p:ph type="title"/>
          </p:nvPr>
        </p:nvSpPr>
        <p:spPr>
          <a:xfrm>
            <a:off x="1315423" y="298212"/>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Cơ sở dữ liệu</a:t>
            </a:r>
            <a:endParaRPr sz="2800"/>
          </a:p>
        </p:txBody>
      </p:sp>
    </p:spTree>
  </p:cSld>
  <p:clrMapOvr>
    <a:masterClrMapping/>
  </p:clrMapOvr>
  <p:transition spd="slow">
    <p:push dir="u"/>
  </p:transition>
</p:sld>
</file>

<file path=ppt/theme/theme1.xml><?xml version="1.0" encoding="utf-8"?>
<a:theme xmlns:a="http://schemas.openxmlformats.org/drawingml/2006/main" name="E-commerce Pitch Deck by Slidesgo">
  <a:themeElements>
    <a:clrScheme name="Simple Light">
      <a:dk1>
        <a:srgbClr val="191919"/>
      </a:dk1>
      <a:lt1>
        <a:srgbClr val="F3F3F3"/>
      </a:lt1>
      <a:dk2>
        <a:srgbClr val="FFFFFF"/>
      </a:dk2>
      <a:lt2>
        <a:srgbClr val="2F2FF4"/>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450</TotalTime>
  <Words>421</Words>
  <Application>Microsoft Office PowerPoint</Application>
  <PresentationFormat>On-screen Show (16:9)</PresentationFormat>
  <Paragraphs>80</Paragraphs>
  <Slides>19</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Nunito Light</vt:lpstr>
      <vt:lpstr>Anybody</vt:lpstr>
      <vt:lpstr>E-commerce Pitch Deck by Slidesgo</vt:lpstr>
      <vt:lpstr>QUẢN LÝ BÁN QUẦN ÁO</vt:lpstr>
      <vt:lpstr>Thành viên nhóm</vt:lpstr>
      <vt:lpstr>Nội dung trình bày</vt:lpstr>
      <vt:lpstr>Giới thiệu đề tài</vt:lpstr>
      <vt:lpstr>Lí do lựa chọn đề tài</vt:lpstr>
      <vt:lpstr>Mục tiêu</vt:lpstr>
      <vt:lpstr>Chức năng chính</vt:lpstr>
      <vt:lpstr>Phân tích thiết kế, CSDL</vt:lpstr>
      <vt:lpstr>Cơ sở dữ liệu</vt:lpstr>
      <vt:lpstr>Kỹ thuật mới</vt:lpstr>
      <vt:lpstr>3 Công nghệ mới</vt:lpstr>
      <vt:lpstr>Giao diện 1 số  chức năng</vt:lpstr>
      <vt:lpstr>User</vt:lpstr>
      <vt:lpstr>User</vt:lpstr>
      <vt:lpstr>User</vt:lpstr>
      <vt:lpstr>Admin</vt:lpstr>
      <vt:lpstr>Staff</vt:lpstr>
      <vt:lpstr>Demo</vt:lpstr>
      <vt:lpstr>THANKS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Pitch Deck</dc:title>
  <cp:lastModifiedBy>Nguyễn Ngọc Lâm</cp:lastModifiedBy>
  <cp:revision>33</cp:revision>
  <dcterms:modified xsi:type="dcterms:W3CDTF">2023-12-03T04:11:46Z</dcterms:modified>
</cp:coreProperties>
</file>