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4"/>
  </p:notesMasterIdLst>
  <p:sldIdLst>
    <p:sldId id="256" r:id="rId2"/>
    <p:sldId id="258" r:id="rId3"/>
    <p:sldId id="259" r:id="rId4"/>
    <p:sldId id="322" r:id="rId5"/>
    <p:sldId id="329" r:id="rId6"/>
    <p:sldId id="327" r:id="rId7"/>
    <p:sldId id="330" r:id="rId8"/>
    <p:sldId id="332" r:id="rId9"/>
    <p:sldId id="331" r:id="rId10"/>
    <p:sldId id="325" r:id="rId11"/>
    <p:sldId id="328" r:id="rId12"/>
    <p:sldId id="311" r:id="rId13"/>
  </p:sldIdLst>
  <p:sldSz cx="9144000" cy="5143500" type="screen16x9"/>
  <p:notesSz cx="6858000" cy="9144000"/>
  <p:embeddedFontLst>
    <p:embeddedFont>
      <p:font typeface="Dosis" panose="020B0604020202020204" charset="0"/>
      <p:regular r:id="rId15"/>
      <p:bold r:id="rId16"/>
    </p:embeddedFont>
    <p:embeddedFont>
      <p:font typeface="Barriecito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695"/>
    <a:srgbClr val="6BC5B4"/>
    <a:srgbClr val="FD7B9A"/>
    <a:srgbClr val="FF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3C8A47-9FE2-4E2B-AA0D-97C3615749B3}">
  <a:tblStyle styleId="{BA3C8A47-9FE2-4E2B-AA0D-97C3615749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98" d="100"/>
          <a:sy n="98" d="100"/>
        </p:scale>
        <p:origin x="3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117bfa9d6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117bfa9d6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1003d90df7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1003d90df7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4" name="Google Shape;2394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5" name="Google Shape;2395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 rot="-546">
            <a:off x="2683643" y="3709225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675375" y="1007675"/>
            <a:ext cx="5793300" cy="27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76200" y="-381000"/>
            <a:ext cx="9316887" cy="5905508"/>
            <a:chOff x="-76200" y="-381000"/>
            <a:chExt cx="9316887" cy="5905508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-76200" y="-381000"/>
              <a:ext cx="9316887" cy="5905508"/>
              <a:chOff x="-76200" y="-381000"/>
              <a:chExt cx="9316887" cy="5905508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-76200" y="4272074"/>
                <a:ext cx="7741975" cy="1176234"/>
              </a:xfrm>
              <a:custGeom>
                <a:avLst/>
                <a:gdLst/>
                <a:ahLst/>
                <a:cxnLst/>
                <a:rect l="l" t="t" r="r" b="b"/>
                <a:pathLst>
                  <a:path w="70364" h="13228" extrusionOk="0">
                    <a:moveTo>
                      <a:pt x="66583" y="0"/>
                    </a:moveTo>
                    <a:cubicBezTo>
                      <a:pt x="66433" y="0"/>
                      <a:pt x="66284" y="6"/>
                      <a:pt x="66136" y="17"/>
                    </a:cubicBezTo>
                    <a:cubicBezTo>
                      <a:pt x="63218" y="234"/>
                      <a:pt x="60767" y="2179"/>
                      <a:pt x="58358" y="3841"/>
                    </a:cubicBezTo>
                    <a:cubicBezTo>
                      <a:pt x="56406" y="5188"/>
                      <a:pt x="54115" y="6431"/>
                      <a:pt x="51817" y="6431"/>
                    </a:cubicBezTo>
                    <a:cubicBezTo>
                      <a:pt x="51279" y="6431"/>
                      <a:pt x="50740" y="6363"/>
                      <a:pt x="50205" y="6212"/>
                    </a:cubicBezTo>
                    <a:cubicBezTo>
                      <a:pt x="47039" y="5316"/>
                      <a:pt x="45178" y="1821"/>
                      <a:pt x="42049" y="806"/>
                    </a:cubicBezTo>
                    <a:cubicBezTo>
                      <a:pt x="41403" y="596"/>
                      <a:pt x="40744" y="505"/>
                      <a:pt x="40082" y="505"/>
                    </a:cubicBezTo>
                    <a:cubicBezTo>
                      <a:pt x="38042" y="505"/>
                      <a:pt x="35966" y="1375"/>
                      <a:pt x="34112" y="2342"/>
                    </a:cubicBezTo>
                    <a:cubicBezTo>
                      <a:pt x="33394" y="2716"/>
                      <a:pt x="32674" y="3111"/>
                      <a:pt x="31953" y="3511"/>
                    </a:cubicBezTo>
                    <a:cubicBezTo>
                      <a:pt x="27917" y="5742"/>
                      <a:pt x="23829" y="8111"/>
                      <a:pt x="19303" y="8111"/>
                    </a:cubicBezTo>
                    <a:cubicBezTo>
                      <a:pt x="19200" y="8111"/>
                      <a:pt x="19097" y="8110"/>
                      <a:pt x="18993" y="8107"/>
                    </a:cubicBezTo>
                    <a:cubicBezTo>
                      <a:pt x="18407" y="8094"/>
                      <a:pt x="17819" y="8037"/>
                      <a:pt x="17233" y="7957"/>
                    </a:cubicBezTo>
                    <a:cubicBezTo>
                      <a:pt x="14736" y="7611"/>
                      <a:pt x="12262" y="6808"/>
                      <a:pt x="9793" y="6808"/>
                    </a:cubicBezTo>
                    <a:cubicBezTo>
                      <a:pt x="9214" y="6808"/>
                      <a:pt x="8635" y="6852"/>
                      <a:pt x="8056" y="6957"/>
                    </a:cubicBezTo>
                    <a:cubicBezTo>
                      <a:pt x="5459" y="7430"/>
                      <a:pt x="3200" y="9094"/>
                      <a:pt x="1505" y="11116"/>
                    </a:cubicBezTo>
                    <a:cubicBezTo>
                      <a:pt x="950" y="11779"/>
                      <a:pt x="446" y="12487"/>
                      <a:pt x="1" y="13228"/>
                    </a:cubicBezTo>
                    <a:lnTo>
                      <a:pt x="67196" y="13228"/>
                    </a:lnTo>
                    <a:cubicBezTo>
                      <a:pt x="68302" y="11102"/>
                      <a:pt x="69198" y="8873"/>
                      <a:pt x="69832" y="6545"/>
                    </a:cubicBezTo>
                    <a:cubicBezTo>
                      <a:pt x="70174" y="5291"/>
                      <a:pt x="70363" y="3828"/>
                      <a:pt x="70071" y="2598"/>
                    </a:cubicBezTo>
                    <a:cubicBezTo>
                      <a:pt x="69877" y="1784"/>
                      <a:pt x="69474" y="1071"/>
                      <a:pt x="68763" y="587"/>
                    </a:cubicBezTo>
                    <a:cubicBezTo>
                      <a:pt x="68129" y="157"/>
                      <a:pt x="67353" y="0"/>
                      <a:pt x="66583" y="0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rot="10800000">
                <a:off x="1325825" y="-304785"/>
                <a:ext cx="7741975" cy="1178185"/>
              </a:xfrm>
              <a:custGeom>
                <a:avLst/>
                <a:gdLst/>
                <a:ahLst/>
                <a:cxnLst/>
                <a:rect l="l" t="t" r="r" b="b"/>
                <a:pathLst>
                  <a:path w="70364" h="13228" extrusionOk="0">
                    <a:moveTo>
                      <a:pt x="66583" y="0"/>
                    </a:moveTo>
                    <a:cubicBezTo>
                      <a:pt x="66433" y="0"/>
                      <a:pt x="66284" y="6"/>
                      <a:pt x="66136" y="17"/>
                    </a:cubicBezTo>
                    <a:cubicBezTo>
                      <a:pt x="63218" y="234"/>
                      <a:pt x="60767" y="2179"/>
                      <a:pt x="58358" y="3841"/>
                    </a:cubicBezTo>
                    <a:cubicBezTo>
                      <a:pt x="56406" y="5188"/>
                      <a:pt x="54115" y="6431"/>
                      <a:pt x="51817" y="6431"/>
                    </a:cubicBezTo>
                    <a:cubicBezTo>
                      <a:pt x="51279" y="6431"/>
                      <a:pt x="50740" y="6363"/>
                      <a:pt x="50205" y="6212"/>
                    </a:cubicBezTo>
                    <a:cubicBezTo>
                      <a:pt x="47039" y="5316"/>
                      <a:pt x="45178" y="1821"/>
                      <a:pt x="42049" y="806"/>
                    </a:cubicBezTo>
                    <a:cubicBezTo>
                      <a:pt x="41403" y="596"/>
                      <a:pt x="40744" y="505"/>
                      <a:pt x="40082" y="505"/>
                    </a:cubicBezTo>
                    <a:cubicBezTo>
                      <a:pt x="38042" y="505"/>
                      <a:pt x="35966" y="1375"/>
                      <a:pt x="34112" y="2342"/>
                    </a:cubicBezTo>
                    <a:cubicBezTo>
                      <a:pt x="33394" y="2716"/>
                      <a:pt x="32674" y="3111"/>
                      <a:pt x="31953" y="3511"/>
                    </a:cubicBezTo>
                    <a:cubicBezTo>
                      <a:pt x="27917" y="5742"/>
                      <a:pt x="23829" y="8111"/>
                      <a:pt x="19303" y="8111"/>
                    </a:cubicBezTo>
                    <a:cubicBezTo>
                      <a:pt x="19200" y="8111"/>
                      <a:pt x="19097" y="8110"/>
                      <a:pt x="18993" y="8107"/>
                    </a:cubicBezTo>
                    <a:cubicBezTo>
                      <a:pt x="18407" y="8094"/>
                      <a:pt x="17819" y="8037"/>
                      <a:pt x="17233" y="7957"/>
                    </a:cubicBezTo>
                    <a:cubicBezTo>
                      <a:pt x="14736" y="7611"/>
                      <a:pt x="12262" y="6808"/>
                      <a:pt x="9793" y="6808"/>
                    </a:cubicBezTo>
                    <a:cubicBezTo>
                      <a:pt x="9214" y="6808"/>
                      <a:pt x="8635" y="6852"/>
                      <a:pt x="8056" y="6957"/>
                    </a:cubicBezTo>
                    <a:cubicBezTo>
                      <a:pt x="5459" y="7430"/>
                      <a:pt x="3200" y="9094"/>
                      <a:pt x="1505" y="11116"/>
                    </a:cubicBezTo>
                    <a:cubicBezTo>
                      <a:pt x="950" y="11779"/>
                      <a:pt x="446" y="12487"/>
                      <a:pt x="1" y="13228"/>
                    </a:cubicBezTo>
                    <a:lnTo>
                      <a:pt x="67196" y="13228"/>
                    </a:lnTo>
                    <a:cubicBezTo>
                      <a:pt x="68302" y="11102"/>
                      <a:pt x="69198" y="8873"/>
                      <a:pt x="69832" y="6545"/>
                    </a:cubicBezTo>
                    <a:cubicBezTo>
                      <a:pt x="70174" y="5291"/>
                      <a:pt x="70363" y="3828"/>
                      <a:pt x="70071" y="2598"/>
                    </a:cubicBezTo>
                    <a:cubicBezTo>
                      <a:pt x="69877" y="1784"/>
                      <a:pt x="69474" y="1071"/>
                      <a:pt x="68763" y="587"/>
                    </a:cubicBezTo>
                    <a:cubicBezTo>
                      <a:pt x="68129" y="157"/>
                      <a:pt x="67353" y="0"/>
                      <a:pt x="66583" y="0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-76200" y="-302100"/>
                <a:ext cx="924875" cy="1074600"/>
              </a:xfrm>
              <a:custGeom>
                <a:avLst/>
                <a:gdLst/>
                <a:ahLst/>
                <a:cxnLst/>
                <a:rect l="l" t="t" r="r" b="b"/>
                <a:pathLst>
                  <a:path w="36995" h="42984" extrusionOk="0">
                    <a:moveTo>
                      <a:pt x="1" y="0"/>
                    </a:moveTo>
                    <a:lnTo>
                      <a:pt x="1" y="42974"/>
                    </a:lnTo>
                    <a:cubicBezTo>
                      <a:pt x="191" y="42981"/>
                      <a:pt x="386" y="42984"/>
                      <a:pt x="585" y="42984"/>
                    </a:cubicBezTo>
                    <a:cubicBezTo>
                      <a:pt x="4307" y="42984"/>
                      <a:pt x="9635" y="41803"/>
                      <a:pt x="13555" y="36065"/>
                    </a:cubicBezTo>
                    <a:cubicBezTo>
                      <a:pt x="20220" y="26311"/>
                      <a:pt x="12580" y="18507"/>
                      <a:pt x="15344" y="13629"/>
                    </a:cubicBezTo>
                    <a:cubicBezTo>
                      <a:pt x="18107" y="8753"/>
                      <a:pt x="30463" y="14929"/>
                      <a:pt x="35339" y="6313"/>
                    </a:cubicBezTo>
                    <a:cubicBezTo>
                      <a:pt x="36556" y="4165"/>
                      <a:pt x="36995" y="2016"/>
                      <a:pt x="36966" y="0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10800000" flipH="1">
                <a:off x="3797900" y="4949105"/>
                <a:ext cx="956045" cy="499200"/>
              </a:xfrm>
              <a:custGeom>
                <a:avLst/>
                <a:gdLst/>
                <a:ahLst/>
                <a:cxnLst/>
                <a:rect l="l" t="t" r="r" b="b"/>
                <a:pathLst>
                  <a:path w="27199" h="14202" extrusionOk="0">
                    <a:moveTo>
                      <a:pt x="1" y="0"/>
                    </a:moveTo>
                    <a:cubicBezTo>
                      <a:pt x="218" y="5347"/>
                      <a:pt x="2037" y="13265"/>
                      <a:pt x="10780" y="14117"/>
                    </a:cubicBezTo>
                    <a:cubicBezTo>
                      <a:pt x="11362" y="14174"/>
                      <a:pt x="11924" y="14201"/>
                      <a:pt x="12468" y="14201"/>
                    </a:cubicBezTo>
                    <a:cubicBezTo>
                      <a:pt x="22178" y="14201"/>
                      <a:pt x="25962" y="5497"/>
                      <a:pt x="27199" y="0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318387" y="4800225"/>
                <a:ext cx="846100" cy="343275"/>
              </a:xfrm>
              <a:custGeom>
                <a:avLst/>
                <a:gdLst/>
                <a:ahLst/>
                <a:cxnLst/>
                <a:rect l="l" t="t" r="r" b="b"/>
                <a:pathLst>
                  <a:path w="33844" h="13731" extrusionOk="0">
                    <a:moveTo>
                      <a:pt x="29116" y="1"/>
                    </a:moveTo>
                    <a:cubicBezTo>
                      <a:pt x="27654" y="1"/>
                      <a:pt x="26190" y="49"/>
                      <a:pt x="24733" y="121"/>
                    </a:cubicBezTo>
                    <a:cubicBezTo>
                      <a:pt x="19618" y="377"/>
                      <a:pt x="14405" y="963"/>
                      <a:pt x="9764" y="3100"/>
                    </a:cubicBezTo>
                    <a:cubicBezTo>
                      <a:pt x="9610" y="3170"/>
                      <a:pt x="9457" y="3243"/>
                      <a:pt x="9303" y="3318"/>
                    </a:cubicBezTo>
                    <a:cubicBezTo>
                      <a:pt x="4990" y="5419"/>
                      <a:pt x="1246" y="9151"/>
                      <a:pt x="1" y="13730"/>
                    </a:cubicBezTo>
                    <a:lnTo>
                      <a:pt x="33844" y="13730"/>
                    </a:lnTo>
                    <a:lnTo>
                      <a:pt x="33844" y="199"/>
                    </a:lnTo>
                    <a:cubicBezTo>
                      <a:pt x="32275" y="57"/>
                      <a:pt x="30696" y="1"/>
                      <a:pt x="29116" y="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451600" y="-381000"/>
                <a:ext cx="692395" cy="1154183"/>
              </a:xfrm>
              <a:custGeom>
                <a:avLst/>
                <a:gdLst/>
                <a:ahLst/>
                <a:cxnLst/>
                <a:rect l="l" t="t" r="r" b="b"/>
                <a:pathLst>
                  <a:path w="18090" h="30155" extrusionOk="0">
                    <a:moveTo>
                      <a:pt x="1352" y="1"/>
                    </a:moveTo>
                    <a:cubicBezTo>
                      <a:pt x="828" y="1502"/>
                      <a:pt x="0" y="2969"/>
                      <a:pt x="48" y="4549"/>
                    </a:cubicBezTo>
                    <a:cubicBezTo>
                      <a:pt x="109" y="6566"/>
                      <a:pt x="1568" y="8246"/>
                      <a:pt x="3049" y="9616"/>
                    </a:cubicBezTo>
                    <a:cubicBezTo>
                      <a:pt x="3190" y="9744"/>
                      <a:pt x="3333" y="9874"/>
                      <a:pt x="3475" y="10002"/>
                    </a:cubicBezTo>
                    <a:cubicBezTo>
                      <a:pt x="6301" y="12556"/>
                      <a:pt x="9526" y="14974"/>
                      <a:pt x="10713" y="18571"/>
                    </a:cubicBezTo>
                    <a:cubicBezTo>
                      <a:pt x="11556" y="21119"/>
                      <a:pt x="11268" y="24028"/>
                      <a:pt x="12610" y="26354"/>
                    </a:cubicBezTo>
                    <a:cubicBezTo>
                      <a:pt x="13568" y="28020"/>
                      <a:pt x="15266" y="29159"/>
                      <a:pt x="17068" y="29826"/>
                    </a:cubicBezTo>
                    <a:cubicBezTo>
                      <a:pt x="17404" y="29951"/>
                      <a:pt x="17744" y="30060"/>
                      <a:pt x="18089" y="30155"/>
                    </a:cubicBezTo>
                    <a:lnTo>
                      <a:pt x="18089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0" y="4348274"/>
                <a:ext cx="7741975" cy="1176234"/>
              </a:xfrm>
              <a:custGeom>
                <a:avLst/>
                <a:gdLst/>
                <a:ahLst/>
                <a:cxnLst/>
                <a:rect l="l" t="t" r="r" b="b"/>
                <a:pathLst>
                  <a:path w="70364" h="13228" extrusionOk="0">
                    <a:moveTo>
                      <a:pt x="66583" y="0"/>
                    </a:moveTo>
                    <a:cubicBezTo>
                      <a:pt x="66433" y="0"/>
                      <a:pt x="66284" y="6"/>
                      <a:pt x="66136" y="17"/>
                    </a:cubicBezTo>
                    <a:cubicBezTo>
                      <a:pt x="63218" y="234"/>
                      <a:pt x="60767" y="2179"/>
                      <a:pt x="58358" y="3841"/>
                    </a:cubicBezTo>
                    <a:cubicBezTo>
                      <a:pt x="56406" y="5188"/>
                      <a:pt x="54115" y="6431"/>
                      <a:pt x="51817" y="6431"/>
                    </a:cubicBezTo>
                    <a:cubicBezTo>
                      <a:pt x="51279" y="6431"/>
                      <a:pt x="50740" y="6363"/>
                      <a:pt x="50205" y="6212"/>
                    </a:cubicBezTo>
                    <a:cubicBezTo>
                      <a:pt x="47039" y="5316"/>
                      <a:pt x="45178" y="1821"/>
                      <a:pt x="42049" y="806"/>
                    </a:cubicBezTo>
                    <a:cubicBezTo>
                      <a:pt x="41403" y="596"/>
                      <a:pt x="40744" y="505"/>
                      <a:pt x="40082" y="505"/>
                    </a:cubicBezTo>
                    <a:cubicBezTo>
                      <a:pt x="38042" y="505"/>
                      <a:pt x="35966" y="1375"/>
                      <a:pt x="34112" y="2342"/>
                    </a:cubicBezTo>
                    <a:cubicBezTo>
                      <a:pt x="33394" y="2716"/>
                      <a:pt x="32674" y="3111"/>
                      <a:pt x="31953" y="3511"/>
                    </a:cubicBezTo>
                    <a:cubicBezTo>
                      <a:pt x="27917" y="5742"/>
                      <a:pt x="23829" y="8111"/>
                      <a:pt x="19303" y="8111"/>
                    </a:cubicBezTo>
                    <a:cubicBezTo>
                      <a:pt x="19200" y="8111"/>
                      <a:pt x="19097" y="8110"/>
                      <a:pt x="18993" y="8107"/>
                    </a:cubicBezTo>
                    <a:cubicBezTo>
                      <a:pt x="18407" y="8094"/>
                      <a:pt x="17819" y="8037"/>
                      <a:pt x="17233" y="7957"/>
                    </a:cubicBezTo>
                    <a:cubicBezTo>
                      <a:pt x="14736" y="7611"/>
                      <a:pt x="12262" y="6808"/>
                      <a:pt x="9793" y="6808"/>
                    </a:cubicBezTo>
                    <a:cubicBezTo>
                      <a:pt x="9214" y="6808"/>
                      <a:pt x="8635" y="6852"/>
                      <a:pt x="8056" y="6957"/>
                    </a:cubicBezTo>
                    <a:cubicBezTo>
                      <a:pt x="5459" y="7430"/>
                      <a:pt x="3200" y="9094"/>
                      <a:pt x="1505" y="11116"/>
                    </a:cubicBezTo>
                    <a:cubicBezTo>
                      <a:pt x="950" y="11779"/>
                      <a:pt x="446" y="12487"/>
                      <a:pt x="1" y="13228"/>
                    </a:cubicBezTo>
                    <a:lnTo>
                      <a:pt x="67196" y="13228"/>
                    </a:lnTo>
                    <a:cubicBezTo>
                      <a:pt x="68302" y="11102"/>
                      <a:pt x="69198" y="8873"/>
                      <a:pt x="69832" y="6545"/>
                    </a:cubicBezTo>
                    <a:cubicBezTo>
                      <a:pt x="70174" y="5291"/>
                      <a:pt x="70363" y="3828"/>
                      <a:pt x="70071" y="2598"/>
                    </a:cubicBezTo>
                    <a:cubicBezTo>
                      <a:pt x="69877" y="1784"/>
                      <a:pt x="69474" y="1071"/>
                      <a:pt x="68763" y="587"/>
                    </a:cubicBezTo>
                    <a:cubicBezTo>
                      <a:pt x="68129" y="157"/>
                      <a:pt x="67353" y="0"/>
                      <a:pt x="665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10800000">
                <a:off x="1402025" y="-380985"/>
                <a:ext cx="7741975" cy="1178185"/>
              </a:xfrm>
              <a:custGeom>
                <a:avLst/>
                <a:gdLst/>
                <a:ahLst/>
                <a:cxnLst/>
                <a:rect l="l" t="t" r="r" b="b"/>
                <a:pathLst>
                  <a:path w="70364" h="13228" extrusionOk="0">
                    <a:moveTo>
                      <a:pt x="66583" y="0"/>
                    </a:moveTo>
                    <a:cubicBezTo>
                      <a:pt x="66433" y="0"/>
                      <a:pt x="66284" y="6"/>
                      <a:pt x="66136" y="17"/>
                    </a:cubicBezTo>
                    <a:cubicBezTo>
                      <a:pt x="63218" y="234"/>
                      <a:pt x="60767" y="2179"/>
                      <a:pt x="58358" y="3841"/>
                    </a:cubicBezTo>
                    <a:cubicBezTo>
                      <a:pt x="56406" y="5188"/>
                      <a:pt x="54115" y="6431"/>
                      <a:pt x="51817" y="6431"/>
                    </a:cubicBezTo>
                    <a:cubicBezTo>
                      <a:pt x="51279" y="6431"/>
                      <a:pt x="50740" y="6363"/>
                      <a:pt x="50205" y="6212"/>
                    </a:cubicBezTo>
                    <a:cubicBezTo>
                      <a:pt x="47039" y="5316"/>
                      <a:pt x="45178" y="1821"/>
                      <a:pt x="42049" y="806"/>
                    </a:cubicBezTo>
                    <a:cubicBezTo>
                      <a:pt x="41403" y="596"/>
                      <a:pt x="40744" y="505"/>
                      <a:pt x="40082" y="505"/>
                    </a:cubicBezTo>
                    <a:cubicBezTo>
                      <a:pt x="38042" y="505"/>
                      <a:pt x="35966" y="1375"/>
                      <a:pt x="34112" y="2342"/>
                    </a:cubicBezTo>
                    <a:cubicBezTo>
                      <a:pt x="33394" y="2716"/>
                      <a:pt x="32674" y="3111"/>
                      <a:pt x="31953" y="3511"/>
                    </a:cubicBezTo>
                    <a:cubicBezTo>
                      <a:pt x="27917" y="5742"/>
                      <a:pt x="23829" y="8111"/>
                      <a:pt x="19303" y="8111"/>
                    </a:cubicBezTo>
                    <a:cubicBezTo>
                      <a:pt x="19200" y="8111"/>
                      <a:pt x="19097" y="8110"/>
                      <a:pt x="18993" y="8107"/>
                    </a:cubicBezTo>
                    <a:cubicBezTo>
                      <a:pt x="18407" y="8094"/>
                      <a:pt x="17819" y="8037"/>
                      <a:pt x="17233" y="7957"/>
                    </a:cubicBezTo>
                    <a:cubicBezTo>
                      <a:pt x="14736" y="7611"/>
                      <a:pt x="12262" y="6808"/>
                      <a:pt x="9793" y="6808"/>
                    </a:cubicBezTo>
                    <a:cubicBezTo>
                      <a:pt x="9214" y="6808"/>
                      <a:pt x="8635" y="6852"/>
                      <a:pt x="8056" y="6957"/>
                    </a:cubicBezTo>
                    <a:cubicBezTo>
                      <a:pt x="5459" y="7430"/>
                      <a:pt x="3200" y="9094"/>
                      <a:pt x="1505" y="11116"/>
                    </a:cubicBezTo>
                    <a:cubicBezTo>
                      <a:pt x="950" y="11779"/>
                      <a:pt x="446" y="12487"/>
                      <a:pt x="1" y="13228"/>
                    </a:cubicBezTo>
                    <a:lnTo>
                      <a:pt x="67196" y="13228"/>
                    </a:lnTo>
                    <a:cubicBezTo>
                      <a:pt x="68302" y="11102"/>
                      <a:pt x="69198" y="8873"/>
                      <a:pt x="69832" y="6545"/>
                    </a:cubicBezTo>
                    <a:cubicBezTo>
                      <a:pt x="70174" y="5291"/>
                      <a:pt x="70363" y="3828"/>
                      <a:pt x="70071" y="2598"/>
                    </a:cubicBezTo>
                    <a:cubicBezTo>
                      <a:pt x="69877" y="1784"/>
                      <a:pt x="69474" y="1071"/>
                      <a:pt x="68763" y="587"/>
                    </a:cubicBezTo>
                    <a:cubicBezTo>
                      <a:pt x="68129" y="157"/>
                      <a:pt x="67353" y="0"/>
                      <a:pt x="665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0" y="-378300"/>
                <a:ext cx="924875" cy="1074600"/>
              </a:xfrm>
              <a:custGeom>
                <a:avLst/>
                <a:gdLst/>
                <a:ahLst/>
                <a:cxnLst/>
                <a:rect l="l" t="t" r="r" b="b"/>
                <a:pathLst>
                  <a:path w="36995" h="42984" extrusionOk="0">
                    <a:moveTo>
                      <a:pt x="1" y="0"/>
                    </a:moveTo>
                    <a:lnTo>
                      <a:pt x="1" y="42974"/>
                    </a:lnTo>
                    <a:cubicBezTo>
                      <a:pt x="191" y="42981"/>
                      <a:pt x="386" y="42984"/>
                      <a:pt x="585" y="42984"/>
                    </a:cubicBezTo>
                    <a:cubicBezTo>
                      <a:pt x="4307" y="42984"/>
                      <a:pt x="9635" y="41803"/>
                      <a:pt x="13555" y="36065"/>
                    </a:cubicBezTo>
                    <a:cubicBezTo>
                      <a:pt x="20220" y="26311"/>
                      <a:pt x="12580" y="18507"/>
                      <a:pt x="15344" y="13629"/>
                    </a:cubicBezTo>
                    <a:cubicBezTo>
                      <a:pt x="18107" y="8753"/>
                      <a:pt x="30463" y="14929"/>
                      <a:pt x="35339" y="6313"/>
                    </a:cubicBezTo>
                    <a:cubicBezTo>
                      <a:pt x="36556" y="4165"/>
                      <a:pt x="36995" y="2016"/>
                      <a:pt x="369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10800000" flipH="1">
                <a:off x="3874100" y="4686780"/>
                <a:ext cx="956045" cy="499200"/>
              </a:xfrm>
              <a:custGeom>
                <a:avLst/>
                <a:gdLst/>
                <a:ahLst/>
                <a:cxnLst/>
                <a:rect l="l" t="t" r="r" b="b"/>
                <a:pathLst>
                  <a:path w="27199" h="14202" extrusionOk="0">
                    <a:moveTo>
                      <a:pt x="1" y="0"/>
                    </a:moveTo>
                    <a:cubicBezTo>
                      <a:pt x="218" y="5347"/>
                      <a:pt x="2037" y="13265"/>
                      <a:pt x="10780" y="14117"/>
                    </a:cubicBezTo>
                    <a:cubicBezTo>
                      <a:pt x="11362" y="14174"/>
                      <a:pt x="11924" y="14201"/>
                      <a:pt x="12468" y="14201"/>
                    </a:cubicBezTo>
                    <a:cubicBezTo>
                      <a:pt x="22178" y="14201"/>
                      <a:pt x="25962" y="5497"/>
                      <a:pt x="271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8394587" y="4876425"/>
                <a:ext cx="846100" cy="343275"/>
              </a:xfrm>
              <a:custGeom>
                <a:avLst/>
                <a:gdLst/>
                <a:ahLst/>
                <a:cxnLst/>
                <a:rect l="l" t="t" r="r" b="b"/>
                <a:pathLst>
                  <a:path w="33844" h="13731" extrusionOk="0">
                    <a:moveTo>
                      <a:pt x="29116" y="1"/>
                    </a:moveTo>
                    <a:cubicBezTo>
                      <a:pt x="27654" y="1"/>
                      <a:pt x="26190" y="49"/>
                      <a:pt x="24733" y="121"/>
                    </a:cubicBezTo>
                    <a:cubicBezTo>
                      <a:pt x="19618" y="377"/>
                      <a:pt x="14405" y="963"/>
                      <a:pt x="9764" y="3100"/>
                    </a:cubicBezTo>
                    <a:cubicBezTo>
                      <a:pt x="9610" y="3170"/>
                      <a:pt x="9457" y="3243"/>
                      <a:pt x="9303" y="3318"/>
                    </a:cubicBezTo>
                    <a:cubicBezTo>
                      <a:pt x="4990" y="5419"/>
                      <a:pt x="1246" y="9151"/>
                      <a:pt x="1" y="13730"/>
                    </a:cubicBezTo>
                    <a:lnTo>
                      <a:pt x="33844" y="13730"/>
                    </a:lnTo>
                    <a:lnTo>
                      <a:pt x="33844" y="199"/>
                    </a:lnTo>
                    <a:cubicBezTo>
                      <a:pt x="32275" y="57"/>
                      <a:pt x="30696" y="1"/>
                      <a:pt x="291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527800" y="-381000"/>
                <a:ext cx="692395" cy="1154183"/>
              </a:xfrm>
              <a:custGeom>
                <a:avLst/>
                <a:gdLst/>
                <a:ahLst/>
                <a:cxnLst/>
                <a:rect l="l" t="t" r="r" b="b"/>
                <a:pathLst>
                  <a:path w="18090" h="30155" extrusionOk="0">
                    <a:moveTo>
                      <a:pt x="1352" y="1"/>
                    </a:moveTo>
                    <a:cubicBezTo>
                      <a:pt x="828" y="1502"/>
                      <a:pt x="0" y="2969"/>
                      <a:pt x="48" y="4549"/>
                    </a:cubicBezTo>
                    <a:cubicBezTo>
                      <a:pt x="109" y="6566"/>
                      <a:pt x="1568" y="8246"/>
                      <a:pt x="3049" y="9616"/>
                    </a:cubicBezTo>
                    <a:cubicBezTo>
                      <a:pt x="3190" y="9744"/>
                      <a:pt x="3333" y="9874"/>
                      <a:pt x="3475" y="10002"/>
                    </a:cubicBezTo>
                    <a:cubicBezTo>
                      <a:pt x="6301" y="12556"/>
                      <a:pt x="9526" y="14974"/>
                      <a:pt x="10713" y="18571"/>
                    </a:cubicBezTo>
                    <a:cubicBezTo>
                      <a:pt x="11556" y="21119"/>
                      <a:pt x="11268" y="24028"/>
                      <a:pt x="12610" y="26354"/>
                    </a:cubicBezTo>
                    <a:cubicBezTo>
                      <a:pt x="13568" y="28020"/>
                      <a:pt x="15266" y="29159"/>
                      <a:pt x="17068" y="29826"/>
                    </a:cubicBezTo>
                    <a:cubicBezTo>
                      <a:pt x="17404" y="29951"/>
                      <a:pt x="17744" y="30060"/>
                      <a:pt x="18089" y="30155"/>
                    </a:cubicBezTo>
                    <a:lnTo>
                      <a:pt x="1808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" name="Google Shape;25;p2"/>
            <p:cNvSpPr/>
            <p:nvPr/>
          </p:nvSpPr>
          <p:spPr>
            <a:xfrm>
              <a:off x="1909800" y="-380975"/>
              <a:ext cx="853496" cy="426889"/>
            </a:xfrm>
            <a:custGeom>
              <a:avLst/>
              <a:gdLst/>
              <a:ahLst/>
              <a:cxnLst/>
              <a:rect l="l" t="t" r="r" b="b"/>
              <a:pathLst>
                <a:path w="18174" h="9090" extrusionOk="0">
                  <a:moveTo>
                    <a:pt x="967" y="1"/>
                  </a:moveTo>
                  <a:cubicBezTo>
                    <a:pt x="311" y="2200"/>
                    <a:pt x="0" y="4484"/>
                    <a:pt x="270" y="6761"/>
                  </a:cubicBezTo>
                  <a:cubicBezTo>
                    <a:pt x="384" y="7716"/>
                    <a:pt x="766" y="8842"/>
                    <a:pt x="1712" y="9056"/>
                  </a:cubicBezTo>
                  <a:cubicBezTo>
                    <a:pt x="1813" y="9079"/>
                    <a:pt x="1916" y="9089"/>
                    <a:pt x="2018" y="9089"/>
                  </a:cubicBezTo>
                  <a:cubicBezTo>
                    <a:pt x="2322" y="9089"/>
                    <a:pt x="2627" y="8997"/>
                    <a:pt x="2902" y="8866"/>
                  </a:cubicBezTo>
                  <a:cubicBezTo>
                    <a:pt x="4080" y="8304"/>
                    <a:pt x="4775" y="7103"/>
                    <a:pt x="5500" y="6023"/>
                  </a:cubicBezTo>
                  <a:cubicBezTo>
                    <a:pt x="6224" y="4945"/>
                    <a:pt x="7191" y="3848"/>
                    <a:pt x="8497" y="3722"/>
                  </a:cubicBezTo>
                  <a:cubicBezTo>
                    <a:pt x="8583" y="3714"/>
                    <a:pt x="8669" y="3710"/>
                    <a:pt x="8755" y="3710"/>
                  </a:cubicBezTo>
                  <a:cubicBezTo>
                    <a:pt x="10073" y="3710"/>
                    <a:pt x="11313" y="4642"/>
                    <a:pt x="12637" y="4642"/>
                  </a:cubicBezTo>
                  <a:cubicBezTo>
                    <a:pt x="12691" y="4642"/>
                    <a:pt x="12744" y="4641"/>
                    <a:pt x="12798" y="4637"/>
                  </a:cubicBezTo>
                  <a:cubicBezTo>
                    <a:pt x="14039" y="4565"/>
                    <a:pt x="15037" y="3643"/>
                    <a:pt x="15846" y="2715"/>
                  </a:cubicBezTo>
                  <a:cubicBezTo>
                    <a:pt x="16619" y="1829"/>
                    <a:pt x="17357" y="857"/>
                    <a:pt x="18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>
            <a:off x="4631150" y="-265325"/>
            <a:ext cx="692400" cy="497375"/>
          </a:xfrm>
          <a:custGeom>
            <a:avLst/>
            <a:gdLst/>
            <a:ahLst/>
            <a:cxnLst/>
            <a:rect l="l" t="t" r="r" b="b"/>
            <a:pathLst>
              <a:path w="27696" h="19895" extrusionOk="0">
                <a:moveTo>
                  <a:pt x="20356" y="1"/>
                </a:moveTo>
                <a:cubicBezTo>
                  <a:pt x="19796" y="1"/>
                  <a:pt x="19228" y="100"/>
                  <a:pt x="18688" y="292"/>
                </a:cubicBezTo>
                <a:cubicBezTo>
                  <a:pt x="16446" y="1092"/>
                  <a:pt x="15130" y="3251"/>
                  <a:pt x="13782" y="5065"/>
                </a:cubicBezTo>
                <a:cubicBezTo>
                  <a:pt x="12914" y="6233"/>
                  <a:pt x="11952" y="7298"/>
                  <a:pt x="10604" y="7904"/>
                </a:cubicBezTo>
                <a:cubicBezTo>
                  <a:pt x="9227" y="8524"/>
                  <a:pt x="7691" y="8688"/>
                  <a:pt x="6255" y="9116"/>
                </a:cubicBezTo>
                <a:cubicBezTo>
                  <a:pt x="4401" y="9668"/>
                  <a:pt x="2402" y="10773"/>
                  <a:pt x="1718" y="12707"/>
                </a:cubicBezTo>
                <a:cubicBezTo>
                  <a:pt x="1" y="17553"/>
                  <a:pt x="6946" y="19853"/>
                  <a:pt x="10459" y="19894"/>
                </a:cubicBezTo>
                <a:cubicBezTo>
                  <a:pt x="10512" y="19895"/>
                  <a:pt x="10565" y="19895"/>
                  <a:pt x="10618" y="19895"/>
                </a:cubicBezTo>
                <a:cubicBezTo>
                  <a:pt x="15510" y="19895"/>
                  <a:pt x="19967" y="17287"/>
                  <a:pt x="22790" y="13357"/>
                </a:cubicBezTo>
                <a:cubicBezTo>
                  <a:pt x="25410" y="9710"/>
                  <a:pt x="27696" y="2573"/>
                  <a:pt x="22136" y="344"/>
                </a:cubicBezTo>
                <a:cubicBezTo>
                  <a:pt x="22094" y="327"/>
                  <a:pt x="22054" y="320"/>
                  <a:pt x="22016" y="319"/>
                </a:cubicBezTo>
                <a:cubicBezTo>
                  <a:pt x="21495" y="104"/>
                  <a:pt x="20930" y="1"/>
                  <a:pt x="203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2"/>
          <p:cNvGrpSpPr/>
          <p:nvPr/>
        </p:nvGrpSpPr>
        <p:grpSpPr>
          <a:xfrm>
            <a:off x="66661" y="142824"/>
            <a:ext cx="8965142" cy="4774033"/>
            <a:chOff x="66661" y="142824"/>
            <a:chExt cx="8965142" cy="4774033"/>
          </a:xfrm>
        </p:grpSpPr>
        <p:grpSp>
          <p:nvGrpSpPr>
            <p:cNvPr id="28" name="Google Shape;28;p2"/>
            <p:cNvGrpSpPr/>
            <p:nvPr/>
          </p:nvGrpSpPr>
          <p:grpSpPr>
            <a:xfrm>
              <a:off x="66661" y="3802552"/>
              <a:ext cx="594730" cy="1114305"/>
              <a:chOff x="66661" y="3802552"/>
              <a:chExt cx="594730" cy="1114305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283636" y="4261123"/>
                <a:ext cx="81267" cy="84493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2567" extrusionOk="0">
                    <a:moveTo>
                      <a:pt x="1190" y="0"/>
                    </a:moveTo>
                    <a:cubicBezTo>
                      <a:pt x="1183" y="0"/>
                      <a:pt x="1175" y="1"/>
                      <a:pt x="1168" y="2"/>
                    </a:cubicBezTo>
                    <a:cubicBezTo>
                      <a:pt x="977" y="29"/>
                      <a:pt x="1027" y="98"/>
                      <a:pt x="1039" y="890"/>
                    </a:cubicBezTo>
                    <a:cubicBezTo>
                      <a:pt x="1040" y="956"/>
                      <a:pt x="1022" y="982"/>
                      <a:pt x="988" y="982"/>
                    </a:cubicBezTo>
                    <a:cubicBezTo>
                      <a:pt x="927" y="982"/>
                      <a:pt x="816" y="895"/>
                      <a:pt x="681" y="811"/>
                    </a:cubicBezTo>
                    <a:cubicBezTo>
                      <a:pt x="617" y="772"/>
                      <a:pt x="534" y="740"/>
                      <a:pt x="463" y="740"/>
                    </a:cubicBezTo>
                    <a:cubicBezTo>
                      <a:pt x="405" y="740"/>
                      <a:pt x="355" y="762"/>
                      <a:pt x="330" y="819"/>
                    </a:cubicBezTo>
                    <a:cubicBezTo>
                      <a:pt x="287" y="923"/>
                      <a:pt x="380" y="984"/>
                      <a:pt x="474" y="1046"/>
                    </a:cubicBezTo>
                    <a:cubicBezTo>
                      <a:pt x="977" y="1377"/>
                      <a:pt x="983" y="1279"/>
                      <a:pt x="284" y="1496"/>
                    </a:cubicBezTo>
                    <a:cubicBezTo>
                      <a:pt x="155" y="1535"/>
                      <a:pt x="0" y="1596"/>
                      <a:pt x="50" y="1724"/>
                    </a:cubicBezTo>
                    <a:cubicBezTo>
                      <a:pt x="71" y="1779"/>
                      <a:pt x="123" y="1800"/>
                      <a:pt x="193" y="1800"/>
                    </a:cubicBezTo>
                    <a:cubicBezTo>
                      <a:pt x="398" y="1800"/>
                      <a:pt x="754" y="1623"/>
                      <a:pt x="915" y="1623"/>
                    </a:cubicBezTo>
                    <a:cubicBezTo>
                      <a:pt x="922" y="1623"/>
                      <a:pt x="928" y="1624"/>
                      <a:pt x="935" y="1624"/>
                    </a:cubicBezTo>
                    <a:cubicBezTo>
                      <a:pt x="953" y="1734"/>
                      <a:pt x="859" y="1795"/>
                      <a:pt x="823" y="1883"/>
                    </a:cubicBezTo>
                    <a:cubicBezTo>
                      <a:pt x="765" y="2021"/>
                      <a:pt x="653" y="2088"/>
                      <a:pt x="690" y="2245"/>
                    </a:cubicBezTo>
                    <a:cubicBezTo>
                      <a:pt x="703" y="2302"/>
                      <a:pt x="735" y="2325"/>
                      <a:pt x="774" y="2325"/>
                    </a:cubicBezTo>
                    <a:cubicBezTo>
                      <a:pt x="847" y="2325"/>
                      <a:pt x="947" y="2247"/>
                      <a:pt x="1008" y="2156"/>
                    </a:cubicBezTo>
                    <a:cubicBezTo>
                      <a:pt x="1115" y="1999"/>
                      <a:pt x="1160" y="1913"/>
                      <a:pt x="1200" y="1913"/>
                    </a:cubicBezTo>
                    <a:cubicBezTo>
                      <a:pt x="1251" y="1913"/>
                      <a:pt x="1294" y="2055"/>
                      <a:pt x="1455" y="2367"/>
                    </a:cubicBezTo>
                    <a:cubicBezTo>
                      <a:pt x="1502" y="2459"/>
                      <a:pt x="1567" y="2567"/>
                      <a:pt x="1650" y="2567"/>
                    </a:cubicBezTo>
                    <a:cubicBezTo>
                      <a:pt x="1667" y="2567"/>
                      <a:pt x="1684" y="2562"/>
                      <a:pt x="1702" y="2553"/>
                    </a:cubicBezTo>
                    <a:cubicBezTo>
                      <a:pt x="1820" y="2491"/>
                      <a:pt x="1760" y="2352"/>
                      <a:pt x="1702" y="2219"/>
                    </a:cubicBezTo>
                    <a:cubicBezTo>
                      <a:pt x="1559" y="1888"/>
                      <a:pt x="1470" y="1740"/>
                      <a:pt x="1527" y="1740"/>
                    </a:cubicBezTo>
                    <a:cubicBezTo>
                      <a:pt x="1572" y="1740"/>
                      <a:pt x="1709" y="1833"/>
                      <a:pt x="1985" y="2000"/>
                    </a:cubicBezTo>
                    <a:cubicBezTo>
                      <a:pt x="2049" y="2038"/>
                      <a:pt x="2107" y="2055"/>
                      <a:pt x="2155" y="2055"/>
                    </a:cubicBezTo>
                    <a:cubicBezTo>
                      <a:pt x="2312" y="2055"/>
                      <a:pt x="2350" y="1874"/>
                      <a:pt x="2075" y="1702"/>
                    </a:cubicBezTo>
                    <a:cubicBezTo>
                      <a:pt x="1545" y="1370"/>
                      <a:pt x="1584" y="1417"/>
                      <a:pt x="2210" y="1312"/>
                    </a:cubicBezTo>
                    <a:cubicBezTo>
                      <a:pt x="2269" y="1303"/>
                      <a:pt x="2469" y="1300"/>
                      <a:pt x="2428" y="1114"/>
                    </a:cubicBezTo>
                    <a:cubicBezTo>
                      <a:pt x="2415" y="1052"/>
                      <a:pt x="2370" y="1012"/>
                      <a:pt x="2304" y="1012"/>
                    </a:cubicBezTo>
                    <a:cubicBezTo>
                      <a:pt x="2297" y="1012"/>
                      <a:pt x="2289" y="1013"/>
                      <a:pt x="2280" y="1014"/>
                    </a:cubicBezTo>
                    <a:cubicBezTo>
                      <a:pt x="1940" y="1059"/>
                      <a:pt x="1738" y="1105"/>
                      <a:pt x="1649" y="1105"/>
                    </a:cubicBezTo>
                    <a:cubicBezTo>
                      <a:pt x="1575" y="1105"/>
                      <a:pt x="1579" y="1074"/>
                      <a:pt x="1646" y="985"/>
                    </a:cubicBezTo>
                    <a:cubicBezTo>
                      <a:pt x="1646" y="982"/>
                      <a:pt x="1644" y="982"/>
                      <a:pt x="1643" y="981"/>
                    </a:cubicBezTo>
                    <a:cubicBezTo>
                      <a:pt x="1821" y="782"/>
                      <a:pt x="2074" y="537"/>
                      <a:pt x="1912" y="413"/>
                    </a:cubicBezTo>
                    <a:cubicBezTo>
                      <a:pt x="1883" y="390"/>
                      <a:pt x="1856" y="381"/>
                      <a:pt x="1830" y="381"/>
                    </a:cubicBezTo>
                    <a:cubicBezTo>
                      <a:pt x="1755" y="381"/>
                      <a:pt x="1690" y="461"/>
                      <a:pt x="1612" y="550"/>
                    </a:cubicBezTo>
                    <a:cubicBezTo>
                      <a:pt x="1555" y="616"/>
                      <a:pt x="1416" y="816"/>
                      <a:pt x="1371" y="816"/>
                    </a:cubicBezTo>
                    <a:cubicBezTo>
                      <a:pt x="1369" y="816"/>
                      <a:pt x="1368" y="816"/>
                      <a:pt x="1366" y="816"/>
                    </a:cubicBezTo>
                    <a:cubicBezTo>
                      <a:pt x="1312" y="798"/>
                      <a:pt x="1345" y="768"/>
                      <a:pt x="1325" y="285"/>
                    </a:cubicBezTo>
                    <a:cubicBezTo>
                      <a:pt x="1320" y="152"/>
                      <a:pt x="1308" y="0"/>
                      <a:pt x="11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74680" y="4603505"/>
                <a:ext cx="99173" cy="140119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4257" extrusionOk="0">
                    <a:moveTo>
                      <a:pt x="513" y="0"/>
                    </a:moveTo>
                    <a:cubicBezTo>
                      <a:pt x="438" y="0"/>
                      <a:pt x="363" y="3"/>
                      <a:pt x="289" y="5"/>
                    </a:cubicBezTo>
                    <a:cubicBezTo>
                      <a:pt x="215" y="7"/>
                      <a:pt x="146" y="39"/>
                      <a:pt x="84" y="79"/>
                    </a:cubicBezTo>
                    <a:cubicBezTo>
                      <a:pt x="8" y="130"/>
                      <a:pt x="0" y="228"/>
                      <a:pt x="66" y="296"/>
                    </a:cubicBezTo>
                    <a:cubicBezTo>
                      <a:pt x="128" y="360"/>
                      <a:pt x="201" y="390"/>
                      <a:pt x="292" y="391"/>
                    </a:cubicBezTo>
                    <a:cubicBezTo>
                      <a:pt x="439" y="393"/>
                      <a:pt x="587" y="397"/>
                      <a:pt x="731" y="417"/>
                    </a:cubicBezTo>
                    <a:cubicBezTo>
                      <a:pt x="957" y="449"/>
                      <a:pt x="1002" y="517"/>
                      <a:pt x="960" y="736"/>
                    </a:cubicBezTo>
                    <a:cubicBezTo>
                      <a:pt x="926" y="922"/>
                      <a:pt x="863" y="1099"/>
                      <a:pt x="782" y="1273"/>
                    </a:cubicBezTo>
                    <a:cubicBezTo>
                      <a:pt x="664" y="1524"/>
                      <a:pt x="696" y="1765"/>
                      <a:pt x="875" y="1980"/>
                    </a:cubicBezTo>
                    <a:cubicBezTo>
                      <a:pt x="994" y="2121"/>
                      <a:pt x="1156" y="2196"/>
                      <a:pt x="1335" y="2239"/>
                    </a:cubicBezTo>
                    <a:cubicBezTo>
                      <a:pt x="1437" y="2263"/>
                      <a:pt x="1542" y="2278"/>
                      <a:pt x="1643" y="2305"/>
                    </a:cubicBezTo>
                    <a:cubicBezTo>
                      <a:pt x="1852" y="2360"/>
                      <a:pt x="1901" y="2434"/>
                      <a:pt x="1869" y="2646"/>
                    </a:cubicBezTo>
                    <a:cubicBezTo>
                      <a:pt x="1842" y="2823"/>
                      <a:pt x="1778" y="2989"/>
                      <a:pt x="1708" y="3156"/>
                    </a:cubicBezTo>
                    <a:cubicBezTo>
                      <a:pt x="1532" y="3567"/>
                      <a:pt x="1673" y="3981"/>
                      <a:pt x="2063" y="4178"/>
                    </a:cubicBezTo>
                    <a:cubicBezTo>
                      <a:pt x="2172" y="4234"/>
                      <a:pt x="2282" y="4257"/>
                      <a:pt x="2391" y="4257"/>
                    </a:cubicBezTo>
                    <a:cubicBezTo>
                      <a:pt x="2547" y="4257"/>
                      <a:pt x="2702" y="4211"/>
                      <a:pt x="2853" y="4145"/>
                    </a:cubicBezTo>
                    <a:cubicBezTo>
                      <a:pt x="2968" y="4095"/>
                      <a:pt x="3012" y="4004"/>
                      <a:pt x="2974" y="3922"/>
                    </a:cubicBezTo>
                    <a:cubicBezTo>
                      <a:pt x="2950" y="3872"/>
                      <a:pt x="2931" y="3841"/>
                      <a:pt x="2859" y="3841"/>
                    </a:cubicBezTo>
                    <a:cubicBezTo>
                      <a:pt x="2833" y="3841"/>
                      <a:pt x="2801" y="3845"/>
                      <a:pt x="2758" y="3854"/>
                    </a:cubicBezTo>
                    <a:cubicBezTo>
                      <a:pt x="2658" y="3875"/>
                      <a:pt x="2558" y="3895"/>
                      <a:pt x="2455" y="3895"/>
                    </a:cubicBezTo>
                    <a:cubicBezTo>
                      <a:pt x="2432" y="3895"/>
                      <a:pt x="2408" y="3894"/>
                      <a:pt x="2384" y="3891"/>
                    </a:cubicBezTo>
                    <a:cubicBezTo>
                      <a:pt x="2119" y="3865"/>
                      <a:pt x="1973" y="3662"/>
                      <a:pt x="2037" y="3406"/>
                    </a:cubicBezTo>
                    <a:cubicBezTo>
                      <a:pt x="2059" y="3316"/>
                      <a:pt x="2101" y="3228"/>
                      <a:pt x="2135" y="3141"/>
                    </a:cubicBezTo>
                    <a:cubicBezTo>
                      <a:pt x="2214" y="2934"/>
                      <a:pt x="2284" y="2725"/>
                      <a:pt x="2267" y="2497"/>
                    </a:cubicBezTo>
                    <a:cubicBezTo>
                      <a:pt x="2245" y="2214"/>
                      <a:pt x="2098" y="2024"/>
                      <a:pt x="1831" y="1944"/>
                    </a:cubicBezTo>
                    <a:cubicBezTo>
                      <a:pt x="1752" y="1920"/>
                      <a:pt x="1668" y="1906"/>
                      <a:pt x="1550" y="1877"/>
                    </a:cubicBezTo>
                    <a:cubicBezTo>
                      <a:pt x="1533" y="1875"/>
                      <a:pt x="1481" y="1866"/>
                      <a:pt x="1433" y="1855"/>
                    </a:cubicBezTo>
                    <a:cubicBezTo>
                      <a:pt x="1111" y="1778"/>
                      <a:pt x="1048" y="1657"/>
                      <a:pt x="1176" y="1360"/>
                    </a:cubicBezTo>
                    <a:cubicBezTo>
                      <a:pt x="1188" y="1331"/>
                      <a:pt x="1208" y="1305"/>
                      <a:pt x="1219" y="1275"/>
                    </a:cubicBezTo>
                    <a:cubicBezTo>
                      <a:pt x="1287" y="1098"/>
                      <a:pt x="1346" y="919"/>
                      <a:pt x="1370" y="730"/>
                    </a:cubicBezTo>
                    <a:cubicBezTo>
                      <a:pt x="1415" y="377"/>
                      <a:pt x="1261" y="138"/>
                      <a:pt x="916" y="45"/>
                    </a:cubicBezTo>
                    <a:cubicBezTo>
                      <a:pt x="783" y="9"/>
                      <a:pt x="648" y="0"/>
                      <a:pt x="5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35111" y="4420548"/>
                <a:ext cx="81267" cy="84493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2567" extrusionOk="0">
                    <a:moveTo>
                      <a:pt x="1190" y="0"/>
                    </a:moveTo>
                    <a:cubicBezTo>
                      <a:pt x="1183" y="0"/>
                      <a:pt x="1175" y="1"/>
                      <a:pt x="1168" y="2"/>
                    </a:cubicBezTo>
                    <a:cubicBezTo>
                      <a:pt x="977" y="29"/>
                      <a:pt x="1027" y="98"/>
                      <a:pt x="1039" y="890"/>
                    </a:cubicBezTo>
                    <a:cubicBezTo>
                      <a:pt x="1040" y="956"/>
                      <a:pt x="1022" y="982"/>
                      <a:pt x="988" y="982"/>
                    </a:cubicBezTo>
                    <a:cubicBezTo>
                      <a:pt x="927" y="982"/>
                      <a:pt x="816" y="895"/>
                      <a:pt x="681" y="811"/>
                    </a:cubicBezTo>
                    <a:cubicBezTo>
                      <a:pt x="617" y="772"/>
                      <a:pt x="534" y="740"/>
                      <a:pt x="463" y="740"/>
                    </a:cubicBezTo>
                    <a:cubicBezTo>
                      <a:pt x="405" y="740"/>
                      <a:pt x="355" y="762"/>
                      <a:pt x="330" y="819"/>
                    </a:cubicBezTo>
                    <a:cubicBezTo>
                      <a:pt x="287" y="923"/>
                      <a:pt x="380" y="984"/>
                      <a:pt x="474" y="1046"/>
                    </a:cubicBezTo>
                    <a:cubicBezTo>
                      <a:pt x="977" y="1377"/>
                      <a:pt x="983" y="1279"/>
                      <a:pt x="284" y="1496"/>
                    </a:cubicBezTo>
                    <a:cubicBezTo>
                      <a:pt x="155" y="1535"/>
                      <a:pt x="0" y="1596"/>
                      <a:pt x="50" y="1724"/>
                    </a:cubicBezTo>
                    <a:cubicBezTo>
                      <a:pt x="71" y="1779"/>
                      <a:pt x="123" y="1800"/>
                      <a:pt x="193" y="1800"/>
                    </a:cubicBezTo>
                    <a:cubicBezTo>
                      <a:pt x="398" y="1800"/>
                      <a:pt x="754" y="1623"/>
                      <a:pt x="915" y="1623"/>
                    </a:cubicBezTo>
                    <a:cubicBezTo>
                      <a:pt x="922" y="1623"/>
                      <a:pt x="928" y="1624"/>
                      <a:pt x="935" y="1624"/>
                    </a:cubicBezTo>
                    <a:cubicBezTo>
                      <a:pt x="953" y="1734"/>
                      <a:pt x="859" y="1795"/>
                      <a:pt x="823" y="1883"/>
                    </a:cubicBezTo>
                    <a:cubicBezTo>
                      <a:pt x="765" y="2021"/>
                      <a:pt x="653" y="2088"/>
                      <a:pt x="690" y="2245"/>
                    </a:cubicBezTo>
                    <a:cubicBezTo>
                      <a:pt x="703" y="2302"/>
                      <a:pt x="735" y="2325"/>
                      <a:pt x="774" y="2325"/>
                    </a:cubicBezTo>
                    <a:cubicBezTo>
                      <a:pt x="847" y="2325"/>
                      <a:pt x="947" y="2247"/>
                      <a:pt x="1008" y="2156"/>
                    </a:cubicBezTo>
                    <a:cubicBezTo>
                      <a:pt x="1115" y="1999"/>
                      <a:pt x="1160" y="1913"/>
                      <a:pt x="1200" y="1913"/>
                    </a:cubicBezTo>
                    <a:cubicBezTo>
                      <a:pt x="1251" y="1913"/>
                      <a:pt x="1294" y="2055"/>
                      <a:pt x="1455" y="2367"/>
                    </a:cubicBezTo>
                    <a:cubicBezTo>
                      <a:pt x="1502" y="2459"/>
                      <a:pt x="1567" y="2567"/>
                      <a:pt x="1650" y="2567"/>
                    </a:cubicBezTo>
                    <a:cubicBezTo>
                      <a:pt x="1667" y="2567"/>
                      <a:pt x="1684" y="2562"/>
                      <a:pt x="1702" y="2553"/>
                    </a:cubicBezTo>
                    <a:cubicBezTo>
                      <a:pt x="1820" y="2491"/>
                      <a:pt x="1760" y="2352"/>
                      <a:pt x="1702" y="2219"/>
                    </a:cubicBezTo>
                    <a:cubicBezTo>
                      <a:pt x="1559" y="1888"/>
                      <a:pt x="1470" y="1740"/>
                      <a:pt x="1527" y="1740"/>
                    </a:cubicBezTo>
                    <a:cubicBezTo>
                      <a:pt x="1572" y="1740"/>
                      <a:pt x="1709" y="1833"/>
                      <a:pt x="1985" y="2000"/>
                    </a:cubicBezTo>
                    <a:cubicBezTo>
                      <a:pt x="2049" y="2038"/>
                      <a:pt x="2107" y="2055"/>
                      <a:pt x="2155" y="2055"/>
                    </a:cubicBezTo>
                    <a:cubicBezTo>
                      <a:pt x="2312" y="2055"/>
                      <a:pt x="2350" y="1874"/>
                      <a:pt x="2075" y="1702"/>
                    </a:cubicBezTo>
                    <a:cubicBezTo>
                      <a:pt x="1545" y="1370"/>
                      <a:pt x="1584" y="1417"/>
                      <a:pt x="2210" y="1312"/>
                    </a:cubicBezTo>
                    <a:cubicBezTo>
                      <a:pt x="2269" y="1303"/>
                      <a:pt x="2469" y="1300"/>
                      <a:pt x="2428" y="1114"/>
                    </a:cubicBezTo>
                    <a:cubicBezTo>
                      <a:pt x="2415" y="1052"/>
                      <a:pt x="2370" y="1012"/>
                      <a:pt x="2304" y="1012"/>
                    </a:cubicBezTo>
                    <a:cubicBezTo>
                      <a:pt x="2297" y="1012"/>
                      <a:pt x="2289" y="1013"/>
                      <a:pt x="2280" y="1014"/>
                    </a:cubicBezTo>
                    <a:cubicBezTo>
                      <a:pt x="1940" y="1059"/>
                      <a:pt x="1738" y="1105"/>
                      <a:pt x="1649" y="1105"/>
                    </a:cubicBezTo>
                    <a:cubicBezTo>
                      <a:pt x="1575" y="1105"/>
                      <a:pt x="1579" y="1074"/>
                      <a:pt x="1646" y="985"/>
                    </a:cubicBezTo>
                    <a:cubicBezTo>
                      <a:pt x="1646" y="982"/>
                      <a:pt x="1644" y="982"/>
                      <a:pt x="1643" y="981"/>
                    </a:cubicBezTo>
                    <a:cubicBezTo>
                      <a:pt x="1821" y="782"/>
                      <a:pt x="2074" y="537"/>
                      <a:pt x="1912" y="413"/>
                    </a:cubicBezTo>
                    <a:cubicBezTo>
                      <a:pt x="1883" y="390"/>
                      <a:pt x="1856" y="381"/>
                      <a:pt x="1830" y="381"/>
                    </a:cubicBezTo>
                    <a:cubicBezTo>
                      <a:pt x="1755" y="381"/>
                      <a:pt x="1690" y="461"/>
                      <a:pt x="1612" y="550"/>
                    </a:cubicBezTo>
                    <a:cubicBezTo>
                      <a:pt x="1555" y="616"/>
                      <a:pt x="1416" y="816"/>
                      <a:pt x="1371" y="816"/>
                    </a:cubicBezTo>
                    <a:cubicBezTo>
                      <a:pt x="1369" y="816"/>
                      <a:pt x="1368" y="816"/>
                      <a:pt x="1366" y="816"/>
                    </a:cubicBezTo>
                    <a:cubicBezTo>
                      <a:pt x="1312" y="798"/>
                      <a:pt x="1345" y="768"/>
                      <a:pt x="1325" y="285"/>
                    </a:cubicBezTo>
                    <a:cubicBezTo>
                      <a:pt x="1320" y="152"/>
                      <a:pt x="1308" y="0"/>
                      <a:pt x="11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580123" y="4631310"/>
                <a:ext cx="81267" cy="84493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2567" extrusionOk="0">
                    <a:moveTo>
                      <a:pt x="1190" y="0"/>
                    </a:moveTo>
                    <a:cubicBezTo>
                      <a:pt x="1183" y="0"/>
                      <a:pt x="1175" y="1"/>
                      <a:pt x="1168" y="2"/>
                    </a:cubicBezTo>
                    <a:cubicBezTo>
                      <a:pt x="977" y="29"/>
                      <a:pt x="1027" y="98"/>
                      <a:pt x="1039" y="890"/>
                    </a:cubicBezTo>
                    <a:cubicBezTo>
                      <a:pt x="1040" y="956"/>
                      <a:pt x="1022" y="982"/>
                      <a:pt x="988" y="982"/>
                    </a:cubicBezTo>
                    <a:cubicBezTo>
                      <a:pt x="927" y="982"/>
                      <a:pt x="816" y="895"/>
                      <a:pt x="681" y="811"/>
                    </a:cubicBezTo>
                    <a:cubicBezTo>
                      <a:pt x="617" y="772"/>
                      <a:pt x="534" y="740"/>
                      <a:pt x="463" y="740"/>
                    </a:cubicBezTo>
                    <a:cubicBezTo>
                      <a:pt x="405" y="740"/>
                      <a:pt x="355" y="762"/>
                      <a:pt x="330" y="819"/>
                    </a:cubicBezTo>
                    <a:cubicBezTo>
                      <a:pt x="287" y="923"/>
                      <a:pt x="380" y="984"/>
                      <a:pt x="474" y="1046"/>
                    </a:cubicBezTo>
                    <a:cubicBezTo>
                      <a:pt x="977" y="1377"/>
                      <a:pt x="983" y="1279"/>
                      <a:pt x="284" y="1496"/>
                    </a:cubicBezTo>
                    <a:cubicBezTo>
                      <a:pt x="155" y="1535"/>
                      <a:pt x="0" y="1596"/>
                      <a:pt x="50" y="1724"/>
                    </a:cubicBezTo>
                    <a:cubicBezTo>
                      <a:pt x="71" y="1779"/>
                      <a:pt x="123" y="1800"/>
                      <a:pt x="193" y="1800"/>
                    </a:cubicBezTo>
                    <a:cubicBezTo>
                      <a:pt x="398" y="1800"/>
                      <a:pt x="754" y="1623"/>
                      <a:pt x="915" y="1623"/>
                    </a:cubicBezTo>
                    <a:cubicBezTo>
                      <a:pt x="922" y="1623"/>
                      <a:pt x="928" y="1624"/>
                      <a:pt x="935" y="1624"/>
                    </a:cubicBezTo>
                    <a:cubicBezTo>
                      <a:pt x="953" y="1734"/>
                      <a:pt x="859" y="1795"/>
                      <a:pt x="823" y="1883"/>
                    </a:cubicBezTo>
                    <a:cubicBezTo>
                      <a:pt x="765" y="2021"/>
                      <a:pt x="653" y="2088"/>
                      <a:pt x="690" y="2245"/>
                    </a:cubicBezTo>
                    <a:cubicBezTo>
                      <a:pt x="703" y="2302"/>
                      <a:pt x="735" y="2325"/>
                      <a:pt x="774" y="2325"/>
                    </a:cubicBezTo>
                    <a:cubicBezTo>
                      <a:pt x="847" y="2325"/>
                      <a:pt x="947" y="2247"/>
                      <a:pt x="1008" y="2156"/>
                    </a:cubicBezTo>
                    <a:cubicBezTo>
                      <a:pt x="1115" y="1999"/>
                      <a:pt x="1160" y="1913"/>
                      <a:pt x="1200" y="1913"/>
                    </a:cubicBezTo>
                    <a:cubicBezTo>
                      <a:pt x="1251" y="1913"/>
                      <a:pt x="1294" y="2055"/>
                      <a:pt x="1455" y="2367"/>
                    </a:cubicBezTo>
                    <a:cubicBezTo>
                      <a:pt x="1502" y="2459"/>
                      <a:pt x="1567" y="2567"/>
                      <a:pt x="1650" y="2567"/>
                    </a:cubicBezTo>
                    <a:cubicBezTo>
                      <a:pt x="1667" y="2567"/>
                      <a:pt x="1684" y="2562"/>
                      <a:pt x="1702" y="2553"/>
                    </a:cubicBezTo>
                    <a:cubicBezTo>
                      <a:pt x="1820" y="2491"/>
                      <a:pt x="1760" y="2352"/>
                      <a:pt x="1702" y="2219"/>
                    </a:cubicBezTo>
                    <a:cubicBezTo>
                      <a:pt x="1559" y="1888"/>
                      <a:pt x="1470" y="1740"/>
                      <a:pt x="1527" y="1740"/>
                    </a:cubicBezTo>
                    <a:cubicBezTo>
                      <a:pt x="1572" y="1740"/>
                      <a:pt x="1709" y="1833"/>
                      <a:pt x="1985" y="2000"/>
                    </a:cubicBezTo>
                    <a:cubicBezTo>
                      <a:pt x="2049" y="2038"/>
                      <a:pt x="2107" y="2055"/>
                      <a:pt x="2155" y="2055"/>
                    </a:cubicBezTo>
                    <a:cubicBezTo>
                      <a:pt x="2312" y="2055"/>
                      <a:pt x="2350" y="1874"/>
                      <a:pt x="2075" y="1702"/>
                    </a:cubicBezTo>
                    <a:cubicBezTo>
                      <a:pt x="1545" y="1370"/>
                      <a:pt x="1584" y="1417"/>
                      <a:pt x="2210" y="1312"/>
                    </a:cubicBezTo>
                    <a:cubicBezTo>
                      <a:pt x="2269" y="1303"/>
                      <a:pt x="2469" y="1300"/>
                      <a:pt x="2428" y="1114"/>
                    </a:cubicBezTo>
                    <a:cubicBezTo>
                      <a:pt x="2415" y="1052"/>
                      <a:pt x="2370" y="1012"/>
                      <a:pt x="2304" y="1012"/>
                    </a:cubicBezTo>
                    <a:cubicBezTo>
                      <a:pt x="2297" y="1012"/>
                      <a:pt x="2289" y="1013"/>
                      <a:pt x="2280" y="1014"/>
                    </a:cubicBezTo>
                    <a:cubicBezTo>
                      <a:pt x="1940" y="1059"/>
                      <a:pt x="1738" y="1105"/>
                      <a:pt x="1649" y="1105"/>
                    </a:cubicBezTo>
                    <a:cubicBezTo>
                      <a:pt x="1575" y="1105"/>
                      <a:pt x="1579" y="1074"/>
                      <a:pt x="1646" y="985"/>
                    </a:cubicBezTo>
                    <a:cubicBezTo>
                      <a:pt x="1646" y="982"/>
                      <a:pt x="1644" y="982"/>
                      <a:pt x="1643" y="981"/>
                    </a:cubicBezTo>
                    <a:cubicBezTo>
                      <a:pt x="1821" y="782"/>
                      <a:pt x="2074" y="537"/>
                      <a:pt x="1912" y="413"/>
                    </a:cubicBezTo>
                    <a:cubicBezTo>
                      <a:pt x="1883" y="390"/>
                      <a:pt x="1856" y="381"/>
                      <a:pt x="1830" y="381"/>
                    </a:cubicBezTo>
                    <a:cubicBezTo>
                      <a:pt x="1755" y="381"/>
                      <a:pt x="1690" y="461"/>
                      <a:pt x="1612" y="550"/>
                    </a:cubicBezTo>
                    <a:cubicBezTo>
                      <a:pt x="1555" y="616"/>
                      <a:pt x="1416" y="816"/>
                      <a:pt x="1371" y="816"/>
                    </a:cubicBezTo>
                    <a:cubicBezTo>
                      <a:pt x="1369" y="816"/>
                      <a:pt x="1368" y="816"/>
                      <a:pt x="1366" y="816"/>
                    </a:cubicBezTo>
                    <a:cubicBezTo>
                      <a:pt x="1312" y="798"/>
                      <a:pt x="1345" y="768"/>
                      <a:pt x="1325" y="285"/>
                    </a:cubicBezTo>
                    <a:cubicBezTo>
                      <a:pt x="1320" y="152"/>
                      <a:pt x="1308" y="0"/>
                      <a:pt x="11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66661" y="4420548"/>
                <a:ext cx="81267" cy="84493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2567" extrusionOk="0">
                    <a:moveTo>
                      <a:pt x="1190" y="0"/>
                    </a:moveTo>
                    <a:cubicBezTo>
                      <a:pt x="1183" y="0"/>
                      <a:pt x="1175" y="1"/>
                      <a:pt x="1168" y="2"/>
                    </a:cubicBezTo>
                    <a:cubicBezTo>
                      <a:pt x="977" y="29"/>
                      <a:pt x="1027" y="98"/>
                      <a:pt x="1039" y="890"/>
                    </a:cubicBezTo>
                    <a:cubicBezTo>
                      <a:pt x="1040" y="956"/>
                      <a:pt x="1022" y="982"/>
                      <a:pt x="988" y="982"/>
                    </a:cubicBezTo>
                    <a:cubicBezTo>
                      <a:pt x="927" y="982"/>
                      <a:pt x="816" y="895"/>
                      <a:pt x="681" y="811"/>
                    </a:cubicBezTo>
                    <a:cubicBezTo>
                      <a:pt x="617" y="772"/>
                      <a:pt x="534" y="740"/>
                      <a:pt x="463" y="740"/>
                    </a:cubicBezTo>
                    <a:cubicBezTo>
                      <a:pt x="405" y="740"/>
                      <a:pt x="355" y="762"/>
                      <a:pt x="330" y="819"/>
                    </a:cubicBezTo>
                    <a:cubicBezTo>
                      <a:pt x="287" y="923"/>
                      <a:pt x="380" y="984"/>
                      <a:pt x="474" y="1046"/>
                    </a:cubicBezTo>
                    <a:cubicBezTo>
                      <a:pt x="977" y="1377"/>
                      <a:pt x="983" y="1279"/>
                      <a:pt x="284" y="1496"/>
                    </a:cubicBezTo>
                    <a:cubicBezTo>
                      <a:pt x="155" y="1535"/>
                      <a:pt x="0" y="1596"/>
                      <a:pt x="50" y="1724"/>
                    </a:cubicBezTo>
                    <a:cubicBezTo>
                      <a:pt x="71" y="1779"/>
                      <a:pt x="123" y="1800"/>
                      <a:pt x="193" y="1800"/>
                    </a:cubicBezTo>
                    <a:cubicBezTo>
                      <a:pt x="398" y="1800"/>
                      <a:pt x="754" y="1623"/>
                      <a:pt x="915" y="1623"/>
                    </a:cubicBezTo>
                    <a:cubicBezTo>
                      <a:pt x="922" y="1623"/>
                      <a:pt x="928" y="1624"/>
                      <a:pt x="935" y="1624"/>
                    </a:cubicBezTo>
                    <a:cubicBezTo>
                      <a:pt x="953" y="1734"/>
                      <a:pt x="859" y="1795"/>
                      <a:pt x="823" y="1883"/>
                    </a:cubicBezTo>
                    <a:cubicBezTo>
                      <a:pt x="765" y="2021"/>
                      <a:pt x="653" y="2088"/>
                      <a:pt x="690" y="2245"/>
                    </a:cubicBezTo>
                    <a:cubicBezTo>
                      <a:pt x="703" y="2302"/>
                      <a:pt x="735" y="2325"/>
                      <a:pt x="774" y="2325"/>
                    </a:cubicBezTo>
                    <a:cubicBezTo>
                      <a:pt x="847" y="2325"/>
                      <a:pt x="947" y="2247"/>
                      <a:pt x="1008" y="2156"/>
                    </a:cubicBezTo>
                    <a:cubicBezTo>
                      <a:pt x="1115" y="1999"/>
                      <a:pt x="1160" y="1913"/>
                      <a:pt x="1200" y="1913"/>
                    </a:cubicBezTo>
                    <a:cubicBezTo>
                      <a:pt x="1251" y="1913"/>
                      <a:pt x="1294" y="2055"/>
                      <a:pt x="1455" y="2367"/>
                    </a:cubicBezTo>
                    <a:cubicBezTo>
                      <a:pt x="1502" y="2459"/>
                      <a:pt x="1567" y="2567"/>
                      <a:pt x="1650" y="2567"/>
                    </a:cubicBezTo>
                    <a:cubicBezTo>
                      <a:pt x="1667" y="2567"/>
                      <a:pt x="1684" y="2562"/>
                      <a:pt x="1702" y="2553"/>
                    </a:cubicBezTo>
                    <a:cubicBezTo>
                      <a:pt x="1820" y="2491"/>
                      <a:pt x="1760" y="2352"/>
                      <a:pt x="1702" y="2219"/>
                    </a:cubicBezTo>
                    <a:cubicBezTo>
                      <a:pt x="1559" y="1888"/>
                      <a:pt x="1470" y="1740"/>
                      <a:pt x="1527" y="1740"/>
                    </a:cubicBezTo>
                    <a:cubicBezTo>
                      <a:pt x="1572" y="1740"/>
                      <a:pt x="1709" y="1833"/>
                      <a:pt x="1985" y="2000"/>
                    </a:cubicBezTo>
                    <a:cubicBezTo>
                      <a:pt x="2049" y="2038"/>
                      <a:pt x="2107" y="2055"/>
                      <a:pt x="2155" y="2055"/>
                    </a:cubicBezTo>
                    <a:cubicBezTo>
                      <a:pt x="2312" y="2055"/>
                      <a:pt x="2350" y="1874"/>
                      <a:pt x="2075" y="1702"/>
                    </a:cubicBezTo>
                    <a:cubicBezTo>
                      <a:pt x="1545" y="1370"/>
                      <a:pt x="1584" y="1417"/>
                      <a:pt x="2210" y="1312"/>
                    </a:cubicBezTo>
                    <a:cubicBezTo>
                      <a:pt x="2269" y="1303"/>
                      <a:pt x="2469" y="1300"/>
                      <a:pt x="2428" y="1114"/>
                    </a:cubicBezTo>
                    <a:cubicBezTo>
                      <a:pt x="2415" y="1052"/>
                      <a:pt x="2370" y="1012"/>
                      <a:pt x="2304" y="1012"/>
                    </a:cubicBezTo>
                    <a:cubicBezTo>
                      <a:pt x="2297" y="1012"/>
                      <a:pt x="2289" y="1013"/>
                      <a:pt x="2280" y="1014"/>
                    </a:cubicBezTo>
                    <a:cubicBezTo>
                      <a:pt x="1940" y="1059"/>
                      <a:pt x="1738" y="1105"/>
                      <a:pt x="1649" y="1105"/>
                    </a:cubicBezTo>
                    <a:cubicBezTo>
                      <a:pt x="1575" y="1105"/>
                      <a:pt x="1579" y="1074"/>
                      <a:pt x="1646" y="985"/>
                    </a:cubicBezTo>
                    <a:cubicBezTo>
                      <a:pt x="1646" y="982"/>
                      <a:pt x="1644" y="982"/>
                      <a:pt x="1643" y="981"/>
                    </a:cubicBezTo>
                    <a:cubicBezTo>
                      <a:pt x="1821" y="782"/>
                      <a:pt x="2074" y="537"/>
                      <a:pt x="1912" y="413"/>
                    </a:cubicBezTo>
                    <a:cubicBezTo>
                      <a:pt x="1883" y="390"/>
                      <a:pt x="1856" y="381"/>
                      <a:pt x="1830" y="381"/>
                    </a:cubicBezTo>
                    <a:cubicBezTo>
                      <a:pt x="1755" y="381"/>
                      <a:pt x="1690" y="461"/>
                      <a:pt x="1612" y="550"/>
                    </a:cubicBezTo>
                    <a:cubicBezTo>
                      <a:pt x="1555" y="616"/>
                      <a:pt x="1416" y="816"/>
                      <a:pt x="1371" y="816"/>
                    </a:cubicBezTo>
                    <a:cubicBezTo>
                      <a:pt x="1369" y="816"/>
                      <a:pt x="1368" y="816"/>
                      <a:pt x="1366" y="816"/>
                    </a:cubicBezTo>
                    <a:cubicBezTo>
                      <a:pt x="1312" y="798"/>
                      <a:pt x="1345" y="768"/>
                      <a:pt x="1325" y="285"/>
                    </a:cubicBezTo>
                    <a:cubicBezTo>
                      <a:pt x="1320" y="152"/>
                      <a:pt x="1308" y="0"/>
                      <a:pt x="11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08662" y="4822061"/>
                <a:ext cx="94466" cy="9479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880" extrusionOk="0">
                    <a:moveTo>
                      <a:pt x="1676" y="1"/>
                    </a:moveTo>
                    <a:cubicBezTo>
                      <a:pt x="1636" y="1"/>
                      <a:pt x="1596" y="17"/>
                      <a:pt x="1566" y="51"/>
                    </a:cubicBezTo>
                    <a:lnTo>
                      <a:pt x="1075" y="618"/>
                    </a:lnTo>
                    <a:cubicBezTo>
                      <a:pt x="1046" y="650"/>
                      <a:pt x="1006" y="669"/>
                      <a:pt x="964" y="669"/>
                    </a:cubicBezTo>
                    <a:cubicBezTo>
                      <a:pt x="959" y="669"/>
                      <a:pt x="953" y="668"/>
                      <a:pt x="948" y="668"/>
                    </a:cubicBezTo>
                    <a:lnTo>
                      <a:pt x="201" y="584"/>
                    </a:lnTo>
                    <a:cubicBezTo>
                      <a:pt x="195" y="583"/>
                      <a:pt x="190" y="583"/>
                      <a:pt x="184" y="583"/>
                    </a:cubicBezTo>
                    <a:cubicBezTo>
                      <a:pt x="73" y="583"/>
                      <a:pt x="0" y="706"/>
                      <a:pt x="60" y="804"/>
                    </a:cubicBezTo>
                    <a:lnTo>
                      <a:pt x="448" y="1448"/>
                    </a:lnTo>
                    <a:cubicBezTo>
                      <a:pt x="474" y="1489"/>
                      <a:pt x="476" y="1540"/>
                      <a:pt x="457" y="1584"/>
                    </a:cubicBezTo>
                    <a:lnTo>
                      <a:pt x="146" y="2269"/>
                    </a:lnTo>
                    <a:cubicBezTo>
                      <a:pt x="102" y="2368"/>
                      <a:pt x="176" y="2475"/>
                      <a:pt x="278" y="2475"/>
                    </a:cubicBezTo>
                    <a:cubicBezTo>
                      <a:pt x="290" y="2475"/>
                      <a:pt x="301" y="2474"/>
                      <a:pt x="313" y="2471"/>
                    </a:cubicBezTo>
                    <a:lnTo>
                      <a:pt x="1045" y="2301"/>
                    </a:lnTo>
                    <a:cubicBezTo>
                      <a:pt x="1056" y="2298"/>
                      <a:pt x="1068" y="2297"/>
                      <a:pt x="1079" y="2297"/>
                    </a:cubicBezTo>
                    <a:cubicBezTo>
                      <a:pt x="1114" y="2297"/>
                      <a:pt x="1149" y="2310"/>
                      <a:pt x="1177" y="2335"/>
                    </a:cubicBezTo>
                    <a:lnTo>
                      <a:pt x="1733" y="2841"/>
                    </a:lnTo>
                    <a:cubicBezTo>
                      <a:pt x="1762" y="2868"/>
                      <a:pt x="1796" y="2880"/>
                      <a:pt x="1830" y="2880"/>
                    </a:cubicBezTo>
                    <a:cubicBezTo>
                      <a:pt x="1901" y="2880"/>
                      <a:pt x="1969" y="2828"/>
                      <a:pt x="1976" y="2746"/>
                    </a:cubicBezTo>
                    <a:lnTo>
                      <a:pt x="2040" y="1998"/>
                    </a:lnTo>
                    <a:cubicBezTo>
                      <a:pt x="2044" y="1950"/>
                      <a:pt x="2072" y="1907"/>
                      <a:pt x="2113" y="1883"/>
                    </a:cubicBezTo>
                    <a:lnTo>
                      <a:pt x="2766" y="1510"/>
                    </a:lnTo>
                    <a:cubicBezTo>
                      <a:pt x="2870" y="1453"/>
                      <a:pt x="2861" y="1299"/>
                      <a:pt x="2750" y="1251"/>
                    </a:cubicBezTo>
                    <a:lnTo>
                      <a:pt x="2058" y="958"/>
                    </a:lnTo>
                    <a:cubicBezTo>
                      <a:pt x="2013" y="940"/>
                      <a:pt x="1981" y="900"/>
                      <a:pt x="1971" y="854"/>
                    </a:cubicBezTo>
                    <a:lnTo>
                      <a:pt x="1820" y="117"/>
                    </a:lnTo>
                    <a:cubicBezTo>
                      <a:pt x="1804" y="43"/>
                      <a:pt x="1741" y="1"/>
                      <a:pt x="16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440637" y="4096049"/>
                <a:ext cx="94466" cy="9479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880" extrusionOk="0">
                    <a:moveTo>
                      <a:pt x="1676" y="1"/>
                    </a:moveTo>
                    <a:cubicBezTo>
                      <a:pt x="1636" y="1"/>
                      <a:pt x="1596" y="17"/>
                      <a:pt x="1566" y="51"/>
                    </a:cubicBezTo>
                    <a:lnTo>
                      <a:pt x="1075" y="618"/>
                    </a:lnTo>
                    <a:cubicBezTo>
                      <a:pt x="1046" y="650"/>
                      <a:pt x="1006" y="669"/>
                      <a:pt x="964" y="669"/>
                    </a:cubicBezTo>
                    <a:cubicBezTo>
                      <a:pt x="959" y="669"/>
                      <a:pt x="953" y="668"/>
                      <a:pt x="948" y="668"/>
                    </a:cubicBezTo>
                    <a:lnTo>
                      <a:pt x="201" y="584"/>
                    </a:lnTo>
                    <a:cubicBezTo>
                      <a:pt x="195" y="583"/>
                      <a:pt x="190" y="583"/>
                      <a:pt x="184" y="583"/>
                    </a:cubicBezTo>
                    <a:cubicBezTo>
                      <a:pt x="73" y="583"/>
                      <a:pt x="0" y="706"/>
                      <a:pt x="60" y="804"/>
                    </a:cubicBezTo>
                    <a:lnTo>
                      <a:pt x="448" y="1448"/>
                    </a:lnTo>
                    <a:cubicBezTo>
                      <a:pt x="474" y="1489"/>
                      <a:pt x="476" y="1540"/>
                      <a:pt x="457" y="1584"/>
                    </a:cubicBezTo>
                    <a:lnTo>
                      <a:pt x="146" y="2269"/>
                    </a:lnTo>
                    <a:cubicBezTo>
                      <a:pt x="102" y="2368"/>
                      <a:pt x="176" y="2475"/>
                      <a:pt x="278" y="2475"/>
                    </a:cubicBezTo>
                    <a:cubicBezTo>
                      <a:pt x="290" y="2475"/>
                      <a:pt x="301" y="2474"/>
                      <a:pt x="313" y="2471"/>
                    </a:cubicBezTo>
                    <a:lnTo>
                      <a:pt x="1045" y="2301"/>
                    </a:lnTo>
                    <a:cubicBezTo>
                      <a:pt x="1056" y="2298"/>
                      <a:pt x="1068" y="2297"/>
                      <a:pt x="1079" y="2297"/>
                    </a:cubicBezTo>
                    <a:cubicBezTo>
                      <a:pt x="1114" y="2297"/>
                      <a:pt x="1149" y="2310"/>
                      <a:pt x="1177" y="2335"/>
                    </a:cubicBezTo>
                    <a:lnTo>
                      <a:pt x="1733" y="2841"/>
                    </a:lnTo>
                    <a:cubicBezTo>
                      <a:pt x="1762" y="2868"/>
                      <a:pt x="1796" y="2880"/>
                      <a:pt x="1830" y="2880"/>
                    </a:cubicBezTo>
                    <a:cubicBezTo>
                      <a:pt x="1901" y="2880"/>
                      <a:pt x="1969" y="2828"/>
                      <a:pt x="1976" y="2746"/>
                    </a:cubicBezTo>
                    <a:lnTo>
                      <a:pt x="2040" y="1998"/>
                    </a:lnTo>
                    <a:cubicBezTo>
                      <a:pt x="2044" y="1950"/>
                      <a:pt x="2072" y="1907"/>
                      <a:pt x="2113" y="1883"/>
                    </a:cubicBezTo>
                    <a:lnTo>
                      <a:pt x="2766" y="1510"/>
                    </a:lnTo>
                    <a:cubicBezTo>
                      <a:pt x="2870" y="1453"/>
                      <a:pt x="2861" y="1299"/>
                      <a:pt x="2750" y="1251"/>
                    </a:cubicBezTo>
                    <a:lnTo>
                      <a:pt x="2058" y="958"/>
                    </a:lnTo>
                    <a:cubicBezTo>
                      <a:pt x="2013" y="940"/>
                      <a:pt x="1981" y="900"/>
                      <a:pt x="1971" y="854"/>
                    </a:cubicBezTo>
                    <a:lnTo>
                      <a:pt x="1820" y="117"/>
                    </a:lnTo>
                    <a:cubicBezTo>
                      <a:pt x="1804" y="43"/>
                      <a:pt x="1741" y="1"/>
                      <a:pt x="16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47926" y="3802552"/>
                <a:ext cx="60728" cy="8350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2537" extrusionOk="0">
                    <a:moveTo>
                      <a:pt x="953" y="1"/>
                    </a:moveTo>
                    <a:cubicBezTo>
                      <a:pt x="919" y="1"/>
                      <a:pt x="886" y="19"/>
                      <a:pt x="867" y="53"/>
                    </a:cubicBezTo>
                    <a:cubicBezTo>
                      <a:pt x="784" y="206"/>
                      <a:pt x="630" y="779"/>
                      <a:pt x="179" y="1162"/>
                    </a:cubicBezTo>
                    <a:cubicBezTo>
                      <a:pt x="0" y="1314"/>
                      <a:pt x="210" y="1394"/>
                      <a:pt x="426" y="1648"/>
                    </a:cubicBezTo>
                    <a:cubicBezTo>
                      <a:pt x="793" y="2081"/>
                      <a:pt x="799" y="2331"/>
                      <a:pt x="910" y="2488"/>
                    </a:cubicBezTo>
                    <a:cubicBezTo>
                      <a:pt x="933" y="2521"/>
                      <a:pt x="965" y="2537"/>
                      <a:pt x="997" y="2537"/>
                    </a:cubicBezTo>
                    <a:cubicBezTo>
                      <a:pt x="1032" y="2537"/>
                      <a:pt x="1066" y="2518"/>
                      <a:pt x="1088" y="2480"/>
                    </a:cubicBezTo>
                    <a:cubicBezTo>
                      <a:pt x="1117" y="2428"/>
                      <a:pt x="1140" y="2371"/>
                      <a:pt x="1161" y="2315"/>
                    </a:cubicBezTo>
                    <a:cubicBezTo>
                      <a:pt x="1397" y="1686"/>
                      <a:pt x="1667" y="1496"/>
                      <a:pt x="1799" y="1343"/>
                    </a:cubicBezTo>
                    <a:cubicBezTo>
                      <a:pt x="1844" y="1290"/>
                      <a:pt x="1812" y="1179"/>
                      <a:pt x="1782" y="1149"/>
                    </a:cubicBezTo>
                    <a:cubicBezTo>
                      <a:pt x="1660" y="1032"/>
                      <a:pt x="1357" y="787"/>
                      <a:pt x="1137" y="249"/>
                    </a:cubicBezTo>
                    <a:cubicBezTo>
                      <a:pt x="1107" y="178"/>
                      <a:pt x="1081" y="102"/>
                      <a:pt x="1032" y="41"/>
                    </a:cubicBezTo>
                    <a:cubicBezTo>
                      <a:pt x="1011" y="14"/>
                      <a:pt x="982" y="1"/>
                      <a:pt x="9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37;p2"/>
            <p:cNvGrpSpPr/>
            <p:nvPr/>
          </p:nvGrpSpPr>
          <p:grpSpPr>
            <a:xfrm>
              <a:off x="1573837" y="4593515"/>
              <a:ext cx="891691" cy="308914"/>
              <a:chOff x="1573837" y="4593515"/>
              <a:chExt cx="891691" cy="308914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2159793" y="4593517"/>
                <a:ext cx="99173" cy="140119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4257" extrusionOk="0">
                    <a:moveTo>
                      <a:pt x="513" y="0"/>
                    </a:moveTo>
                    <a:cubicBezTo>
                      <a:pt x="438" y="0"/>
                      <a:pt x="363" y="3"/>
                      <a:pt x="289" y="5"/>
                    </a:cubicBezTo>
                    <a:cubicBezTo>
                      <a:pt x="215" y="7"/>
                      <a:pt x="146" y="39"/>
                      <a:pt x="84" y="79"/>
                    </a:cubicBezTo>
                    <a:cubicBezTo>
                      <a:pt x="8" y="130"/>
                      <a:pt x="0" y="228"/>
                      <a:pt x="66" y="296"/>
                    </a:cubicBezTo>
                    <a:cubicBezTo>
                      <a:pt x="128" y="360"/>
                      <a:pt x="201" y="390"/>
                      <a:pt x="292" y="391"/>
                    </a:cubicBezTo>
                    <a:cubicBezTo>
                      <a:pt x="439" y="393"/>
                      <a:pt x="587" y="397"/>
                      <a:pt x="731" y="417"/>
                    </a:cubicBezTo>
                    <a:cubicBezTo>
                      <a:pt x="957" y="449"/>
                      <a:pt x="1002" y="517"/>
                      <a:pt x="960" y="736"/>
                    </a:cubicBezTo>
                    <a:cubicBezTo>
                      <a:pt x="926" y="922"/>
                      <a:pt x="863" y="1099"/>
                      <a:pt x="782" y="1273"/>
                    </a:cubicBezTo>
                    <a:cubicBezTo>
                      <a:pt x="664" y="1524"/>
                      <a:pt x="696" y="1765"/>
                      <a:pt x="875" y="1980"/>
                    </a:cubicBezTo>
                    <a:cubicBezTo>
                      <a:pt x="994" y="2121"/>
                      <a:pt x="1156" y="2196"/>
                      <a:pt x="1335" y="2239"/>
                    </a:cubicBezTo>
                    <a:cubicBezTo>
                      <a:pt x="1437" y="2263"/>
                      <a:pt x="1542" y="2278"/>
                      <a:pt x="1643" y="2305"/>
                    </a:cubicBezTo>
                    <a:cubicBezTo>
                      <a:pt x="1852" y="2360"/>
                      <a:pt x="1901" y="2434"/>
                      <a:pt x="1869" y="2646"/>
                    </a:cubicBezTo>
                    <a:cubicBezTo>
                      <a:pt x="1842" y="2823"/>
                      <a:pt x="1778" y="2989"/>
                      <a:pt x="1708" y="3156"/>
                    </a:cubicBezTo>
                    <a:cubicBezTo>
                      <a:pt x="1532" y="3567"/>
                      <a:pt x="1673" y="3981"/>
                      <a:pt x="2063" y="4178"/>
                    </a:cubicBezTo>
                    <a:cubicBezTo>
                      <a:pt x="2172" y="4234"/>
                      <a:pt x="2282" y="4257"/>
                      <a:pt x="2391" y="4257"/>
                    </a:cubicBezTo>
                    <a:cubicBezTo>
                      <a:pt x="2547" y="4257"/>
                      <a:pt x="2702" y="4211"/>
                      <a:pt x="2853" y="4145"/>
                    </a:cubicBezTo>
                    <a:cubicBezTo>
                      <a:pt x="2968" y="4095"/>
                      <a:pt x="3012" y="4004"/>
                      <a:pt x="2974" y="3922"/>
                    </a:cubicBezTo>
                    <a:cubicBezTo>
                      <a:pt x="2950" y="3872"/>
                      <a:pt x="2931" y="3841"/>
                      <a:pt x="2859" y="3841"/>
                    </a:cubicBezTo>
                    <a:cubicBezTo>
                      <a:pt x="2833" y="3841"/>
                      <a:pt x="2801" y="3845"/>
                      <a:pt x="2758" y="3854"/>
                    </a:cubicBezTo>
                    <a:cubicBezTo>
                      <a:pt x="2658" y="3875"/>
                      <a:pt x="2558" y="3895"/>
                      <a:pt x="2455" y="3895"/>
                    </a:cubicBezTo>
                    <a:cubicBezTo>
                      <a:pt x="2432" y="3895"/>
                      <a:pt x="2408" y="3894"/>
                      <a:pt x="2384" y="3891"/>
                    </a:cubicBezTo>
                    <a:cubicBezTo>
                      <a:pt x="2119" y="3865"/>
                      <a:pt x="1973" y="3662"/>
                      <a:pt x="2037" y="3406"/>
                    </a:cubicBezTo>
                    <a:cubicBezTo>
                      <a:pt x="2059" y="3316"/>
                      <a:pt x="2101" y="3228"/>
                      <a:pt x="2135" y="3141"/>
                    </a:cubicBezTo>
                    <a:cubicBezTo>
                      <a:pt x="2214" y="2934"/>
                      <a:pt x="2284" y="2725"/>
                      <a:pt x="2267" y="2497"/>
                    </a:cubicBezTo>
                    <a:cubicBezTo>
                      <a:pt x="2245" y="2214"/>
                      <a:pt x="2098" y="2024"/>
                      <a:pt x="1831" y="1944"/>
                    </a:cubicBezTo>
                    <a:cubicBezTo>
                      <a:pt x="1752" y="1920"/>
                      <a:pt x="1668" y="1906"/>
                      <a:pt x="1550" y="1877"/>
                    </a:cubicBezTo>
                    <a:cubicBezTo>
                      <a:pt x="1533" y="1875"/>
                      <a:pt x="1481" y="1866"/>
                      <a:pt x="1433" y="1855"/>
                    </a:cubicBezTo>
                    <a:cubicBezTo>
                      <a:pt x="1111" y="1778"/>
                      <a:pt x="1048" y="1657"/>
                      <a:pt x="1176" y="1360"/>
                    </a:cubicBezTo>
                    <a:cubicBezTo>
                      <a:pt x="1188" y="1331"/>
                      <a:pt x="1208" y="1305"/>
                      <a:pt x="1219" y="1275"/>
                    </a:cubicBezTo>
                    <a:cubicBezTo>
                      <a:pt x="1287" y="1098"/>
                      <a:pt x="1346" y="919"/>
                      <a:pt x="1370" y="730"/>
                    </a:cubicBezTo>
                    <a:cubicBezTo>
                      <a:pt x="1415" y="377"/>
                      <a:pt x="1261" y="138"/>
                      <a:pt x="916" y="45"/>
                    </a:cubicBezTo>
                    <a:cubicBezTo>
                      <a:pt x="783" y="9"/>
                      <a:pt x="648" y="0"/>
                      <a:pt x="5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932936" y="4817935"/>
                <a:ext cx="81267" cy="84493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2567" extrusionOk="0">
                    <a:moveTo>
                      <a:pt x="1190" y="0"/>
                    </a:moveTo>
                    <a:cubicBezTo>
                      <a:pt x="1183" y="0"/>
                      <a:pt x="1175" y="1"/>
                      <a:pt x="1168" y="2"/>
                    </a:cubicBezTo>
                    <a:cubicBezTo>
                      <a:pt x="977" y="29"/>
                      <a:pt x="1027" y="98"/>
                      <a:pt x="1039" y="890"/>
                    </a:cubicBezTo>
                    <a:cubicBezTo>
                      <a:pt x="1040" y="956"/>
                      <a:pt x="1022" y="982"/>
                      <a:pt x="988" y="982"/>
                    </a:cubicBezTo>
                    <a:cubicBezTo>
                      <a:pt x="927" y="982"/>
                      <a:pt x="816" y="895"/>
                      <a:pt x="681" y="811"/>
                    </a:cubicBezTo>
                    <a:cubicBezTo>
                      <a:pt x="617" y="772"/>
                      <a:pt x="534" y="740"/>
                      <a:pt x="463" y="740"/>
                    </a:cubicBezTo>
                    <a:cubicBezTo>
                      <a:pt x="405" y="740"/>
                      <a:pt x="355" y="762"/>
                      <a:pt x="330" y="819"/>
                    </a:cubicBezTo>
                    <a:cubicBezTo>
                      <a:pt x="287" y="923"/>
                      <a:pt x="380" y="984"/>
                      <a:pt x="474" y="1046"/>
                    </a:cubicBezTo>
                    <a:cubicBezTo>
                      <a:pt x="977" y="1377"/>
                      <a:pt x="983" y="1279"/>
                      <a:pt x="284" y="1496"/>
                    </a:cubicBezTo>
                    <a:cubicBezTo>
                      <a:pt x="155" y="1535"/>
                      <a:pt x="0" y="1596"/>
                      <a:pt x="50" y="1724"/>
                    </a:cubicBezTo>
                    <a:cubicBezTo>
                      <a:pt x="71" y="1779"/>
                      <a:pt x="123" y="1800"/>
                      <a:pt x="193" y="1800"/>
                    </a:cubicBezTo>
                    <a:cubicBezTo>
                      <a:pt x="398" y="1800"/>
                      <a:pt x="754" y="1623"/>
                      <a:pt x="915" y="1623"/>
                    </a:cubicBezTo>
                    <a:cubicBezTo>
                      <a:pt x="922" y="1623"/>
                      <a:pt x="928" y="1624"/>
                      <a:pt x="935" y="1624"/>
                    </a:cubicBezTo>
                    <a:cubicBezTo>
                      <a:pt x="953" y="1734"/>
                      <a:pt x="859" y="1795"/>
                      <a:pt x="823" y="1883"/>
                    </a:cubicBezTo>
                    <a:cubicBezTo>
                      <a:pt x="765" y="2021"/>
                      <a:pt x="653" y="2088"/>
                      <a:pt x="690" y="2245"/>
                    </a:cubicBezTo>
                    <a:cubicBezTo>
                      <a:pt x="703" y="2302"/>
                      <a:pt x="735" y="2325"/>
                      <a:pt x="774" y="2325"/>
                    </a:cubicBezTo>
                    <a:cubicBezTo>
                      <a:pt x="847" y="2325"/>
                      <a:pt x="947" y="2247"/>
                      <a:pt x="1008" y="2156"/>
                    </a:cubicBezTo>
                    <a:cubicBezTo>
                      <a:pt x="1115" y="1999"/>
                      <a:pt x="1160" y="1913"/>
                      <a:pt x="1200" y="1913"/>
                    </a:cubicBezTo>
                    <a:cubicBezTo>
                      <a:pt x="1251" y="1913"/>
                      <a:pt x="1294" y="2055"/>
                      <a:pt x="1455" y="2367"/>
                    </a:cubicBezTo>
                    <a:cubicBezTo>
                      <a:pt x="1502" y="2459"/>
                      <a:pt x="1567" y="2567"/>
                      <a:pt x="1650" y="2567"/>
                    </a:cubicBezTo>
                    <a:cubicBezTo>
                      <a:pt x="1667" y="2567"/>
                      <a:pt x="1684" y="2562"/>
                      <a:pt x="1702" y="2553"/>
                    </a:cubicBezTo>
                    <a:cubicBezTo>
                      <a:pt x="1820" y="2491"/>
                      <a:pt x="1760" y="2352"/>
                      <a:pt x="1702" y="2219"/>
                    </a:cubicBezTo>
                    <a:cubicBezTo>
                      <a:pt x="1559" y="1888"/>
                      <a:pt x="1470" y="1740"/>
                      <a:pt x="1527" y="1740"/>
                    </a:cubicBezTo>
                    <a:cubicBezTo>
                      <a:pt x="1572" y="1740"/>
                      <a:pt x="1709" y="1833"/>
                      <a:pt x="1985" y="2000"/>
                    </a:cubicBezTo>
                    <a:cubicBezTo>
                      <a:pt x="2049" y="2038"/>
                      <a:pt x="2107" y="2055"/>
                      <a:pt x="2155" y="2055"/>
                    </a:cubicBezTo>
                    <a:cubicBezTo>
                      <a:pt x="2312" y="2055"/>
                      <a:pt x="2350" y="1874"/>
                      <a:pt x="2075" y="1702"/>
                    </a:cubicBezTo>
                    <a:cubicBezTo>
                      <a:pt x="1545" y="1370"/>
                      <a:pt x="1584" y="1417"/>
                      <a:pt x="2210" y="1312"/>
                    </a:cubicBezTo>
                    <a:cubicBezTo>
                      <a:pt x="2269" y="1303"/>
                      <a:pt x="2469" y="1300"/>
                      <a:pt x="2428" y="1114"/>
                    </a:cubicBezTo>
                    <a:cubicBezTo>
                      <a:pt x="2415" y="1052"/>
                      <a:pt x="2370" y="1012"/>
                      <a:pt x="2304" y="1012"/>
                    </a:cubicBezTo>
                    <a:cubicBezTo>
                      <a:pt x="2297" y="1012"/>
                      <a:pt x="2289" y="1013"/>
                      <a:pt x="2280" y="1014"/>
                    </a:cubicBezTo>
                    <a:cubicBezTo>
                      <a:pt x="1940" y="1059"/>
                      <a:pt x="1738" y="1105"/>
                      <a:pt x="1649" y="1105"/>
                    </a:cubicBezTo>
                    <a:cubicBezTo>
                      <a:pt x="1575" y="1105"/>
                      <a:pt x="1579" y="1074"/>
                      <a:pt x="1646" y="985"/>
                    </a:cubicBezTo>
                    <a:cubicBezTo>
                      <a:pt x="1646" y="982"/>
                      <a:pt x="1644" y="982"/>
                      <a:pt x="1643" y="981"/>
                    </a:cubicBezTo>
                    <a:cubicBezTo>
                      <a:pt x="1821" y="782"/>
                      <a:pt x="2074" y="537"/>
                      <a:pt x="1912" y="413"/>
                    </a:cubicBezTo>
                    <a:cubicBezTo>
                      <a:pt x="1883" y="390"/>
                      <a:pt x="1856" y="381"/>
                      <a:pt x="1830" y="381"/>
                    </a:cubicBezTo>
                    <a:cubicBezTo>
                      <a:pt x="1755" y="381"/>
                      <a:pt x="1690" y="461"/>
                      <a:pt x="1612" y="550"/>
                    </a:cubicBezTo>
                    <a:cubicBezTo>
                      <a:pt x="1555" y="616"/>
                      <a:pt x="1416" y="816"/>
                      <a:pt x="1371" y="816"/>
                    </a:cubicBezTo>
                    <a:cubicBezTo>
                      <a:pt x="1369" y="816"/>
                      <a:pt x="1368" y="816"/>
                      <a:pt x="1366" y="816"/>
                    </a:cubicBezTo>
                    <a:cubicBezTo>
                      <a:pt x="1312" y="798"/>
                      <a:pt x="1345" y="768"/>
                      <a:pt x="1325" y="285"/>
                    </a:cubicBezTo>
                    <a:cubicBezTo>
                      <a:pt x="1320" y="152"/>
                      <a:pt x="1308" y="0"/>
                      <a:pt x="11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371062" y="4593536"/>
                <a:ext cx="94466" cy="9479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880" extrusionOk="0">
                    <a:moveTo>
                      <a:pt x="1676" y="1"/>
                    </a:moveTo>
                    <a:cubicBezTo>
                      <a:pt x="1636" y="1"/>
                      <a:pt x="1596" y="17"/>
                      <a:pt x="1566" y="51"/>
                    </a:cubicBezTo>
                    <a:lnTo>
                      <a:pt x="1075" y="618"/>
                    </a:lnTo>
                    <a:cubicBezTo>
                      <a:pt x="1046" y="650"/>
                      <a:pt x="1006" y="669"/>
                      <a:pt x="964" y="669"/>
                    </a:cubicBezTo>
                    <a:cubicBezTo>
                      <a:pt x="959" y="669"/>
                      <a:pt x="953" y="668"/>
                      <a:pt x="948" y="668"/>
                    </a:cubicBezTo>
                    <a:lnTo>
                      <a:pt x="201" y="584"/>
                    </a:lnTo>
                    <a:cubicBezTo>
                      <a:pt x="195" y="583"/>
                      <a:pt x="190" y="583"/>
                      <a:pt x="184" y="583"/>
                    </a:cubicBezTo>
                    <a:cubicBezTo>
                      <a:pt x="73" y="583"/>
                      <a:pt x="0" y="706"/>
                      <a:pt x="60" y="804"/>
                    </a:cubicBezTo>
                    <a:lnTo>
                      <a:pt x="448" y="1448"/>
                    </a:lnTo>
                    <a:cubicBezTo>
                      <a:pt x="474" y="1489"/>
                      <a:pt x="476" y="1540"/>
                      <a:pt x="457" y="1584"/>
                    </a:cubicBezTo>
                    <a:lnTo>
                      <a:pt x="146" y="2269"/>
                    </a:lnTo>
                    <a:cubicBezTo>
                      <a:pt x="102" y="2368"/>
                      <a:pt x="176" y="2475"/>
                      <a:pt x="278" y="2475"/>
                    </a:cubicBezTo>
                    <a:cubicBezTo>
                      <a:pt x="290" y="2475"/>
                      <a:pt x="301" y="2474"/>
                      <a:pt x="313" y="2471"/>
                    </a:cubicBezTo>
                    <a:lnTo>
                      <a:pt x="1045" y="2301"/>
                    </a:lnTo>
                    <a:cubicBezTo>
                      <a:pt x="1056" y="2298"/>
                      <a:pt x="1068" y="2297"/>
                      <a:pt x="1079" y="2297"/>
                    </a:cubicBezTo>
                    <a:cubicBezTo>
                      <a:pt x="1114" y="2297"/>
                      <a:pt x="1149" y="2310"/>
                      <a:pt x="1177" y="2335"/>
                    </a:cubicBezTo>
                    <a:lnTo>
                      <a:pt x="1733" y="2841"/>
                    </a:lnTo>
                    <a:cubicBezTo>
                      <a:pt x="1762" y="2868"/>
                      <a:pt x="1796" y="2880"/>
                      <a:pt x="1830" y="2880"/>
                    </a:cubicBezTo>
                    <a:cubicBezTo>
                      <a:pt x="1901" y="2880"/>
                      <a:pt x="1969" y="2828"/>
                      <a:pt x="1976" y="2746"/>
                    </a:cubicBezTo>
                    <a:lnTo>
                      <a:pt x="2040" y="1998"/>
                    </a:lnTo>
                    <a:cubicBezTo>
                      <a:pt x="2044" y="1950"/>
                      <a:pt x="2072" y="1907"/>
                      <a:pt x="2113" y="1883"/>
                    </a:cubicBezTo>
                    <a:lnTo>
                      <a:pt x="2766" y="1510"/>
                    </a:lnTo>
                    <a:cubicBezTo>
                      <a:pt x="2870" y="1453"/>
                      <a:pt x="2861" y="1299"/>
                      <a:pt x="2750" y="1251"/>
                    </a:cubicBezTo>
                    <a:lnTo>
                      <a:pt x="2058" y="958"/>
                    </a:lnTo>
                    <a:cubicBezTo>
                      <a:pt x="2013" y="940"/>
                      <a:pt x="1981" y="900"/>
                      <a:pt x="1971" y="854"/>
                    </a:cubicBezTo>
                    <a:lnTo>
                      <a:pt x="1820" y="117"/>
                    </a:lnTo>
                    <a:cubicBezTo>
                      <a:pt x="1804" y="43"/>
                      <a:pt x="1741" y="1"/>
                      <a:pt x="16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573837" y="4714911"/>
                <a:ext cx="94466" cy="9479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880" extrusionOk="0">
                    <a:moveTo>
                      <a:pt x="1676" y="1"/>
                    </a:moveTo>
                    <a:cubicBezTo>
                      <a:pt x="1636" y="1"/>
                      <a:pt x="1596" y="17"/>
                      <a:pt x="1566" y="51"/>
                    </a:cubicBezTo>
                    <a:lnTo>
                      <a:pt x="1075" y="618"/>
                    </a:lnTo>
                    <a:cubicBezTo>
                      <a:pt x="1046" y="650"/>
                      <a:pt x="1006" y="669"/>
                      <a:pt x="964" y="669"/>
                    </a:cubicBezTo>
                    <a:cubicBezTo>
                      <a:pt x="959" y="669"/>
                      <a:pt x="953" y="668"/>
                      <a:pt x="948" y="668"/>
                    </a:cubicBezTo>
                    <a:lnTo>
                      <a:pt x="201" y="584"/>
                    </a:lnTo>
                    <a:cubicBezTo>
                      <a:pt x="195" y="583"/>
                      <a:pt x="190" y="583"/>
                      <a:pt x="184" y="583"/>
                    </a:cubicBezTo>
                    <a:cubicBezTo>
                      <a:pt x="73" y="583"/>
                      <a:pt x="0" y="706"/>
                      <a:pt x="60" y="804"/>
                    </a:cubicBezTo>
                    <a:lnTo>
                      <a:pt x="448" y="1448"/>
                    </a:lnTo>
                    <a:cubicBezTo>
                      <a:pt x="474" y="1489"/>
                      <a:pt x="476" y="1540"/>
                      <a:pt x="457" y="1584"/>
                    </a:cubicBezTo>
                    <a:lnTo>
                      <a:pt x="146" y="2269"/>
                    </a:lnTo>
                    <a:cubicBezTo>
                      <a:pt x="102" y="2368"/>
                      <a:pt x="176" y="2475"/>
                      <a:pt x="278" y="2475"/>
                    </a:cubicBezTo>
                    <a:cubicBezTo>
                      <a:pt x="290" y="2475"/>
                      <a:pt x="301" y="2474"/>
                      <a:pt x="313" y="2471"/>
                    </a:cubicBezTo>
                    <a:lnTo>
                      <a:pt x="1045" y="2301"/>
                    </a:lnTo>
                    <a:cubicBezTo>
                      <a:pt x="1056" y="2298"/>
                      <a:pt x="1068" y="2297"/>
                      <a:pt x="1079" y="2297"/>
                    </a:cubicBezTo>
                    <a:cubicBezTo>
                      <a:pt x="1114" y="2297"/>
                      <a:pt x="1149" y="2310"/>
                      <a:pt x="1177" y="2335"/>
                    </a:cubicBezTo>
                    <a:lnTo>
                      <a:pt x="1733" y="2841"/>
                    </a:lnTo>
                    <a:cubicBezTo>
                      <a:pt x="1762" y="2868"/>
                      <a:pt x="1796" y="2880"/>
                      <a:pt x="1830" y="2880"/>
                    </a:cubicBezTo>
                    <a:cubicBezTo>
                      <a:pt x="1901" y="2880"/>
                      <a:pt x="1969" y="2828"/>
                      <a:pt x="1976" y="2746"/>
                    </a:cubicBezTo>
                    <a:lnTo>
                      <a:pt x="2040" y="1998"/>
                    </a:lnTo>
                    <a:cubicBezTo>
                      <a:pt x="2044" y="1950"/>
                      <a:pt x="2072" y="1907"/>
                      <a:pt x="2113" y="1883"/>
                    </a:cubicBezTo>
                    <a:lnTo>
                      <a:pt x="2766" y="1510"/>
                    </a:lnTo>
                    <a:cubicBezTo>
                      <a:pt x="2870" y="1453"/>
                      <a:pt x="2861" y="1299"/>
                      <a:pt x="2750" y="1251"/>
                    </a:cubicBezTo>
                    <a:lnTo>
                      <a:pt x="2058" y="958"/>
                    </a:lnTo>
                    <a:cubicBezTo>
                      <a:pt x="2013" y="940"/>
                      <a:pt x="1981" y="900"/>
                      <a:pt x="1971" y="854"/>
                    </a:cubicBezTo>
                    <a:lnTo>
                      <a:pt x="1820" y="117"/>
                    </a:lnTo>
                    <a:cubicBezTo>
                      <a:pt x="1804" y="43"/>
                      <a:pt x="1741" y="1"/>
                      <a:pt x="16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872201" y="4593515"/>
                <a:ext cx="60728" cy="8350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2537" extrusionOk="0">
                    <a:moveTo>
                      <a:pt x="953" y="1"/>
                    </a:moveTo>
                    <a:cubicBezTo>
                      <a:pt x="919" y="1"/>
                      <a:pt x="886" y="19"/>
                      <a:pt x="867" y="53"/>
                    </a:cubicBezTo>
                    <a:cubicBezTo>
                      <a:pt x="784" y="206"/>
                      <a:pt x="630" y="779"/>
                      <a:pt x="179" y="1162"/>
                    </a:cubicBezTo>
                    <a:cubicBezTo>
                      <a:pt x="0" y="1314"/>
                      <a:pt x="210" y="1394"/>
                      <a:pt x="426" y="1648"/>
                    </a:cubicBezTo>
                    <a:cubicBezTo>
                      <a:pt x="793" y="2081"/>
                      <a:pt x="799" y="2331"/>
                      <a:pt x="910" y="2488"/>
                    </a:cubicBezTo>
                    <a:cubicBezTo>
                      <a:pt x="933" y="2521"/>
                      <a:pt x="965" y="2537"/>
                      <a:pt x="997" y="2537"/>
                    </a:cubicBezTo>
                    <a:cubicBezTo>
                      <a:pt x="1032" y="2537"/>
                      <a:pt x="1066" y="2518"/>
                      <a:pt x="1088" y="2480"/>
                    </a:cubicBezTo>
                    <a:cubicBezTo>
                      <a:pt x="1117" y="2428"/>
                      <a:pt x="1140" y="2371"/>
                      <a:pt x="1161" y="2315"/>
                    </a:cubicBezTo>
                    <a:cubicBezTo>
                      <a:pt x="1397" y="1686"/>
                      <a:pt x="1667" y="1496"/>
                      <a:pt x="1799" y="1343"/>
                    </a:cubicBezTo>
                    <a:cubicBezTo>
                      <a:pt x="1844" y="1290"/>
                      <a:pt x="1812" y="1179"/>
                      <a:pt x="1782" y="1149"/>
                    </a:cubicBezTo>
                    <a:cubicBezTo>
                      <a:pt x="1660" y="1032"/>
                      <a:pt x="1357" y="787"/>
                      <a:pt x="1137" y="249"/>
                    </a:cubicBezTo>
                    <a:cubicBezTo>
                      <a:pt x="1107" y="178"/>
                      <a:pt x="1081" y="102"/>
                      <a:pt x="1032" y="41"/>
                    </a:cubicBezTo>
                    <a:cubicBezTo>
                      <a:pt x="1011" y="14"/>
                      <a:pt x="982" y="1"/>
                      <a:pt x="9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" name="Google Shape;43;p2"/>
            <p:cNvGrpSpPr/>
            <p:nvPr/>
          </p:nvGrpSpPr>
          <p:grpSpPr>
            <a:xfrm>
              <a:off x="8476362" y="3440198"/>
              <a:ext cx="555441" cy="1210709"/>
              <a:chOff x="8476362" y="3440198"/>
              <a:chExt cx="555441" cy="1210709"/>
            </a:xfrm>
          </p:grpSpPr>
          <p:sp>
            <p:nvSpPr>
              <p:cNvPr id="44" name="Google Shape;44;p2"/>
              <p:cNvSpPr/>
              <p:nvPr/>
            </p:nvSpPr>
            <p:spPr>
              <a:xfrm>
                <a:off x="8671368" y="4392742"/>
                <a:ext cx="99173" cy="140119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4257" extrusionOk="0">
                    <a:moveTo>
                      <a:pt x="513" y="0"/>
                    </a:moveTo>
                    <a:cubicBezTo>
                      <a:pt x="438" y="0"/>
                      <a:pt x="363" y="3"/>
                      <a:pt x="289" y="5"/>
                    </a:cubicBezTo>
                    <a:cubicBezTo>
                      <a:pt x="215" y="7"/>
                      <a:pt x="146" y="39"/>
                      <a:pt x="84" y="79"/>
                    </a:cubicBezTo>
                    <a:cubicBezTo>
                      <a:pt x="8" y="130"/>
                      <a:pt x="0" y="228"/>
                      <a:pt x="66" y="296"/>
                    </a:cubicBezTo>
                    <a:cubicBezTo>
                      <a:pt x="128" y="360"/>
                      <a:pt x="201" y="390"/>
                      <a:pt x="292" y="391"/>
                    </a:cubicBezTo>
                    <a:cubicBezTo>
                      <a:pt x="439" y="393"/>
                      <a:pt x="587" y="397"/>
                      <a:pt x="731" y="417"/>
                    </a:cubicBezTo>
                    <a:cubicBezTo>
                      <a:pt x="957" y="449"/>
                      <a:pt x="1002" y="517"/>
                      <a:pt x="960" y="736"/>
                    </a:cubicBezTo>
                    <a:cubicBezTo>
                      <a:pt x="926" y="922"/>
                      <a:pt x="863" y="1099"/>
                      <a:pt x="782" y="1273"/>
                    </a:cubicBezTo>
                    <a:cubicBezTo>
                      <a:pt x="664" y="1524"/>
                      <a:pt x="696" y="1765"/>
                      <a:pt x="875" y="1980"/>
                    </a:cubicBezTo>
                    <a:cubicBezTo>
                      <a:pt x="994" y="2121"/>
                      <a:pt x="1156" y="2196"/>
                      <a:pt x="1335" y="2239"/>
                    </a:cubicBezTo>
                    <a:cubicBezTo>
                      <a:pt x="1437" y="2263"/>
                      <a:pt x="1542" y="2278"/>
                      <a:pt x="1643" y="2305"/>
                    </a:cubicBezTo>
                    <a:cubicBezTo>
                      <a:pt x="1852" y="2360"/>
                      <a:pt x="1901" y="2434"/>
                      <a:pt x="1869" y="2646"/>
                    </a:cubicBezTo>
                    <a:cubicBezTo>
                      <a:pt x="1842" y="2823"/>
                      <a:pt x="1778" y="2989"/>
                      <a:pt x="1708" y="3156"/>
                    </a:cubicBezTo>
                    <a:cubicBezTo>
                      <a:pt x="1532" y="3567"/>
                      <a:pt x="1673" y="3981"/>
                      <a:pt x="2063" y="4178"/>
                    </a:cubicBezTo>
                    <a:cubicBezTo>
                      <a:pt x="2172" y="4234"/>
                      <a:pt x="2282" y="4257"/>
                      <a:pt x="2391" y="4257"/>
                    </a:cubicBezTo>
                    <a:cubicBezTo>
                      <a:pt x="2547" y="4257"/>
                      <a:pt x="2702" y="4211"/>
                      <a:pt x="2853" y="4145"/>
                    </a:cubicBezTo>
                    <a:cubicBezTo>
                      <a:pt x="2968" y="4095"/>
                      <a:pt x="3012" y="4004"/>
                      <a:pt x="2974" y="3922"/>
                    </a:cubicBezTo>
                    <a:cubicBezTo>
                      <a:pt x="2950" y="3872"/>
                      <a:pt x="2931" y="3841"/>
                      <a:pt x="2859" y="3841"/>
                    </a:cubicBezTo>
                    <a:cubicBezTo>
                      <a:pt x="2833" y="3841"/>
                      <a:pt x="2801" y="3845"/>
                      <a:pt x="2758" y="3854"/>
                    </a:cubicBezTo>
                    <a:cubicBezTo>
                      <a:pt x="2658" y="3875"/>
                      <a:pt x="2558" y="3895"/>
                      <a:pt x="2455" y="3895"/>
                    </a:cubicBezTo>
                    <a:cubicBezTo>
                      <a:pt x="2432" y="3895"/>
                      <a:pt x="2408" y="3894"/>
                      <a:pt x="2384" y="3891"/>
                    </a:cubicBezTo>
                    <a:cubicBezTo>
                      <a:pt x="2119" y="3865"/>
                      <a:pt x="1973" y="3662"/>
                      <a:pt x="2037" y="3406"/>
                    </a:cubicBezTo>
                    <a:cubicBezTo>
                      <a:pt x="2059" y="3316"/>
                      <a:pt x="2101" y="3228"/>
                      <a:pt x="2135" y="3141"/>
                    </a:cubicBezTo>
                    <a:cubicBezTo>
                      <a:pt x="2214" y="2934"/>
                      <a:pt x="2284" y="2725"/>
                      <a:pt x="2267" y="2497"/>
                    </a:cubicBezTo>
                    <a:cubicBezTo>
                      <a:pt x="2245" y="2214"/>
                      <a:pt x="2098" y="2024"/>
                      <a:pt x="1831" y="1944"/>
                    </a:cubicBezTo>
                    <a:cubicBezTo>
                      <a:pt x="1752" y="1920"/>
                      <a:pt x="1668" y="1906"/>
                      <a:pt x="1550" y="1877"/>
                    </a:cubicBezTo>
                    <a:cubicBezTo>
                      <a:pt x="1533" y="1875"/>
                      <a:pt x="1481" y="1866"/>
                      <a:pt x="1433" y="1855"/>
                    </a:cubicBezTo>
                    <a:cubicBezTo>
                      <a:pt x="1111" y="1778"/>
                      <a:pt x="1048" y="1657"/>
                      <a:pt x="1176" y="1360"/>
                    </a:cubicBezTo>
                    <a:cubicBezTo>
                      <a:pt x="1188" y="1331"/>
                      <a:pt x="1208" y="1305"/>
                      <a:pt x="1219" y="1275"/>
                    </a:cubicBezTo>
                    <a:cubicBezTo>
                      <a:pt x="1287" y="1098"/>
                      <a:pt x="1346" y="919"/>
                      <a:pt x="1370" y="730"/>
                    </a:cubicBezTo>
                    <a:cubicBezTo>
                      <a:pt x="1415" y="377"/>
                      <a:pt x="1261" y="138"/>
                      <a:pt x="916" y="45"/>
                    </a:cubicBezTo>
                    <a:cubicBezTo>
                      <a:pt x="783" y="9"/>
                      <a:pt x="648" y="0"/>
                      <a:pt x="5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8889811" y="4029010"/>
                <a:ext cx="81267" cy="84493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2567" extrusionOk="0">
                    <a:moveTo>
                      <a:pt x="1190" y="0"/>
                    </a:moveTo>
                    <a:cubicBezTo>
                      <a:pt x="1183" y="0"/>
                      <a:pt x="1175" y="1"/>
                      <a:pt x="1168" y="2"/>
                    </a:cubicBezTo>
                    <a:cubicBezTo>
                      <a:pt x="977" y="29"/>
                      <a:pt x="1027" y="98"/>
                      <a:pt x="1039" y="890"/>
                    </a:cubicBezTo>
                    <a:cubicBezTo>
                      <a:pt x="1040" y="956"/>
                      <a:pt x="1022" y="982"/>
                      <a:pt x="988" y="982"/>
                    </a:cubicBezTo>
                    <a:cubicBezTo>
                      <a:pt x="927" y="982"/>
                      <a:pt x="816" y="895"/>
                      <a:pt x="681" y="811"/>
                    </a:cubicBezTo>
                    <a:cubicBezTo>
                      <a:pt x="617" y="772"/>
                      <a:pt x="534" y="740"/>
                      <a:pt x="463" y="740"/>
                    </a:cubicBezTo>
                    <a:cubicBezTo>
                      <a:pt x="405" y="740"/>
                      <a:pt x="355" y="762"/>
                      <a:pt x="330" y="819"/>
                    </a:cubicBezTo>
                    <a:cubicBezTo>
                      <a:pt x="287" y="923"/>
                      <a:pt x="380" y="984"/>
                      <a:pt x="474" y="1046"/>
                    </a:cubicBezTo>
                    <a:cubicBezTo>
                      <a:pt x="977" y="1377"/>
                      <a:pt x="983" y="1279"/>
                      <a:pt x="284" y="1496"/>
                    </a:cubicBezTo>
                    <a:cubicBezTo>
                      <a:pt x="155" y="1535"/>
                      <a:pt x="0" y="1596"/>
                      <a:pt x="50" y="1724"/>
                    </a:cubicBezTo>
                    <a:cubicBezTo>
                      <a:pt x="71" y="1779"/>
                      <a:pt x="123" y="1800"/>
                      <a:pt x="193" y="1800"/>
                    </a:cubicBezTo>
                    <a:cubicBezTo>
                      <a:pt x="398" y="1800"/>
                      <a:pt x="754" y="1623"/>
                      <a:pt x="915" y="1623"/>
                    </a:cubicBezTo>
                    <a:cubicBezTo>
                      <a:pt x="922" y="1623"/>
                      <a:pt x="928" y="1624"/>
                      <a:pt x="935" y="1624"/>
                    </a:cubicBezTo>
                    <a:cubicBezTo>
                      <a:pt x="953" y="1734"/>
                      <a:pt x="859" y="1795"/>
                      <a:pt x="823" y="1883"/>
                    </a:cubicBezTo>
                    <a:cubicBezTo>
                      <a:pt x="765" y="2021"/>
                      <a:pt x="653" y="2088"/>
                      <a:pt x="690" y="2245"/>
                    </a:cubicBezTo>
                    <a:cubicBezTo>
                      <a:pt x="703" y="2302"/>
                      <a:pt x="735" y="2325"/>
                      <a:pt x="774" y="2325"/>
                    </a:cubicBezTo>
                    <a:cubicBezTo>
                      <a:pt x="847" y="2325"/>
                      <a:pt x="947" y="2247"/>
                      <a:pt x="1008" y="2156"/>
                    </a:cubicBezTo>
                    <a:cubicBezTo>
                      <a:pt x="1115" y="1999"/>
                      <a:pt x="1160" y="1913"/>
                      <a:pt x="1200" y="1913"/>
                    </a:cubicBezTo>
                    <a:cubicBezTo>
                      <a:pt x="1251" y="1913"/>
                      <a:pt x="1294" y="2055"/>
                      <a:pt x="1455" y="2367"/>
                    </a:cubicBezTo>
                    <a:cubicBezTo>
                      <a:pt x="1502" y="2459"/>
                      <a:pt x="1567" y="2567"/>
                      <a:pt x="1650" y="2567"/>
                    </a:cubicBezTo>
                    <a:cubicBezTo>
                      <a:pt x="1667" y="2567"/>
                      <a:pt x="1684" y="2562"/>
                      <a:pt x="1702" y="2553"/>
                    </a:cubicBezTo>
                    <a:cubicBezTo>
                      <a:pt x="1820" y="2491"/>
                      <a:pt x="1760" y="2352"/>
                      <a:pt x="1702" y="2219"/>
                    </a:cubicBezTo>
                    <a:cubicBezTo>
                      <a:pt x="1559" y="1888"/>
                      <a:pt x="1470" y="1740"/>
                      <a:pt x="1527" y="1740"/>
                    </a:cubicBezTo>
                    <a:cubicBezTo>
                      <a:pt x="1572" y="1740"/>
                      <a:pt x="1709" y="1833"/>
                      <a:pt x="1985" y="2000"/>
                    </a:cubicBezTo>
                    <a:cubicBezTo>
                      <a:pt x="2049" y="2038"/>
                      <a:pt x="2107" y="2055"/>
                      <a:pt x="2155" y="2055"/>
                    </a:cubicBezTo>
                    <a:cubicBezTo>
                      <a:pt x="2312" y="2055"/>
                      <a:pt x="2350" y="1874"/>
                      <a:pt x="2075" y="1702"/>
                    </a:cubicBezTo>
                    <a:cubicBezTo>
                      <a:pt x="1545" y="1370"/>
                      <a:pt x="1584" y="1417"/>
                      <a:pt x="2210" y="1312"/>
                    </a:cubicBezTo>
                    <a:cubicBezTo>
                      <a:pt x="2269" y="1303"/>
                      <a:pt x="2469" y="1300"/>
                      <a:pt x="2428" y="1114"/>
                    </a:cubicBezTo>
                    <a:cubicBezTo>
                      <a:pt x="2415" y="1052"/>
                      <a:pt x="2370" y="1012"/>
                      <a:pt x="2304" y="1012"/>
                    </a:cubicBezTo>
                    <a:cubicBezTo>
                      <a:pt x="2297" y="1012"/>
                      <a:pt x="2289" y="1013"/>
                      <a:pt x="2280" y="1014"/>
                    </a:cubicBezTo>
                    <a:cubicBezTo>
                      <a:pt x="1940" y="1059"/>
                      <a:pt x="1738" y="1105"/>
                      <a:pt x="1649" y="1105"/>
                    </a:cubicBezTo>
                    <a:cubicBezTo>
                      <a:pt x="1575" y="1105"/>
                      <a:pt x="1579" y="1074"/>
                      <a:pt x="1646" y="985"/>
                    </a:cubicBezTo>
                    <a:cubicBezTo>
                      <a:pt x="1646" y="982"/>
                      <a:pt x="1644" y="982"/>
                      <a:pt x="1643" y="981"/>
                    </a:cubicBezTo>
                    <a:cubicBezTo>
                      <a:pt x="1821" y="782"/>
                      <a:pt x="2074" y="537"/>
                      <a:pt x="1912" y="413"/>
                    </a:cubicBezTo>
                    <a:cubicBezTo>
                      <a:pt x="1883" y="390"/>
                      <a:pt x="1856" y="381"/>
                      <a:pt x="1830" y="381"/>
                    </a:cubicBezTo>
                    <a:cubicBezTo>
                      <a:pt x="1755" y="381"/>
                      <a:pt x="1690" y="461"/>
                      <a:pt x="1612" y="550"/>
                    </a:cubicBezTo>
                    <a:cubicBezTo>
                      <a:pt x="1555" y="616"/>
                      <a:pt x="1416" y="816"/>
                      <a:pt x="1371" y="816"/>
                    </a:cubicBezTo>
                    <a:cubicBezTo>
                      <a:pt x="1369" y="816"/>
                      <a:pt x="1368" y="816"/>
                      <a:pt x="1366" y="816"/>
                    </a:cubicBezTo>
                    <a:cubicBezTo>
                      <a:pt x="1312" y="798"/>
                      <a:pt x="1345" y="768"/>
                      <a:pt x="1325" y="285"/>
                    </a:cubicBezTo>
                    <a:cubicBezTo>
                      <a:pt x="1320" y="152"/>
                      <a:pt x="1308" y="0"/>
                      <a:pt x="11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8680323" y="3778010"/>
                <a:ext cx="81267" cy="84493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2567" extrusionOk="0">
                    <a:moveTo>
                      <a:pt x="1190" y="0"/>
                    </a:moveTo>
                    <a:cubicBezTo>
                      <a:pt x="1183" y="0"/>
                      <a:pt x="1175" y="1"/>
                      <a:pt x="1168" y="2"/>
                    </a:cubicBezTo>
                    <a:cubicBezTo>
                      <a:pt x="977" y="29"/>
                      <a:pt x="1027" y="98"/>
                      <a:pt x="1039" y="890"/>
                    </a:cubicBezTo>
                    <a:cubicBezTo>
                      <a:pt x="1040" y="956"/>
                      <a:pt x="1022" y="982"/>
                      <a:pt x="988" y="982"/>
                    </a:cubicBezTo>
                    <a:cubicBezTo>
                      <a:pt x="927" y="982"/>
                      <a:pt x="816" y="895"/>
                      <a:pt x="681" y="811"/>
                    </a:cubicBezTo>
                    <a:cubicBezTo>
                      <a:pt x="617" y="772"/>
                      <a:pt x="534" y="740"/>
                      <a:pt x="463" y="740"/>
                    </a:cubicBezTo>
                    <a:cubicBezTo>
                      <a:pt x="405" y="740"/>
                      <a:pt x="355" y="762"/>
                      <a:pt x="330" y="819"/>
                    </a:cubicBezTo>
                    <a:cubicBezTo>
                      <a:pt x="287" y="923"/>
                      <a:pt x="380" y="984"/>
                      <a:pt x="474" y="1046"/>
                    </a:cubicBezTo>
                    <a:cubicBezTo>
                      <a:pt x="977" y="1377"/>
                      <a:pt x="983" y="1279"/>
                      <a:pt x="284" y="1496"/>
                    </a:cubicBezTo>
                    <a:cubicBezTo>
                      <a:pt x="155" y="1535"/>
                      <a:pt x="0" y="1596"/>
                      <a:pt x="50" y="1724"/>
                    </a:cubicBezTo>
                    <a:cubicBezTo>
                      <a:pt x="71" y="1779"/>
                      <a:pt x="123" y="1800"/>
                      <a:pt x="193" y="1800"/>
                    </a:cubicBezTo>
                    <a:cubicBezTo>
                      <a:pt x="398" y="1800"/>
                      <a:pt x="754" y="1623"/>
                      <a:pt x="915" y="1623"/>
                    </a:cubicBezTo>
                    <a:cubicBezTo>
                      <a:pt x="922" y="1623"/>
                      <a:pt x="928" y="1624"/>
                      <a:pt x="935" y="1624"/>
                    </a:cubicBezTo>
                    <a:cubicBezTo>
                      <a:pt x="953" y="1734"/>
                      <a:pt x="859" y="1795"/>
                      <a:pt x="823" y="1883"/>
                    </a:cubicBezTo>
                    <a:cubicBezTo>
                      <a:pt x="765" y="2021"/>
                      <a:pt x="653" y="2088"/>
                      <a:pt x="690" y="2245"/>
                    </a:cubicBezTo>
                    <a:cubicBezTo>
                      <a:pt x="703" y="2302"/>
                      <a:pt x="735" y="2325"/>
                      <a:pt x="774" y="2325"/>
                    </a:cubicBezTo>
                    <a:cubicBezTo>
                      <a:pt x="847" y="2325"/>
                      <a:pt x="947" y="2247"/>
                      <a:pt x="1008" y="2156"/>
                    </a:cubicBezTo>
                    <a:cubicBezTo>
                      <a:pt x="1115" y="1999"/>
                      <a:pt x="1160" y="1913"/>
                      <a:pt x="1200" y="1913"/>
                    </a:cubicBezTo>
                    <a:cubicBezTo>
                      <a:pt x="1251" y="1913"/>
                      <a:pt x="1294" y="2055"/>
                      <a:pt x="1455" y="2367"/>
                    </a:cubicBezTo>
                    <a:cubicBezTo>
                      <a:pt x="1502" y="2459"/>
                      <a:pt x="1567" y="2567"/>
                      <a:pt x="1650" y="2567"/>
                    </a:cubicBezTo>
                    <a:cubicBezTo>
                      <a:pt x="1667" y="2567"/>
                      <a:pt x="1684" y="2562"/>
                      <a:pt x="1702" y="2553"/>
                    </a:cubicBezTo>
                    <a:cubicBezTo>
                      <a:pt x="1820" y="2491"/>
                      <a:pt x="1760" y="2352"/>
                      <a:pt x="1702" y="2219"/>
                    </a:cubicBezTo>
                    <a:cubicBezTo>
                      <a:pt x="1559" y="1888"/>
                      <a:pt x="1470" y="1740"/>
                      <a:pt x="1527" y="1740"/>
                    </a:cubicBezTo>
                    <a:cubicBezTo>
                      <a:pt x="1572" y="1740"/>
                      <a:pt x="1709" y="1833"/>
                      <a:pt x="1985" y="2000"/>
                    </a:cubicBezTo>
                    <a:cubicBezTo>
                      <a:pt x="2049" y="2038"/>
                      <a:pt x="2107" y="2055"/>
                      <a:pt x="2155" y="2055"/>
                    </a:cubicBezTo>
                    <a:cubicBezTo>
                      <a:pt x="2312" y="2055"/>
                      <a:pt x="2350" y="1874"/>
                      <a:pt x="2075" y="1702"/>
                    </a:cubicBezTo>
                    <a:cubicBezTo>
                      <a:pt x="1545" y="1370"/>
                      <a:pt x="1584" y="1417"/>
                      <a:pt x="2210" y="1312"/>
                    </a:cubicBezTo>
                    <a:cubicBezTo>
                      <a:pt x="2269" y="1303"/>
                      <a:pt x="2469" y="1300"/>
                      <a:pt x="2428" y="1114"/>
                    </a:cubicBezTo>
                    <a:cubicBezTo>
                      <a:pt x="2415" y="1052"/>
                      <a:pt x="2370" y="1012"/>
                      <a:pt x="2304" y="1012"/>
                    </a:cubicBezTo>
                    <a:cubicBezTo>
                      <a:pt x="2297" y="1012"/>
                      <a:pt x="2289" y="1013"/>
                      <a:pt x="2280" y="1014"/>
                    </a:cubicBezTo>
                    <a:cubicBezTo>
                      <a:pt x="1940" y="1059"/>
                      <a:pt x="1738" y="1105"/>
                      <a:pt x="1649" y="1105"/>
                    </a:cubicBezTo>
                    <a:cubicBezTo>
                      <a:pt x="1575" y="1105"/>
                      <a:pt x="1579" y="1074"/>
                      <a:pt x="1646" y="985"/>
                    </a:cubicBezTo>
                    <a:cubicBezTo>
                      <a:pt x="1646" y="982"/>
                      <a:pt x="1644" y="982"/>
                      <a:pt x="1643" y="981"/>
                    </a:cubicBezTo>
                    <a:cubicBezTo>
                      <a:pt x="1821" y="782"/>
                      <a:pt x="2074" y="537"/>
                      <a:pt x="1912" y="413"/>
                    </a:cubicBezTo>
                    <a:cubicBezTo>
                      <a:pt x="1883" y="390"/>
                      <a:pt x="1856" y="381"/>
                      <a:pt x="1830" y="381"/>
                    </a:cubicBezTo>
                    <a:cubicBezTo>
                      <a:pt x="1755" y="381"/>
                      <a:pt x="1690" y="461"/>
                      <a:pt x="1612" y="550"/>
                    </a:cubicBezTo>
                    <a:cubicBezTo>
                      <a:pt x="1555" y="616"/>
                      <a:pt x="1416" y="816"/>
                      <a:pt x="1371" y="816"/>
                    </a:cubicBezTo>
                    <a:cubicBezTo>
                      <a:pt x="1369" y="816"/>
                      <a:pt x="1368" y="816"/>
                      <a:pt x="1366" y="816"/>
                    </a:cubicBezTo>
                    <a:cubicBezTo>
                      <a:pt x="1312" y="798"/>
                      <a:pt x="1345" y="768"/>
                      <a:pt x="1325" y="285"/>
                    </a:cubicBezTo>
                    <a:cubicBezTo>
                      <a:pt x="1320" y="152"/>
                      <a:pt x="1308" y="0"/>
                      <a:pt x="11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8950536" y="3440198"/>
                <a:ext cx="81267" cy="84493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2567" extrusionOk="0">
                    <a:moveTo>
                      <a:pt x="1190" y="0"/>
                    </a:moveTo>
                    <a:cubicBezTo>
                      <a:pt x="1183" y="0"/>
                      <a:pt x="1175" y="1"/>
                      <a:pt x="1168" y="2"/>
                    </a:cubicBezTo>
                    <a:cubicBezTo>
                      <a:pt x="977" y="29"/>
                      <a:pt x="1027" y="98"/>
                      <a:pt x="1039" y="890"/>
                    </a:cubicBezTo>
                    <a:cubicBezTo>
                      <a:pt x="1040" y="956"/>
                      <a:pt x="1022" y="982"/>
                      <a:pt x="988" y="982"/>
                    </a:cubicBezTo>
                    <a:cubicBezTo>
                      <a:pt x="927" y="982"/>
                      <a:pt x="816" y="895"/>
                      <a:pt x="681" y="811"/>
                    </a:cubicBezTo>
                    <a:cubicBezTo>
                      <a:pt x="617" y="772"/>
                      <a:pt x="534" y="740"/>
                      <a:pt x="463" y="740"/>
                    </a:cubicBezTo>
                    <a:cubicBezTo>
                      <a:pt x="405" y="740"/>
                      <a:pt x="355" y="762"/>
                      <a:pt x="330" y="819"/>
                    </a:cubicBezTo>
                    <a:cubicBezTo>
                      <a:pt x="287" y="923"/>
                      <a:pt x="380" y="984"/>
                      <a:pt x="474" y="1046"/>
                    </a:cubicBezTo>
                    <a:cubicBezTo>
                      <a:pt x="977" y="1377"/>
                      <a:pt x="983" y="1279"/>
                      <a:pt x="284" y="1496"/>
                    </a:cubicBezTo>
                    <a:cubicBezTo>
                      <a:pt x="155" y="1535"/>
                      <a:pt x="0" y="1596"/>
                      <a:pt x="50" y="1724"/>
                    </a:cubicBezTo>
                    <a:cubicBezTo>
                      <a:pt x="71" y="1779"/>
                      <a:pt x="123" y="1800"/>
                      <a:pt x="193" y="1800"/>
                    </a:cubicBezTo>
                    <a:cubicBezTo>
                      <a:pt x="398" y="1800"/>
                      <a:pt x="754" y="1623"/>
                      <a:pt x="915" y="1623"/>
                    </a:cubicBezTo>
                    <a:cubicBezTo>
                      <a:pt x="922" y="1623"/>
                      <a:pt x="928" y="1624"/>
                      <a:pt x="935" y="1624"/>
                    </a:cubicBezTo>
                    <a:cubicBezTo>
                      <a:pt x="953" y="1734"/>
                      <a:pt x="859" y="1795"/>
                      <a:pt x="823" y="1883"/>
                    </a:cubicBezTo>
                    <a:cubicBezTo>
                      <a:pt x="765" y="2021"/>
                      <a:pt x="653" y="2088"/>
                      <a:pt x="690" y="2245"/>
                    </a:cubicBezTo>
                    <a:cubicBezTo>
                      <a:pt x="703" y="2302"/>
                      <a:pt x="735" y="2325"/>
                      <a:pt x="774" y="2325"/>
                    </a:cubicBezTo>
                    <a:cubicBezTo>
                      <a:pt x="847" y="2325"/>
                      <a:pt x="947" y="2247"/>
                      <a:pt x="1008" y="2156"/>
                    </a:cubicBezTo>
                    <a:cubicBezTo>
                      <a:pt x="1115" y="1999"/>
                      <a:pt x="1160" y="1913"/>
                      <a:pt x="1200" y="1913"/>
                    </a:cubicBezTo>
                    <a:cubicBezTo>
                      <a:pt x="1251" y="1913"/>
                      <a:pt x="1294" y="2055"/>
                      <a:pt x="1455" y="2367"/>
                    </a:cubicBezTo>
                    <a:cubicBezTo>
                      <a:pt x="1502" y="2459"/>
                      <a:pt x="1567" y="2567"/>
                      <a:pt x="1650" y="2567"/>
                    </a:cubicBezTo>
                    <a:cubicBezTo>
                      <a:pt x="1667" y="2567"/>
                      <a:pt x="1684" y="2562"/>
                      <a:pt x="1702" y="2553"/>
                    </a:cubicBezTo>
                    <a:cubicBezTo>
                      <a:pt x="1820" y="2491"/>
                      <a:pt x="1760" y="2352"/>
                      <a:pt x="1702" y="2219"/>
                    </a:cubicBezTo>
                    <a:cubicBezTo>
                      <a:pt x="1559" y="1888"/>
                      <a:pt x="1470" y="1740"/>
                      <a:pt x="1527" y="1740"/>
                    </a:cubicBezTo>
                    <a:cubicBezTo>
                      <a:pt x="1572" y="1740"/>
                      <a:pt x="1709" y="1833"/>
                      <a:pt x="1985" y="2000"/>
                    </a:cubicBezTo>
                    <a:cubicBezTo>
                      <a:pt x="2049" y="2038"/>
                      <a:pt x="2107" y="2055"/>
                      <a:pt x="2155" y="2055"/>
                    </a:cubicBezTo>
                    <a:cubicBezTo>
                      <a:pt x="2312" y="2055"/>
                      <a:pt x="2350" y="1874"/>
                      <a:pt x="2075" y="1702"/>
                    </a:cubicBezTo>
                    <a:cubicBezTo>
                      <a:pt x="1545" y="1370"/>
                      <a:pt x="1584" y="1417"/>
                      <a:pt x="2210" y="1312"/>
                    </a:cubicBezTo>
                    <a:cubicBezTo>
                      <a:pt x="2269" y="1303"/>
                      <a:pt x="2469" y="1300"/>
                      <a:pt x="2428" y="1114"/>
                    </a:cubicBezTo>
                    <a:cubicBezTo>
                      <a:pt x="2415" y="1052"/>
                      <a:pt x="2370" y="1012"/>
                      <a:pt x="2304" y="1012"/>
                    </a:cubicBezTo>
                    <a:cubicBezTo>
                      <a:pt x="2297" y="1012"/>
                      <a:pt x="2289" y="1013"/>
                      <a:pt x="2280" y="1014"/>
                    </a:cubicBezTo>
                    <a:cubicBezTo>
                      <a:pt x="1940" y="1059"/>
                      <a:pt x="1738" y="1105"/>
                      <a:pt x="1649" y="1105"/>
                    </a:cubicBezTo>
                    <a:cubicBezTo>
                      <a:pt x="1575" y="1105"/>
                      <a:pt x="1579" y="1074"/>
                      <a:pt x="1646" y="985"/>
                    </a:cubicBezTo>
                    <a:cubicBezTo>
                      <a:pt x="1646" y="982"/>
                      <a:pt x="1644" y="982"/>
                      <a:pt x="1643" y="981"/>
                    </a:cubicBezTo>
                    <a:cubicBezTo>
                      <a:pt x="1821" y="782"/>
                      <a:pt x="2074" y="537"/>
                      <a:pt x="1912" y="413"/>
                    </a:cubicBezTo>
                    <a:cubicBezTo>
                      <a:pt x="1883" y="390"/>
                      <a:pt x="1856" y="381"/>
                      <a:pt x="1830" y="381"/>
                    </a:cubicBezTo>
                    <a:cubicBezTo>
                      <a:pt x="1755" y="381"/>
                      <a:pt x="1690" y="461"/>
                      <a:pt x="1612" y="550"/>
                    </a:cubicBezTo>
                    <a:cubicBezTo>
                      <a:pt x="1555" y="616"/>
                      <a:pt x="1416" y="816"/>
                      <a:pt x="1371" y="816"/>
                    </a:cubicBezTo>
                    <a:cubicBezTo>
                      <a:pt x="1369" y="816"/>
                      <a:pt x="1368" y="816"/>
                      <a:pt x="1366" y="816"/>
                    </a:cubicBezTo>
                    <a:cubicBezTo>
                      <a:pt x="1312" y="798"/>
                      <a:pt x="1345" y="768"/>
                      <a:pt x="1325" y="285"/>
                    </a:cubicBezTo>
                    <a:cubicBezTo>
                      <a:pt x="1320" y="152"/>
                      <a:pt x="1308" y="0"/>
                      <a:pt x="11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711212" y="3503861"/>
                <a:ext cx="94466" cy="9479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880" extrusionOk="0">
                    <a:moveTo>
                      <a:pt x="1676" y="1"/>
                    </a:moveTo>
                    <a:cubicBezTo>
                      <a:pt x="1636" y="1"/>
                      <a:pt x="1596" y="17"/>
                      <a:pt x="1566" y="51"/>
                    </a:cubicBezTo>
                    <a:lnTo>
                      <a:pt x="1075" y="618"/>
                    </a:lnTo>
                    <a:cubicBezTo>
                      <a:pt x="1046" y="650"/>
                      <a:pt x="1006" y="669"/>
                      <a:pt x="964" y="669"/>
                    </a:cubicBezTo>
                    <a:cubicBezTo>
                      <a:pt x="959" y="669"/>
                      <a:pt x="953" y="668"/>
                      <a:pt x="948" y="668"/>
                    </a:cubicBezTo>
                    <a:lnTo>
                      <a:pt x="201" y="584"/>
                    </a:lnTo>
                    <a:cubicBezTo>
                      <a:pt x="195" y="583"/>
                      <a:pt x="190" y="583"/>
                      <a:pt x="184" y="583"/>
                    </a:cubicBezTo>
                    <a:cubicBezTo>
                      <a:pt x="73" y="583"/>
                      <a:pt x="0" y="706"/>
                      <a:pt x="60" y="804"/>
                    </a:cubicBezTo>
                    <a:lnTo>
                      <a:pt x="448" y="1448"/>
                    </a:lnTo>
                    <a:cubicBezTo>
                      <a:pt x="474" y="1489"/>
                      <a:pt x="476" y="1540"/>
                      <a:pt x="457" y="1584"/>
                    </a:cubicBezTo>
                    <a:lnTo>
                      <a:pt x="146" y="2269"/>
                    </a:lnTo>
                    <a:cubicBezTo>
                      <a:pt x="102" y="2368"/>
                      <a:pt x="176" y="2475"/>
                      <a:pt x="278" y="2475"/>
                    </a:cubicBezTo>
                    <a:cubicBezTo>
                      <a:pt x="290" y="2475"/>
                      <a:pt x="301" y="2474"/>
                      <a:pt x="313" y="2471"/>
                    </a:cubicBezTo>
                    <a:lnTo>
                      <a:pt x="1045" y="2301"/>
                    </a:lnTo>
                    <a:cubicBezTo>
                      <a:pt x="1056" y="2298"/>
                      <a:pt x="1068" y="2297"/>
                      <a:pt x="1079" y="2297"/>
                    </a:cubicBezTo>
                    <a:cubicBezTo>
                      <a:pt x="1114" y="2297"/>
                      <a:pt x="1149" y="2310"/>
                      <a:pt x="1177" y="2335"/>
                    </a:cubicBezTo>
                    <a:lnTo>
                      <a:pt x="1733" y="2841"/>
                    </a:lnTo>
                    <a:cubicBezTo>
                      <a:pt x="1762" y="2868"/>
                      <a:pt x="1796" y="2880"/>
                      <a:pt x="1830" y="2880"/>
                    </a:cubicBezTo>
                    <a:cubicBezTo>
                      <a:pt x="1901" y="2880"/>
                      <a:pt x="1969" y="2828"/>
                      <a:pt x="1976" y="2746"/>
                    </a:cubicBezTo>
                    <a:lnTo>
                      <a:pt x="2040" y="1998"/>
                    </a:lnTo>
                    <a:cubicBezTo>
                      <a:pt x="2044" y="1950"/>
                      <a:pt x="2072" y="1907"/>
                      <a:pt x="2113" y="1883"/>
                    </a:cubicBezTo>
                    <a:lnTo>
                      <a:pt x="2766" y="1510"/>
                    </a:lnTo>
                    <a:cubicBezTo>
                      <a:pt x="2870" y="1453"/>
                      <a:pt x="2861" y="1299"/>
                      <a:pt x="2750" y="1251"/>
                    </a:cubicBezTo>
                    <a:lnTo>
                      <a:pt x="2058" y="958"/>
                    </a:lnTo>
                    <a:cubicBezTo>
                      <a:pt x="2013" y="940"/>
                      <a:pt x="1981" y="900"/>
                      <a:pt x="1971" y="854"/>
                    </a:cubicBezTo>
                    <a:lnTo>
                      <a:pt x="1820" y="117"/>
                    </a:lnTo>
                    <a:cubicBezTo>
                      <a:pt x="1804" y="43"/>
                      <a:pt x="1741" y="1"/>
                      <a:pt x="16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903362" y="4255986"/>
                <a:ext cx="94466" cy="9479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880" extrusionOk="0">
                    <a:moveTo>
                      <a:pt x="1676" y="1"/>
                    </a:moveTo>
                    <a:cubicBezTo>
                      <a:pt x="1636" y="1"/>
                      <a:pt x="1596" y="17"/>
                      <a:pt x="1566" y="51"/>
                    </a:cubicBezTo>
                    <a:lnTo>
                      <a:pt x="1075" y="618"/>
                    </a:lnTo>
                    <a:cubicBezTo>
                      <a:pt x="1046" y="650"/>
                      <a:pt x="1006" y="669"/>
                      <a:pt x="964" y="669"/>
                    </a:cubicBezTo>
                    <a:cubicBezTo>
                      <a:pt x="959" y="669"/>
                      <a:pt x="953" y="668"/>
                      <a:pt x="948" y="668"/>
                    </a:cubicBezTo>
                    <a:lnTo>
                      <a:pt x="201" y="584"/>
                    </a:lnTo>
                    <a:cubicBezTo>
                      <a:pt x="195" y="583"/>
                      <a:pt x="190" y="583"/>
                      <a:pt x="184" y="583"/>
                    </a:cubicBezTo>
                    <a:cubicBezTo>
                      <a:pt x="73" y="583"/>
                      <a:pt x="0" y="706"/>
                      <a:pt x="60" y="804"/>
                    </a:cubicBezTo>
                    <a:lnTo>
                      <a:pt x="448" y="1448"/>
                    </a:lnTo>
                    <a:cubicBezTo>
                      <a:pt x="474" y="1489"/>
                      <a:pt x="476" y="1540"/>
                      <a:pt x="457" y="1584"/>
                    </a:cubicBezTo>
                    <a:lnTo>
                      <a:pt x="146" y="2269"/>
                    </a:lnTo>
                    <a:cubicBezTo>
                      <a:pt x="102" y="2368"/>
                      <a:pt x="176" y="2475"/>
                      <a:pt x="278" y="2475"/>
                    </a:cubicBezTo>
                    <a:cubicBezTo>
                      <a:pt x="290" y="2475"/>
                      <a:pt x="301" y="2474"/>
                      <a:pt x="313" y="2471"/>
                    </a:cubicBezTo>
                    <a:lnTo>
                      <a:pt x="1045" y="2301"/>
                    </a:lnTo>
                    <a:cubicBezTo>
                      <a:pt x="1056" y="2298"/>
                      <a:pt x="1068" y="2297"/>
                      <a:pt x="1079" y="2297"/>
                    </a:cubicBezTo>
                    <a:cubicBezTo>
                      <a:pt x="1114" y="2297"/>
                      <a:pt x="1149" y="2310"/>
                      <a:pt x="1177" y="2335"/>
                    </a:cubicBezTo>
                    <a:lnTo>
                      <a:pt x="1733" y="2841"/>
                    </a:lnTo>
                    <a:cubicBezTo>
                      <a:pt x="1762" y="2868"/>
                      <a:pt x="1796" y="2880"/>
                      <a:pt x="1830" y="2880"/>
                    </a:cubicBezTo>
                    <a:cubicBezTo>
                      <a:pt x="1901" y="2880"/>
                      <a:pt x="1969" y="2828"/>
                      <a:pt x="1976" y="2746"/>
                    </a:cubicBezTo>
                    <a:lnTo>
                      <a:pt x="2040" y="1998"/>
                    </a:lnTo>
                    <a:cubicBezTo>
                      <a:pt x="2044" y="1950"/>
                      <a:pt x="2072" y="1907"/>
                      <a:pt x="2113" y="1883"/>
                    </a:cubicBezTo>
                    <a:lnTo>
                      <a:pt x="2766" y="1510"/>
                    </a:lnTo>
                    <a:cubicBezTo>
                      <a:pt x="2870" y="1453"/>
                      <a:pt x="2861" y="1299"/>
                      <a:pt x="2750" y="1251"/>
                    </a:cubicBezTo>
                    <a:lnTo>
                      <a:pt x="2058" y="958"/>
                    </a:lnTo>
                    <a:cubicBezTo>
                      <a:pt x="2013" y="940"/>
                      <a:pt x="1981" y="900"/>
                      <a:pt x="1971" y="854"/>
                    </a:cubicBezTo>
                    <a:lnTo>
                      <a:pt x="1820" y="117"/>
                    </a:lnTo>
                    <a:cubicBezTo>
                      <a:pt x="1804" y="43"/>
                      <a:pt x="1741" y="1"/>
                      <a:pt x="16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8476362" y="4556111"/>
                <a:ext cx="94466" cy="9479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880" extrusionOk="0">
                    <a:moveTo>
                      <a:pt x="1676" y="1"/>
                    </a:moveTo>
                    <a:cubicBezTo>
                      <a:pt x="1636" y="1"/>
                      <a:pt x="1596" y="17"/>
                      <a:pt x="1566" y="51"/>
                    </a:cubicBezTo>
                    <a:lnTo>
                      <a:pt x="1075" y="618"/>
                    </a:lnTo>
                    <a:cubicBezTo>
                      <a:pt x="1046" y="650"/>
                      <a:pt x="1006" y="669"/>
                      <a:pt x="964" y="669"/>
                    </a:cubicBezTo>
                    <a:cubicBezTo>
                      <a:pt x="959" y="669"/>
                      <a:pt x="953" y="668"/>
                      <a:pt x="948" y="668"/>
                    </a:cubicBezTo>
                    <a:lnTo>
                      <a:pt x="201" y="584"/>
                    </a:lnTo>
                    <a:cubicBezTo>
                      <a:pt x="195" y="583"/>
                      <a:pt x="190" y="583"/>
                      <a:pt x="184" y="583"/>
                    </a:cubicBezTo>
                    <a:cubicBezTo>
                      <a:pt x="73" y="583"/>
                      <a:pt x="0" y="706"/>
                      <a:pt x="60" y="804"/>
                    </a:cubicBezTo>
                    <a:lnTo>
                      <a:pt x="448" y="1448"/>
                    </a:lnTo>
                    <a:cubicBezTo>
                      <a:pt x="474" y="1489"/>
                      <a:pt x="476" y="1540"/>
                      <a:pt x="457" y="1584"/>
                    </a:cubicBezTo>
                    <a:lnTo>
                      <a:pt x="146" y="2269"/>
                    </a:lnTo>
                    <a:cubicBezTo>
                      <a:pt x="102" y="2368"/>
                      <a:pt x="176" y="2475"/>
                      <a:pt x="278" y="2475"/>
                    </a:cubicBezTo>
                    <a:cubicBezTo>
                      <a:pt x="290" y="2475"/>
                      <a:pt x="301" y="2474"/>
                      <a:pt x="313" y="2471"/>
                    </a:cubicBezTo>
                    <a:lnTo>
                      <a:pt x="1045" y="2301"/>
                    </a:lnTo>
                    <a:cubicBezTo>
                      <a:pt x="1056" y="2298"/>
                      <a:pt x="1068" y="2297"/>
                      <a:pt x="1079" y="2297"/>
                    </a:cubicBezTo>
                    <a:cubicBezTo>
                      <a:pt x="1114" y="2297"/>
                      <a:pt x="1149" y="2310"/>
                      <a:pt x="1177" y="2335"/>
                    </a:cubicBezTo>
                    <a:lnTo>
                      <a:pt x="1733" y="2841"/>
                    </a:lnTo>
                    <a:cubicBezTo>
                      <a:pt x="1762" y="2868"/>
                      <a:pt x="1796" y="2880"/>
                      <a:pt x="1830" y="2880"/>
                    </a:cubicBezTo>
                    <a:cubicBezTo>
                      <a:pt x="1901" y="2880"/>
                      <a:pt x="1969" y="2828"/>
                      <a:pt x="1976" y="2746"/>
                    </a:cubicBezTo>
                    <a:lnTo>
                      <a:pt x="2040" y="1998"/>
                    </a:lnTo>
                    <a:cubicBezTo>
                      <a:pt x="2044" y="1950"/>
                      <a:pt x="2072" y="1907"/>
                      <a:pt x="2113" y="1883"/>
                    </a:cubicBezTo>
                    <a:lnTo>
                      <a:pt x="2766" y="1510"/>
                    </a:lnTo>
                    <a:cubicBezTo>
                      <a:pt x="2870" y="1453"/>
                      <a:pt x="2861" y="1299"/>
                      <a:pt x="2750" y="1251"/>
                    </a:cubicBezTo>
                    <a:lnTo>
                      <a:pt x="2058" y="958"/>
                    </a:lnTo>
                    <a:cubicBezTo>
                      <a:pt x="2013" y="940"/>
                      <a:pt x="1981" y="900"/>
                      <a:pt x="1971" y="854"/>
                    </a:cubicBezTo>
                    <a:lnTo>
                      <a:pt x="1820" y="117"/>
                    </a:lnTo>
                    <a:cubicBezTo>
                      <a:pt x="1804" y="43"/>
                      <a:pt x="1741" y="1"/>
                      <a:pt x="16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8691238" y="4041865"/>
                <a:ext cx="60728" cy="8350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2537" extrusionOk="0">
                    <a:moveTo>
                      <a:pt x="953" y="1"/>
                    </a:moveTo>
                    <a:cubicBezTo>
                      <a:pt x="919" y="1"/>
                      <a:pt x="886" y="19"/>
                      <a:pt x="867" y="53"/>
                    </a:cubicBezTo>
                    <a:cubicBezTo>
                      <a:pt x="784" y="206"/>
                      <a:pt x="630" y="779"/>
                      <a:pt x="179" y="1162"/>
                    </a:cubicBezTo>
                    <a:cubicBezTo>
                      <a:pt x="0" y="1314"/>
                      <a:pt x="210" y="1394"/>
                      <a:pt x="426" y="1648"/>
                    </a:cubicBezTo>
                    <a:cubicBezTo>
                      <a:pt x="793" y="2081"/>
                      <a:pt x="799" y="2331"/>
                      <a:pt x="910" y="2488"/>
                    </a:cubicBezTo>
                    <a:cubicBezTo>
                      <a:pt x="933" y="2521"/>
                      <a:pt x="965" y="2537"/>
                      <a:pt x="997" y="2537"/>
                    </a:cubicBezTo>
                    <a:cubicBezTo>
                      <a:pt x="1032" y="2537"/>
                      <a:pt x="1066" y="2518"/>
                      <a:pt x="1088" y="2480"/>
                    </a:cubicBezTo>
                    <a:cubicBezTo>
                      <a:pt x="1117" y="2428"/>
                      <a:pt x="1140" y="2371"/>
                      <a:pt x="1161" y="2315"/>
                    </a:cubicBezTo>
                    <a:cubicBezTo>
                      <a:pt x="1397" y="1686"/>
                      <a:pt x="1667" y="1496"/>
                      <a:pt x="1799" y="1343"/>
                    </a:cubicBezTo>
                    <a:cubicBezTo>
                      <a:pt x="1844" y="1290"/>
                      <a:pt x="1812" y="1179"/>
                      <a:pt x="1782" y="1149"/>
                    </a:cubicBezTo>
                    <a:cubicBezTo>
                      <a:pt x="1660" y="1032"/>
                      <a:pt x="1357" y="787"/>
                      <a:pt x="1137" y="249"/>
                    </a:cubicBezTo>
                    <a:cubicBezTo>
                      <a:pt x="1107" y="178"/>
                      <a:pt x="1081" y="102"/>
                      <a:pt x="1032" y="41"/>
                    </a:cubicBezTo>
                    <a:cubicBezTo>
                      <a:pt x="1011" y="14"/>
                      <a:pt x="982" y="1"/>
                      <a:pt x="9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889801" y="3735090"/>
                <a:ext cx="60728" cy="8350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2537" extrusionOk="0">
                    <a:moveTo>
                      <a:pt x="953" y="1"/>
                    </a:moveTo>
                    <a:cubicBezTo>
                      <a:pt x="919" y="1"/>
                      <a:pt x="886" y="19"/>
                      <a:pt x="867" y="53"/>
                    </a:cubicBezTo>
                    <a:cubicBezTo>
                      <a:pt x="784" y="206"/>
                      <a:pt x="630" y="779"/>
                      <a:pt x="179" y="1162"/>
                    </a:cubicBezTo>
                    <a:cubicBezTo>
                      <a:pt x="0" y="1314"/>
                      <a:pt x="210" y="1394"/>
                      <a:pt x="426" y="1648"/>
                    </a:cubicBezTo>
                    <a:cubicBezTo>
                      <a:pt x="793" y="2081"/>
                      <a:pt x="799" y="2331"/>
                      <a:pt x="910" y="2488"/>
                    </a:cubicBezTo>
                    <a:cubicBezTo>
                      <a:pt x="933" y="2521"/>
                      <a:pt x="965" y="2537"/>
                      <a:pt x="997" y="2537"/>
                    </a:cubicBezTo>
                    <a:cubicBezTo>
                      <a:pt x="1032" y="2537"/>
                      <a:pt x="1066" y="2518"/>
                      <a:pt x="1088" y="2480"/>
                    </a:cubicBezTo>
                    <a:cubicBezTo>
                      <a:pt x="1117" y="2428"/>
                      <a:pt x="1140" y="2371"/>
                      <a:pt x="1161" y="2315"/>
                    </a:cubicBezTo>
                    <a:cubicBezTo>
                      <a:pt x="1397" y="1686"/>
                      <a:pt x="1667" y="1496"/>
                      <a:pt x="1799" y="1343"/>
                    </a:cubicBezTo>
                    <a:cubicBezTo>
                      <a:pt x="1844" y="1290"/>
                      <a:pt x="1812" y="1179"/>
                      <a:pt x="1782" y="1149"/>
                    </a:cubicBezTo>
                    <a:cubicBezTo>
                      <a:pt x="1660" y="1032"/>
                      <a:pt x="1357" y="787"/>
                      <a:pt x="1137" y="249"/>
                    </a:cubicBezTo>
                    <a:cubicBezTo>
                      <a:pt x="1107" y="178"/>
                      <a:pt x="1081" y="102"/>
                      <a:pt x="1032" y="41"/>
                    </a:cubicBezTo>
                    <a:cubicBezTo>
                      <a:pt x="1011" y="14"/>
                      <a:pt x="982" y="1"/>
                      <a:pt x="9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" name="Google Shape;53;p2"/>
            <p:cNvGrpSpPr/>
            <p:nvPr/>
          </p:nvGrpSpPr>
          <p:grpSpPr>
            <a:xfrm>
              <a:off x="7998386" y="321015"/>
              <a:ext cx="671743" cy="586292"/>
              <a:chOff x="7998386" y="321015"/>
              <a:chExt cx="671743" cy="586292"/>
            </a:xfrm>
          </p:grpSpPr>
          <p:sp>
            <p:nvSpPr>
              <p:cNvPr id="54" name="Google Shape;54;p2"/>
              <p:cNvSpPr/>
              <p:nvPr/>
            </p:nvSpPr>
            <p:spPr>
              <a:xfrm>
                <a:off x="8570955" y="667942"/>
                <a:ext cx="99173" cy="140119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4257" extrusionOk="0">
                    <a:moveTo>
                      <a:pt x="513" y="0"/>
                    </a:moveTo>
                    <a:cubicBezTo>
                      <a:pt x="438" y="0"/>
                      <a:pt x="363" y="3"/>
                      <a:pt x="289" y="5"/>
                    </a:cubicBezTo>
                    <a:cubicBezTo>
                      <a:pt x="215" y="7"/>
                      <a:pt x="146" y="39"/>
                      <a:pt x="84" y="79"/>
                    </a:cubicBezTo>
                    <a:cubicBezTo>
                      <a:pt x="8" y="130"/>
                      <a:pt x="0" y="228"/>
                      <a:pt x="66" y="296"/>
                    </a:cubicBezTo>
                    <a:cubicBezTo>
                      <a:pt x="128" y="360"/>
                      <a:pt x="201" y="390"/>
                      <a:pt x="292" y="391"/>
                    </a:cubicBezTo>
                    <a:cubicBezTo>
                      <a:pt x="439" y="393"/>
                      <a:pt x="587" y="397"/>
                      <a:pt x="731" y="417"/>
                    </a:cubicBezTo>
                    <a:cubicBezTo>
                      <a:pt x="957" y="449"/>
                      <a:pt x="1002" y="517"/>
                      <a:pt x="960" y="736"/>
                    </a:cubicBezTo>
                    <a:cubicBezTo>
                      <a:pt x="926" y="922"/>
                      <a:pt x="863" y="1099"/>
                      <a:pt x="782" y="1273"/>
                    </a:cubicBezTo>
                    <a:cubicBezTo>
                      <a:pt x="664" y="1524"/>
                      <a:pt x="696" y="1765"/>
                      <a:pt x="875" y="1980"/>
                    </a:cubicBezTo>
                    <a:cubicBezTo>
                      <a:pt x="994" y="2121"/>
                      <a:pt x="1156" y="2196"/>
                      <a:pt x="1335" y="2239"/>
                    </a:cubicBezTo>
                    <a:cubicBezTo>
                      <a:pt x="1437" y="2263"/>
                      <a:pt x="1542" y="2278"/>
                      <a:pt x="1643" y="2305"/>
                    </a:cubicBezTo>
                    <a:cubicBezTo>
                      <a:pt x="1852" y="2360"/>
                      <a:pt x="1901" y="2434"/>
                      <a:pt x="1869" y="2646"/>
                    </a:cubicBezTo>
                    <a:cubicBezTo>
                      <a:pt x="1842" y="2823"/>
                      <a:pt x="1778" y="2989"/>
                      <a:pt x="1708" y="3156"/>
                    </a:cubicBezTo>
                    <a:cubicBezTo>
                      <a:pt x="1532" y="3567"/>
                      <a:pt x="1673" y="3981"/>
                      <a:pt x="2063" y="4178"/>
                    </a:cubicBezTo>
                    <a:cubicBezTo>
                      <a:pt x="2172" y="4234"/>
                      <a:pt x="2282" y="4257"/>
                      <a:pt x="2391" y="4257"/>
                    </a:cubicBezTo>
                    <a:cubicBezTo>
                      <a:pt x="2547" y="4257"/>
                      <a:pt x="2702" y="4211"/>
                      <a:pt x="2853" y="4145"/>
                    </a:cubicBezTo>
                    <a:cubicBezTo>
                      <a:pt x="2968" y="4095"/>
                      <a:pt x="3012" y="4004"/>
                      <a:pt x="2974" y="3922"/>
                    </a:cubicBezTo>
                    <a:cubicBezTo>
                      <a:pt x="2950" y="3872"/>
                      <a:pt x="2931" y="3841"/>
                      <a:pt x="2859" y="3841"/>
                    </a:cubicBezTo>
                    <a:cubicBezTo>
                      <a:pt x="2833" y="3841"/>
                      <a:pt x="2801" y="3845"/>
                      <a:pt x="2758" y="3854"/>
                    </a:cubicBezTo>
                    <a:cubicBezTo>
                      <a:pt x="2658" y="3875"/>
                      <a:pt x="2558" y="3895"/>
                      <a:pt x="2455" y="3895"/>
                    </a:cubicBezTo>
                    <a:cubicBezTo>
                      <a:pt x="2432" y="3895"/>
                      <a:pt x="2408" y="3894"/>
                      <a:pt x="2384" y="3891"/>
                    </a:cubicBezTo>
                    <a:cubicBezTo>
                      <a:pt x="2119" y="3865"/>
                      <a:pt x="1973" y="3662"/>
                      <a:pt x="2037" y="3406"/>
                    </a:cubicBezTo>
                    <a:cubicBezTo>
                      <a:pt x="2059" y="3316"/>
                      <a:pt x="2101" y="3228"/>
                      <a:pt x="2135" y="3141"/>
                    </a:cubicBezTo>
                    <a:cubicBezTo>
                      <a:pt x="2214" y="2934"/>
                      <a:pt x="2284" y="2725"/>
                      <a:pt x="2267" y="2497"/>
                    </a:cubicBezTo>
                    <a:cubicBezTo>
                      <a:pt x="2245" y="2214"/>
                      <a:pt x="2098" y="2024"/>
                      <a:pt x="1831" y="1944"/>
                    </a:cubicBezTo>
                    <a:cubicBezTo>
                      <a:pt x="1752" y="1920"/>
                      <a:pt x="1668" y="1906"/>
                      <a:pt x="1550" y="1877"/>
                    </a:cubicBezTo>
                    <a:cubicBezTo>
                      <a:pt x="1533" y="1875"/>
                      <a:pt x="1481" y="1866"/>
                      <a:pt x="1433" y="1855"/>
                    </a:cubicBezTo>
                    <a:cubicBezTo>
                      <a:pt x="1111" y="1778"/>
                      <a:pt x="1048" y="1657"/>
                      <a:pt x="1176" y="1360"/>
                    </a:cubicBezTo>
                    <a:cubicBezTo>
                      <a:pt x="1188" y="1331"/>
                      <a:pt x="1208" y="1305"/>
                      <a:pt x="1219" y="1275"/>
                    </a:cubicBezTo>
                    <a:cubicBezTo>
                      <a:pt x="1287" y="1098"/>
                      <a:pt x="1346" y="919"/>
                      <a:pt x="1370" y="730"/>
                    </a:cubicBezTo>
                    <a:cubicBezTo>
                      <a:pt x="1415" y="377"/>
                      <a:pt x="1261" y="138"/>
                      <a:pt x="916" y="45"/>
                    </a:cubicBezTo>
                    <a:cubicBezTo>
                      <a:pt x="783" y="9"/>
                      <a:pt x="648" y="0"/>
                      <a:pt x="5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998386" y="413323"/>
                <a:ext cx="81267" cy="84493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2567" extrusionOk="0">
                    <a:moveTo>
                      <a:pt x="1190" y="0"/>
                    </a:moveTo>
                    <a:cubicBezTo>
                      <a:pt x="1183" y="0"/>
                      <a:pt x="1175" y="1"/>
                      <a:pt x="1168" y="2"/>
                    </a:cubicBezTo>
                    <a:cubicBezTo>
                      <a:pt x="977" y="29"/>
                      <a:pt x="1027" y="98"/>
                      <a:pt x="1039" y="890"/>
                    </a:cubicBezTo>
                    <a:cubicBezTo>
                      <a:pt x="1040" y="956"/>
                      <a:pt x="1022" y="982"/>
                      <a:pt x="988" y="982"/>
                    </a:cubicBezTo>
                    <a:cubicBezTo>
                      <a:pt x="927" y="982"/>
                      <a:pt x="816" y="895"/>
                      <a:pt x="681" y="811"/>
                    </a:cubicBezTo>
                    <a:cubicBezTo>
                      <a:pt x="617" y="772"/>
                      <a:pt x="534" y="740"/>
                      <a:pt x="463" y="740"/>
                    </a:cubicBezTo>
                    <a:cubicBezTo>
                      <a:pt x="405" y="740"/>
                      <a:pt x="355" y="762"/>
                      <a:pt x="330" y="819"/>
                    </a:cubicBezTo>
                    <a:cubicBezTo>
                      <a:pt x="287" y="923"/>
                      <a:pt x="380" y="984"/>
                      <a:pt x="474" y="1046"/>
                    </a:cubicBezTo>
                    <a:cubicBezTo>
                      <a:pt x="977" y="1377"/>
                      <a:pt x="983" y="1279"/>
                      <a:pt x="284" y="1496"/>
                    </a:cubicBezTo>
                    <a:cubicBezTo>
                      <a:pt x="155" y="1535"/>
                      <a:pt x="0" y="1596"/>
                      <a:pt x="50" y="1724"/>
                    </a:cubicBezTo>
                    <a:cubicBezTo>
                      <a:pt x="71" y="1779"/>
                      <a:pt x="123" y="1800"/>
                      <a:pt x="193" y="1800"/>
                    </a:cubicBezTo>
                    <a:cubicBezTo>
                      <a:pt x="398" y="1800"/>
                      <a:pt x="754" y="1623"/>
                      <a:pt x="915" y="1623"/>
                    </a:cubicBezTo>
                    <a:cubicBezTo>
                      <a:pt x="922" y="1623"/>
                      <a:pt x="928" y="1624"/>
                      <a:pt x="935" y="1624"/>
                    </a:cubicBezTo>
                    <a:cubicBezTo>
                      <a:pt x="953" y="1734"/>
                      <a:pt x="859" y="1795"/>
                      <a:pt x="823" y="1883"/>
                    </a:cubicBezTo>
                    <a:cubicBezTo>
                      <a:pt x="765" y="2021"/>
                      <a:pt x="653" y="2088"/>
                      <a:pt x="690" y="2245"/>
                    </a:cubicBezTo>
                    <a:cubicBezTo>
                      <a:pt x="703" y="2302"/>
                      <a:pt x="735" y="2325"/>
                      <a:pt x="774" y="2325"/>
                    </a:cubicBezTo>
                    <a:cubicBezTo>
                      <a:pt x="847" y="2325"/>
                      <a:pt x="947" y="2247"/>
                      <a:pt x="1008" y="2156"/>
                    </a:cubicBezTo>
                    <a:cubicBezTo>
                      <a:pt x="1115" y="1999"/>
                      <a:pt x="1160" y="1913"/>
                      <a:pt x="1200" y="1913"/>
                    </a:cubicBezTo>
                    <a:cubicBezTo>
                      <a:pt x="1251" y="1913"/>
                      <a:pt x="1294" y="2055"/>
                      <a:pt x="1455" y="2367"/>
                    </a:cubicBezTo>
                    <a:cubicBezTo>
                      <a:pt x="1502" y="2459"/>
                      <a:pt x="1567" y="2567"/>
                      <a:pt x="1650" y="2567"/>
                    </a:cubicBezTo>
                    <a:cubicBezTo>
                      <a:pt x="1667" y="2567"/>
                      <a:pt x="1684" y="2562"/>
                      <a:pt x="1702" y="2553"/>
                    </a:cubicBezTo>
                    <a:cubicBezTo>
                      <a:pt x="1820" y="2491"/>
                      <a:pt x="1760" y="2352"/>
                      <a:pt x="1702" y="2219"/>
                    </a:cubicBezTo>
                    <a:cubicBezTo>
                      <a:pt x="1559" y="1888"/>
                      <a:pt x="1470" y="1740"/>
                      <a:pt x="1527" y="1740"/>
                    </a:cubicBezTo>
                    <a:cubicBezTo>
                      <a:pt x="1572" y="1740"/>
                      <a:pt x="1709" y="1833"/>
                      <a:pt x="1985" y="2000"/>
                    </a:cubicBezTo>
                    <a:cubicBezTo>
                      <a:pt x="2049" y="2038"/>
                      <a:pt x="2107" y="2055"/>
                      <a:pt x="2155" y="2055"/>
                    </a:cubicBezTo>
                    <a:cubicBezTo>
                      <a:pt x="2312" y="2055"/>
                      <a:pt x="2350" y="1874"/>
                      <a:pt x="2075" y="1702"/>
                    </a:cubicBezTo>
                    <a:cubicBezTo>
                      <a:pt x="1545" y="1370"/>
                      <a:pt x="1584" y="1417"/>
                      <a:pt x="2210" y="1312"/>
                    </a:cubicBezTo>
                    <a:cubicBezTo>
                      <a:pt x="2269" y="1303"/>
                      <a:pt x="2469" y="1300"/>
                      <a:pt x="2428" y="1114"/>
                    </a:cubicBezTo>
                    <a:cubicBezTo>
                      <a:pt x="2415" y="1052"/>
                      <a:pt x="2370" y="1012"/>
                      <a:pt x="2304" y="1012"/>
                    </a:cubicBezTo>
                    <a:cubicBezTo>
                      <a:pt x="2297" y="1012"/>
                      <a:pt x="2289" y="1013"/>
                      <a:pt x="2280" y="1014"/>
                    </a:cubicBezTo>
                    <a:cubicBezTo>
                      <a:pt x="1940" y="1059"/>
                      <a:pt x="1738" y="1105"/>
                      <a:pt x="1649" y="1105"/>
                    </a:cubicBezTo>
                    <a:cubicBezTo>
                      <a:pt x="1575" y="1105"/>
                      <a:pt x="1579" y="1074"/>
                      <a:pt x="1646" y="985"/>
                    </a:cubicBezTo>
                    <a:cubicBezTo>
                      <a:pt x="1646" y="982"/>
                      <a:pt x="1644" y="982"/>
                      <a:pt x="1643" y="981"/>
                    </a:cubicBezTo>
                    <a:cubicBezTo>
                      <a:pt x="1821" y="782"/>
                      <a:pt x="2074" y="537"/>
                      <a:pt x="1912" y="413"/>
                    </a:cubicBezTo>
                    <a:cubicBezTo>
                      <a:pt x="1883" y="390"/>
                      <a:pt x="1856" y="381"/>
                      <a:pt x="1830" y="381"/>
                    </a:cubicBezTo>
                    <a:cubicBezTo>
                      <a:pt x="1755" y="381"/>
                      <a:pt x="1690" y="461"/>
                      <a:pt x="1612" y="550"/>
                    </a:cubicBezTo>
                    <a:cubicBezTo>
                      <a:pt x="1555" y="616"/>
                      <a:pt x="1416" y="816"/>
                      <a:pt x="1371" y="816"/>
                    </a:cubicBezTo>
                    <a:cubicBezTo>
                      <a:pt x="1369" y="816"/>
                      <a:pt x="1368" y="816"/>
                      <a:pt x="1366" y="816"/>
                    </a:cubicBezTo>
                    <a:cubicBezTo>
                      <a:pt x="1312" y="798"/>
                      <a:pt x="1345" y="768"/>
                      <a:pt x="1325" y="285"/>
                    </a:cubicBezTo>
                    <a:cubicBezTo>
                      <a:pt x="1320" y="152"/>
                      <a:pt x="1308" y="0"/>
                      <a:pt x="11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8570962" y="471536"/>
                <a:ext cx="94466" cy="9479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880" extrusionOk="0">
                    <a:moveTo>
                      <a:pt x="1676" y="1"/>
                    </a:moveTo>
                    <a:cubicBezTo>
                      <a:pt x="1636" y="1"/>
                      <a:pt x="1596" y="17"/>
                      <a:pt x="1566" y="51"/>
                    </a:cubicBezTo>
                    <a:lnTo>
                      <a:pt x="1075" y="618"/>
                    </a:lnTo>
                    <a:cubicBezTo>
                      <a:pt x="1046" y="650"/>
                      <a:pt x="1006" y="669"/>
                      <a:pt x="964" y="669"/>
                    </a:cubicBezTo>
                    <a:cubicBezTo>
                      <a:pt x="959" y="669"/>
                      <a:pt x="953" y="668"/>
                      <a:pt x="948" y="668"/>
                    </a:cubicBezTo>
                    <a:lnTo>
                      <a:pt x="201" y="584"/>
                    </a:lnTo>
                    <a:cubicBezTo>
                      <a:pt x="195" y="583"/>
                      <a:pt x="190" y="583"/>
                      <a:pt x="184" y="583"/>
                    </a:cubicBezTo>
                    <a:cubicBezTo>
                      <a:pt x="73" y="583"/>
                      <a:pt x="0" y="706"/>
                      <a:pt x="60" y="804"/>
                    </a:cubicBezTo>
                    <a:lnTo>
                      <a:pt x="448" y="1448"/>
                    </a:lnTo>
                    <a:cubicBezTo>
                      <a:pt x="474" y="1489"/>
                      <a:pt x="476" y="1540"/>
                      <a:pt x="457" y="1584"/>
                    </a:cubicBezTo>
                    <a:lnTo>
                      <a:pt x="146" y="2269"/>
                    </a:lnTo>
                    <a:cubicBezTo>
                      <a:pt x="102" y="2368"/>
                      <a:pt x="176" y="2475"/>
                      <a:pt x="278" y="2475"/>
                    </a:cubicBezTo>
                    <a:cubicBezTo>
                      <a:pt x="290" y="2475"/>
                      <a:pt x="301" y="2474"/>
                      <a:pt x="313" y="2471"/>
                    </a:cubicBezTo>
                    <a:lnTo>
                      <a:pt x="1045" y="2301"/>
                    </a:lnTo>
                    <a:cubicBezTo>
                      <a:pt x="1056" y="2298"/>
                      <a:pt x="1068" y="2297"/>
                      <a:pt x="1079" y="2297"/>
                    </a:cubicBezTo>
                    <a:cubicBezTo>
                      <a:pt x="1114" y="2297"/>
                      <a:pt x="1149" y="2310"/>
                      <a:pt x="1177" y="2335"/>
                    </a:cubicBezTo>
                    <a:lnTo>
                      <a:pt x="1733" y="2841"/>
                    </a:lnTo>
                    <a:cubicBezTo>
                      <a:pt x="1762" y="2868"/>
                      <a:pt x="1796" y="2880"/>
                      <a:pt x="1830" y="2880"/>
                    </a:cubicBezTo>
                    <a:cubicBezTo>
                      <a:pt x="1901" y="2880"/>
                      <a:pt x="1969" y="2828"/>
                      <a:pt x="1976" y="2746"/>
                    </a:cubicBezTo>
                    <a:lnTo>
                      <a:pt x="2040" y="1998"/>
                    </a:lnTo>
                    <a:cubicBezTo>
                      <a:pt x="2044" y="1950"/>
                      <a:pt x="2072" y="1907"/>
                      <a:pt x="2113" y="1883"/>
                    </a:cubicBezTo>
                    <a:lnTo>
                      <a:pt x="2766" y="1510"/>
                    </a:lnTo>
                    <a:cubicBezTo>
                      <a:pt x="2870" y="1453"/>
                      <a:pt x="2861" y="1299"/>
                      <a:pt x="2750" y="1251"/>
                    </a:cubicBezTo>
                    <a:lnTo>
                      <a:pt x="2058" y="958"/>
                    </a:lnTo>
                    <a:cubicBezTo>
                      <a:pt x="2013" y="940"/>
                      <a:pt x="1981" y="900"/>
                      <a:pt x="1971" y="854"/>
                    </a:cubicBezTo>
                    <a:lnTo>
                      <a:pt x="1820" y="117"/>
                    </a:lnTo>
                    <a:cubicBezTo>
                      <a:pt x="1804" y="43"/>
                      <a:pt x="1741" y="1"/>
                      <a:pt x="16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8226637" y="367036"/>
                <a:ext cx="94466" cy="9479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880" extrusionOk="0">
                    <a:moveTo>
                      <a:pt x="1676" y="1"/>
                    </a:moveTo>
                    <a:cubicBezTo>
                      <a:pt x="1636" y="1"/>
                      <a:pt x="1596" y="17"/>
                      <a:pt x="1566" y="51"/>
                    </a:cubicBezTo>
                    <a:lnTo>
                      <a:pt x="1075" y="618"/>
                    </a:lnTo>
                    <a:cubicBezTo>
                      <a:pt x="1046" y="650"/>
                      <a:pt x="1006" y="669"/>
                      <a:pt x="964" y="669"/>
                    </a:cubicBezTo>
                    <a:cubicBezTo>
                      <a:pt x="959" y="669"/>
                      <a:pt x="953" y="668"/>
                      <a:pt x="948" y="668"/>
                    </a:cubicBezTo>
                    <a:lnTo>
                      <a:pt x="201" y="584"/>
                    </a:lnTo>
                    <a:cubicBezTo>
                      <a:pt x="195" y="583"/>
                      <a:pt x="190" y="583"/>
                      <a:pt x="184" y="583"/>
                    </a:cubicBezTo>
                    <a:cubicBezTo>
                      <a:pt x="73" y="583"/>
                      <a:pt x="0" y="706"/>
                      <a:pt x="60" y="804"/>
                    </a:cubicBezTo>
                    <a:lnTo>
                      <a:pt x="448" y="1448"/>
                    </a:lnTo>
                    <a:cubicBezTo>
                      <a:pt x="474" y="1489"/>
                      <a:pt x="476" y="1540"/>
                      <a:pt x="457" y="1584"/>
                    </a:cubicBezTo>
                    <a:lnTo>
                      <a:pt x="146" y="2269"/>
                    </a:lnTo>
                    <a:cubicBezTo>
                      <a:pt x="102" y="2368"/>
                      <a:pt x="176" y="2475"/>
                      <a:pt x="278" y="2475"/>
                    </a:cubicBezTo>
                    <a:cubicBezTo>
                      <a:pt x="290" y="2475"/>
                      <a:pt x="301" y="2474"/>
                      <a:pt x="313" y="2471"/>
                    </a:cubicBezTo>
                    <a:lnTo>
                      <a:pt x="1045" y="2301"/>
                    </a:lnTo>
                    <a:cubicBezTo>
                      <a:pt x="1056" y="2298"/>
                      <a:pt x="1068" y="2297"/>
                      <a:pt x="1079" y="2297"/>
                    </a:cubicBezTo>
                    <a:cubicBezTo>
                      <a:pt x="1114" y="2297"/>
                      <a:pt x="1149" y="2310"/>
                      <a:pt x="1177" y="2335"/>
                    </a:cubicBezTo>
                    <a:lnTo>
                      <a:pt x="1733" y="2841"/>
                    </a:lnTo>
                    <a:cubicBezTo>
                      <a:pt x="1762" y="2868"/>
                      <a:pt x="1796" y="2880"/>
                      <a:pt x="1830" y="2880"/>
                    </a:cubicBezTo>
                    <a:cubicBezTo>
                      <a:pt x="1901" y="2880"/>
                      <a:pt x="1969" y="2828"/>
                      <a:pt x="1976" y="2746"/>
                    </a:cubicBezTo>
                    <a:lnTo>
                      <a:pt x="2040" y="1998"/>
                    </a:lnTo>
                    <a:cubicBezTo>
                      <a:pt x="2044" y="1950"/>
                      <a:pt x="2072" y="1907"/>
                      <a:pt x="2113" y="1883"/>
                    </a:cubicBezTo>
                    <a:lnTo>
                      <a:pt x="2766" y="1510"/>
                    </a:lnTo>
                    <a:cubicBezTo>
                      <a:pt x="2870" y="1453"/>
                      <a:pt x="2861" y="1299"/>
                      <a:pt x="2750" y="1251"/>
                    </a:cubicBezTo>
                    <a:lnTo>
                      <a:pt x="2058" y="958"/>
                    </a:lnTo>
                    <a:cubicBezTo>
                      <a:pt x="2013" y="940"/>
                      <a:pt x="1981" y="900"/>
                      <a:pt x="1971" y="854"/>
                    </a:cubicBezTo>
                    <a:lnTo>
                      <a:pt x="1820" y="117"/>
                    </a:lnTo>
                    <a:cubicBezTo>
                      <a:pt x="1804" y="43"/>
                      <a:pt x="1741" y="1"/>
                      <a:pt x="16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8466437" y="812511"/>
                <a:ext cx="94466" cy="9479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880" extrusionOk="0">
                    <a:moveTo>
                      <a:pt x="1676" y="1"/>
                    </a:moveTo>
                    <a:cubicBezTo>
                      <a:pt x="1636" y="1"/>
                      <a:pt x="1596" y="17"/>
                      <a:pt x="1566" y="51"/>
                    </a:cubicBezTo>
                    <a:lnTo>
                      <a:pt x="1075" y="618"/>
                    </a:lnTo>
                    <a:cubicBezTo>
                      <a:pt x="1046" y="650"/>
                      <a:pt x="1006" y="669"/>
                      <a:pt x="964" y="669"/>
                    </a:cubicBezTo>
                    <a:cubicBezTo>
                      <a:pt x="959" y="669"/>
                      <a:pt x="953" y="668"/>
                      <a:pt x="948" y="668"/>
                    </a:cubicBezTo>
                    <a:lnTo>
                      <a:pt x="201" y="584"/>
                    </a:lnTo>
                    <a:cubicBezTo>
                      <a:pt x="195" y="583"/>
                      <a:pt x="190" y="583"/>
                      <a:pt x="184" y="583"/>
                    </a:cubicBezTo>
                    <a:cubicBezTo>
                      <a:pt x="73" y="583"/>
                      <a:pt x="0" y="706"/>
                      <a:pt x="60" y="804"/>
                    </a:cubicBezTo>
                    <a:lnTo>
                      <a:pt x="448" y="1448"/>
                    </a:lnTo>
                    <a:cubicBezTo>
                      <a:pt x="474" y="1489"/>
                      <a:pt x="476" y="1540"/>
                      <a:pt x="457" y="1584"/>
                    </a:cubicBezTo>
                    <a:lnTo>
                      <a:pt x="146" y="2269"/>
                    </a:lnTo>
                    <a:cubicBezTo>
                      <a:pt x="102" y="2368"/>
                      <a:pt x="176" y="2475"/>
                      <a:pt x="278" y="2475"/>
                    </a:cubicBezTo>
                    <a:cubicBezTo>
                      <a:pt x="290" y="2475"/>
                      <a:pt x="301" y="2474"/>
                      <a:pt x="313" y="2471"/>
                    </a:cubicBezTo>
                    <a:lnTo>
                      <a:pt x="1045" y="2301"/>
                    </a:lnTo>
                    <a:cubicBezTo>
                      <a:pt x="1056" y="2298"/>
                      <a:pt x="1068" y="2297"/>
                      <a:pt x="1079" y="2297"/>
                    </a:cubicBezTo>
                    <a:cubicBezTo>
                      <a:pt x="1114" y="2297"/>
                      <a:pt x="1149" y="2310"/>
                      <a:pt x="1177" y="2335"/>
                    </a:cubicBezTo>
                    <a:lnTo>
                      <a:pt x="1733" y="2841"/>
                    </a:lnTo>
                    <a:cubicBezTo>
                      <a:pt x="1762" y="2868"/>
                      <a:pt x="1796" y="2880"/>
                      <a:pt x="1830" y="2880"/>
                    </a:cubicBezTo>
                    <a:cubicBezTo>
                      <a:pt x="1901" y="2880"/>
                      <a:pt x="1969" y="2828"/>
                      <a:pt x="1976" y="2746"/>
                    </a:cubicBezTo>
                    <a:lnTo>
                      <a:pt x="2040" y="1998"/>
                    </a:lnTo>
                    <a:cubicBezTo>
                      <a:pt x="2044" y="1950"/>
                      <a:pt x="2072" y="1907"/>
                      <a:pt x="2113" y="1883"/>
                    </a:cubicBezTo>
                    <a:lnTo>
                      <a:pt x="2766" y="1510"/>
                    </a:lnTo>
                    <a:cubicBezTo>
                      <a:pt x="2870" y="1453"/>
                      <a:pt x="2861" y="1299"/>
                      <a:pt x="2750" y="1251"/>
                    </a:cubicBezTo>
                    <a:lnTo>
                      <a:pt x="2058" y="958"/>
                    </a:lnTo>
                    <a:cubicBezTo>
                      <a:pt x="2013" y="940"/>
                      <a:pt x="1981" y="900"/>
                      <a:pt x="1971" y="854"/>
                    </a:cubicBezTo>
                    <a:lnTo>
                      <a:pt x="1820" y="117"/>
                    </a:lnTo>
                    <a:cubicBezTo>
                      <a:pt x="1804" y="43"/>
                      <a:pt x="1741" y="1"/>
                      <a:pt x="16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8174126" y="667740"/>
                <a:ext cx="60728" cy="8350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2537" extrusionOk="0">
                    <a:moveTo>
                      <a:pt x="953" y="1"/>
                    </a:moveTo>
                    <a:cubicBezTo>
                      <a:pt x="919" y="1"/>
                      <a:pt x="886" y="19"/>
                      <a:pt x="867" y="53"/>
                    </a:cubicBezTo>
                    <a:cubicBezTo>
                      <a:pt x="784" y="206"/>
                      <a:pt x="630" y="779"/>
                      <a:pt x="179" y="1162"/>
                    </a:cubicBezTo>
                    <a:cubicBezTo>
                      <a:pt x="0" y="1314"/>
                      <a:pt x="210" y="1394"/>
                      <a:pt x="426" y="1648"/>
                    </a:cubicBezTo>
                    <a:cubicBezTo>
                      <a:pt x="793" y="2081"/>
                      <a:pt x="799" y="2331"/>
                      <a:pt x="910" y="2488"/>
                    </a:cubicBezTo>
                    <a:cubicBezTo>
                      <a:pt x="933" y="2521"/>
                      <a:pt x="965" y="2537"/>
                      <a:pt x="997" y="2537"/>
                    </a:cubicBezTo>
                    <a:cubicBezTo>
                      <a:pt x="1032" y="2537"/>
                      <a:pt x="1066" y="2518"/>
                      <a:pt x="1088" y="2480"/>
                    </a:cubicBezTo>
                    <a:cubicBezTo>
                      <a:pt x="1117" y="2428"/>
                      <a:pt x="1140" y="2371"/>
                      <a:pt x="1161" y="2315"/>
                    </a:cubicBezTo>
                    <a:cubicBezTo>
                      <a:pt x="1397" y="1686"/>
                      <a:pt x="1667" y="1496"/>
                      <a:pt x="1799" y="1343"/>
                    </a:cubicBezTo>
                    <a:cubicBezTo>
                      <a:pt x="1844" y="1290"/>
                      <a:pt x="1812" y="1179"/>
                      <a:pt x="1782" y="1149"/>
                    </a:cubicBezTo>
                    <a:cubicBezTo>
                      <a:pt x="1660" y="1032"/>
                      <a:pt x="1357" y="787"/>
                      <a:pt x="1137" y="249"/>
                    </a:cubicBezTo>
                    <a:cubicBezTo>
                      <a:pt x="1107" y="178"/>
                      <a:pt x="1081" y="102"/>
                      <a:pt x="1032" y="41"/>
                    </a:cubicBezTo>
                    <a:cubicBezTo>
                      <a:pt x="1011" y="14"/>
                      <a:pt x="982" y="1"/>
                      <a:pt x="9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8483301" y="321015"/>
                <a:ext cx="60728" cy="8350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2537" extrusionOk="0">
                    <a:moveTo>
                      <a:pt x="953" y="1"/>
                    </a:moveTo>
                    <a:cubicBezTo>
                      <a:pt x="919" y="1"/>
                      <a:pt x="886" y="19"/>
                      <a:pt x="867" y="53"/>
                    </a:cubicBezTo>
                    <a:cubicBezTo>
                      <a:pt x="784" y="206"/>
                      <a:pt x="630" y="779"/>
                      <a:pt x="179" y="1162"/>
                    </a:cubicBezTo>
                    <a:cubicBezTo>
                      <a:pt x="0" y="1314"/>
                      <a:pt x="210" y="1394"/>
                      <a:pt x="426" y="1648"/>
                    </a:cubicBezTo>
                    <a:cubicBezTo>
                      <a:pt x="793" y="2081"/>
                      <a:pt x="799" y="2331"/>
                      <a:pt x="910" y="2488"/>
                    </a:cubicBezTo>
                    <a:cubicBezTo>
                      <a:pt x="933" y="2521"/>
                      <a:pt x="965" y="2537"/>
                      <a:pt x="997" y="2537"/>
                    </a:cubicBezTo>
                    <a:cubicBezTo>
                      <a:pt x="1032" y="2537"/>
                      <a:pt x="1066" y="2518"/>
                      <a:pt x="1088" y="2480"/>
                    </a:cubicBezTo>
                    <a:cubicBezTo>
                      <a:pt x="1117" y="2428"/>
                      <a:pt x="1140" y="2371"/>
                      <a:pt x="1161" y="2315"/>
                    </a:cubicBezTo>
                    <a:cubicBezTo>
                      <a:pt x="1397" y="1686"/>
                      <a:pt x="1667" y="1496"/>
                      <a:pt x="1799" y="1343"/>
                    </a:cubicBezTo>
                    <a:cubicBezTo>
                      <a:pt x="1844" y="1290"/>
                      <a:pt x="1812" y="1179"/>
                      <a:pt x="1782" y="1149"/>
                    </a:cubicBezTo>
                    <a:cubicBezTo>
                      <a:pt x="1660" y="1032"/>
                      <a:pt x="1357" y="787"/>
                      <a:pt x="1137" y="249"/>
                    </a:cubicBezTo>
                    <a:cubicBezTo>
                      <a:pt x="1107" y="178"/>
                      <a:pt x="1081" y="102"/>
                      <a:pt x="1032" y="41"/>
                    </a:cubicBezTo>
                    <a:cubicBezTo>
                      <a:pt x="1011" y="14"/>
                      <a:pt x="982" y="1"/>
                      <a:pt x="9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3096813" y="542465"/>
              <a:ext cx="333964" cy="242942"/>
              <a:chOff x="3096813" y="542465"/>
              <a:chExt cx="333964" cy="242942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3349511" y="577610"/>
                <a:ext cx="81267" cy="84493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2567" extrusionOk="0">
                    <a:moveTo>
                      <a:pt x="1190" y="0"/>
                    </a:moveTo>
                    <a:cubicBezTo>
                      <a:pt x="1183" y="0"/>
                      <a:pt x="1175" y="1"/>
                      <a:pt x="1168" y="2"/>
                    </a:cubicBezTo>
                    <a:cubicBezTo>
                      <a:pt x="977" y="29"/>
                      <a:pt x="1027" y="98"/>
                      <a:pt x="1039" y="890"/>
                    </a:cubicBezTo>
                    <a:cubicBezTo>
                      <a:pt x="1040" y="956"/>
                      <a:pt x="1022" y="982"/>
                      <a:pt x="988" y="982"/>
                    </a:cubicBezTo>
                    <a:cubicBezTo>
                      <a:pt x="927" y="982"/>
                      <a:pt x="816" y="895"/>
                      <a:pt x="681" y="811"/>
                    </a:cubicBezTo>
                    <a:cubicBezTo>
                      <a:pt x="617" y="772"/>
                      <a:pt x="534" y="740"/>
                      <a:pt x="463" y="740"/>
                    </a:cubicBezTo>
                    <a:cubicBezTo>
                      <a:pt x="405" y="740"/>
                      <a:pt x="355" y="762"/>
                      <a:pt x="330" y="819"/>
                    </a:cubicBezTo>
                    <a:cubicBezTo>
                      <a:pt x="287" y="923"/>
                      <a:pt x="380" y="984"/>
                      <a:pt x="474" y="1046"/>
                    </a:cubicBezTo>
                    <a:cubicBezTo>
                      <a:pt x="977" y="1377"/>
                      <a:pt x="983" y="1279"/>
                      <a:pt x="284" y="1496"/>
                    </a:cubicBezTo>
                    <a:cubicBezTo>
                      <a:pt x="155" y="1535"/>
                      <a:pt x="0" y="1596"/>
                      <a:pt x="50" y="1724"/>
                    </a:cubicBezTo>
                    <a:cubicBezTo>
                      <a:pt x="71" y="1779"/>
                      <a:pt x="123" y="1800"/>
                      <a:pt x="193" y="1800"/>
                    </a:cubicBezTo>
                    <a:cubicBezTo>
                      <a:pt x="398" y="1800"/>
                      <a:pt x="754" y="1623"/>
                      <a:pt x="915" y="1623"/>
                    </a:cubicBezTo>
                    <a:cubicBezTo>
                      <a:pt x="922" y="1623"/>
                      <a:pt x="928" y="1624"/>
                      <a:pt x="935" y="1624"/>
                    </a:cubicBezTo>
                    <a:cubicBezTo>
                      <a:pt x="953" y="1734"/>
                      <a:pt x="859" y="1795"/>
                      <a:pt x="823" y="1883"/>
                    </a:cubicBezTo>
                    <a:cubicBezTo>
                      <a:pt x="765" y="2021"/>
                      <a:pt x="653" y="2088"/>
                      <a:pt x="690" y="2245"/>
                    </a:cubicBezTo>
                    <a:cubicBezTo>
                      <a:pt x="703" y="2302"/>
                      <a:pt x="735" y="2325"/>
                      <a:pt x="774" y="2325"/>
                    </a:cubicBezTo>
                    <a:cubicBezTo>
                      <a:pt x="847" y="2325"/>
                      <a:pt x="947" y="2247"/>
                      <a:pt x="1008" y="2156"/>
                    </a:cubicBezTo>
                    <a:cubicBezTo>
                      <a:pt x="1115" y="1999"/>
                      <a:pt x="1160" y="1913"/>
                      <a:pt x="1200" y="1913"/>
                    </a:cubicBezTo>
                    <a:cubicBezTo>
                      <a:pt x="1251" y="1913"/>
                      <a:pt x="1294" y="2055"/>
                      <a:pt x="1455" y="2367"/>
                    </a:cubicBezTo>
                    <a:cubicBezTo>
                      <a:pt x="1502" y="2459"/>
                      <a:pt x="1567" y="2567"/>
                      <a:pt x="1650" y="2567"/>
                    </a:cubicBezTo>
                    <a:cubicBezTo>
                      <a:pt x="1667" y="2567"/>
                      <a:pt x="1684" y="2562"/>
                      <a:pt x="1702" y="2553"/>
                    </a:cubicBezTo>
                    <a:cubicBezTo>
                      <a:pt x="1820" y="2491"/>
                      <a:pt x="1760" y="2352"/>
                      <a:pt x="1702" y="2219"/>
                    </a:cubicBezTo>
                    <a:cubicBezTo>
                      <a:pt x="1559" y="1888"/>
                      <a:pt x="1470" y="1740"/>
                      <a:pt x="1527" y="1740"/>
                    </a:cubicBezTo>
                    <a:cubicBezTo>
                      <a:pt x="1572" y="1740"/>
                      <a:pt x="1709" y="1833"/>
                      <a:pt x="1985" y="2000"/>
                    </a:cubicBezTo>
                    <a:cubicBezTo>
                      <a:pt x="2049" y="2038"/>
                      <a:pt x="2107" y="2055"/>
                      <a:pt x="2155" y="2055"/>
                    </a:cubicBezTo>
                    <a:cubicBezTo>
                      <a:pt x="2312" y="2055"/>
                      <a:pt x="2350" y="1874"/>
                      <a:pt x="2075" y="1702"/>
                    </a:cubicBezTo>
                    <a:cubicBezTo>
                      <a:pt x="1545" y="1370"/>
                      <a:pt x="1584" y="1417"/>
                      <a:pt x="2210" y="1312"/>
                    </a:cubicBezTo>
                    <a:cubicBezTo>
                      <a:pt x="2269" y="1303"/>
                      <a:pt x="2469" y="1300"/>
                      <a:pt x="2428" y="1114"/>
                    </a:cubicBezTo>
                    <a:cubicBezTo>
                      <a:pt x="2415" y="1052"/>
                      <a:pt x="2370" y="1012"/>
                      <a:pt x="2304" y="1012"/>
                    </a:cubicBezTo>
                    <a:cubicBezTo>
                      <a:pt x="2297" y="1012"/>
                      <a:pt x="2289" y="1013"/>
                      <a:pt x="2280" y="1014"/>
                    </a:cubicBezTo>
                    <a:cubicBezTo>
                      <a:pt x="1940" y="1059"/>
                      <a:pt x="1738" y="1105"/>
                      <a:pt x="1649" y="1105"/>
                    </a:cubicBezTo>
                    <a:cubicBezTo>
                      <a:pt x="1575" y="1105"/>
                      <a:pt x="1579" y="1074"/>
                      <a:pt x="1646" y="985"/>
                    </a:cubicBezTo>
                    <a:cubicBezTo>
                      <a:pt x="1646" y="982"/>
                      <a:pt x="1644" y="982"/>
                      <a:pt x="1643" y="981"/>
                    </a:cubicBezTo>
                    <a:cubicBezTo>
                      <a:pt x="1821" y="782"/>
                      <a:pt x="2074" y="537"/>
                      <a:pt x="1912" y="413"/>
                    </a:cubicBezTo>
                    <a:cubicBezTo>
                      <a:pt x="1883" y="390"/>
                      <a:pt x="1856" y="381"/>
                      <a:pt x="1830" y="381"/>
                    </a:cubicBezTo>
                    <a:cubicBezTo>
                      <a:pt x="1755" y="381"/>
                      <a:pt x="1690" y="461"/>
                      <a:pt x="1612" y="550"/>
                    </a:cubicBezTo>
                    <a:cubicBezTo>
                      <a:pt x="1555" y="616"/>
                      <a:pt x="1416" y="816"/>
                      <a:pt x="1371" y="816"/>
                    </a:cubicBezTo>
                    <a:cubicBezTo>
                      <a:pt x="1369" y="816"/>
                      <a:pt x="1368" y="816"/>
                      <a:pt x="1366" y="816"/>
                    </a:cubicBezTo>
                    <a:cubicBezTo>
                      <a:pt x="1312" y="798"/>
                      <a:pt x="1345" y="768"/>
                      <a:pt x="1325" y="285"/>
                    </a:cubicBezTo>
                    <a:cubicBezTo>
                      <a:pt x="1320" y="152"/>
                      <a:pt x="1308" y="0"/>
                      <a:pt x="11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3196187" y="690611"/>
                <a:ext cx="94466" cy="9479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880" extrusionOk="0">
                    <a:moveTo>
                      <a:pt x="1676" y="1"/>
                    </a:moveTo>
                    <a:cubicBezTo>
                      <a:pt x="1636" y="1"/>
                      <a:pt x="1596" y="17"/>
                      <a:pt x="1566" y="51"/>
                    </a:cubicBezTo>
                    <a:lnTo>
                      <a:pt x="1075" y="618"/>
                    </a:lnTo>
                    <a:cubicBezTo>
                      <a:pt x="1046" y="650"/>
                      <a:pt x="1006" y="669"/>
                      <a:pt x="964" y="669"/>
                    </a:cubicBezTo>
                    <a:cubicBezTo>
                      <a:pt x="959" y="669"/>
                      <a:pt x="953" y="668"/>
                      <a:pt x="948" y="668"/>
                    </a:cubicBezTo>
                    <a:lnTo>
                      <a:pt x="201" y="584"/>
                    </a:lnTo>
                    <a:cubicBezTo>
                      <a:pt x="195" y="583"/>
                      <a:pt x="190" y="583"/>
                      <a:pt x="184" y="583"/>
                    </a:cubicBezTo>
                    <a:cubicBezTo>
                      <a:pt x="73" y="583"/>
                      <a:pt x="0" y="706"/>
                      <a:pt x="60" y="804"/>
                    </a:cubicBezTo>
                    <a:lnTo>
                      <a:pt x="448" y="1448"/>
                    </a:lnTo>
                    <a:cubicBezTo>
                      <a:pt x="474" y="1489"/>
                      <a:pt x="476" y="1540"/>
                      <a:pt x="457" y="1584"/>
                    </a:cubicBezTo>
                    <a:lnTo>
                      <a:pt x="146" y="2269"/>
                    </a:lnTo>
                    <a:cubicBezTo>
                      <a:pt x="102" y="2368"/>
                      <a:pt x="176" y="2475"/>
                      <a:pt x="278" y="2475"/>
                    </a:cubicBezTo>
                    <a:cubicBezTo>
                      <a:pt x="290" y="2475"/>
                      <a:pt x="301" y="2474"/>
                      <a:pt x="313" y="2471"/>
                    </a:cubicBezTo>
                    <a:lnTo>
                      <a:pt x="1045" y="2301"/>
                    </a:lnTo>
                    <a:cubicBezTo>
                      <a:pt x="1056" y="2298"/>
                      <a:pt x="1068" y="2297"/>
                      <a:pt x="1079" y="2297"/>
                    </a:cubicBezTo>
                    <a:cubicBezTo>
                      <a:pt x="1114" y="2297"/>
                      <a:pt x="1149" y="2310"/>
                      <a:pt x="1177" y="2335"/>
                    </a:cubicBezTo>
                    <a:lnTo>
                      <a:pt x="1733" y="2841"/>
                    </a:lnTo>
                    <a:cubicBezTo>
                      <a:pt x="1762" y="2868"/>
                      <a:pt x="1796" y="2880"/>
                      <a:pt x="1830" y="2880"/>
                    </a:cubicBezTo>
                    <a:cubicBezTo>
                      <a:pt x="1901" y="2880"/>
                      <a:pt x="1969" y="2828"/>
                      <a:pt x="1976" y="2746"/>
                    </a:cubicBezTo>
                    <a:lnTo>
                      <a:pt x="2040" y="1998"/>
                    </a:lnTo>
                    <a:cubicBezTo>
                      <a:pt x="2044" y="1950"/>
                      <a:pt x="2072" y="1907"/>
                      <a:pt x="2113" y="1883"/>
                    </a:cubicBezTo>
                    <a:lnTo>
                      <a:pt x="2766" y="1510"/>
                    </a:lnTo>
                    <a:cubicBezTo>
                      <a:pt x="2870" y="1453"/>
                      <a:pt x="2861" y="1299"/>
                      <a:pt x="2750" y="1251"/>
                    </a:cubicBezTo>
                    <a:lnTo>
                      <a:pt x="2058" y="958"/>
                    </a:lnTo>
                    <a:cubicBezTo>
                      <a:pt x="2013" y="940"/>
                      <a:pt x="1981" y="900"/>
                      <a:pt x="1971" y="854"/>
                    </a:cubicBezTo>
                    <a:lnTo>
                      <a:pt x="1820" y="117"/>
                    </a:lnTo>
                    <a:cubicBezTo>
                      <a:pt x="1804" y="43"/>
                      <a:pt x="1741" y="1"/>
                      <a:pt x="16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3096813" y="542465"/>
                <a:ext cx="60728" cy="8350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2537" extrusionOk="0">
                    <a:moveTo>
                      <a:pt x="953" y="1"/>
                    </a:moveTo>
                    <a:cubicBezTo>
                      <a:pt x="919" y="1"/>
                      <a:pt x="886" y="19"/>
                      <a:pt x="867" y="53"/>
                    </a:cubicBezTo>
                    <a:cubicBezTo>
                      <a:pt x="784" y="206"/>
                      <a:pt x="630" y="779"/>
                      <a:pt x="179" y="1162"/>
                    </a:cubicBezTo>
                    <a:cubicBezTo>
                      <a:pt x="0" y="1314"/>
                      <a:pt x="210" y="1394"/>
                      <a:pt x="426" y="1648"/>
                    </a:cubicBezTo>
                    <a:cubicBezTo>
                      <a:pt x="793" y="2081"/>
                      <a:pt x="799" y="2331"/>
                      <a:pt x="910" y="2488"/>
                    </a:cubicBezTo>
                    <a:cubicBezTo>
                      <a:pt x="933" y="2521"/>
                      <a:pt x="965" y="2537"/>
                      <a:pt x="997" y="2537"/>
                    </a:cubicBezTo>
                    <a:cubicBezTo>
                      <a:pt x="1032" y="2537"/>
                      <a:pt x="1066" y="2518"/>
                      <a:pt x="1088" y="2480"/>
                    </a:cubicBezTo>
                    <a:cubicBezTo>
                      <a:pt x="1117" y="2428"/>
                      <a:pt x="1140" y="2371"/>
                      <a:pt x="1161" y="2315"/>
                    </a:cubicBezTo>
                    <a:cubicBezTo>
                      <a:pt x="1397" y="1686"/>
                      <a:pt x="1667" y="1496"/>
                      <a:pt x="1799" y="1343"/>
                    </a:cubicBezTo>
                    <a:cubicBezTo>
                      <a:pt x="1844" y="1290"/>
                      <a:pt x="1812" y="1179"/>
                      <a:pt x="1782" y="1149"/>
                    </a:cubicBezTo>
                    <a:cubicBezTo>
                      <a:pt x="1660" y="1032"/>
                      <a:pt x="1357" y="787"/>
                      <a:pt x="1137" y="249"/>
                    </a:cubicBezTo>
                    <a:cubicBezTo>
                      <a:pt x="1107" y="178"/>
                      <a:pt x="1081" y="102"/>
                      <a:pt x="1032" y="41"/>
                    </a:cubicBezTo>
                    <a:cubicBezTo>
                      <a:pt x="1011" y="14"/>
                      <a:pt x="982" y="1"/>
                      <a:pt x="9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355863" y="142824"/>
              <a:ext cx="654514" cy="566658"/>
              <a:chOff x="355863" y="142824"/>
              <a:chExt cx="654514" cy="566658"/>
            </a:xfrm>
          </p:grpSpPr>
          <p:sp>
            <p:nvSpPr>
              <p:cNvPr id="66" name="Google Shape;66;p2"/>
              <p:cNvSpPr/>
              <p:nvPr/>
            </p:nvSpPr>
            <p:spPr>
              <a:xfrm>
                <a:off x="438280" y="198405"/>
                <a:ext cx="99173" cy="140119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4257" extrusionOk="0">
                    <a:moveTo>
                      <a:pt x="513" y="0"/>
                    </a:moveTo>
                    <a:cubicBezTo>
                      <a:pt x="438" y="0"/>
                      <a:pt x="363" y="3"/>
                      <a:pt x="289" y="5"/>
                    </a:cubicBezTo>
                    <a:cubicBezTo>
                      <a:pt x="215" y="7"/>
                      <a:pt x="146" y="39"/>
                      <a:pt x="84" y="79"/>
                    </a:cubicBezTo>
                    <a:cubicBezTo>
                      <a:pt x="8" y="130"/>
                      <a:pt x="0" y="228"/>
                      <a:pt x="66" y="296"/>
                    </a:cubicBezTo>
                    <a:cubicBezTo>
                      <a:pt x="128" y="360"/>
                      <a:pt x="201" y="390"/>
                      <a:pt x="292" y="391"/>
                    </a:cubicBezTo>
                    <a:cubicBezTo>
                      <a:pt x="439" y="393"/>
                      <a:pt x="587" y="397"/>
                      <a:pt x="731" y="417"/>
                    </a:cubicBezTo>
                    <a:cubicBezTo>
                      <a:pt x="957" y="449"/>
                      <a:pt x="1002" y="517"/>
                      <a:pt x="960" y="736"/>
                    </a:cubicBezTo>
                    <a:cubicBezTo>
                      <a:pt x="926" y="922"/>
                      <a:pt x="863" y="1099"/>
                      <a:pt x="782" y="1273"/>
                    </a:cubicBezTo>
                    <a:cubicBezTo>
                      <a:pt x="664" y="1524"/>
                      <a:pt x="696" y="1765"/>
                      <a:pt x="875" y="1980"/>
                    </a:cubicBezTo>
                    <a:cubicBezTo>
                      <a:pt x="994" y="2121"/>
                      <a:pt x="1156" y="2196"/>
                      <a:pt x="1335" y="2239"/>
                    </a:cubicBezTo>
                    <a:cubicBezTo>
                      <a:pt x="1437" y="2263"/>
                      <a:pt x="1542" y="2278"/>
                      <a:pt x="1643" y="2305"/>
                    </a:cubicBezTo>
                    <a:cubicBezTo>
                      <a:pt x="1852" y="2360"/>
                      <a:pt x="1901" y="2434"/>
                      <a:pt x="1869" y="2646"/>
                    </a:cubicBezTo>
                    <a:cubicBezTo>
                      <a:pt x="1842" y="2823"/>
                      <a:pt x="1778" y="2989"/>
                      <a:pt x="1708" y="3156"/>
                    </a:cubicBezTo>
                    <a:cubicBezTo>
                      <a:pt x="1532" y="3567"/>
                      <a:pt x="1673" y="3981"/>
                      <a:pt x="2063" y="4178"/>
                    </a:cubicBezTo>
                    <a:cubicBezTo>
                      <a:pt x="2172" y="4234"/>
                      <a:pt x="2282" y="4257"/>
                      <a:pt x="2391" y="4257"/>
                    </a:cubicBezTo>
                    <a:cubicBezTo>
                      <a:pt x="2547" y="4257"/>
                      <a:pt x="2702" y="4211"/>
                      <a:pt x="2853" y="4145"/>
                    </a:cubicBezTo>
                    <a:cubicBezTo>
                      <a:pt x="2968" y="4095"/>
                      <a:pt x="3012" y="4004"/>
                      <a:pt x="2974" y="3922"/>
                    </a:cubicBezTo>
                    <a:cubicBezTo>
                      <a:pt x="2950" y="3872"/>
                      <a:pt x="2931" y="3841"/>
                      <a:pt x="2859" y="3841"/>
                    </a:cubicBezTo>
                    <a:cubicBezTo>
                      <a:pt x="2833" y="3841"/>
                      <a:pt x="2801" y="3845"/>
                      <a:pt x="2758" y="3854"/>
                    </a:cubicBezTo>
                    <a:cubicBezTo>
                      <a:pt x="2658" y="3875"/>
                      <a:pt x="2558" y="3895"/>
                      <a:pt x="2455" y="3895"/>
                    </a:cubicBezTo>
                    <a:cubicBezTo>
                      <a:pt x="2432" y="3895"/>
                      <a:pt x="2408" y="3894"/>
                      <a:pt x="2384" y="3891"/>
                    </a:cubicBezTo>
                    <a:cubicBezTo>
                      <a:pt x="2119" y="3865"/>
                      <a:pt x="1973" y="3662"/>
                      <a:pt x="2037" y="3406"/>
                    </a:cubicBezTo>
                    <a:cubicBezTo>
                      <a:pt x="2059" y="3316"/>
                      <a:pt x="2101" y="3228"/>
                      <a:pt x="2135" y="3141"/>
                    </a:cubicBezTo>
                    <a:cubicBezTo>
                      <a:pt x="2214" y="2934"/>
                      <a:pt x="2284" y="2725"/>
                      <a:pt x="2267" y="2497"/>
                    </a:cubicBezTo>
                    <a:cubicBezTo>
                      <a:pt x="2245" y="2214"/>
                      <a:pt x="2098" y="2024"/>
                      <a:pt x="1831" y="1944"/>
                    </a:cubicBezTo>
                    <a:cubicBezTo>
                      <a:pt x="1752" y="1920"/>
                      <a:pt x="1668" y="1906"/>
                      <a:pt x="1550" y="1877"/>
                    </a:cubicBezTo>
                    <a:cubicBezTo>
                      <a:pt x="1533" y="1875"/>
                      <a:pt x="1481" y="1866"/>
                      <a:pt x="1433" y="1855"/>
                    </a:cubicBezTo>
                    <a:cubicBezTo>
                      <a:pt x="1111" y="1778"/>
                      <a:pt x="1048" y="1657"/>
                      <a:pt x="1176" y="1360"/>
                    </a:cubicBezTo>
                    <a:cubicBezTo>
                      <a:pt x="1188" y="1331"/>
                      <a:pt x="1208" y="1305"/>
                      <a:pt x="1219" y="1275"/>
                    </a:cubicBezTo>
                    <a:cubicBezTo>
                      <a:pt x="1287" y="1098"/>
                      <a:pt x="1346" y="919"/>
                      <a:pt x="1370" y="730"/>
                    </a:cubicBezTo>
                    <a:cubicBezTo>
                      <a:pt x="1415" y="377"/>
                      <a:pt x="1261" y="138"/>
                      <a:pt x="916" y="45"/>
                    </a:cubicBezTo>
                    <a:cubicBezTo>
                      <a:pt x="783" y="9"/>
                      <a:pt x="648" y="0"/>
                      <a:pt x="5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929111" y="147973"/>
                <a:ext cx="81267" cy="84493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2567" extrusionOk="0">
                    <a:moveTo>
                      <a:pt x="1190" y="0"/>
                    </a:moveTo>
                    <a:cubicBezTo>
                      <a:pt x="1183" y="0"/>
                      <a:pt x="1175" y="1"/>
                      <a:pt x="1168" y="2"/>
                    </a:cubicBezTo>
                    <a:cubicBezTo>
                      <a:pt x="977" y="29"/>
                      <a:pt x="1027" y="98"/>
                      <a:pt x="1039" y="890"/>
                    </a:cubicBezTo>
                    <a:cubicBezTo>
                      <a:pt x="1040" y="956"/>
                      <a:pt x="1022" y="982"/>
                      <a:pt x="988" y="982"/>
                    </a:cubicBezTo>
                    <a:cubicBezTo>
                      <a:pt x="927" y="982"/>
                      <a:pt x="816" y="895"/>
                      <a:pt x="681" y="811"/>
                    </a:cubicBezTo>
                    <a:cubicBezTo>
                      <a:pt x="617" y="772"/>
                      <a:pt x="534" y="740"/>
                      <a:pt x="463" y="740"/>
                    </a:cubicBezTo>
                    <a:cubicBezTo>
                      <a:pt x="405" y="740"/>
                      <a:pt x="355" y="762"/>
                      <a:pt x="330" y="819"/>
                    </a:cubicBezTo>
                    <a:cubicBezTo>
                      <a:pt x="287" y="923"/>
                      <a:pt x="380" y="984"/>
                      <a:pt x="474" y="1046"/>
                    </a:cubicBezTo>
                    <a:cubicBezTo>
                      <a:pt x="977" y="1377"/>
                      <a:pt x="983" y="1279"/>
                      <a:pt x="284" y="1496"/>
                    </a:cubicBezTo>
                    <a:cubicBezTo>
                      <a:pt x="155" y="1535"/>
                      <a:pt x="0" y="1596"/>
                      <a:pt x="50" y="1724"/>
                    </a:cubicBezTo>
                    <a:cubicBezTo>
                      <a:pt x="71" y="1779"/>
                      <a:pt x="123" y="1800"/>
                      <a:pt x="193" y="1800"/>
                    </a:cubicBezTo>
                    <a:cubicBezTo>
                      <a:pt x="398" y="1800"/>
                      <a:pt x="754" y="1623"/>
                      <a:pt x="915" y="1623"/>
                    </a:cubicBezTo>
                    <a:cubicBezTo>
                      <a:pt x="922" y="1623"/>
                      <a:pt x="928" y="1624"/>
                      <a:pt x="935" y="1624"/>
                    </a:cubicBezTo>
                    <a:cubicBezTo>
                      <a:pt x="953" y="1734"/>
                      <a:pt x="859" y="1795"/>
                      <a:pt x="823" y="1883"/>
                    </a:cubicBezTo>
                    <a:cubicBezTo>
                      <a:pt x="765" y="2021"/>
                      <a:pt x="653" y="2088"/>
                      <a:pt x="690" y="2245"/>
                    </a:cubicBezTo>
                    <a:cubicBezTo>
                      <a:pt x="703" y="2302"/>
                      <a:pt x="735" y="2325"/>
                      <a:pt x="774" y="2325"/>
                    </a:cubicBezTo>
                    <a:cubicBezTo>
                      <a:pt x="847" y="2325"/>
                      <a:pt x="947" y="2247"/>
                      <a:pt x="1008" y="2156"/>
                    </a:cubicBezTo>
                    <a:cubicBezTo>
                      <a:pt x="1115" y="1999"/>
                      <a:pt x="1160" y="1913"/>
                      <a:pt x="1200" y="1913"/>
                    </a:cubicBezTo>
                    <a:cubicBezTo>
                      <a:pt x="1251" y="1913"/>
                      <a:pt x="1294" y="2055"/>
                      <a:pt x="1455" y="2367"/>
                    </a:cubicBezTo>
                    <a:cubicBezTo>
                      <a:pt x="1502" y="2459"/>
                      <a:pt x="1567" y="2567"/>
                      <a:pt x="1650" y="2567"/>
                    </a:cubicBezTo>
                    <a:cubicBezTo>
                      <a:pt x="1667" y="2567"/>
                      <a:pt x="1684" y="2562"/>
                      <a:pt x="1702" y="2553"/>
                    </a:cubicBezTo>
                    <a:cubicBezTo>
                      <a:pt x="1820" y="2491"/>
                      <a:pt x="1760" y="2352"/>
                      <a:pt x="1702" y="2219"/>
                    </a:cubicBezTo>
                    <a:cubicBezTo>
                      <a:pt x="1559" y="1888"/>
                      <a:pt x="1470" y="1740"/>
                      <a:pt x="1527" y="1740"/>
                    </a:cubicBezTo>
                    <a:cubicBezTo>
                      <a:pt x="1572" y="1740"/>
                      <a:pt x="1709" y="1833"/>
                      <a:pt x="1985" y="2000"/>
                    </a:cubicBezTo>
                    <a:cubicBezTo>
                      <a:pt x="2049" y="2038"/>
                      <a:pt x="2107" y="2055"/>
                      <a:pt x="2155" y="2055"/>
                    </a:cubicBezTo>
                    <a:cubicBezTo>
                      <a:pt x="2312" y="2055"/>
                      <a:pt x="2350" y="1874"/>
                      <a:pt x="2075" y="1702"/>
                    </a:cubicBezTo>
                    <a:cubicBezTo>
                      <a:pt x="1545" y="1370"/>
                      <a:pt x="1584" y="1417"/>
                      <a:pt x="2210" y="1312"/>
                    </a:cubicBezTo>
                    <a:cubicBezTo>
                      <a:pt x="2269" y="1303"/>
                      <a:pt x="2469" y="1300"/>
                      <a:pt x="2428" y="1114"/>
                    </a:cubicBezTo>
                    <a:cubicBezTo>
                      <a:pt x="2415" y="1052"/>
                      <a:pt x="2370" y="1012"/>
                      <a:pt x="2304" y="1012"/>
                    </a:cubicBezTo>
                    <a:cubicBezTo>
                      <a:pt x="2297" y="1012"/>
                      <a:pt x="2289" y="1013"/>
                      <a:pt x="2280" y="1014"/>
                    </a:cubicBezTo>
                    <a:cubicBezTo>
                      <a:pt x="1940" y="1059"/>
                      <a:pt x="1738" y="1105"/>
                      <a:pt x="1649" y="1105"/>
                    </a:cubicBezTo>
                    <a:cubicBezTo>
                      <a:pt x="1575" y="1105"/>
                      <a:pt x="1579" y="1074"/>
                      <a:pt x="1646" y="985"/>
                    </a:cubicBezTo>
                    <a:cubicBezTo>
                      <a:pt x="1646" y="982"/>
                      <a:pt x="1644" y="982"/>
                      <a:pt x="1643" y="981"/>
                    </a:cubicBezTo>
                    <a:cubicBezTo>
                      <a:pt x="1821" y="782"/>
                      <a:pt x="2074" y="537"/>
                      <a:pt x="1912" y="413"/>
                    </a:cubicBezTo>
                    <a:cubicBezTo>
                      <a:pt x="1883" y="390"/>
                      <a:pt x="1856" y="381"/>
                      <a:pt x="1830" y="381"/>
                    </a:cubicBezTo>
                    <a:cubicBezTo>
                      <a:pt x="1755" y="381"/>
                      <a:pt x="1690" y="461"/>
                      <a:pt x="1612" y="550"/>
                    </a:cubicBezTo>
                    <a:cubicBezTo>
                      <a:pt x="1555" y="616"/>
                      <a:pt x="1416" y="816"/>
                      <a:pt x="1371" y="816"/>
                    </a:cubicBezTo>
                    <a:cubicBezTo>
                      <a:pt x="1369" y="816"/>
                      <a:pt x="1368" y="816"/>
                      <a:pt x="1366" y="816"/>
                    </a:cubicBezTo>
                    <a:cubicBezTo>
                      <a:pt x="1312" y="798"/>
                      <a:pt x="1345" y="768"/>
                      <a:pt x="1325" y="285"/>
                    </a:cubicBezTo>
                    <a:cubicBezTo>
                      <a:pt x="1320" y="152"/>
                      <a:pt x="1308" y="0"/>
                      <a:pt x="11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537461" y="476673"/>
                <a:ext cx="81267" cy="84493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2567" extrusionOk="0">
                    <a:moveTo>
                      <a:pt x="1190" y="0"/>
                    </a:moveTo>
                    <a:cubicBezTo>
                      <a:pt x="1183" y="0"/>
                      <a:pt x="1175" y="1"/>
                      <a:pt x="1168" y="2"/>
                    </a:cubicBezTo>
                    <a:cubicBezTo>
                      <a:pt x="977" y="29"/>
                      <a:pt x="1027" y="98"/>
                      <a:pt x="1039" y="890"/>
                    </a:cubicBezTo>
                    <a:cubicBezTo>
                      <a:pt x="1040" y="956"/>
                      <a:pt x="1022" y="982"/>
                      <a:pt x="988" y="982"/>
                    </a:cubicBezTo>
                    <a:cubicBezTo>
                      <a:pt x="927" y="982"/>
                      <a:pt x="816" y="895"/>
                      <a:pt x="681" y="811"/>
                    </a:cubicBezTo>
                    <a:cubicBezTo>
                      <a:pt x="617" y="772"/>
                      <a:pt x="534" y="740"/>
                      <a:pt x="463" y="740"/>
                    </a:cubicBezTo>
                    <a:cubicBezTo>
                      <a:pt x="405" y="740"/>
                      <a:pt x="355" y="762"/>
                      <a:pt x="330" y="819"/>
                    </a:cubicBezTo>
                    <a:cubicBezTo>
                      <a:pt x="287" y="923"/>
                      <a:pt x="380" y="984"/>
                      <a:pt x="474" y="1046"/>
                    </a:cubicBezTo>
                    <a:cubicBezTo>
                      <a:pt x="977" y="1377"/>
                      <a:pt x="983" y="1279"/>
                      <a:pt x="284" y="1496"/>
                    </a:cubicBezTo>
                    <a:cubicBezTo>
                      <a:pt x="155" y="1535"/>
                      <a:pt x="0" y="1596"/>
                      <a:pt x="50" y="1724"/>
                    </a:cubicBezTo>
                    <a:cubicBezTo>
                      <a:pt x="71" y="1779"/>
                      <a:pt x="123" y="1800"/>
                      <a:pt x="193" y="1800"/>
                    </a:cubicBezTo>
                    <a:cubicBezTo>
                      <a:pt x="398" y="1800"/>
                      <a:pt x="754" y="1623"/>
                      <a:pt x="915" y="1623"/>
                    </a:cubicBezTo>
                    <a:cubicBezTo>
                      <a:pt x="922" y="1623"/>
                      <a:pt x="928" y="1624"/>
                      <a:pt x="935" y="1624"/>
                    </a:cubicBezTo>
                    <a:cubicBezTo>
                      <a:pt x="953" y="1734"/>
                      <a:pt x="859" y="1795"/>
                      <a:pt x="823" y="1883"/>
                    </a:cubicBezTo>
                    <a:cubicBezTo>
                      <a:pt x="765" y="2021"/>
                      <a:pt x="653" y="2088"/>
                      <a:pt x="690" y="2245"/>
                    </a:cubicBezTo>
                    <a:cubicBezTo>
                      <a:pt x="703" y="2302"/>
                      <a:pt x="735" y="2325"/>
                      <a:pt x="774" y="2325"/>
                    </a:cubicBezTo>
                    <a:cubicBezTo>
                      <a:pt x="847" y="2325"/>
                      <a:pt x="947" y="2247"/>
                      <a:pt x="1008" y="2156"/>
                    </a:cubicBezTo>
                    <a:cubicBezTo>
                      <a:pt x="1115" y="1999"/>
                      <a:pt x="1160" y="1913"/>
                      <a:pt x="1200" y="1913"/>
                    </a:cubicBezTo>
                    <a:cubicBezTo>
                      <a:pt x="1251" y="1913"/>
                      <a:pt x="1294" y="2055"/>
                      <a:pt x="1455" y="2367"/>
                    </a:cubicBezTo>
                    <a:cubicBezTo>
                      <a:pt x="1502" y="2459"/>
                      <a:pt x="1567" y="2567"/>
                      <a:pt x="1650" y="2567"/>
                    </a:cubicBezTo>
                    <a:cubicBezTo>
                      <a:pt x="1667" y="2567"/>
                      <a:pt x="1684" y="2562"/>
                      <a:pt x="1702" y="2553"/>
                    </a:cubicBezTo>
                    <a:cubicBezTo>
                      <a:pt x="1820" y="2491"/>
                      <a:pt x="1760" y="2352"/>
                      <a:pt x="1702" y="2219"/>
                    </a:cubicBezTo>
                    <a:cubicBezTo>
                      <a:pt x="1559" y="1888"/>
                      <a:pt x="1470" y="1740"/>
                      <a:pt x="1527" y="1740"/>
                    </a:cubicBezTo>
                    <a:cubicBezTo>
                      <a:pt x="1572" y="1740"/>
                      <a:pt x="1709" y="1833"/>
                      <a:pt x="1985" y="2000"/>
                    </a:cubicBezTo>
                    <a:cubicBezTo>
                      <a:pt x="2049" y="2038"/>
                      <a:pt x="2107" y="2055"/>
                      <a:pt x="2155" y="2055"/>
                    </a:cubicBezTo>
                    <a:cubicBezTo>
                      <a:pt x="2312" y="2055"/>
                      <a:pt x="2350" y="1874"/>
                      <a:pt x="2075" y="1702"/>
                    </a:cubicBezTo>
                    <a:cubicBezTo>
                      <a:pt x="1545" y="1370"/>
                      <a:pt x="1584" y="1417"/>
                      <a:pt x="2210" y="1312"/>
                    </a:cubicBezTo>
                    <a:cubicBezTo>
                      <a:pt x="2269" y="1303"/>
                      <a:pt x="2469" y="1300"/>
                      <a:pt x="2428" y="1114"/>
                    </a:cubicBezTo>
                    <a:cubicBezTo>
                      <a:pt x="2415" y="1052"/>
                      <a:pt x="2370" y="1012"/>
                      <a:pt x="2304" y="1012"/>
                    </a:cubicBezTo>
                    <a:cubicBezTo>
                      <a:pt x="2297" y="1012"/>
                      <a:pt x="2289" y="1013"/>
                      <a:pt x="2280" y="1014"/>
                    </a:cubicBezTo>
                    <a:cubicBezTo>
                      <a:pt x="1940" y="1059"/>
                      <a:pt x="1738" y="1105"/>
                      <a:pt x="1649" y="1105"/>
                    </a:cubicBezTo>
                    <a:cubicBezTo>
                      <a:pt x="1575" y="1105"/>
                      <a:pt x="1579" y="1074"/>
                      <a:pt x="1646" y="985"/>
                    </a:cubicBezTo>
                    <a:cubicBezTo>
                      <a:pt x="1646" y="982"/>
                      <a:pt x="1644" y="982"/>
                      <a:pt x="1643" y="981"/>
                    </a:cubicBezTo>
                    <a:cubicBezTo>
                      <a:pt x="1821" y="782"/>
                      <a:pt x="2074" y="537"/>
                      <a:pt x="1912" y="413"/>
                    </a:cubicBezTo>
                    <a:cubicBezTo>
                      <a:pt x="1883" y="390"/>
                      <a:pt x="1856" y="381"/>
                      <a:pt x="1830" y="381"/>
                    </a:cubicBezTo>
                    <a:cubicBezTo>
                      <a:pt x="1755" y="381"/>
                      <a:pt x="1690" y="461"/>
                      <a:pt x="1612" y="550"/>
                    </a:cubicBezTo>
                    <a:cubicBezTo>
                      <a:pt x="1555" y="616"/>
                      <a:pt x="1416" y="816"/>
                      <a:pt x="1371" y="816"/>
                    </a:cubicBezTo>
                    <a:cubicBezTo>
                      <a:pt x="1369" y="816"/>
                      <a:pt x="1368" y="816"/>
                      <a:pt x="1366" y="816"/>
                    </a:cubicBezTo>
                    <a:cubicBezTo>
                      <a:pt x="1312" y="798"/>
                      <a:pt x="1345" y="768"/>
                      <a:pt x="1325" y="285"/>
                    </a:cubicBezTo>
                    <a:cubicBezTo>
                      <a:pt x="1320" y="152"/>
                      <a:pt x="1308" y="0"/>
                      <a:pt x="11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674137" y="142824"/>
                <a:ext cx="94466" cy="9479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880" extrusionOk="0">
                    <a:moveTo>
                      <a:pt x="1676" y="1"/>
                    </a:moveTo>
                    <a:cubicBezTo>
                      <a:pt x="1636" y="1"/>
                      <a:pt x="1596" y="17"/>
                      <a:pt x="1566" y="51"/>
                    </a:cubicBezTo>
                    <a:lnTo>
                      <a:pt x="1075" y="618"/>
                    </a:lnTo>
                    <a:cubicBezTo>
                      <a:pt x="1046" y="650"/>
                      <a:pt x="1006" y="669"/>
                      <a:pt x="964" y="669"/>
                    </a:cubicBezTo>
                    <a:cubicBezTo>
                      <a:pt x="959" y="669"/>
                      <a:pt x="953" y="668"/>
                      <a:pt x="948" y="668"/>
                    </a:cubicBezTo>
                    <a:lnTo>
                      <a:pt x="201" y="584"/>
                    </a:lnTo>
                    <a:cubicBezTo>
                      <a:pt x="195" y="583"/>
                      <a:pt x="190" y="583"/>
                      <a:pt x="184" y="583"/>
                    </a:cubicBezTo>
                    <a:cubicBezTo>
                      <a:pt x="73" y="583"/>
                      <a:pt x="0" y="706"/>
                      <a:pt x="60" y="804"/>
                    </a:cubicBezTo>
                    <a:lnTo>
                      <a:pt x="448" y="1448"/>
                    </a:lnTo>
                    <a:cubicBezTo>
                      <a:pt x="474" y="1489"/>
                      <a:pt x="476" y="1540"/>
                      <a:pt x="457" y="1584"/>
                    </a:cubicBezTo>
                    <a:lnTo>
                      <a:pt x="146" y="2269"/>
                    </a:lnTo>
                    <a:cubicBezTo>
                      <a:pt x="102" y="2368"/>
                      <a:pt x="176" y="2475"/>
                      <a:pt x="278" y="2475"/>
                    </a:cubicBezTo>
                    <a:cubicBezTo>
                      <a:pt x="290" y="2475"/>
                      <a:pt x="301" y="2474"/>
                      <a:pt x="313" y="2471"/>
                    </a:cubicBezTo>
                    <a:lnTo>
                      <a:pt x="1045" y="2301"/>
                    </a:lnTo>
                    <a:cubicBezTo>
                      <a:pt x="1056" y="2298"/>
                      <a:pt x="1068" y="2297"/>
                      <a:pt x="1079" y="2297"/>
                    </a:cubicBezTo>
                    <a:cubicBezTo>
                      <a:pt x="1114" y="2297"/>
                      <a:pt x="1149" y="2310"/>
                      <a:pt x="1177" y="2335"/>
                    </a:cubicBezTo>
                    <a:lnTo>
                      <a:pt x="1733" y="2841"/>
                    </a:lnTo>
                    <a:cubicBezTo>
                      <a:pt x="1762" y="2868"/>
                      <a:pt x="1796" y="2880"/>
                      <a:pt x="1830" y="2880"/>
                    </a:cubicBezTo>
                    <a:cubicBezTo>
                      <a:pt x="1901" y="2880"/>
                      <a:pt x="1969" y="2828"/>
                      <a:pt x="1976" y="2746"/>
                    </a:cubicBezTo>
                    <a:lnTo>
                      <a:pt x="2040" y="1998"/>
                    </a:lnTo>
                    <a:cubicBezTo>
                      <a:pt x="2044" y="1950"/>
                      <a:pt x="2072" y="1907"/>
                      <a:pt x="2113" y="1883"/>
                    </a:cubicBezTo>
                    <a:lnTo>
                      <a:pt x="2766" y="1510"/>
                    </a:lnTo>
                    <a:cubicBezTo>
                      <a:pt x="2870" y="1453"/>
                      <a:pt x="2861" y="1299"/>
                      <a:pt x="2750" y="1251"/>
                    </a:cubicBezTo>
                    <a:lnTo>
                      <a:pt x="2058" y="958"/>
                    </a:lnTo>
                    <a:cubicBezTo>
                      <a:pt x="2013" y="940"/>
                      <a:pt x="1981" y="900"/>
                      <a:pt x="1971" y="854"/>
                    </a:cubicBezTo>
                    <a:lnTo>
                      <a:pt x="1820" y="117"/>
                    </a:lnTo>
                    <a:cubicBezTo>
                      <a:pt x="1804" y="43"/>
                      <a:pt x="1741" y="1"/>
                      <a:pt x="16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355863" y="625977"/>
                <a:ext cx="60728" cy="8350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2537" extrusionOk="0">
                    <a:moveTo>
                      <a:pt x="953" y="1"/>
                    </a:moveTo>
                    <a:cubicBezTo>
                      <a:pt x="919" y="1"/>
                      <a:pt x="886" y="19"/>
                      <a:pt x="867" y="53"/>
                    </a:cubicBezTo>
                    <a:cubicBezTo>
                      <a:pt x="784" y="206"/>
                      <a:pt x="630" y="779"/>
                      <a:pt x="179" y="1162"/>
                    </a:cubicBezTo>
                    <a:cubicBezTo>
                      <a:pt x="0" y="1314"/>
                      <a:pt x="210" y="1394"/>
                      <a:pt x="426" y="1648"/>
                    </a:cubicBezTo>
                    <a:cubicBezTo>
                      <a:pt x="793" y="2081"/>
                      <a:pt x="799" y="2331"/>
                      <a:pt x="910" y="2488"/>
                    </a:cubicBezTo>
                    <a:cubicBezTo>
                      <a:pt x="933" y="2521"/>
                      <a:pt x="965" y="2537"/>
                      <a:pt x="997" y="2537"/>
                    </a:cubicBezTo>
                    <a:cubicBezTo>
                      <a:pt x="1032" y="2537"/>
                      <a:pt x="1066" y="2518"/>
                      <a:pt x="1088" y="2480"/>
                    </a:cubicBezTo>
                    <a:cubicBezTo>
                      <a:pt x="1117" y="2428"/>
                      <a:pt x="1140" y="2371"/>
                      <a:pt x="1161" y="2315"/>
                    </a:cubicBezTo>
                    <a:cubicBezTo>
                      <a:pt x="1397" y="1686"/>
                      <a:pt x="1667" y="1496"/>
                      <a:pt x="1799" y="1343"/>
                    </a:cubicBezTo>
                    <a:cubicBezTo>
                      <a:pt x="1844" y="1290"/>
                      <a:pt x="1812" y="1179"/>
                      <a:pt x="1782" y="1149"/>
                    </a:cubicBezTo>
                    <a:cubicBezTo>
                      <a:pt x="1660" y="1032"/>
                      <a:pt x="1357" y="787"/>
                      <a:pt x="1137" y="249"/>
                    </a:cubicBezTo>
                    <a:cubicBezTo>
                      <a:pt x="1107" y="178"/>
                      <a:pt x="1081" y="102"/>
                      <a:pt x="1032" y="41"/>
                    </a:cubicBezTo>
                    <a:cubicBezTo>
                      <a:pt x="1011" y="14"/>
                      <a:pt x="982" y="1"/>
                      <a:pt x="9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AND_TWO_COLUMNS_2"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29"/>
          <p:cNvGrpSpPr/>
          <p:nvPr/>
        </p:nvGrpSpPr>
        <p:grpSpPr>
          <a:xfrm>
            <a:off x="-76201" y="1350"/>
            <a:ext cx="9296401" cy="5140812"/>
            <a:chOff x="-1" y="2700"/>
            <a:chExt cx="9296401" cy="5140812"/>
          </a:xfrm>
        </p:grpSpPr>
        <p:sp>
          <p:nvSpPr>
            <p:cNvPr id="1380" name="Google Shape;1380;p29"/>
            <p:cNvSpPr/>
            <p:nvPr/>
          </p:nvSpPr>
          <p:spPr>
            <a:xfrm>
              <a:off x="152400" y="4153952"/>
              <a:ext cx="1709946" cy="989560"/>
            </a:xfrm>
            <a:custGeom>
              <a:avLst/>
              <a:gdLst/>
              <a:ahLst/>
              <a:cxnLst/>
              <a:rect l="l" t="t" r="r" b="b"/>
              <a:pathLst>
                <a:path w="32163" h="18613" extrusionOk="0">
                  <a:moveTo>
                    <a:pt x="4912" y="0"/>
                  </a:moveTo>
                  <a:cubicBezTo>
                    <a:pt x="3112" y="0"/>
                    <a:pt x="1469" y="376"/>
                    <a:pt x="1" y="967"/>
                  </a:cubicBezTo>
                  <a:lnTo>
                    <a:pt x="1" y="18613"/>
                  </a:lnTo>
                  <a:lnTo>
                    <a:pt x="32162" y="18613"/>
                  </a:lnTo>
                  <a:cubicBezTo>
                    <a:pt x="31745" y="15935"/>
                    <a:pt x="30487" y="13246"/>
                    <a:pt x="27373" y="12002"/>
                  </a:cubicBezTo>
                  <a:cubicBezTo>
                    <a:pt x="25449" y="11232"/>
                    <a:pt x="23918" y="10968"/>
                    <a:pt x="22654" y="10968"/>
                  </a:cubicBezTo>
                  <a:cubicBezTo>
                    <a:pt x="19908" y="10968"/>
                    <a:pt x="18419" y="12212"/>
                    <a:pt x="16883" y="12212"/>
                  </a:cubicBezTo>
                  <a:cubicBezTo>
                    <a:pt x="16438" y="12212"/>
                    <a:pt x="15989" y="12107"/>
                    <a:pt x="15505" y="11838"/>
                  </a:cubicBezTo>
                  <a:cubicBezTo>
                    <a:pt x="12580" y="10213"/>
                    <a:pt x="13880" y="1598"/>
                    <a:pt x="7703" y="297"/>
                  </a:cubicBezTo>
                  <a:cubicBezTo>
                    <a:pt x="6736" y="93"/>
                    <a:pt x="5805" y="0"/>
                    <a:pt x="4912" y="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9"/>
            <p:cNvSpPr/>
            <p:nvPr/>
          </p:nvSpPr>
          <p:spPr>
            <a:xfrm>
              <a:off x="152400" y="2700"/>
              <a:ext cx="1157296" cy="1344647"/>
            </a:xfrm>
            <a:custGeom>
              <a:avLst/>
              <a:gdLst/>
              <a:ahLst/>
              <a:cxnLst/>
              <a:rect l="l" t="t" r="r" b="b"/>
              <a:pathLst>
                <a:path w="36995" h="42984" extrusionOk="0">
                  <a:moveTo>
                    <a:pt x="1" y="0"/>
                  </a:moveTo>
                  <a:lnTo>
                    <a:pt x="1" y="42974"/>
                  </a:lnTo>
                  <a:cubicBezTo>
                    <a:pt x="191" y="42981"/>
                    <a:pt x="386" y="42984"/>
                    <a:pt x="585" y="42984"/>
                  </a:cubicBezTo>
                  <a:cubicBezTo>
                    <a:pt x="4307" y="42984"/>
                    <a:pt x="9635" y="41803"/>
                    <a:pt x="13555" y="36065"/>
                  </a:cubicBezTo>
                  <a:cubicBezTo>
                    <a:pt x="20220" y="26311"/>
                    <a:pt x="12580" y="18507"/>
                    <a:pt x="15344" y="13629"/>
                  </a:cubicBezTo>
                  <a:cubicBezTo>
                    <a:pt x="18107" y="8753"/>
                    <a:pt x="30463" y="14929"/>
                    <a:pt x="35339" y="6313"/>
                  </a:cubicBezTo>
                  <a:cubicBezTo>
                    <a:pt x="36556" y="4165"/>
                    <a:pt x="36995" y="2016"/>
                    <a:pt x="36966" y="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9"/>
            <p:cNvSpPr/>
            <p:nvPr/>
          </p:nvSpPr>
          <p:spPr>
            <a:xfrm rot="-5400000">
              <a:off x="-172728" y="746152"/>
              <a:ext cx="553976" cy="208521"/>
            </a:xfrm>
            <a:custGeom>
              <a:avLst/>
              <a:gdLst/>
              <a:ahLst/>
              <a:cxnLst/>
              <a:rect l="l" t="t" r="r" b="b"/>
              <a:pathLst>
                <a:path w="27199" h="14202" extrusionOk="0">
                  <a:moveTo>
                    <a:pt x="1" y="0"/>
                  </a:moveTo>
                  <a:cubicBezTo>
                    <a:pt x="218" y="5347"/>
                    <a:pt x="2037" y="13265"/>
                    <a:pt x="10780" y="14117"/>
                  </a:cubicBezTo>
                  <a:cubicBezTo>
                    <a:pt x="11362" y="14174"/>
                    <a:pt x="11924" y="14201"/>
                    <a:pt x="12468" y="14201"/>
                  </a:cubicBezTo>
                  <a:cubicBezTo>
                    <a:pt x="22178" y="14201"/>
                    <a:pt x="25962" y="5497"/>
                    <a:pt x="27199" y="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9"/>
            <p:cNvSpPr/>
            <p:nvPr/>
          </p:nvSpPr>
          <p:spPr>
            <a:xfrm flipH="1">
              <a:off x="7586472" y="3302749"/>
              <a:ext cx="1709928" cy="1688354"/>
            </a:xfrm>
            <a:custGeom>
              <a:avLst/>
              <a:gdLst/>
              <a:ahLst/>
              <a:cxnLst/>
              <a:rect l="l" t="t" r="r" b="b"/>
              <a:pathLst>
                <a:path w="32972" h="32556" extrusionOk="0">
                  <a:moveTo>
                    <a:pt x="0" y="0"/>
                  </a:moveTo>
                  <a:lnTo>
                    <a:pt x="0" y="32556"/>
                  </a:lnTo>
                  <a:lnTo>
                    <a:pt x="32972" y="32556"/>
                  </a:lnTo>
                  <a:cubicBezTo>
                    <a:pt x="32428" y="32078"/>
                    <a:pt x="31964" y="31519"/>
                    <a:pt x="31611" y="30861"/>
                  </a:cubicBezTo>
                  <a:cubicBezTo>
                    <a:pt x="31024" y="29761"/>
                    <a:pt x="30835" y="28540"/>
                    <a:pt x="30749" y="27284"/>
                  </a:cubicBezTo>
                  <a:cubicBezTo>
                    <a:pt x="30608" y="25223"/>
                    <a:pt x="30743" y="23074"/>
                    <a:pt x="29849" y="21236"/>
                  </a:cubicBezTo>
                  <a:cubicBezTo>
                    <a:pt x="29669" y="20866"/>
                    <a:pt x="29454" y="20521"/>
                    <a:pt x="29209" y="20203"/>
                  </a:cubicBezTo>
                  <a:cubicBezTo>
                    <a:pt x="27815" y="18372"/>
                    <a:pt x="25472" y="17334"/>
                    <a:pt x="23237" y="16585"/>
                  </a:cubicBezTo>
                  <a:cubicBezTo>
                    <a:pt x="18056" y="14851"/>
                    <a:pt x="12288" y="13718"/>
                    <a:pt x="8596" y="9693"/>
                  </a:cubicBezTo>
                  <a:cubicBezTo>
                    <a:pt x="6106" y="6978"/>
                    <a:pt x="4825" y="3173"/>
                    <a:pt x="1836" y="1018"/>
                  </a:cubicBezTo>
                  <a:cubicBezTo>
                    <a:pt x="1264" y="604"/>
                    <a:pt x="648" y="268"/>
                    <a:pt x="0" y="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9"/>
            <p:cNvSpPr/>
            <p:nvPr/>
          </p:nvSpPr>
          <p:spPr>
            <a:xfrm>
              <a:off x="5669200" y="2700"/>
              <a:ext cx="1568850" cy="444725"/>
            </a:xfrm>
            <a:custGeom>
              <a:avLst/>
              <a:gdLst/>
              <a:ahLst/>
              <a:cxnLst/>
              <a:rect l="l" t="t" r="r" b="b"/>
              <a:pathLst>
                <a:path w="62754" h="17789" extrusionOk="0">
                  <a:moveTo>
                    <a:pt x="1" y="0"/>
                  </a:moveTo>
                  <a:cubicBezTo>
                    <a:pt x="164" y="1474"/>
                    <a:pt x="753" y="2843"/>
                    <a:pt x="2055" y="4016"/>
                  </a:cubicBezTo>
                  <a:cubicBezTo>
                    <a:pt x="3946" y="5720"/>
                    <a:pt x="6219" y="6956"/>
                    <a:pt x="8175" y="8591"/>
                  </a:cubicBezTo>
                  <a:cubicBezTo>
                    <a:pt x="8972" y="9258"/>
                    <a:pt x="9751" y="9944"/>
                    <a:pt x="10535" y="10619"/>
                  </a:cubicBezTo>
                  <a:cubicBezTo>
                    <a:pt x="11758" y="11672"/>
                    <a:pt x="12996" y="12704"/>
                    <a:pt x="14339" y="13601"/>
                  </a:cubicBezTo>
                  <a:cubicBezTo>
                    <a:pt x="18653" y="16483"/>
                    <a:pt x="23826" y="17788"/>
                    <a:pt x="29039" y="17788"/>
                  </a:cubicBezTo>
                  <a:cubicBezTo>
                    <a:pt x="31857" y="17788"/>
                    <a:pt x="34686" y="17407"/>
                    <a:pt x="37397" y="16688"/>
                  </a:cubicBezTo>
                  <a:cubicBezTo>
                    <a:pt x="42410" y="15359"/>
                    <a:pt x="47061" y="12973"/>
                    <a:pt x="51334" y="10004"/>
                  </a:cubicBezTo>
                  <a:cubicBezTo>
                    <a:pt x="53645" y="8400"/>
                    <a:pt x="55846" y="6624"/>
                    <a:pt x="57936" y="4752"/>
                  </a:cubicBezTo>
                  <a:cubicBezTo>
                    <a:pt x="59608" y="3254"/>
                    <a:pt x="61228" y="1670"/>
                    <a:pt x="62754" y="2"/>
                  </a:cubicBezTo>
                  <a:lnTo>
                    <a:pt x="62754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9"/>
            <p:cNvSpPr/>
            <p:nvPr/>
          </p:nvSpPr>
          <p:spPr>
            <a:xfrm>
              <a:off x="8247325" y="2700"/>
              <a:ext cx="896676" cy="1494708"/>
            </a:xfrm>
            <a:custGeom>
              <a:avLst/>
              <a:gdLst/>
              <a:ahLst/>
              <a:cxnLst/>
              <a:rect l="l" t="t" r="r" b="b"/>
              <a:pathLst>
                <a:path w="18090" h="30155" extrusionOk="0">
                  <a:moveTo>
                    <a:pt x="1352" y="1"/>
                  </a:moveTo>
                  <a:cubicBezTo>
                    <a:pt x="828" y="1502"/>
                    <a:pt x="0" y="2969"/>
                    <a:pt x="48" y="4549"/>
                  </a:cubicBezTo>
                  <a:cubicBezTo>
                    <a:pt x="109" y="6566"/>
                    <a:pt x="1568" y="8246"/>
                    <a:pt x="3049" y="9616"/>
                  </a:cubicBezTo>
                  <a:cubicBezTo>
                    <a:pt x="3190" y="9744"/>
                    <a:pt x="3333" y="9874"/>
                    <a:pt x="3475" y="10002"/>
                  </a:cubicBezTo>
                  <a:cubicBezTo>
                    <a:pt x="6301" y="12556"/>
                    <a:pt x="9526" y="14974"/>
                    <a:pt x="10713" y="18571"/>
                  </a:cubicBezTo>
                  <a:cubicBezTo>
                    <a:pt x="11556" y="21119"/>
                    <a:pt x="11268" y="24028"/>
                    <a:pt x="12610" y="26354"/>
                  </a:cubicBezTo>
                  <a:cubicBezTo>
                    <a:pt x="13568" y="28020"/>
                    <a:pt x="15266" y="29159"/>
                    <a:pt x="17068" y="29826"/>
                  </a:cubicBezTo>
                  <a:cubicBezTo>
                    <a:pt x="17404" y="29951"/>
                    <a:pt x="17744" y="30060"/>
                    <a:pt x="18089" y="30155"/>
                  </a:cubicBezTo>
                  <a:lnTo>
                    <a:pt x="18089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9"/>
            <p:cNvSpPr/>
            <p:nvPr/>
          </p:nvSpPr>
          <p:spPr>
            <a:xfrm>
              <a:off x="8541025" y="2700"/>
              <a:ext cx="454350" cy="227250"/>
            </a:xfrm>
            <a:custGeom>
              <a:avLst/>
              <a:gdLst/>
              <a:ahLst/>
              <a:cxnLst/>
              <a:rect l="l" t="t" r="r" b="b"/>
              <a:pathLst>
                <a:path w="18174" h="9090" extrusionOk="0">
                  <a:moveTo>
                    <a:pt x="967" y="1"/>
                  </a:moveTo>
                  <a:cubicBezTo>
                    <a:pt x="311" y="2200"/>
                    <a:pt x="0" y="4484"/>
                    <a:pt x="270" y="6761"/>
                  </a:cubicBezTo>
                  <a:cubicBezTo>
                    <a:pt x="384" y="7716"/>
                    <a:pt x="766" y="8842"/>
                    <a:pt x="1712" y="9056"/>
                  </a:cubicBezTo>
                  <a:cubicBezTo>
                    <a:pt x="1813" y="9079"/>
                    <a:pt x="1916" y="9089"/>
                    <a:pt x="2018" y="9089"/>
                  </a:cubicBezTo>
                  <a:cubicBezTo>
                    <a:pt x="2322" y="9089"/>
                    <a:pt x="2627" y="8997"/>
                    <a:pt x="2902" y="8866"/>
                  </a:cubicBezTo>
                  <a:cubicBezTo>
                    <a:pt x="4080" y="8304"/>
                    <a:pt x="4775" y="7103"/>
                    <a:pt x="5500" y="6023"/>
                  </a:cubicBezTo>
                  <a:cubicBezTo>
                    <a:pt x="6224" y="4945"/>
                    <a:pt x="7191" y="3848"/>
                    <a:pt x="8497" y="3722"/>
                  </a:cubicBezTo>
                  <a:cubicBezTo>
                    <a:pt x="8583" y="3714"/>
                    <a:pt x="8669" y="3710"/>
                    <a:pt x="8755" y="3710"/>
                  </a:cubicBezTo>
                  <a:cubicBezTo>
                    <a:pt x="10073" y="3710"/>
                    <a:pt x="11313" y="4642"/>
                    <a:pt x="12637" y="4642"/>
                  </a:cubicBezTo>
                  <a:cubicBezTo>
                    <a:pt x="12691" y="4642"/>
                    <a:pt x="12744" y="4641"/>
                    <a:pt x="12798" y="4637"/>
                  </a:cubicBezTo>
                  <a:cubicBezTo>
                    <a:pt x="14039" y="4565"/>
                    <a:pt x="15037" y="3643"/>
                    <a:pt x="15846" y="2715"/>
                  </a:cubicBezTo>
                  <a:cubicBezTo>
                    <a:pt x="16619" y="1829"/>
                    <a:pt x="17357" y="857"/>
                    <a:pt x="18173" y="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9"/>
            <p:cNvSpPr/>
            <p:nvPr/>
          </p:nvSpPr>
          <p:spPr>
            <a:xfrm>
              <a:off x="8297900" y="4800225"/>
              <a:ext cx="846100" cy="343275"/>
            </a:xfrm>
            <a:custGeom>
              <a:avLst/>
              <a:gdLst/>
              <a:ahLst/>
              <a:cxnLst/>
              <a:rect l="l" t="t" r="r" b="b"/>
              <a:pathLst>
                <a:path w="33844" h="13731" extrusionOk="0">
                  <a:moveTo>
                    <a:pt x="29116" y="1"/>
                  </a:moveTo>
                  <a:cubicBezTo>
                    <a:pt x="27654" y="1"/>
                    <a:pt x="26190" y="49"/>
                    <a:pt x="24733" y="121"/>
                  </a:cubicBezTo>
                  <a:cubicBezTo>
                    <a:pt x="19618" y="377"/>
                    <a:pt x="14405" y="963"/>
                    <a:pt x="9764" y="3100"/>
                  </a:cubicBezTo>
                  <a:cubicBezTo>
                    <a:pt x="9610" y="3170"/>
                    <a:pt x="9457" y="3243"/>
                    <a:pt x="9303" y="3318"/>
                  </a:cubicBezTo>
                  <a:cubicBezTo>
                    <a:pt x="4990" y="5419"/>
                    <a:pt x="1246" y="9151"/>
                    <a:pt x="1" y="13730"/>
                  </a:cubicBezTo>
                  <a:lnTo>
                    <a:pt x="33844" y="13730"/>
                  </a:lnTo>
                  <a:lnTo>
                    <a:pt x="33844" y="199"/>
                  </a:lnTo>
                  <a:cubicBezTo>
                    <a:pt x="32275" y="57"/>
                    <a:pt x="30696" y="1"/>
                    <a:pt x="29116" y="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9"/>
            <p:cNvSpPr/>
            <p:nvPr/>
          </p:nvSpPr>
          <p:spPr>
            <a:xfrm>
              <a:off x="0" y="4952575"/>
              <a:ext cx="824075" cy="190838"/>
            </a:xfrm>
            <a:custGeom>
              <a:avLst/>
              <a:gdLst/>
              <a:ahLst/>
              <a:cxnLst/>
              <a:rect l="l" t="t" r="r" b="b"/>
              <a:pathLst>
                <a:path w="53416" h="12370" extrusionOk="0">
                  <a:moveTo>
                    <a:pt x="28676" y="1"/>
                  </a:moveTo>
                  <a:cubicBezTo>
                    <a:pt x="28154" y="1"/>
                    <a:pt x="27632" y="7"/>
                    <a:pt x="27110" y="18"/>
                  </a:cubicBezTo>
                  <a:cubicBezTo>
                    <a:pt x="26166" y="38"/>
                    <a:pt x="25223" y="73"/>
                    <a:pt x="24281" y="120"/>
                  </a:cubicBezTo>
                  <a:cubicBezTo>
                    <a:pt x="18997" y="383"/>
                    <a:pt x="13607" y="1000"/>
                    <a:pt x="8851" y="3315"/>
                  </a:cubicBezTo>
                  <a:cubicBezTo>
                    <a:pt x="4973" y="5203"/>
                    <a:pt x="1555" y="8414"/>
                    <a:pt x="0" y="12370"/>
                  </a:cubicBezTo>
                  <a:lnTo>
                    <a:pt x="53415" y="12370"/>
                  </a:lnTo>
                  <a:cubicBezTo>
                    <a:pt x="52645" y="10623"/>
                    <a:pt x="51614" y="8998"/>
                    <a:pt x="50325" y="7577"/>
                  </a:cubicBezTo>
                  <a:cubicBezTo>
                    <a:pt x="48400" y="5450"/>
                    <a:pt x="45997" y="3829"/>
                    <a:pt x="43372" y="2653"/>
                  </a:cubicBezTo>
                  <a:cubicBezTo>
                    <a:pt x="41722" y="1911"/>
                    <a:pt x="39984" y="1347"/>
                    <a:pt x="38227" y="946"/>
                  </a:cubicBezTo>
                  <a:cubicBezTo>
                    <a:pt x="35098" y="233"/>
                    <a:pt x="31891" y="1"/>
                    <a:pt x="28676" y="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9"/>
          <p:cNvGrpSpPr/>
          <p:nvPr/>
        </p:nvGrpSpPr>
        <p:grpSpPr>
          <a:xfrm>
            <a:off x="-1" y="2700"/>
            <a:ext cx="9144002" cy="5140812"/>
            <a:chOff x="-1" y="2700"/>
            <a:chExt cx="9144002" cy="5140812"/>
          </a:xfrm>
        </p:grpSpPr>
        <p:sp>
          <p:nvSpPr>
            <p:cNvPr id="1390" name="Google Shape;1390;p29"/>
            <p:cNvSpPr/>
            <p:nvPr/>
          </p:nvSpPr>
          <p:spPr>
            <a:xfrm>
              <a:off x="0" y="4153952"/>
              <a:ext cx="1709946" cy="989560"/>
            </a:xfrm>
            <a:custGeom>
              <a:avLst/>
              <a:gdLst/>
              <a:ahLst/>
              <a:cxnLst/>
              <a:rect l="l" t="t" r="r" b="b"/>
              <a:pathLst>
                <a:path w="32163" h="18613" extrusionOk="0">
                  <a:moveTo>
                    <a:pt x="4912" y="0"/>
                  </a:moveTo>
                  <a:cubicBezTo>
                    <a:pt x="3112" y="0"/>
                    <a:pt x="1469" y="376"/>
                    <a:pt x="1" y="967"/>
                  </a:cubicBezTo>
                  <a:lnTo>
                    <a:pt x="1" y="18613"/>
                  </a:lnTo>
                  <a:lnTo>
                    <a:pt x="32162" y="18613"/>
                  </a:lnTo>
                  <a:cubicBezTo>
                    <a:pt x="31745" y="15935"/>
                    <a:pt x="30487" y="13246"/>
                    <a:pt x="27373" y="12002"/>
                  </a:cubicBezTo>
                  <a:cubicBezTo>
                    <a:pt x="25449" y="11232"/>
                    <a:pt x="23918" y="10968"/>
                    <a:pt x="22654" y="10968"/>
                  </a:cubicBezTo>
                  <a:cubicBezTo>
                    <a:pt x="19908" y="10968"/>
                    <a:pt x="18419" y="12212"/>
                    <a:pt x="16883" y="12212"/>
                  </a:cubicBezTo>
                  <a:cubicBezTo>
                    <a:pt x="16438" y="12212"/>
                    <a:pt x="15989" y="12107"/>
                    <a:pt x="15505" y="11838"/>
                  </a:cubicBezTo>
                  <a:cubicBezTo>
                    <a:pt x="12580" y="10213"/>
                    <a:pt x="13880" y="1598"/>
                    <a:pt x="7703" y="297"/>
                  </a:cubicBezTo>
                  <a:cubicBezTo>
                    <a:pt x="6736" y="93"/>
                    <a:pt x="5805" y="0"/>
                    <a:pt x="49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9"/>
            <p:cNvSpPr/>
            <p:nvPr/>
          </p:nvSpPr>
          <p:spPr>
            <a:xfrm>
              <a:off x="0" y="2700"/>
              <a:ext cx="1157296" cy="1344647"/>
            </a:xfrm>
            <a:custGeom>
              <a:avLst/>
              <a:gdLst/>
              <a:ahLst/>
              <a:cxnLst/>
              <a:rect l="l" t="t" r="r" b="b"/>
              <a:pathLst>
                <a:path w="36995" h="42984" extrusionOk="0">
                  <a:moveTo>
                    <a:pt x="1" y="0"/>
                  </a:moveTo>
                  <a:lnTo>
                    <a:pt x="1" y="42974"/>
                  </a:lnTo>
                  <a:cubicBezTo>
                    <a:pt x="191" y="42981"/>
                    <a:pt x="386" y="42984"/>
                    <a:pt x="585" y="42984"/>
                  </a:cubicBezTo>
                  <a:cubicBezTo>
                    <a:pt x="4307" y="42984"/>
                    <a:pt x="9635" y="41803"/>
                    <a:pt x="13555" y="36065"/>
                  </a:cubicBezTo>
                  <a:cubicBezTo>
                    <a:pt x="20220" y="26311"/>
                    <a:pt x="12580" y="18507"/>
                    <a:pt x="15344" y="13629"/>
                  </a:cubicBezTo>
                  <a:cubicBezTo>
                    <a:pt x="18107" y="8753"/>
                    <a:pt x="30463" y="14929"/>
                    <a:pt x="35339" y="6313"/>
                  </a:cubicBezTo>
                  <a:cubicBezTo>
                    <a:pt x="36556" y="4165"/>
                    <a:pt x="36995" y="2016"/>
                    <a:pt x="369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9"/>
            <p:cNvSpPr/>
            <p:nvPr/>
          </p:nvSpPr>
          <p:spPr>
            <a:xfrm rot="-5400000">
              <a:off x="-172728" y="746152"/>
              <a:ext cx="553976" cy="208521"/>
            </a:xfrm>
            <a:custGeom>
              <a:avLst/>
              <a:gdLst/>
              <a:ahLst/>
              <a:cxnLst/>
              <a:rect l="l" t="t" r="r" b="b"/>
              <a:pathLst>
                <a:path w="27199" h="14202" extrusionOk="0">
                  <a:moveTo>
                    <a:pt x="1" y="0"/>
                  </a:moveTo>
                  <a:cubicBezTo>
                    <a:pt x="218" y="5347"/>
                    <a:pt x="2037" y="13265"/>
                    <a:pt x="10780" y="14117"/>
                  </a:cubicBezTo>
                  <a:cubicBezTo>
                    <a:pt x="11362" y="14174"/>
                    <a:pt x="11924" y="14201"/>
                    <a:pt x="12468" y="14201"/>
                  </a:cubicBezTo>
                  <a:cubicBezTo>
                    <a:pt x="22178" y="14201"/>
                    <a:pt x="25962" y="5497"/>
                    <a:pt x="271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9"/>
            <p:cNvSpPr/>
            <p:nvPr/>
          </p:nvSpPr>
          <p:spPr>
            <a:xfrm flipH="1">
              <a:off x="7434072" y="3455149"/>
              <a:ext cx="1709928" cy="1688354"/>
            </a:xfrm>
            <a:custGeom>
              <a:avLst/>
              <a:gdLst/>
              <a:ahLst/>
              <a:cxnLst/>
              <a:rect l="l" t="t" r="r" b="b"/>
              <a:pathLst>
                <a:path w="32972" h="32556" extrusionOk="0">
                  <a:moveTo>
                    <a:pt x="0" y="0"/>
                  </a:moveTo>
                  <a:lnTo>
                    <a:pt x="0" y="32556"/>
                  </a:lnTo>
                  <a:lnTo>
                    <a:pt x="32972" y="32556"/>
                  </a:lnTo>
                  <a:cubicBezTo>
                    <a:pt x="32428" y="32078"/>
                    <a:pt x="31964" y="31519"/>
                    <a:pt x="31611" y="30861"/>
                  </a:cubicBezTo>
                  <a:cubicBezTo>
                    <a:pt x="31024" y="29761"/>
                    <a:pt x="30835" y="28540"/>
                    <a:pt x="30749" y="27284"/>
                  </a:cubicBezTo>
                  <a:cubicBezTo>
                    <a:pt x="30608" y="25223"/>
                    <a:pt x="30743" y="23074"/>
                    <a:pt x="29849" y="21236"/>
                  </a:cubicBezTo>
                  <a:cubicBezTo>
                    <a:pt x="29669" y="20866"/>
                    <a:pt x="29454" y="20521"/>
                    <a:pt x="29209" y="20203"/>
                  </a:cubicBezTo>
                  <a:cubicBezTo>
                    <a:pt x="27815" y="18372"/>
                    <a:pt x="25472" y="17334"/>
                    <a:pt x="23237" y="16585"/>
                  </a:cubicBezTo>
                  <a:cubicBezTo>
                    <a:pt x="18056" y="14851"/>
                    <a:pt x="12288" y="13718"/>
                    <a:pt x="8596" y="9693"/>
                  </a:cubicBezTo>
                  <a:cubicBezTo>
                    <a:pt x="6106" y="6978"/>
                    <a:pt x="4825" y="3173"/>
                    <a:pt x="1836" y="1018"/>
                  </a:cubicBezTo>
                  <a:cubicBezTo>
                    <a:pt x="1264" y="604"/>
                    <a:pt x="648" y="26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9"/>
            <p:cNvSpPr/>
            <p:nvPr/>
          </p:nvSpPr>
          <p:spPr>
            <a:xfrm>
              <a:off x="5669200" y="2700"/>
              <a:ext cx="1568850" cy="444725"/>
            </a:xfrm>
            <a:custGeom>
              <a:avLst/>
              <a:gdLst/>
              <a:ahLst/>
              <a:cxnLst/>
              <a:rect l="l" t="t" r="r" b="b"/>
              <a:pathLst>
                <a:path w="62754" h="17789" extrusionOk="0">
                  <a:moveTo>
                    <a:pt x="1" y="0"/>
                  </a:moveTo>
                  <a:cubicBezTo>
                    <a:pt x="164" y="1474"/>
                    <a:pt x="753" y="2843"/>
                    <a:pt x="2055" y="4016"/>
                  </a:cubicBezTo>
                  <a:cubicBezTo>
                    <a:pt x="3946" y="5720"/>
                    <a:pt x="6219" y="6956"/>
                    <a:pt x="8175" y="8591"/>
                  </a:cubicBezTo>
                  <a:cubicBezTo>
                    <a:pt x="8972" y="9258"/>
                    <a:pt x="9751" y="9944"/>
                    <a:pt x="10535" y="10619"/>
                  </a:cubicBezTo>
                  <a:cubicBezTo>
                    <a:pt x="11758" y="11672"/>
                    <a:pt x="12996" y="12704"/>
                    <a:pt x="14339" y="13601"/>
                  </a:cubicBezTo>
                  <a:cubicBezTo>
                    <a:pt x="18653" y="16483"/>
                    <a:pt x="23826" y="17788"/>
                    <a:pt x="29039" y="17788"/>
                  </a:cubicBezTo>
                  <a:cubicBezTo>
                    <a:pt x="31857" y="17788"/>
                    <a:pt x="34686" y="17407"/>
                    <a:pt x="37397" y="16688"/>
                  </a:cubicBezTo>
                  <a:cubicBezTo>
                    <a:pt x="42410" y="15359"/>
                    <a:pt x="47061" y="12973"/>
                    <a:pt x="51334" y="10004"/>
                  </a:cubicBezTo>
                  <a:cubicBezTo>
                    <a:pt x="53645" y="8400"/>
                    <a:pt x="55846" y="6624"/>
                    <a:pt x="57936" y="4752"/>
                  </a:cubicBezTo>
                  <a:cubicBezTo>
                    <a:pt x="59608" y="3254"/>
                    <a:pt x="61228" y="1670"/>
                    <a:pt x="62754" y="2"/>
                  </a:cubicBezTo>
                  <a:lnTo>
                    <a:pt x="627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9"/>
            <p:cNvSpPr/>
            <p:nvPr/>
          </p:nvSpPr>
          <p:spPr>
            <a:xfrm>
              <a:off x="8247325" y="2700"/>
              <a:ext cx="896676" cy="1494708"/>
            </a:xfrm>
            <a:custGeom>
              <a:avLst/>
              <a:gdLst/>
              <a:ahLst/>
              <a:cxnLst/>
              <a:rect l="l" t="t" r="r" b="b"/>
              <a:pathLst>
                <a:path w="18090" h="30155" extrusionOk="0">
                  <a:moveTo>
                    <a:pt x="1352" y="1"/>
                  </a:moveTo>
                  <a:cubicBezTo>
                    <a:pt x="828" y="1502"/>
                    <a:pt x="0" y="2969"/>
                    <a:pt x="48" y="4549"/>
                  </a:cubicBezTo>
                  <a:cubicBezTo>
                    <a:pt x="109" y="6566"/>
                    <a:pt x="1568" y="8246"/>
                    <a:pt x="3049" y="9616"/>
                  </a:cubicBezTo>
                  <a:cubicBezTo>
                    <a:pt x="3190" y="9744"/>
                    <a:pt x="3333" y="9874"/>
                    <a:pt x="3475" y="10002"/>
                  </a:cubicBezTo>
                  <a:cubicBezTo>
                    <a:pt x="6301" y="12556"/>
                    <a:pt x="9526" y="14974"/>
                    <a:pt x="10713" y="18571"/>
                  </a:cubicBezTo>
                  <a:cubicBezTo>
                    <a:pt x="11556" y="21119"/>
                    <a:pt x="11268" y="24028"/>
                    <a:pt x="12610" y="26354"/>
                  </a:cubicBezTo>
                  <a:cubicBezTo>
                    <a:pt x="13568" y="28020"/>
                    <a:pt x="15266" y="29159"/>
                    <a:pt x="17068" y="29826"/>
                  </a:cubicBezTo>
                  <a:cubicBezTo>
                    <a:pt x="17404" y="29951"/>
                    <a:pt x="17744" y="30060"/>
                    <a:pt x="18089" y="30155"/>
                  </a:cubicBezTo>
                  <a:lnTo>
                    <a:pt x="180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9"/>
            <p:cNvSpPr/>
            <p:nvPr/>
          </p:nvSpPr>
          <p:spPr>
            <a:xfrm>
              <a:off x="8541025" y="2700"/>
              <a:ext cx="454350" cy="227250"/>
            </a:xfrm>
            <a:custGeom>
              <a:avLst/>
              <a:gdLst/>
              <a:ahLst/>
              <a:cxnLst/>
              <a:rect l="l" t="t" r="r" b="b"/>
              <a:pathLst>
                <a:path w="18174" h="9090" extrusionOk="0">
                  <a:moveTo>
                    <a:pt x="967" y="1"/>
                  </a:moveTo>
                  <a:cubicBezTo>
                    <a:pt x="311" y="2200"/>
                    <a:pt x="0" y="4484"/>
                    <a:pt x="270" y="6761"/>
                  </a:cubicBezTo>
                  <a:cubicBezTo>
                    <a:pt x="384" y="7716"/>
                    <a:pt x="766" y="8842"/>
                    <a:pt x="1712" y="9056"/>
                  </a:cubicBezTo>
                  <a:cubicBezTo>
                    <a:pt x="1813" y="9079"/>
                    <a:pt x="1916" y="9089"/>
                    <a:pt x="2018" y="9089"/>
                  </a:cubicBezTo>
                  <a:cubicBezTo>
                    <a:pt x="2322" y="9089"/>
                    <a:pt x="2627" y="8997"/>
                    <a:pt x="2902" y="8866"/>
                  </a:cubicBezTo>
                  <a:cubicBezTo>
                    <a:pt x="4080" y="8304"/>
                    <a:pt x="4775" y="7103"/>
                    <a:pt x="5500" y="6023"/>
                  </a:cubicBezTo>
                  <a:cubicBezTo>
                    <a:pt x="6224" y="4945"/>
                    <a:pt x="7191" y="3848"/>
                    <a:pt x="8497" y="3722"/>
                  </a:cubicBezTo>
                  <a:cubicBezTo>
                    <a:pt x="8583" y="3714"/>
                    <a:pt x="8669" y="3710"/>
                    <a:pt x="8755" y="3710"/>
                  </a:cubicBezTo>
                  <a:cubicBezTo>
                    <a:pt x="10073" y="3710"/>
                    <a:pt x="11313" y="4642"/>
                    <a:pt x="12637" y="4642"/>
                  </a:cubicBezTo>
                  <a:cubicBezTo>
                    <a:pt x="12691" y="4642"/>
                    <a:pt x="12744" y="4641"/>
                    <a:pt x="12798" y="4637"/>
                  </a:cubicBezTo>
                  <a:cubicBezTo>
                    <a:pt x="14039" y="4565"/>
                    <a:pt x="15037" y="3643"/>
                    <a:pt x="15846" y="2715"/>
                  </a:cubicBezTo>
                  <a:cubicBezTo>
                    <a:pt x="16619" y="1829"/>
                    <a:pt x="17357" y="857"/>
                    <a:pt x="18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9"/>
            <p:cNvSpPr/>
            <p:nvPr/>
          </p:nvSpPr>
          <p:spPr>
            <a:xfrm>
              <a:off x="8297900" y="4800225"/>
              <a:ext cx="846100" cy="343275"/>
            </a:xfrm>
            <a:custGeom>
              <a:avLst/>
              <a:gdLst/>
              <a:ahLst/>
              <a:cxnLst/>
              <a:rect l="l" t="t" r="r" b="b"/>
              <a:pathLst>
                <a:path w="33844" h="13731" extrusionOk="0">
                  <a:moveTo>
                    <a:pt x="29116" y="1"/>
                  </a:moveTo>
                  <a:cubicBezTo>
                    <a:pt x="27654" y="1"/>
                    <a:pt x="26190" y="49"/>
                    <a:pt x="24733" y="121"/>
                  </a:cubicBezTo>
                  <a:cubicBezTo>
                    <a:pt x="19618" y="377"/>
                    <a:pt x="14405" y="963"/>
                    <a:pt x="9764" y="3100"/>
                  </a:cubicBezTo>
                  <a:cubicBezTo>
                    <a:pt x="9610" y="3170"/>
                    <a:pt x="9457" y="3243"/>
                    <a:pt x="9303" y="3318"/>
                  </a:cubicBezTo>
                  <a:cubicBezTo>
                    <a:pt x="4990" y="5419"/>
                    <a:pt x="1246" y="9151"/>
                    <a:pt x="1" y="13730"/>
                  </a:cubicBezTo>
                  <a:lnTo>
                    <a:pt x="33844" y="13730"/>
                  </a:lnTo>
                  <a:lnTo>
                    <a:pt x="33844" y="199"/>
                  </a:lnTo>
                  <a:cubicBezTo>
                    <a:pt x="32275" y="57"/>
                    <a:pt x="30696" y="1"/>
                    <a:pt x="291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9"/>
            <p:cNvSpPr/>
            <p:nvPr/>
          </p:nvSpPr>
          <p:spPr>
            <a:xfrm>
              <a:off x="0" y="4952575"/>
              <a:ext cx="824075" cy="190838"/>
            </a:xfrm>
            <a:custGeom>
              <a:avLst/>
              <a:gdLst/>
              <a:ahLst/>
              <a:cxnLst/>
              <a:rect l="l" t="t" r="r" b="b"/>
              <a:pathLst>
                <a:path w="53416" h="12370" extrusionOk="0">
                  <a:moveTo>
                    <a:pt x="28676" y="1"/>
                  </a:moveTo>
                  <a:cubicBezTo>
                    <a:pt x="28154" y="1"/>
                    <a:pt x="27632" y="7"/>
                    <a:pt x="27110" y="18"/>
                  </a:cubicBezTo>
                  <a:cubicBezTo>
                    <a:pt x="26166" y="38"/>
                    <a:pt x="25223" y="73"/>
                    <a:pt x="24281" y="120"/>
                  </a:cubicBezTo>
                  <a:cubicBezTo>
                    <a:pt x="18997" y="383"/>
                    <a:pt x="13607" y="1000"/>
                    <a:pt x="8851" y="3315"/>
                  </a:cubicBezTo>
                  <a:cubicBezTo>
                    <a:pt x="4973" y="5203"/>
                    <a:pt x="1555" y="8414"/>
                    <a:pt x="0" y="12370"/>
                  </a:cubicBezTo>
                  <a:lnTo>
                    <a:pt x="53415" y="12370"/>
                  </a:lnTo>
                  <a:cubicBezTo>
                    <a:pt x="52645" y="10623"/>
                    <a:pt x="51614" y="8998"/>
                    <a:pt x="50325" y="7577"/>
                  </a:cubicBezTo>
                  <a:cubicBezTo>
                    <a:pt x="48400" y="5450"/>
                    <a:pt x="45997" y="3829"/>
                    <a:pt x="43372" y="2653"/>
                  </a:cubicBezTo>
                  <a:cubicBezTo>
                    <a:pt x="41722" y="1911"/>
                    <a:pt x="39984" y="1347"/>
                    <a:pt x="38227" y="946"/>
                  </a:cubicBezTo>
                  <a:cubicBezTo>
                    <a:pt x="35098" y="233"/>
                    <a:pt x="31891" y="1"/>
                    <a:pt x="286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9" name="Google Shape;1399;p29"/>
          <p:cNvGrpSpPr/>
          <p:nvPr/>
        </p:nvGrpSpPr>
        <p:grpSpPr>
          <a:xfrm>
            <a:off x="100180" y="333298"/>
            <a:ext cx="8872048" cy="4401068"/>
            <a:chOff x="100180" y="333298"/>
            <a:chExt cx="8872048" cy="4401068"/>
          </a:xfrm>
        </p:grpSpPr>
        <p:sp>
          <p:nvSpPr>
            <p:cNvPr id="1400" name="Google Shape;1400;p29"/>
            <p:cNvSpPr/>
            <p:nvPr/>
          </p:nvSpPr>
          <p:spPr>
            <a:xfrm>
              <a:off x="499886" y="1871098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9"/>
            <p:cNvSpPr/>
            <p:nvPr/>
          </p:nvSpPr>
          <p:spPr>
            <a:xfrm>
              <a:off x="720001" y="3505627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9"/>
            <p:cNvSpPr/>
            <p:nvPr/>
          </p:nvSpPr>
          <p:spPr>
            <a:xfrm>
              <a:off x="199362" y="3758986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9"/>
            <p:cNvSpPr/>
            <p:nvPr/>
          </p:nvSpPr>
          <p:spPr>
            <a:xfrm>
              <a:off x="6751280" y="717142"/>
              <a:ext cx="99173" cy="140119"/>
            </a:xfrm>
            <a:custGeom>
              <a:avLst/>
              <a:gdLst/>
              <a:ahLst/>
              <a:cxnLst/>
              <a:rect l="l" t="t" r="r" b="b"/>
              <a:pathLst>
                <a:path w="3013" h="4257" extrusionOk="0">
                  <a:moveTo>
                    <a:pt x="513" y="0"/>
                  </a:moveTo>
                  <a:cubicBezTo>
                    <a:pt x="438" y="0"/>
                    <a:pt x="363" y="3"/>
                    <a:pt x="289" y="5"/>
                  </a:cubicBezTo>
                  <a:cubicBezTo>
                    <a:pt x="215" y="7"/>
                    <a:pt x="146" y="39"/>
                    <a:pt x="84" y="79"/>
                  </a:cubicBezTo>
                  <a:cubicBezTo>
                    <a:pt x="8" y="130"/>
                    <a:pt x="0" y="228"/>
                    <a:pt x="66" y="296"/>
                  </a:cubicBezTo>
                  <a:cubicBezTo>
                    <a:pt x="128" y="360"/>
                    <a:pt x="201" y="390"/>
                    <a:pt x="292" y="391"/>
                  </a:cubicBezTo>
                  <a:cubicBezTo>
                    <a:pt x="439" y="393"/>
                    <a:pt x="587" y="397"/>
                    <a:pt x="731" y="417"/>
                  </a:cubicBezTo>
                  <a:cubicBezTo>
                    <a:pt x="957" y="449"/>
                    <a:pt x="1002" y="517"/>
                    <a:pt x="960" y="736"/>
                  </a:cubicBezTo>
                  <a:cubicBezTo>
                    <a:pt x="926" y="922"/>
                    <a:pt x="863" y="1099"/>
                    <a:pt x="782" y="1273"/>
                  </a:cubicBezTo>
                  <a:cubicBezTo>
                    <a:pt x="664" y="1524"/>
                    <a:pt x="696" y="1765"/>
                    <a:pt x="875" y="1980"/>
                  </a:cubicBezTo>
                  <a:cubicBezTo>
                    <a:pt x="994" y="2121"/>
                    <a:pt x="1156" y="2196"/>
                    <a:pt x="1335" y="2239"/>
                  </a:cubicBezTo>
                  <a:cubicBezTo>
                    <a:pt x="1437" y="2263"/>
                    <a:pt x="1542" y="2278"/>
                    <a:pt x="1643" y="2305"/>
                  </a:cubicBezTo>
                  <a:cubicBezTo>
                    <a:pt x="1852" y="2360"/>
                    <a:pt x="1901" y="2434"/>
                    <a:pt x="1869" y="2646"/>
                  </a:cubicBezTo>
                  <a:cubicBezTo>
                    <a:pt x="1842" y="2823"/>
                    <a:pt x="1778" y="2989"/>
                    <a:pt x="1708" y="3156"/>
                  </a:cubicBezTo>
                  <a:cubicBezTo>
                    <a:pt x="1532" y="3567"/>
                    <a:pt x="1673" y="3981"/>
                    <a:pt x="2063" y="4178"/>
                  </a:cubicBezTo>
                  <a:cubicBezTo>
                    <a:pt x="2172" y="4234"/>
                    <a:pt x="2282" y="4257"/>
                    <a:pt x="2391" y="4257"/>
                  </a:cubicBezTo>
                  <a:cubicBezTo>
                    <a:pt x="2547" y="4257"/>
                    <a:pt x="2702" y="4211"/>
                    <a:pt x="2853" y="4145"/>
                  </a:cubicBezTo>
                  <a:cubicBezTo>
                    <a:pt x="2968" y="4095"/>
                    <a:pt x="3012" y="4004"/>
                    <a:pt x="2974" y="3922"/>
                  </a:cubicBezTo>
                  <a:cubicBezTo>
                    <a:pt x="2950" y="3872"/>
                    <a:pt x="2931" y="3841"/>
                    <a:pt x="2859" y="3841"/>
                  </a:cubicBezTo>
                  <a:cubicBezTo>
                    <a:pt x="2833" y="3841"/>
                    <a:pt x="2801" y="3845"/>
                    <a:pt x="2758" y="3854"/>
                  </a:cubicBezTo>
                  <a:cubicBezTo>
                    <a:pt x="2658" y="3875"/>
                    <a:pt x="2558" y="3895"/>
                    <a:pt x="2455" y="3895"/>
                  </a:cubicBezTo>
                  <a:cubicBezTo>
                    <a:pt x="2432" y="3895"/>
                    <a:pt x="2408" y="3894"/>
                    <a:pt x="2384" y="3891"/>
                  </a:cubicBezTo>
                  <a:cubicBezTo>
                    <a:pt x="2119" y="3865"/>
                    <a:pt x="1973" y="3662"/>
                    <a:pt x="2037" y="3406"/>
                  </a:cubicBezTo>
                  <a:cubicBezTo>
                    <a:pt x="2059" y="3316"/>
                    <a:pt x="2101" y="3228"/>
                    <a:pt x="2135" y="3141"/>
                  </a:cubicBezTo>
                  <a:cubicBezTo>
                    <a:pt x="2214" y="2934"/>
                    <a:pt x="2284" y="2725"/>
                    <a:pt x="2267" y="2497"/>
                  </a:cubicBezTo>
                  <a:cubicBezTo>
                    <a:pt x="2245" y="2214"/>
                    <a:pt x="2098" y="2024"/>
                    <a:pt x="1831" y="1944"/>
                  </a:cubicBezTo>
                  <a:cubicBezTo>
                    <a:pt x="1752" y="1920"/>
                    <a:pt x="1668" y="1906"/>
                    <a:pt x="1550" y="1877"/>
                  </a:cubicBezTo>
                  <a:cubicBezTo>
                    <a:pt x="1533" y="1875"/>
                    <a:pt x="1481" y="1866"/>
                    <a:pt x="1433" y="1855"/>
                  </a:cubicBezTo>
                  <a:cubicBezTo>
                    <a:pt x="1111" y="1778"/>
                    <a:pt x="1048" y="1657"/>
                    <a:pt x="1176" y="1360"/>
                  </a:cubicBezTo>
                  <a:cubicBezTo>
                    <a:pt x="1188" y="1331"/>
                    <a:pt x="1208" y="1305"/>
                    <a:pt x="1219" y="1275"/>
                  </a:cubicBezTo>
                  <a:cubicBezTo>
                    <a:pt x="1287" y="1098"/>
                    <a:pt x="1346" y="919"/>
                    <a:pt x="1370" y="730"/>
                  </a:cubicBezTo>
                  <a:cubicBezTo>
                    <a:pt x="1415" y="377"/>
                    <a:pt x="1261" y="138"/>
                    <a:pt x="916" y="45"/>
                  </a:cubicBezTo>
                  <a:cubicBezTo>
                    <a:pt x="783" y="9"/>
                    <a:pt x="648" y="0"/>
                    <a:pt x="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9"/>
            <p:cNvSpPr/>
            <p:nvPr/>
          </p:nvSpPr>
          <p:spPr>
            <a:xfrm>
              <a:off x="8873055" y="2036117"/>
              <a:ext cx="99173" cy="140119"/>
            </a:xfrm>
            <a:custGeom>
              <a:avLst/>
              <a:gdLst/>
              <a:ahLst/>
              <a:cxnLst/>
              <a:rect l="l" t="t" r="r" b="b"/>
              <a:pathLst>
                <a:path w="3013" h="4257" extrusionOk="0">
                  <a:moveTo>
                    <a:pt x="513" y="0"/>
                  </a:moveTo>
                  <a:cubicBezTo>
                    <a:pt x="438" y="0"/>
                    <a:pt x="363" y="3"/>
                    <a:pt x="289" y="5"/>
                  </a:cubicBezTo>
                  <a:cubicBezTo>
                    <a:pt x="215" y="7"/>
                    <a:pt x="146" y="39"/>
                    <a:pt x="84" y="79"/>
                  </a:cubicBezTo>
                  <a:cubicBezTo>
                    <a:pt x="8" y="130"/>
                    <a:pt x="0" y="228"/>
                    <a:pt x="66" y="296"/>
                  </a:cubicBezTo>
                  <a:cubicBezTo>
                    <a:pt x="128" y="360"/>
                    <a:pt x="201" y="390"/>
                    <a:pt x="292" y="391"/>
                  </a:cubicBezTo>
                  <a:cubicBezTo>
                    <a:pt x="439" y="393"/>
                    <a:pt x="587" y="397"/>
                    <a:pt x="731" y="417"/>
                  </a:cubicBezTo>
                  <a:cubicBezTo>
                    <a:pt x="957" y="449"/>
                    <a:pt x="1002" y="517"/>
                    <a:pt x="960" y="736"/>
                  </a:cubicBezTo>
                  <a:cubicBezTo>
                    <a:pt x="926" y="922"/>
                    <a:pt x="863" y="1099"/>
                    <a:pt x="782" y="1273"/>
                  </a:cubicBezTo>
                  <a:cubicBezTo>
                    <a:pt x="664" y="1524"/>
                    <a:pt x="696" y="1765"/>
                    <a:pt x="875" y="1980"/>
                  </a:cubicBezTo>
                  <a:cubicBezTo>
                    <a:pt x="994" y="2121"/>
                    <a:pt x="1156" y="2196"/>
                    <a:pt x="1335" y="2239"/>
                  </a:cubicBezTo>
                  <a:cubicBezTo>
                    <a:pt x="1437" y="2263"/>
                    <a:pt x="1542" y="2278"/>
                    <a:pt x="1643" y="2305"/>
                  </a:cubicBezTo>
                  <a:cubicBezTo>
                    <a:pt x="1852" y="2360"/>
                    <a:pt x="1901" y="2434"/>
                    <a:pt x="1869" y="2646"/>
                  </a:cubicBezTo>
                  <a:cubicBezTo>
                    <a:pt x="1842" y="2823"/>
                    <a:pt x="1778" y="2989"/>
                    <a:pt x="1708" y="3156"/>
                  </a:cubicBezTo>
                  <a:cubicBezTo>
                    <a:pt x="1532" y="3567"/>
                    <a:pt x="1673" y="3981"/>
                    <a:pt x="2063" y="4178"/>
                  </a:cubicBezTo>
                  <a:cubicBezTo>
                    <a:pt x="2172" y="4234"/>
                    <a:pt x="2282" y="4257"/>
                    <a:pt x="2391" y="4257"/>
                  </a:cubicBezTo>
                  <a:cubicBezTo>
                    <a:pt x="2547" y="4257"/>
                    <a:pt x="2702" y="4211"/>
                    <a:pt x="2853" y="4145"/>
                  </a:cubicBezTo>
                  <a:cubicBezTo>
                    <a:pt x="2968" y="4095"/>
                    <a:pt x="3012" y="4004"/>
                    <a:pt x="2974" y="3922"/>
                  </a:cubicBezTo>
                  <a:cubicBezTo>
                    <a:pt x="2950" y="3872"/>
                    <a:pt x="2931" y="3841"/>
                    <a:pt x="2859" y="3841"/>
                  </a:cubicBezTo>
                  <a:cubicBezTo>
                    <a:pt x="2833" y="3841"/>
                    <a:pt x="2801" y="3845"/>
                    <a:pt x="2758" y="3854"/>
                  </a:cubicBezTo>
                  <a:cubicBezTo>
                    <a:pt x="2658" y="3875"/>
                    <a:pt x="2558" y="3895"/>
                    <a:pt x="2455" y="3895"/>
                  </a:cubicBezTo>
                  <a:cubicBezTo>
                    <a:pt x="2432" y="3895"/>
                    <a:pt x="2408" y="3894"/>
                    <a:pt x="2384" y="3891"/>
                  </a:cubicBezTo>
                  <a:cubicBezTo>
                    <a:pt x="2119" y="3865"/>
                    <a:pt x="1973" y="3662"/>
                    <a:pt x="2037" y="3406"/>
                  </a:cubicBezTo>
                  <a:cubicBezTo>
                    <a:pt x="2059" y="3316"/>
                    <a:pt x="2101" y="3228"/>
                    <a:pt x="2135" y="3141"/>
                  </a:cubicBezTo>
                  <a:cubicBezTo>
                    <a:pt x="2214" y="2934"/>
                    <a:pt x="2284" y="2725"/>
                    <a:pt x="2267" y="2497"/>
                  </a:cubicBezTo>
                  <a:cubicBezTo>
                    <a:pt x="2245" y="2214"/>
                    <a:pt x="2098" y="2024"/>
                    <a:pt x="1831" y="1944"/>
                  </a:cubicBezTo>
                  <a:cubicBezTo>
                    <a:pt x="1752" y="1920"/>
                    <a:pt x="1668" y="1906"/>
                    <a:pt x="1550" y="1877"/>
                  </a:cubicBezTo>
                  <a:cubicBezTo>
                    <a:pt x="1533" y="1875"/>
                    <a:pt x="1481" y="1866"/>
                    <a:pt x="1433" y="1855"/>
                  </a:cubicBezTo>
                  <a:cubicBezTo>
                    <a:pt x="1111" y="1778"/>
                    <a:pt x="1048" y="1657"/>
                    <a:pt x="1176" y="1360"/>
                  </a:cubicBezTo>
                  <a:cubicBezTo>
                    <a:pt x="1188" y="1331"/>
                    <a:pt x="1208" y="1305"/>
                    <a:pt x="1219" y="1275"/>
                  </a:cubicBezTo>
                  <a:cubicBezTo>
                    <a:pt x="1287" y="1098"/>
                    <a:pt x="1346" y="919"/>
                    <a:pt x="1370" y="730"/>
                  </a:cubicBezTo>
                  <a:cubicBezTo>
                    <a:pt x="1415" y="377"/>
                    <a:pt x="1261" y="138"/>
                    <a:pt x="916" y="45"/>
                  </a:cubicBezTo>
                  <a:cubicBezTo>
                    <a:pt x="783" y="9"/>
                    <a:pt x="648" y="0"/>
                    <a:pt x="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9"/>
            <p:cNvSpPr/>
            <p:nvPr/>
          </p:nvSpPr>
          <p:spPr>
            <a:xfrm>
              <a:off x="1209511" y="3987648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9"/>
            <p:cNvSpPr/>
            <p:nvPr/>
          </p:nvSpPr>
          <p:spPr>
            <a:xfrm>
              <a:off x="2012361" y="4649873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9"/>
            <p:cNvSpPr/>
            <p:nvPr/>
          </p:nvSpPr>
          <p:spPr>
            <a:xfrm>
              <a:off x="8106636" y="2345623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9"/>
            <p:cNvSpPr/>
            <p:nvPr/>
          </p:nvSpPr>
          <p:spPr>
            <a:xfrm>
              <a:off x="7063986" y="333298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9"/>
            <p:cNvSpPr/>
            <p:nvPr/>
          </p:nvSpPr>
          <p:spPr>
            <a:xfrm>
              <a:off x="6358798" y="1235198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9"/>
            <p:cNvSpPr/>
            <p:nvPr/>
          </p:nvSpPr>
          <p:spPr>
            <a:xfrm>
              <a:off x="548637" y="3216811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9"/>
            <p:cNvSpPr/>
            <p:nvPr/>
          </p:nvSpPr>
          <p:spPr>
            <a:xfrm>
              <a:off x="8575862" y="1720836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9"/>
            <p:cNvSpPr/>
            <p:nvPr/>
          </p:nvSpPr>
          <p:spPr>
            <a:xfrm>
              <a:off x="6085512" y="809861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9"/>
            <p:cNvSpPr/>
            <p:nvPr/>
          </p:nvSpPr>
          <p:spPr>
            <a:xfrm>
              <a:off x="1813480" y="4215217"/>
              <a:ext cx="99173" cy="140119"/>
            </a:xfrm>
            <a:custGeom>
              <a:avLst/>
              <a:gdLst/>
              <a:ahLst/>
              <a:cxnLst/>
              <a:rect l="l" t="t" r="r" b="b"/>
              <a:pathLst>
                <a:path w="3013" h="4257" extrusionOk="0">
                  <a:moveTo>
                    <a:pt x="513" y="0"/>
                  </a:moveTo>
                  <a:cubicBezTo>
                    <a:pt x="438" y="0"/>
                    <a:pt x="363" y="3"/>
                    <a:pt x="289" y="5"/>
                  </a:cubicBezTo>
                  <a:cubicBezTo>
                    <a:pt x="215" y="7"/>
                    <a:pt x="146" y="39"/>
                    <a:pt x="84" y="79"/>
                  </a:cubicBezTo>
                  <a:cubicBezTo>
                    <a:pt x="8" y="130"/>
                    <a:pt x="0" y="228"/>
                    <a:pt x="66" y="296"/>
                  </a:cubicBezTo>
                  <a:cubicBezTo>
                    <a:pt x="128" y="360"/>
                    <a:pt x="201" y="390"/>
                    <a:pt x="292" y="391"/>
                  </a:cubicBezTo>
                  <a:cubicBezTo>
                    <a:pt x="439" y="393"/>
                    <a:pt x="587" y="397"/>
                    <a:pt x="731" y="417"/>
                  </a:cubicBezTo>
                  <a:cubicBezTo>
                    <a:pt x="957" y="449"/>
                    <a:pt x="1002" y="517"/>
                    <a:pt x="960" y="736"/>
                  </a:cubicBezTo>
                  <a:cubicBezTo>
                    <a:pt x="926" y="922"/>
                    <a:pt x="863" y="1099"/>
                    <a:pt x="782" y="1273"/>
                  </a:cubicBezTo>
                  <a:cubicBezTo>
                    <a:pt x="664" y="1524"/>
                    <a:pt x="696" y="1765"/>
                    <a:pt x="875" y="1980"/>
                  </a:cubicBezTo>
                  <a:cubicBezTo>
                    <a:pt x="994" y="2121"/>
                    <a:pt x="1156" y="2196"/>
                    <a:pt x="1335" y="2239"/>
                  </a:cubicBezTo>
                  <a:cubicBezTo>
                    <a:pt x="1437" y="2263"/>
                    <a:pt x="1542" y="2278"/>
                    <a:pt x="1643" y="2305"/>
                  </a:cubicBezTo>
                  <a:cubicBezTo>
                    <a:pt x="1852" y="2360"/>
                    <a:pt x="1901" y="2434"/>
                    <a:pt x="1869" y="2646"/>
                  </a:cubicBezTo>
                  <a:cubicBezTo>
                    <a:pt x="1842" y="2823"/>
                    <a:pt x="1778" y="2989"/>
                    <a:pt x="1708" y="3156"/>
                  </a:cubicBezTo>
                  <a:cubicBezTo>
                    <a:pt x="1532" y="3567"/>
                    <a:pt x="1673" y="3981"/>
                    <a:pt x="2063" y="4178"/>
                  </a:cubicBezTo>
                  <a:cubicBezTo>
                    <a:pt x="2172" y="4234"/>
                    <a:pt x="2282" y="4257"/>
                    <a:pt x="2391" y="4257"/>
                  </a:cubicBezTo>
                  <a:cubicBezTo>
                    <a:pt x="2547" y="4257"/>
                    <a:pt x="2702" y="4211"/>
                    <a:pt x="2853" y="4145"/>
                  </a:cubicBezTo>
                  <a:cubicBezTo>
                    <a:pt x="2968" y="4095"/>
                    <a:pt x="3012" y="4004"/>
                    <a:pt x="2974" y="3922"/>
                  </a:cubicBezTo>
                  <a:cubicBezTo>
                    <a:pt x="2950" y="3872"/>
                    <a:pt x="2931" y="3841"/>
                    <a:pt x="2859" y="3841"/>
                  </a:cubicBezTo>
                  <a:cubicBezTo>
                    <a:pt x="2833" y="3841"/>
                    <a:pt x="2801" y="3845"/>
                    <a:pt x="2758" y="3854"/>
                  </a:cubicBezTo>
                  <a:cubicBezTo>
                    <a:pt x="2658" y="3875"/>
                    <a:pt x="2558" y="3895"/>
                    <a:pt x="2455" y="3895"/>
                  </a:cubicBezTo>
                  <a:cubicBezTo>
                    <a:pt x="2432" y="3895"/>
                    <a:pt x="2408" y="3894"/>
                    <a:pt x="2384" y="3891"/>
                  </a:cubicBezTo>
                  <a:cubicBezTo>
                    <a:pt x="2119" y="3865"/>
                    <a:pt x="1973" y="3662"/>
                    <a:pt x="2037" y="3406"/>
                  </a:cubicBezTo>
                  <a:cubicBezTo>
                    <a:pt x="2059" y="3316"/>
                    <a:pt x="2101" y="3228"/>
                    <a:pt x="2135" y="3141"/>
                  </a:cubicBezTo>
                  <a:cubicBezTo>
                    <a:pt x="2214" y="2934"/>
                    <a:pt x="2284" y="2725"/>
                    <a:pt x="2267" y="2497"/>
                  </a:cubicBezTo>
                  <a:cubicBezTo>
                    <a:pt x="2245" y="2214"/>
                    <a:pt x="2098" y="2024"/>
                    <a:pt x="1831" y="1944"/>
                  </a:cubicBezTo>
                  <a:cubicBezTo>
                    <a:pt x="1752" y="1920"/>
                    <a:pt x="1668" y="1906"/>
                    <a:pt x="1550" y="1877"/>
                  </a:cubicBezTo>
                  <a:cubicBezTo>
                    <a:pt x="1533" y="1875"/>
                    <a:pt x="1481" y="1866"/>
                    <a:pt x="1433" y="1855"/>
                  </a:cubicBezTo>
                  <a:cubicBezTo>
                    <a:pt x="1111" y="1778"/>
                    <a:pt x="1048" y="1657"/>
                    <a:pt x="1176" y="1360"/>
                  </a:cubicBezTo>
                  <a:cubicBezTo>
                    <a:pt x="1188" y="1331"/>
                    <a:pt x="1208" y="1305"/>
                    <a:pt x="1219" y="1275"/>
                  </a:cubicBezTo>
                  <a:cubicBezTo>
                    <a:pt x="1287" y="1098"/>
                    <a:pt x="1346" y="919"/>
                    <a:pt x="1370" y="730"/>
                  </a:cubicBezTo>
                  <a:cubicBezTo>
                    <a:pt x="1415" y="377"/>
                    <a:pt x="1261" y="138"/>
                    <a:pt x="916" y="45"/>
                  </a:cubicBezTo>
                  <a:cubicBezTo>
                    <a:pt x="783" y="9"/>
                    <a:pt x="648" y="0"/>
                    <a:pt x="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9"/>
            <p:cNvSpPr/>
            <p:nvPr/>
          </p:nvSpPr>
          <p:spPr>
            <a:xfrm>
              <a:off x="100180" y="3011717"/>
              <a:ext cx="99173" cy="140119"/>
            </a:xfrm>
            <a:custGeom>
              <a:avLst/>
              <a:gdLst/>
              <a:ahLst/>
              <a:cxnLst/>
              <a:rect l="l" t="t" r="r" b="b"/>
              <a:pathLst>
                <a:path w="3013" h="4257" extrusionOk="0">
                  <a:moveTo>
                    <a:pt x="513" y="0"/>
                  </a:moveTo>
                  <a:cubicBezTo>
                    <a:pt x="438" y="0"/>
                    <a:pt x="363" y="3"/>
                    <a:pt x="289" y="5"/>
                  </a:cubicBezTo>
                  <a:cubicBezTo>
                    <a:pt x="215" y="7"/>
                    <a:pt x="146" y="39"/>
                    <a:pt x="84" y="79"/>
                  </a:cubicBezTo>
                  <a:cubicBezTo>
                    <a:pt x="8" y="130"/>
                    <a:pt x="0" y="228"/>
                    <a:pt x="66" y="296"/>
                  </a:cubicBezTo>
                  <a:cubicBezTo>
                    <a:pt x="128" y="360"/>
                    <a:pt x="201" y="390"/>
                    <a:pt x="292" y="391"/>
                  </a:cubicBezTo>
                  <a:cubicBezTo>
                    <a:pt x="439" y="393"/>
                    <a:pt x="587" y="397"/>
                    <a:pt x="731" y="417"/>
                  </a:cubicBezTo>
                  <a:cubicBezTo>
                    <a:pt x="957" y="449"/>
                    <a:pt x="1002" y="517"/>
                    <a:pt x="960" y="736"/>
                  </a:cubicBezTo>
                  <a:cubicBezTo>
                    <a:pt x="926" y="922"/>
                    <a:pt x="863" y="1099"/>
                    <a:pt x="782" y="1273"/>
                  </a:cubicBezTo>
                  <a:cubicBezTo>
                    <a:pt x="664" y="1524"/>
                    <a:pt x="696" y="1765"/>
                    <a:pt x="875" y="1980"/>
                  </a:cubicBezTo>
                  <a:cubicBezTo>
                    <a:pt x="994" y="2121"/>
                    <a:pt x="1156" y="2196"/>
                    <a:pt x="1335" y="2239"/>
                  </a:cubicBezTo>
                  <a:cubicBezTo>
                    <a:pt x="1437" y="2263"/>
                    <a:pt x="1542" y="2278"/>
                    <a:pt x="1643" y="2305"/>
                  </a:cubicBezTo>
                  <a:cubicBezTo>
                    <a:pt x="1852" y="2360"/>
                    <a:pt x="1901" y="2434"/>
                    <a:pt x="1869" y="2646"/>
                  </a:cubicBezTo>
                  <a:cubicBezTo>
                    <a:pt x="1842" y="2823"/>
                    <a:pt x="1778" y="2989"/>
                    <a:pt x="1708" y="3156"/>
                  </a:cubicBezTo>
                  <a:cubicBezTo>
                    <a:pt x="1532" y="3567"/>
                    <a:pt x="1673" y="3981"/>
                    <a:pt x="2063" y="4178"/>
                  </a:cubicBezTo>
                  <a:cubicBezTo>
                    <a:pt x="2172" y="4234"/>
                    <a:pt x="2282" y="4257"/>
                    <a:pt x="2391" y="4257"/>
                  </a:cubicBezTo>
                  <a:cubicBezTo>
                    <a:pt x="2547" y="4257"/>
                    <a:pt x="2702" y="4211"/>
                    <a:pt x="2853" y="4145"/>
                  </a:cubicBezTo>
                  <a:cubicBezTo>
                    <a:pt x="2968" y="4095"/>
                    <a:pt x="3012" y="4004"/>
                    <a:pt x="2974" y="3922"/>
                  </a:cubicBezTo>
                  <a:cubicBezTo>
                    <a:pt x="2950" y="3872"/>
                    <a:pt x="2931" y="3841"/>
                    <a:pt x="2859" y="3841"/>
                  </a:cubicBezTo>
                  <a:cubicBezTo>
                    <a:pt x="2833" y="3841"/>
                    <a:pt x="2801" y="3845"/>
                    <a:pt x="2758" y="3854"/>
                  </a:cubicBezTo>
                  <a:cubicBezTo>
                    <a:pt x="2658" y="3875"/>
                    <a:pt x="2558" y="3895"/>
                    <a:pt x="2455" y="3895"/>
                  </a:cubicBezTo>
                  <a:cubicBezTo>
                    <a:pt x="2432" y="3895"/>
                    <a:pt x="2408" y="3894"/>
                    <a:pt x="2384" y="3891"/>
                  </a:cubicBezTo>
                  <a:cubicBezTo>
                    <a:pt x="2119" y="3865"/>
                    <a:pt x="1973" y="3662"/>
                    <a:pt x="2037" y="3406"/>
                  </a:cubicBezTo>
                  <a:cubicBezTo>
                    <a:pt x="2059" y="3316"/>
                    <a:pt x="2101" y="3228"/>
                    <a:pt x="2135" y="3141"/>
                  </a:cubicBezTo>
                  <a:cubicBezTo>
                    <a:pt x="2214" y="2934"/>
                    <a:pt x="2284" y="2725"/>
                    <a:pt x="2267" y="2497"/>
                  </a:cubicBezTo>
                  <a:cubicBezTo>
                    <a:pt x="2245" y="2214"/>
                    <a:pt x="2098" y="2024"/>
                    <a:pt x="1831" y="1944"/>
                  </a:cubicBezTo>
                  <a:cubicBezTo>
                    <a:pt x="1752" y="1920"/>
                    <a:pt x="1668" y="1906"/>
                    <a:pt x="1550" y="1877"/>
                  </a:cubicBezTo>
                  <a:cubicBezTo>
                    <a:pt x="1533" y="1875"/>
                    <a:pt x="1481" y="1866"/>
                    <a:pt x="1433" y="1855"/>
                  </a:cubicBezTo>
                  <a:cubicBezTo>
                    <a:pt x="1111" y="1778"/>
                    <a:pt x="1048" y="1657"/>
                    <a:pt x="1176" y="1360"/>
                  </a:cubicBezTo>
                  <a:cubicBezTo>
                    <a:pt x="1188" y="1331"/>
                    <a:pt x="1208" y="1305"/>
                    <a:pt x="1219" y="1275"/>
                  </a:cubicBezTo>
                  <a:cubicBezTo>
                    <a:pt x="1287" y="1098"/>
                    <a:pt x="1346" y="919"/>
                    <a:pt x="1370" y="730"/>
                  </a:cubicBezTo>
                  <a:cubicBezTo>
                    <a:pt x="1415" y="377"/>
                    <a:pt x="1261" y="138"/>
                    <a:pt x="916" y="45"/>
                  </a:cubicBezTo>
                  <a:cubicBezTo>
                    <a:pt x="783" y="9"/>
                    <a:pt x="648" y="0"/>
                    <a:pt x="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9"/>
            <p:cNvSpPr/>
            <p:nvPr/>
          </p:nvSpPr>
          <p:spPr>
            <a:xfrm>
              <a:off x="689638" y="1960352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9"/>
            <p:cNvSpPr/>
            <p:nvPr/>
          </p:nvSpPr>
          <p:spPr>
            <a:xfrm>
              <a:off x="6024763" y="1124377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9"/>
            <p:cNvSpPr/>
            <p:nvPr/>
          </p:nvSpPr>
          <p:spPr>
            <a:xfrm>
              <a:off x="8485413" y="3222452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9"/>
            <p:cNvSpPr/>
            <p:nvPr/>
          </p:nvSpPr>
          <p:spPr>
            <a:xfrm>
              <a:off x="2276463" y="4463202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2"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0" name="Google Shape;1420;p30"/>
          <p:cNvGrpSpPr/>
          <p:nvPr/>
        </p:nvGrpSpPr>
        <p:grpSpPr>
          <a:xfrm>
            <a:off x="-99837" y="0"/>
            <a:ext cx="9267475" cy="5143500"/>
            <a:chOff x="-228625" y="0"/>
            <a:chExt cx="9267475" cy="5143500"/>
          </a:xfrm>
        </p:grpSpPr>
        <p:sp>
          <p:nvSpPr>
            <p:cNvPr id="1421" name="Google Shape;1421;p30"/>
            <p:cNvSpPr/>
            <p:nvPr/>
          </p:nvSpPr>
          <p:spPr>
            <a:xfrm>
              <a:off x="8316900" y="3694700"/>
              <a:ext cx="692400" cy="497375"/>
            </a:xfrm>
            <a:custGeom>
              <a:avLst/>
              <a:gdLst/>
              <a:ahLst/>
              <a:cxnLst/>
              <a:rect l="l" t="t" r="r" b="b"/>
              <a:pathLst>
                <a:path w="27696" h="19895" extrusionOk="0">
                  <a:moveTo>
                    <a:pt x="20356" y="1"/>
                  </a:moveTo>
                  <a:cubicBezTo>
                    <a:pt x="19796" y="1"/>
                    <a:pt x="19228" y="100"/>
                    <a:pt x="18688" y="292"/>
                  </a:cubicBezTo>
                  <a:cubicBezTo>
                    <a:pt x="16446" y="1092"/>
                    <a:pt x="15130" y="3251"/>
                    <a:pt x="13782" y="5065"/>
                  </a:cubicBezTo>
                  <a:cubicBezTo>
                    <a:pt x="12914" y="6233"/>
                    <a:pt x="11952" y="7298"/>
                    <a:pt x="10604" y="7904"/>
                  </a:cubicBezTo>
                  <a:cubicBezTo>
                    <a:pt x="9227" y="8524"/>
                    <a:pt x="7691" y="8688"/>
                    <a:pt x="6255" y="9116"/>
                  </a:cubicBezTo>
                  <a:cubicBezTo>
                    <a:pt x="4401" y="9668"/>
                    <a:pt x="2402" y="10773"/>
                    <a:pt x="1718" y="12707"/>
                  </a:cubicBezTo>
                  <a:cubicBezTo>
                    <a:pt x="1" y="17553"/>
                    <a:pt x="6946" y="19853"/>
                    <a:pt x="10459" y="19894"/>
                  </a:cubicBezTo>
                  <a:cubicBezTo>
                    <a:pt x="10512" y="19895"/>
                    <a:pt x="10565" y="19895"/>
                    <a:pt x="10618" y="19895"/>
                  </a:cubicBezTo>
                  <a:cubicBezTo>
                    <a:pt x="15510" y="19895"/>
                    <a:pt x="19967" y="17287"/>
                    <a:pt x="22790" y="13357"/>
                  </a:cubicBezTo>
                  <a:cubicBezTo>
                    <a:pt x="25410" y="9710"/>
                    <a:pt x="27696" y="2573"/>
                    <a:pt x="22136" y="344"/>
                  </a:cubicBezTo>
                  <a:cubicBezTo>
                    <a:pt x="22094" y="327"/>
                    <a:pt x="22054" y="320"/>
                    <a:pt x="22016" y="319"/>
                  </a:cubicBezTo>
                  <a:cubicBezTo>
                    <a:pt x="21495" y="104"/>
                    <a:pt x="20930" y="1"/>
                    <a:pt x="20356" y="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0"/>
            <p:cNvSpPr/>
            <p:nvPr/>
          </p:nvSpPr>
          <p:spPr>
            <a:xfrm rot="10800000" flipH="1">
              <a:off x="7445125" y="4311334"/>
              <a:ext cx="1593725" cy="832166"/>
            </a:xfrm>
            <a:custGeom>
              <a:avLst/>
              <a:gdLst/>
              <a:ahLst/>
              <a:cxnLst/>
              <a:rect l="l" t="t" r="r" b="b"/>
              <a:pathLst>
                <a:path w="27199" h="14202" extrusionOk="0">
                  <a:moveTo>
                    <a:pt x="1" y="0"/>
                  </a:moveTo>
                  <a:cubicBezTo>
                    <a:pt x="218" y="5347"/>
                    <a:pt x="2037" y="13265"/>
                    <a:pt x="10780" y="14117"/>
                  </a:cubicBezTo>
                  <a:cubicBezTo>
                    <a:pt x="11362" y="14174"/>
                    <a:pt x="11924" y="14201"/>
                    <a:pt x="12468" y="14201"/>
                  </a:cubicBezTo>
                  <a:cubicBezTo>
                    <a:pt x="22178" y="14201"/>
                    <a:pt x="25962" y="5497"/>
                    <a:pt x="27199" y="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0"/>
            <p:cNvSpPr/>
            <p:nvPr/>
          </p:nvSpPr>
          <p:spPr>
            <a:xfrm>
              <a:off x="0" y="0"/>
              <a:ext cx="824254" cy="647811"/>
            </a:xfrm>
            <a:custGeom>
              <a:avLst/>
              <a:gdLst/>
              <a:ahLst/>
              <a:cxnLst/>
              <a:rect l="l" t="t" r="r" b="b"/>
              <a:pathLst>
                <a:path w="52517" h="41275" extrusionOk="0">
                  <a:moveTo>
                    <a:pt x="1" y="1"/>
                  </a:moveTo>
                  <a:lnTo>
                    <a:pt x="1" y="37498"/>
                  </a:lnTo>
                  <a:cubicBezTo>
                    <a:pt x="547" y="37894"/>
                    <a:pt x="1103" y="38262"/>
                    <a:pt x="1660" y="38595"/>
                  </a:cubicBezTo>
                  <a:cubicBezTo>
                    <a:pt x="4490" y="40284"/>
                    <a:pt x="7803" y="41274"/>
                    <a:pt x="11079" y="41274"/>
                  </a:cubicBezTo>
                  <a:cubicBezTo>
                    <a:pt x="12866" y="41274"/>
                    <a:pt x="14642" y="40980"/>
                    <a:pt x="16324" y="40344"/>
                  </a:cubicBezTo>
                  <a:cubicBezTo>
                    <a:pt x="21863" y="38251"/>
                    <a:pt x="26028" y="32738"/>
                    <a:pt x="31927" y="32199"/>
                  </a:cubicBezTo>
                  <a:cubicBezTo>
                    <a:pt x="32303" y="32164"/>
                    <a:pt x="32679" y="32152"/>
                    <a:pt x="33055" y="32152"/>
                  </a:cubicBezTo>
                  <a:cubicBezTo>
                    <a:pt x="34161" y="32152"/>
                    <a:pt x="35270" y="32262"/>
                    <a:pt x="36377" y="32262"/>
                  </a:cubicBezTo>
                  <a:cubicBezTo>
                    <a:pt x="36556" y="32262"/>
                    <a:pt x="36734" y="32259"/>
                    <a:pt x="36912" y="32253"/>
                  </a:cubicBezTo>
                  <a:cubicBezTo>
                    <a:pt x="40331" y="32125"/>
                    <a:pt x="43624" y="30568"/>
                    <a:pt x="46116" y="28226"/>
                  </a:cubicBezTo>
                  <a:cubicBezTo>
                    <a:pt x="48612" y="25883"/>
                    <a:pt x="50338" y="22793"/>
                    <a:pt x="51340" y="19521"/>
                  </a:cubicBezTo>
                  <a:cubicBezTo>
                    <a:pt x="52219" y="16653"/>
                    <a:pt x="52517" y="13609"/>
                    <a:pt x="52252" y="10619"/>
                  </a:cubicBezTo>
                  <a:cubicBezTo>
                    <a:pt x="51920" y="6836"/>
                    <a:pt x="50688" y="3141"/>
                    <a:pt x="48597" y="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0"/>
            <p:cNvSpPr/>
            <p:nvPr/>
          </p:nvSpPr>
          <p:spPr>
            <a:xfrm>
              <a:off x="-228625" y="3934425"/>
              <a:ext cx="1070189" cy="1056686"/>
            </a:xfrm>
            <a:custGeom>
              <a:avLst/>
              <a:gdLst/>
              <a:ahLst/>
              <a:cxnLst/>
              <a:rect l="l" t="t" r="r" b="b"/>
              <a:pathLst>
                <a:path w="32972" h="32556" extrusionOk="0">
                  <a:moveTo>
                    <a:pt x="0" y="0"/>
                  </a:moveTo>
                  <a:lnTo>
                    <a:pt x="0" y="32556"/>
                  </a:lnTo>
                  <a:lnTo>
                    <a:pt x="32972" y="32556"/>
                  </a:lnTo>
                  <a:cubicBezTo>
                    <a:pt x="32428" y="32078"/>
                    <a:pt x="31964" y="31519"/>
                    <a:pt x="31611" y="30861"/>
                  </a:cubicBezTo>
                  <a:cubicBezTo>
                    <a:pt x="31024" y="29761"/>
                    <a:pt x="30835" y="28540"/>
                    <a:pt x="30749" y="27284"/>
                  </a:cubicBezTo>
                  <a:cubicBezTo>
                    <a:pt x="30608" y="25223"/>
                    <a:pt x="30743" y="23074"/>
                    <a:pt x="29849" y="21236"/>
                  </a:cubicBezTo>
                  <a:cubicBezTo>
                    <a:pt x="29669" y="20866"/>
                    <a:pt x="29454" y="20521"/>
                    <a:pt x="29209" y="20203"/>
                  </a:cubicBezTo>
                  <a:cubicBezTo>
                    <a:pt x="27815" y="18372"/>
                    <a:pt x="25472" y="17334"/>
                    <a:pt x="23237" y="16585"/>
                  </a:cubicBezTo>
                  <a:cubicBezTo>
                    <a:pt x="18056" y="14851"/>
                    <a:pt x="12288" y="13718"/>
                    <a:pt x="8596" y="9693"/>
                  </a:cubicBezTo>
                  <a:cubicBezTo>
                    <a:pt x="6106" y="6978"/>
                    <a:pt x="4825" y="3173"/>
                    <a:pt x="1836" y="1018"/>
                  </a:cubicBezTo>
                  <a:cubicBezTo>
                    <a:pt x="1264" y="604"/>
                    <a:pt x="648" y="268"/>
                    <a:pt x="0" y="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0"/>
            <p:cNvSpPr/>
            <p:nvPr/>
          </p:nvSpPr>
          <p:spPr>
            <a:xfrm>
              <a:off x="5740198" y="0"/>
              <a:ext cx="2112637" cy="1056667"/>
            </a:xfrm>
            <a:custGeom>
              <a:avLst/>
              <a:gdLst/>
              <a:ahLst/>
              <a:cxnLst/>
              <a:rect l="l" t="t" r="r" b="b"/>
              <a:pathLst>
                <a:path w="18174" h="9090" extrusionOk="0">
                  <a:moveTo>
                    <a:pt x="967" y="1"/>
                  </a:moveTo>
                  <a:cubicBezTo>
                    <a:pt x="311" y="2200"/>
                    <a:pt x="0" y="4484"/>
                    <a:pt x="270" y="6761"/>
                  </a:cubicBezTo>
                  <a:cubicBezTo>
                    <a:pt x="384" y="7716"/>
                    <a:pt x="766" y="8842"/>
                    <a:pt x="1712" y="9056"/>
                  </a:cubicBezTo>
                  <a:cubicBezTo>
                    <a:pt x="1813" y="9079"/>
                    <a:pt x="1916" y="9089"/>
                    <a:pt x="2018" y="9089"/>
                  </a:cubicBezTo>
                  <a:cubicBezTo>
                    <a:pt x="2322" y="9089"/>
                    <a:pt x="2627" y="8997"/>
                    <a:pt x="2902" y="8866"/>
                  </a:cubicBezTo>
                  <a:cubicBezTo>
                    <a:pt x="4080" y="8304"/>
                    <a:pt x="4775" y="7103"/>
                    <a:pt x="5500" y="6023"/>
                  </a:cubicBezTo>
                  <a:cubicBezTo>
                    <a:pt x="6224" y="4945"/>
                    <a:pt x="7191" y="3848"/>
                    <a:pt x="8497" y="3722"/>
                  </a:cubicBezTo>
                  <a:cubicBezTo>
                    <a:pt x="8583" y="3714"/>
                    <a:pt x="8669" y="3710"/>
                    <a:pt x="8755" y="3710"/>
                  </a:cubicBezTo>
                  <a:cubicBezTo>
                    <a:pt x="10073" y="3710"/>
                    <a:pt x="11313" y="4642"/>
                    <a:pt x="12637" y="4642"/>
                  </a:cubicBezTo>
                  <a:cubicBezTo>
                    <a:pt x="12691" y="4642"/>
                    <a:pt x="12744" y="4641"/>
                    <a:pt x="12798" y="4637"/>
                  </a:cubicBezTo>
                  <a:cubicBezTo>
                    <a:pt x="14039" y="4565"/>
                    <a:pt x="15037" y="3643"/>
                    <a:pt x="15846" y="2715"/>
                  </a:cubicBezTo>
                  <a:cubicBezTo>
                    <a:pt x="16619" y="1829"/>
                    <a:pt x="17357" y="857"/>
                    <a:pt x="18173" y="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6" name="Google Shape;1426;p30"/>
          <p:cNvGrpSpPr/>
          <p:nvPr/>
        </p:nvGrpSpPr>
        <p:grpSpPr>
          <a:xfrm>
            <a:off x="-25" y="0"/>
            <a:ext cx="9038875" cy="5143511"/>
            <a:chOff x="-25" y="0"/>
            <a:chExt cx="9038875" cy="5143511"/>
          </a:xfrm>
        </p:grpSpPr>
        <p:sp>
          <p:nvSpPr>
            <p:cNvPr id="1427" name="Google Shape;1427;p30"/>
            <p:cNvSpPr/>
            <p:nvPr/>
          </p:nvSpPr>
          <p:spPr>
            <a:xfrm>
              <a:off x="8316900" y="3694700"/>
              <a:ext cx="692400" cy="497375"/>
            </a:xfrm>
            <a:custGeom>
              <a:avLst/>
              <a:gdLst/>
              <a:ahLst/>
              <a:cxnLst/>
              <a:rect l="l" t="t" r="r" b="b"/>
              <a:pathLst>
                <a:path w="27696" h="19895" extrusionOk="0">
                  <a:moveTo>
                    <a:pt x="20356" y="1"/>
                  </a:moveTo>
                  <a:cubicBezTo>
                    <a:pt x="19796" y="1"/>
                    <a:pt x="19228" y="100"/>
                    <a:pt x="18688" y="292"/>
                  </a:cubicBezTo>
                  <a:cubicBezTo>
                    <a:pt x="16446" y="1092"/>
                    <a:pt x="15130" y="3251"/>
                    <a:pt x="13782" y="5065"/>
                  </a:cubicBezTo>
                  <a:cubicBezTo>
                    <a:pt x="12914" y="6233"/>
                    <a:pt x="11952" y="7298"/>
                    <a:pt x="10604" y="7904"/>
                  </a:cubicBezTo>
                  <a:cubicBezTo>
                    <a:pt x="9227" y="8524"/>
                    <a:pt x="7691" y="8688"/>
                    <a:pt x="6255" y="9116"/>
                  </a:cubicBezTo>
                  <a:cubicBezTo>
                    <a:pt x="4401" y="9668"/>
                    <a:pt x="2402" y="10773"/>
                    <a:pt x="1718" y="12707"/>
                  </a:cubicBezTo>
                  <a:cubicBezTo>
                    <a:pt x="1" y="17553"/>
                    <a:pt x="6946" y="19853"/>
                    <a:pt x="10459" y="19894"/>
                  </a:cubicBezTo>
                  <a:cubicBezTo>
                    <a:pt x="10512" y="19895"/>
                    <a:pt x="10565" y="19895"/>
                    <a:pt x="10618" y="19895"/>
                  </a:cubicBezTo>
                  <a:cubicBezTo>
                    <a:pt x="15510" y="19895"/>
                    <a:pt x="19967" y="17287"/>
                    <a:pt x="22790" y="13357"/>
                  </a:cubicBezTo>
                  <a:cubicBezTo>
                    <a:pt x="25410" y="9710"/>
                    <a:pt x="27696" y="2573"/>
                    <a:pt x="22136" y="344"/>
                  </a:cubicBezTo>
                  <a:cubicBezTo>
                    <a:pt x="22094" y="327"/>
                    <a:pt x="22054" y="320"/>
                    <a:pt x="22016" y="319"/>
                  </a:cubicBezTo>
                  <a:cubicBezTo>
                    <a:pt x="21495" y="104"/>
                    <a:pt x="20930" y="1"/>
                    <a:pt x="203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0"/>
            <p:cNvSpPr/>
            <p:nvPr/>
          </p:nvSpPr>
          <p:spPr>
            <a:xfrm rot="10800000" flipH="1">
              <a:off x="7445125" y="4311334"/>
              <a:ext cx="1593725" cy="832166"/>
            </a:xfrm>
            <a:custGeom>
              <a:avLst/>
              <a:gdLst/>
              <a:ahLst/>
              <a:cxnLst/>
              <a:rect l="l" t="t" r="r" b="b"/>
              <a:pathLst>
                <a:path w="27199" h="14202" extrusionOk="0">
                  <a:moveTo>
                    <a:pt x="1" y="0"/>
                  </a:moveTo>
                  <a:cubicBezTo>
                    <a:pt x="218" y="5347"/>
                    <a:pt x="2037" y="13265"/>
                    <a:pt x="10780" y="14117"/>
                  </a:cubicBezTo>
                  <a:cubicBezTo>
                    <a:pt x="11362" y="14174"/>
                    <a:pt x="11924" y="14201"/>
                    <a:pt x="12468" y="14201"/>
                  </a:cubicBezTo>
                  <a:cubicBezTo>
                    <a:pt x="22178" y="14201"/>
                    <a:pt x="25962" y="5497"/>
                    <a:pt x="271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0"/>
            <p:cNvSpPr/>
            <p:nvPr/>
          </p:nvSpPr>
          <p:spPr>
            <a:xfrm>
              <a:off x="0" y="0"/>
              <a:ext cx="824254" cy="647811"/>
            </a:xfrm>
            <a:custGeom>
              <a:avLst/>
              <a:gdLst/>
              <a:ahLst/>
              <a:cxnLst/>
              <a:rect l="l" t="t" r="r" b="b"/>
              <a:pathLst>
                <a:path w="52517" h="41275" extrusionOk="0">
                  <a:moveTo>
                    <a:pt x="1" y="1"/>
                  </a:moveTo>
                  <a:lnTo>
                    <a:pt x="1" y="37498"/>
                  </a:lnTo>
                  <a:cubicBezTo>
                    <a:pt x="547" y="37894"/>
                    <a:pt x="1103" y="38262"/>
                    <a:pt x="1660" y="38595"/>
                  </a:cubicBezTo>
                  <a:cubicBezTo>
                    <a:pt x="4490" y="40284"/>
                    <a:pt x="7803" y="41274"/>
                    <a:pt x="11079" y="41274"/>
                  </a:cubicBezTo>
                  <a:cubicBezTo>
                    <a:pt x="12866" y="41274"/>
                    <a:pt x="14642" y="40980"/>
                    <a:pt x="16324" y="40344"/>
                  </a:cubicBezTo>
                  <a:cubicBezTo>
                    <a:pt x="21863" y="38251"/>
                    <a:pt x="26028" y="32738"/>
                    <a:pt x="31927" y="32199"/>
                  </a:cubicBezTo>
                  <a:cubicBezTo>
                    <a:pt x="32303" y="32164"/>
                    <a:pt x="32679" y="32152"/>
                    <a:pt x="33055" y="32152"/>
                  </a:cubicBezTo>
                  <a:cubicBezTo>
                    <a:pt x="34161" y="32152"/>
                    <a:pt x="35270" y="32262"/>
                    <a:pt x="36377" y="32262"/>
                  </a:cubicBezTo>
                  <a:cubicBezTo>
                    <a:pt x="36556" y="32262"/>
                    <a:pt x="36734" y="32259"/>
                    <a:pt x="36912" y="32253"/>
                  </a:cubicBezTo>
                  <a:cubicBezTo>
                    <a:pt x="40331" y="32125"/>
                    <a:pt x="43624" y="30568"/>
                    <a:pt x="46116" y="28226"/>
                  </a:cubicBezTo>
                  <a:cubicBezTo>
                    <a:pt x="48612" y="25883"/>
                    <a:pt x="50338" y="22793"/>
                    <a:pt x="51340" y="19521"/>
                  </a:cubicBezTo>
                  <a:cubicBezTo>
                    <a:pt x="52219" y="16653"/>
                    <a:pt x="52517" y="13609"/>
                    <a:pt x="52252" y="10619"/>
                  </a:cubicBezTo>
                  <a:cubicBezTo>
                    <a:pt x="51920" y="6836"/>
                    <a:pt x="50688" y="3141"/>
                    <a:pt x="485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0"/>
            <p:cNvSpPr/>
            <p:nvPr/>
          </p:nvSpPr>
          <p:spPr>
            <a:xfrm>
              <a:off x="-25" y="4086825"/>
              <a:ext cx="1070189" cy="1056686"/>
            </a:xfrm>
            <a:custGeom>
              <a:avLst/>
              <a:gdLst/>
              <a:ahLst/>
              <a:cxnLst/>
              <a:rect l="l" t="t" r="r" b="b"/>
              <a:pathLst>
                <a:path w="32972" h="32556" extrusionOk="0">
                  <a:moveTo>
                    <a:pt x="0" y="0"/>
                  </a:moveTo>
                  <a:lnTo>
                    <a:pt x="0" y="32556"/>
                  </a:lnTo>
                  <a:lnTo>
                    <a:pt x="32972" y="32556"/>
                  </a:lnTo>
                  <a:cubicBezTo>
                    <a:pt x="32428" y="32078"/>
                    <a:pt x="31964" y="31519"/>
                    <a:pt x="31611" y="30861"/>
                  </a:cubicBezTo>
                  <a:cubicBezTo>
                    <a:pt x="31024" y="29761"/>
                    <a:pt x="30835" y="28540"/>
                    <a:pt x="30749" y="27284"/>
                  </a:cubicBezTo>
                  <a:cubicBezTo>
                    <a:pt x="30608" y="25223"/>
                    <a:pt x="30743" y="23074"/>
                    <a:pt x="29849" y="21236"/>
                  </a:cubicBezTo>
                  <a:cubicBezTo>
                    <a:pt x="29669" y="20866"/>
                    <a:pt x="29454" y="20521"/>
                    <a:pt x="29209" y="20203"/>
                  </a:cubicBezTo>
                  <a:cubicBezTo>
                    <a:pt x="27815" y="18372"/>
                    <a:pt x="25472" y="17334"/>
                    <a:pt x="23237" y="16585"/>
                  </a:cubicBezTo>
                  <a:cubicBezTo>
                    <a:pt x="18056" y="14851"/>
                    <a:pt x="12288" y="13718"/>
                    <a:pt x="8596" y="9693"/>
                  </a:cubicBezTo>
                  <a:cubicBezTo>
                    <a:pt x="6106" y="6978"/>
                    <a:pt x="4825" y="3173"/>
                    <a:pt x="1836" y="1018"/>
                  </a:cubicBezTo>
                  <a:cubicBezTo>
                    <a:pt x="1264" y="604"/>
                    <a:pt x="648" y="26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0"/>
            <p:cNvSpPr/>
            <p:nvPr/>
          </p:nvSpPr>
          <p:spPr>
            <a:xfrm>
              <a:off x="5740198" y="0"/>
              <a:ext cx="2112637" cy="1056667"/>
            </a:xfrm>
            <a:custGeom>
              <a:avLst/>
              <a:gdLst/>
              <a:ahLst/>
              <a:cxnLst/>
              <a:rect l="l" t="t" r="r" b="b"/>
              <a:pathLst>
                <a:path w="18174" h="9090" extrusionOk="0">
                  <a:moveTo>
                    <a:pt x="967" y="1"/>
                  </a:moveTo>
                  <a:cubicBezTo>
                    <a:pt x="311" y="2200"/>
                    <a:pt x="0" y="4484"/>
                    <a:pt x="270" y="6761"/>
                  </a:cubicBezTo>
                  <a:cubicBezTo>
                    <a:pt x="384" y="7716"/>
                    <a:pt x="766" y="8842"/>
                    <a:pt x="1712" y="9056"/>
                  </a:cubicBezTo>
                  <a:cubicBezTo>
                    <a:pt x="1813" y="9079"/>
                    <a:pt x="1916" y="9089"/>
                    <a:pt x="2018" y="9089"/>
                  </a:cubicBezTo>
                  <a:cubicBezTo>
                    <a:pt x="2322" y="9089"/>
                    <a:pt x="2627" y="8997"/>
                    <a:pt x="2902" y="8866"/>
                  </a:cubicBezTo>
                  <a:cubicBezTo>
                    <a:pt x="4080" y="8304"/>
                    <a:pt x="4775" y="7103"/>
                    <a:pt x="5500" y="6023"/>
                  </a:cubicBezTo>
                  <a:cubicBezTo>
                    <a:pt x="6224" y="4945"/>
                    <a:pt x="7191" y="3848"/>
                    <a:pt x="8497" y="3722"/>
                  </a:cubicBezTo>
                  <a:cubicBezTo>
                    <a:pt x="8583" y="3714"/>
                    <a:pt x="8669" y="3710"/>
                    <a:pt x="8755" y="3710"/>
                  </a:cubicBezTo>
                  <a:cubicBezTo>
                    <a:pt x="10073" y="3710"/>
                    <a:pt x="11313" y="4642"/>
                    <a:pt x="12637" y="4642"/>
                  </a:cubicBezTo>
                  <a:cubicBezTo>
                    <a:pt x="12691" y="4642"/>
                    <a:pt x="12744" y="4641"/>
                    <a:pt x="12798" y="4637"/>
                  </a:cubicBezTo>
                  <a:cubicBezTo>
                    <a:pt x="14039" y="4565"/>
                    <a:pt x="15037" y="3643"/>
                    <a:pt x="15846" y="2715"/>
                  </a:cubicBezTo>
                  <a:cubicBezTo>
                    <a:pt x="16619" y="1829"/>
                    <a:pt x="17357" y="857"/>
                    <a:pt x="18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2" name="Google Shape;1432;p30"/>
          <p:cNvGrpSpPr/>
          <p:nvPr/>
        </p:nvGrpSpPr>
        <p:grpSpPr>
          <a:xfrm>
            <a:off x="124376" y="210217"/>
            <a:ext cx="8913827" cy="3762390"/>
            <a:chOff x="124376" y="210217"/>
            <a:chExt cx="8913827" cy="3762390"/>
          </a:xfrm>
        </p:grpSpPr>
        <p:sp>
          <p:nvSpPr>
            <p:cNvPr id="1433" name="Google Shape;1433;p30"/>
            <p:cNvSpPr/>
            <p:nvPr/>
          </p:nvSpPr>
          <p:spPr>
            <a:xfrm>
              <a:off x="325111" y="1652123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0"/>
            <p:cNvSpPr/>
            <p:nvPr/>
          </p:nvSpPr>
          <p:spPr>
            <a:xfrm>
              <a:off x="200626" y="1460702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0"/>
            <p:cNvSpPr/>
            <p:nvPr/>
          </p:nvSpPr>
          <p:spPr>
            <a:xfrm>
              <a:off x="275312" y="3877811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0"/>
            <p:cNvSpPr/>
            <p:nvPr/>
          </p:nvSpPr>
          <p:spPr>
            <a:xfrm>
              <a:off x="124387" y="1799336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0"/>
            <p:cNvSpPr/>
            <p:nvPr/>
          </p:nvSpPr>
          <p:spPr>
            <a:xfrm>
              <a:off x="5317512" y="803474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0"/>
            <p:cNvSpPr/>
            <p:nvPr/>
          </p:nvSpPr>
          <p:spPr>
            <a:xfrm>
              <a:off x="7082112" y="295674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0"/>
            <p:cNvSpPr/>
            <p:nvPr/>
          </p:nvSpPr>
          <p:spPr>
            <a:xfrm>
              <a:off x="8636637" y="1284299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0"/>
            <p:cNvSpPr/>
            <p:nvPr/>
          </p:nvSpPr>
          <p:spPr>
            <a:xfrm>
              <a:off x="8943737" y="2284274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0"/>
            <p:cNvSpPr/>
            <p:nvPr/>
          </p:nvSpPr>
          <p:spPr>
            <a:xfrm>
              <a:off x="200636" y="3565573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0"/>
            <p:cNvSpPr/>
            <p:nvPr/>
          </p:nvSpPr>
          <p:spPr>
            <a:xfrm>
              <a:off x="8807748" y="2152623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0"/>
            <p:cNvSpPr/>
            <p:nvPr/>
          </p:nvSpPr>
          <p:spPr>
            <a:xfrm>
              <a:off x="8886836" y="1184898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0"/>
            <p:cNvSpPr/>
            <p:nvPr/>
          </p:nvSpPr>
          <p:spPr>
            <a:xfrm>
              <a:off x="7230511" y="632273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0"/>
            <p:cNvSpPr/>
            <p:nvPr/>
          </p:nvSpPr>
          <p:spPr>
            <a:xfrm>
              <a:off x="124376" y="3766377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0"/>
            <p:cNvSpPr/>
            <p:nvPr/>
          </p:nvSpPr>
          <p:spPr>
            <a:xfrm>
              <a:off x="8859901" y="1460702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0"/>
            <p:cNvSpPr/>
            <p:nvPr/>
          </p:nvSpPr>
          <p:spPr>
            <a:xfrm>
              <a:off x="8920626" y="1916777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0"/>
            <p:cNvSpPr/>
            <p:nvPr/>
          </p:nvSpPr>
          <p:spPr>
            <a:xfrm>
              <a:off x="7411101" y="385327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0"/>
            <p:cNvSpPr/>
            <p:nvPr/>
          </p:nvSpPr>
          <p:spPr>
            <a:xfrm>
              <a:off x="5336901" y="632777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0"/>
            <p:cNvSpPr/>
            <p:nvPr/>
          </p:nvSpPr>
          <p:spPr>
            <a:xfrm>
              <a:off x="8405930" y="210217"/>
              <a:ext cx="99173" cy="140119"/>
            </a:xfrm>
            <a:custGeom>
              <a:avLst/>
              <a:gdLst/>
              <a:ahLst/>
              <a:cxnLst/>
              <a:rect l="l" t="t" r="r" b="b"/>
              <a:pathLst>
                <a:path w="3013" h="4257" extrusionOk="0">
                  <a:moveTo>
                    <a:pt x="513" y="0"/>
                  </a:moveTo>
                  <a:cubicBezTo>
                    <a:pt x="438" y="0"/>
                    <a:pt x="363" y="3"/>
                    <a:pt x="289" y="5"/>
                  </a:cubicBezTo>
                  <a:cubicBezTo>
                    <a:pt x="215" y="7"/>
                    <a:pt x="146" y="39"/>
                    <a:pt x="84" y="79"/>
                  </a:cubicBezTo>
                  <a:cubicBezTo>
                    <a:pt x="8" y="130"/>
                    <a:pt x="0" y="228"/>
                    <a:pt x="66" y="296"/>
                  </a:cubicBezTo>
                  <a:cubicBezTo>
                    <a:pt x="128" y="360"/>
                    <a:pt x="201" y="390"/>
                    <a:pt x="292" y="391"/>
                  </a:cubicBezTo>
                  <a:cubicBezTo>
                    <a:pt x="439" y="393"/>
                    <a:pt x="587" y="397"/>
                    <a:pt x="731" y="417"/>
                  </a:cubicBezTo>
                  <a:cubicBezTo>
                    <a:pt x="957" y="449"/>
                    <a:pt x="1002" y="517"/>
                    <a:pt x="960" y="736"/>
                  </a:cubicBezTo>
                  <a:cubicBezTo>
                    <a:pt x="926" y="922"/>
                    <a:pt x="863" y="1099"/>
                    <a:pt x="782" y="1273"/>
                  </a:cubicBezTo>
                  <a:cubicBezTo>
                    <a:pt x="664" y="1524"/>
                    <a:pt x="696" y="1765"/>
                    <a:pt x="875" y="1980"/>
                  </a:cubicBezTo>
                  <a:cubicBezTo>
                    <a:pt x="994" y="2121"/>
                    <a:pt x="1156" y="2196"/>
                    <a:pt x="1335" y="2239"/>
                  </a:cubicBezTo>
                  <a:cubicBezTo>
                    <a:pt x="1437" y="2263"/>
                    <a:pt x="1542" y="2278"/>
                    <a:pt x="1643" y="2305"/>
                  </a:cubicBezTo>
                  <a:cubicBezTo>
                    <a:pt x="1852" y="2360"/>
                    <a:pt x="1901" y="2434"/>
                    <a:pt x="1869" y="2646"/>
                  </a:cubicBezTo>
                  <a:cubicBezTo>
                    <a:pt x="1842" y="2823"/>
                    <a:pt x="1778" y="2989"/>
                    <a:pt x="1708" y="3156"/>
                  </a:cubicBezTo>
                  <a:cubicBezTo>
                    <a:pt x="1532" y="3567"/>
                    <a:pt x="1673" y="3981"/>
                    <a:pt x="2063" y="4178"/>
                  </a:cubicBezTo>
                  <a:cubicBezTo>
                    <a:pt x="2172" y="4234"/>
                    <a:pt x="2282" y="4257"/>
                    <a:pt x="2391" y="4257"/>
                  </a:cubicBezTo>
                  <a:cubicBezTo>
                    <a:pt x="2547" y="4257"/>
                    <a:pt x="2702" y="4211"/>
                    <a:pt x="2853" y="4145"/>
                  </a:cubicBezTo>
                  <a:cubicBezTo>
                    <a:pt x="2968" y="4095"/>
                    <a:pt x="3012" y="4004"/>
                    <a:pt x="2974" y="3922"/>
                  </a:cubicBezTo>
                  <a:cubicBezTo>
                    <a:pt x="2950" y="3872"/>
                    <a:pt x="2931" y="3841"/>
                    <a:pt x="2859" y="3841"/>
                  </a:cubicBezTo>
                  <a:cubicBezTo>
                    <a:pt x="2833" y="3841"/>
                    <a:pt x="2801" y="3845"/>
                    <a:pt x="2758" y="3854"/>
                  </a:cubicBezTo>
                  <a:cubicBezTo>
                    <a:pt x="2658" y="3875"/>
                    <a:pt x="2558" y="3895"/>
                    <a:pt x="2455" y="3895"/>
                  </a:cubicBezTo>
                  <a:cubicBezTo>
                    <a:pt x="2432" y="3895"/>
                    <a:pt x="2408" y="3894"/>
                    <a:pt x="2384" y="3891"/>
                  </a:cubicBezTo>
                  <a:cubicBezTo>
                    <a:pt x="2119" y="3865"/>
                    <a:pt x="1973" y="3662"/>
                    <a:pt x="2037" y="3406"/>
                  </a:cubicBezTo>
                  <a:cubicBezTo>
                    <a:pt x="2059" y="3316"/>
                    <a:pt x="2101" y="3228"/>
                    <a:pt x="2135" y="3141"/>
                  </a:cubicBezTo>
                  <a:cubicBezTo>
                    <a:pt x="2214" y="2934"/>
                    <a:pt x="2284" y="2725"/>
                    <a:pt x="2267" y="2497"/>
                  </a:cubicBezTo>
                  <a:cubicBezTo>
                    <a:pt x="2245" y="2214"/>
                    <a:pt x="2098" y="2024"/>
                    <a:pt x="1831" y="1944"/>
                  </a:cubicBezTo>
                  <a:cubicBezTo>
                    <a:pt x="1752" y="1920"/>
                    <a:pt x="1668" y="1906"/>
                    <a:pt x="1550" y="1877"/>
                  </a:cubicBezTo>
                  <a:cubicBezTo>
                    <a:pt x="1533" y="1875"/>
                    <a:pt x="1481" y="1866"/>
                    <a:pt x="1433" y="1855"/>
                  </a:cubicBezTo>
                  <a:cubicBezTo>
                    <a:pt x="1111" y="1778"/>
                    <a:pt x="1048" y="1657"/>
                    <a:pt x="1176" y="1360"/>
                  </a:cubicBezTo>
                  <a:cubicBezTo>
                    <a:pt x="1188" y="1331"/>
                    <a:pt x="1208" y="1305"/>
                    <a:pt x="1219" y="1275"/>
                  </a:cubicBezTo>
                  <a:cubicBezTo>
                    <a:pt x="1287" y="1098"/>
                    <a:pt x="1346" y="919"/>
                    <a:pt x="1370" y="730"/>
                  </a:cubicBezTo>
                  <a:cubicBezTo>
                    <a:pt x="1415" y="377"/>
                    <a:pt x="1261" y="138"/>
                    <a:pt x="916" y="45"/>
                  </a:cubicBezTo>
                  <a:cubicBezTo>
                    <a:pt x="783" y="9"/>
                    <a:pt x="648" y="0"/>
                    <a:pt x="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LANK_1_1_1"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2" name="Google Shape;1452;p31"/>
          <p:cNvGrpSpPr/>
          <p:nvPr/>
        </p:nvGrpSpPr>
        <p:grpSpPr>
          <a:xfrm>
            <a:off x="-12" y="-76200"/>
            <a:ext cx="9296410" cy="5219705"/>
            <a:chOff x="-12" y="-76200"/>
            <a:chExt cx="9296410" cy="5219705"/>
          </a:xfrm>
        </p:grpSpPr>
        <p:sp>
          <p:nvSpPr>
            <p:cNvPr id="1453" name="Google Shape;1453;p31"/>
            <p:cNvSpPr/>
            <p:nvPr/>
          </p:nvSpPr>
          <p:spPr>
            <a:xfrm flipH="1">
              <a:off x="152403" y="1184275"/>
              <a:ext cx="4137497" cy="3959230"/>
            </a:xfrm>
            <a:custGeom>
              <a:avLst/>
              <a:gdLst/>
              <a:ahLst/>
              <a:cxnLst/>
              <a:rect l="l" t="t" r="r" b="b"/>
              <a:pathLst>
                <a:path w="54473" h="52126" extrusionOk="0">
                  <a:moveTo>
                    <a:pt x="49036" y="0"/>
                  </a:moveTo>
                  <a:cubicBezTo>
                    <a:pt x="45792" y="0"/>
                    <a:pt x="42328" y="1045"/>
                    <a:pt x="38722" y="3247"/>
                  </a:cubicBezTo>
                  <a:cubicBezTo>
                    <a:pt x="25392" y="11374"/>
                    <a:pt x="33032" y="32509"/>
                    <a:pt x="29455" y="37548"/>
                  </a:cubicBezTo>
                  <a:cubicBezTo>
                    <a:pt x="28564" y="38804"/>
                    <a:pt x="26905" y="39232"/>
                    <a:pt x="24833" y="39232"/>
                  </a:cubicBezTo>
                  <a:cubicBezTo>
                    <a:pt x="20404" y="39232"/>
                    <a:pt x="14089" y="37276"/>
                    <a:pt x="9356" y="37276"/>
                  </a:cubicBezTo>
                  <a:cubicBezTo>
                    <a:pt x="7421" y="37276"/>
                    <a:pt x="5751" y="37603"/>
                    <a:pt x="4583" y="38524"/>
                  </a:cubicBezTo>
                  <a:cubicBezTo>
                    <a:pt x="516" y="41728"/>
                    <a:pt x="1" y="47012"/>
                    <a:pt x="2467" y="52126"/>
                  </a:cubicBezTo>
                  <a:lnTo>
                    <a:pt x="54472" y="52126"/>
                  </a:lnTo>
                  <a:lnTo>
                    <a:pt x="54472" y="1046"/>
                  </a:lnTo>
                  <a:cubicBezTo>
                    <a:pt x="52746" y="356"/>
                    <a:pt x="50928" y="0"/>
                    <a:pt x="49036" y="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1"/>
            <p:cNvSpPr/>
            <p:nvPr/>
          </p:nvSpPr>
          <p:spPr>
            <a:xfrm>
              <a:off x="1900500" y="-76200"/>
              <a:ext cx="2193191" cy="1145178"/>
            </a:xfrm>
            <a:custGeom>
              <a:avLst/>
              <a:gdLst/>
              <a:ahLst/>
              <a:cxnLst/>
              <a:rect l="l" t="t" r="r" b="b"/>
              <a:pathLst>
                <a:path w="27199" h="14202" extrusionOk="0">
                  <a:moveTo>
                    <a:pt x="1" y="0"/>
                  </a:moveTo>
                  <a:cubicBezTo>
                    <a:pt x="218" y="5347"/>
                    <a:pt x="2037" y="13265"/>
                    <a:pt x="10780" y="14117"/>
                  </a:cubicBezTo>
                  <a:cubicBezTo>
                    <a:pt x="11362" y="14174"/>
                    <a:pt x="11924" y="14201"/>
                    <a:pt x="12468" y="14201"/>
                  </a:cubicBezTo>
                  <a:cubicBezTo>
                    <a:pt x="22178" y="14201"/>
                    <a:pt x="25962" y="5497"/>
                    <a:pt x="27199" y="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1"/>
            <p:cNvSpPr/>
            <p:nvPr/>
          </p:nvSpPr>
          <p:spPr>
            <a:xfrm rot="5400000">
              <a:off x="147188" y="-71000"/>
              <a:ext cx="824300" cy="813900"/>
            </a:xfrm>
            <a:custGeom>
              <a:avLst/>
              <a:gdLst/>
              <a:ahLst/>
              <a:cxnLst/>
              <a:rect l="l" t="t" r="r" b="b"/>
              <a:pathLst>
                <a:path w="32972" h="32556" extrusionOk="0">
                  <a:moveTo>
                    <a:pt x="0" y="0"/>
                  </a:moveTo>
                  <a:lnTo>
                    <a:pt x="0" y="32556"/>
                  </a:lnTo>
                  <a:lnTo>
                    <a:pt x="32972" y="32556"/>
                  </a:lnTo>
                  <a:cubicBezTo>
                    <a:pt x="32428" y="32078"/>
                    <a:pt x="31964" y="31519"/>
                    <a:pt x="31611" y="30861"/>
                  </a:cubicBezTo>
                  <a:cubicBezTo>
                    <a:pt x="31024" y="29761"/>
                    <a:pt x="30835" y="28540"/>
                    <a:pt x="30749" y="27284"/>
                  </a:cubicBezTo>
                  <a:cubicBezTo>
                    <a:pt x="30608" y="25223"/>
                    <a:pt x="30743" y="23074"/>
                    <a:pt x="29849" y="21236"/>
                  </a:cubicBezTo>
                  <a:cubicBezTo>
                    <a:pt x="29669" y="20866"/>
                    <a:pt x="29454" y="20521"/>
                    <a:pt x="29209" y="20203"/>
                  </a:cubicBezTo>
                  <a:cubicBezTo>
                    <a:pt x="27815" y="18372"/>
                    <a:pt x="25472" y="17334"/>
                    <a:pt x="23237" y="16585"/>
                  </a:cubicBezTo>
                  <a:cubicBezTo>
                    <a:pt x="18056" y="14851"/>
                    <a:pt x="12288" y="13718"/>
                    <a:pt x="8596" y="9693"/>
                  </a:cubicBezTo>
                  <a:cubicBezTo>
                    <a:pt x="6106" y="6978"/>
                    <a:pt x="4825" y="3173"/>
                    <a:pt x="1836" y="1018"/>
                  </a:cubicBezTo>
                  <a:cubicBezTo>
                    <a:pt x="1264" y="604"/>
                    <a:pt x="648" y="268"/>
                    <a:pt x="0" y="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1"/>
            <p:cNvSpPr/>
            <p:nvPr/>
          </p:nvSpPr>
          <p:spPr>
            <a:xfrm>
              <a:off x="6784750" y="4364054"/>
              <a:ext cx="2511648" cy="703233"/>
            </a:xfrm>
            <a:custGeom>
              <a:avLst/>
              <a:gdLst/>
              <a:ahLst/>
              <a:cxnLst/>
              <a:rect l="l" t="t" r="r" b="b"/>
              <a:pathLst>
                <a:path w="33844" h="13731" extrusionOk="0">
                  <a:moveTo>
                    <a:pt x="29116" y="1"/>
                  </a:moveTo>
                  <a:cubicBezTo>
                    <a:pt x="27654" y="1"/>
                    <a:pt x="26190" y="49"/>
                    <a:pt x="24733" y="121"/>
                  </a:cubicBezTo>
                  <a:cubicBezTo>
                    <a:pt x="19618" y="377"/>
                    <a:pt x="14405" y="963"/>
                    <a:pt x="9764" y="3100"/>
                  </a:cubicBezTo>
                  <a:cubicBezTo>
                    <a:pt x="9610" y="3170"/>
                    <a:pt x="9457" y="3243"/>
                    <a:pt x="9303" y="3318"/>
                  </a:cubicBezTo>
                  <a:cubicBezTo>
                    <a:pt x="4990" y="5419"/>
                    <a:pt x="1246" y="9151"/>
                    <a:pt x="1" y="13730"/>
                  </a:cubicBezTo>
                  <a:lnTo>
                    <a:pt x="33844" y="13730"/>
                  </a:lnTo>
                  <a:lnTo>
                    <a:pt x="33844" y="199"/>
                  </a:lnTo>
                  <a:cubicBezTo>
                    <a:pt x="32275" y="57"/>
                    <a:pt x="30696" y="1"/>
                    <a:pt x="29116" y="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1"/>
            <p:cNvSpPr/>
            <p:nvPr/>
          </p:nvSpPr>
          <p:spPr>
            <a:xfrm flipH="1">
              <a:off x="3" y="1184275"/>
              <a:ext cx="4137497" cy="3959230"/>
            </a:xfrm>
            <a:custGeom>
              <a:avLst/>
              <a:gdLst/>
              <a:ahLst/>
              <a:cxnLst/>
              <a:rect l="l" t="t" r="r" b="b"/>
              <a:pathLst>
                <a:path w="54473" h="52126" extrusionOk="0">
                  <a:moveTo>
                    <a:pt x="49036" y="0"/>
                  </a:moveTo>
                  <a:cubicBezTo>
                    <a:pt x="45792" y="0"/>
                    <a:pt x="42328" y="1045"/>
                    <a:pt x="38722" y="3247"/>
                  </a:cubicBezTo>
                  <a:cubicBezTo>
                    <a:pt x="25392" y="11374"/>
                    <a:pt x="33032" y="32509"/>
                    <a:pt x="29455" y="37548"/>
                  </a:cubicBezTo>
                  <a:cubicBezTo>
                    <a:pt x="28564" y="38804"/>
                    <a:pt x="26905" y="39232"/>
                    <a:pt x="24833" y="39232"/>
                  </a:cubicBezTo>
                  <a:cubicBezTo>
                    <a:pt x="20404" y="39232"/>
                    <a:pt x="14089" y="37276"/>
                    <a:pt x="9356" y="37276"/>
                  </a:cubicBezTo>
                  <a:cubicBezTo>
                    <a:pt x="7421" y="37276"/>
                    <a:pt x="5751" y="37603"/>
                    <a:pt x="4583" y="38524"/>
                  </a:cubicBezTo>
                  <a:cubicBezTo>
                    <a:pt x="516" y="41728"/>
                    <a:pt x="1" y="47012"/>
                    <a:pt x="2467" y="52126"/>
                  </a:cubicBezTo>
                  <a:lnTo>
                    <a:pt x="54472" y="52126"/>
                  </a:lnTo>
                  <a:lnTo>
                    <a:pt x="54472" y="1046"/>
                  </a:lnTo>
                  <a:cubicBezTo>
                    <a:pt x="52746" y="356"/>
                    <a:pt x="50928" y="0"/>
                    <a:pt x="490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1"/>
            <p:cNvSpPr/>
            <p:nvPr/>
          </p:nvSpPr>
          <p:spPr>
            <a:xfrm>
              <a:off x="1748100" y="0"/>
              <a:ext cx="2193191" cy="1145178"/>
            </a:xfrm>
            <a:custGeom>
              <a:avLst/>
              <a:gdLst/>
              <a:ahLst/>
              <a:cxnLst/>
              <a:rect l="l" t="t" r="r" b="b"/>
              <a:pathLst>
                <a:path w="27199" h="14202" extrusionOk="0">
                  <a:moveTo>
                    <a:pt x="1" y="0"/>
                  </a:moveTo>
                  <a:cubicBezTo>
                    <a:pt x="218" y="5347"/>
                    <a:pt x="2037" y="13265"/>
                    <a:pt x="10780" y="14117"/>
                  </a:cubicBezTo>
                  <a:cubicBezTo>
                    <a:pt x="11362" y="14174"/>
                    <a:pt x="11924" y="14201"/>
                    <a:pt x="12468" y="14201"/>
                  </a:cubicBezTo>
                  <a:cubicBezTo>
                    <a:pt x="22178" y="14201"/>
                    <a:pt x="25962" y="5497"/>
                    <a:pt x="271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1"/>
            <p:cNvSpPr/>
            <p:nvPr/>
          </p:nvSpPr>
          <p:spPr>
            <a:xfrm rot="5400000">
              <a:off x="-5212" y="5200"/>
              <a:ext cx="824300" cy="813900"/>
            </a:xfrm>
            <a:custGeom>
              <a:avLst/>
              <a:gdLst/>
              <a:ahLst/>
              <a:cxnLst/>
              <a:rect l="l" t="t" r="r" b="b"/>
              <a:pathLst>
                <a:path w="32972" h="32556" extrusionOk="0">
                  <a:moveTo>
                    <a:pt x="0" y="0"/>
                  </a:moveTo>
                  <a:lnTo>
                    <a:pt x="0" y="32556"/>
                  </a:lnTo>
                  <a:lnTo>
                    <a:pt x="32972" y="32556"/>
                  </a:lnTo>
                  <a:cubicBezTo>
                    <a:pt x="32428" y="32078"/>
                    <a:pt x="31964" y="31519"/>
                    <a:pt x="31611" y="30861"/>
                  </a:cubicBezTo>
                  <a:cubicBezTo>
                    <a:pt x="31024" y="29761"/>
                    <a:pt x="30835" y="28540"/>
                    <a:pt x="30749" y="27284"/>
                  </a:cubicBezTo>
                  <a:cubicBezTo>
                    <a:pt x="30608" y="25223"/>
                    <a:pt x="30743" y="23074"/>
                    <a:pt x="29849" y="21236"/>
                  </a:cubicBezTo>
                  <a:cubicBezTo>
                    <a:pt x="29669" y="20866"/>
                    <a:pt x="29454" y="20521"/>
                    <a:pt x="29209" y="20203"/>
                  </a:cubicBezTo>
                  <a:cubicBezTo>
                    <a:pt x="27815" y="18372"/>
                    <a:pt x="25472" y="17334"/>
                    <a:pt x="23237" y="16585"/>
                  </a:cubicBezTo>
                  <a:cubicBezTo>
                    <a:pt x="18056" y="14851"/>
                    <a:pt x="12288" y="13718"/>
                    <a:pt x="8596" y="9693"/>
                  </a:cubicBezTo>
                  <a:cubicBezTo>
                    <a:pt x="6106" y="6978"/>
                    <a:pt x="4825" y="3173"/>
                    <a:pt x="1836" y="1018"/>
                  </a:cubicBezTo>
                  <a:cubicBezTo>
                    <a:pt x="1264" y="604"/>
                    <a:pt x="648" y="26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1"/>
            <p:cNvSpPr/>
            <p:nvPr/>
          </p:nvSpPr>
          <p:spPr>
            <a:xfrm>
              <a:off x="6632350" y="4440254"/>
              <a:ext cx="2511648" cy="703233"/>
            </a:xfrm>
            <a:custGeom>
              <a:avLst/>
              <a:gdLst/>
              <a:ahLst/>
              <a:cxnLst/>
              <a:rect l="l" t="t" r="r" b="b"/>
              <a:pathLst>
                <a:path w="33844" h="13731" extrusionOk="0">
                  <a:moveTo>
                    <a:pt x="29116" y="1"/>
                  </a:moveTo>
                  <a:cubicBezTo>
                    <a:pt x="27654" y="1"/>
                    <a:pt x="26190" y="49"/>
                    <a:pt x="24733" y="121"/>
                  </a:cubicBezTo>
                  <a:cubicBezTo>
                    <a:pt x="19618" y="377"/>
                    <a:pt x="14405" y="963"/>
                    <a:pt x="9764" y="3100"/>
                  </a:cubicBezTo>
                  <a:cubicBezTo>
                    <a:pt x="9610" y="3170"/>
                    <a:pt x="9457" y="3243"/>
                    <a:pt x="9303" y="3318"/>
                  </a:cubicBezTo>
                  <a:cubicBezTo>
                    <a:pt x="4990" y="5419"/>
                    <a:pt x="1246" y="9151"/>
                    <a:pt x="1" y="13730"/>
                  </a:cubicBezTo>
                  <a:lnTo>
                    <a:pt x="33844" y="13730"/>
                  </a:lnTo>
                  <a:lnTo>
                    <a:pt x="33844" y="199"/>
                  </a:lnTo>
                  <a:cubicBezTo>
                    <a:pt x="32275" y="57"/>
                    <a:pt x="30696" y="1"/>
                    <a:pt x="29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1" name="Google Shape;1461;p31"/>
          <p:cNvGrpSpPr/>
          <p:nvPr/>
        </p:nvGrpSpPr>
        <p:grpSpPr>
          <a:xfrm>
            <a:off x="625537" y="2713111"/>
            <a:ext cx="2356066" cy="2068695"/>
            <a:chOff x="625537" y="2713111"/>
            <a:chExt cx="2356066" cy="2068695"/>
          </a:xfrm>
        </p:grpSpPr>
        <p:grpSp>
          <p:nvGrpSpPr>
            <p:cNvPr id="1462" name="Google Shape;1462;p31"/>
            <p:cNvGrpSpPr/>
            <p:nvPr/>
          </p:nvGrpSpPr>
          <p:grpSpPr>
            <a:xfrm>
              <a:off x="625537" y="2713111"/>
              <a:ext cx="876816" cy="1150083"/>
              <a:chOff x="625537" y="2713111"/>
              <a:chExt cx="876816" cy="1150083"/>
            </a:xfrm>
          </p:grpSpPr>
          <p:sp>
            <p:nvSpPr>
              <p:cNvPr id="1463" name="Google Shape;1463;p31"/>
              <p:cNvSpPr/>
              <p:nvPr/>
            </p:nvSpPr>
            <p:spPr>
              <a:xfrm>
                <a:off x="772076" y="2807902"/>
                <a:ext cx="60728" cy="8350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2537" extrusionOk="0">
                    <a:moveTo>
                      <a:pt x="953" y="1"/>
                    </a:moveTo>
                    <a:cubicBezTo>
                      <a:pt x="919" y="1"/>
                      <a:pt x="886" y="19"/>
                      <a:pt x="867" y="53"/>
                    </a:cubicBezTo>
                    <a:cubicBezTo>
                      <a:pt x="784" y="206"/>
                      <a:pt x="630" y="779"/>
                      <a:pt x="179" y="1162"/>
                    </a:cubicBezTo>
                    <a:cubicBezTo>
                      <a:pt x="0" y="1314"/>
                      <a:pt x="210" y="1394"/>
                      <a:pt x="426" y="1648"/>
                    </a:cubicBezTo>
                    <a:cubicBezTo>
                      <a:pt x="793" y="2081"/>
                      <a:pt x="799" y="2331"/>
                      <a:pt x="910" y="2488"/>
                    </a:cubicBezTo>
                    <a:cubicBezTo>
                      <a:pt x="933" y="2521"/>
                      <a:pt x="965" y="2537"/>
                      <a:pt x="997" y="2537"/>
                    </a:cubicBezTo>
                    <a:cubicBezTo>
                      <a:pt x="1032" y="2537"/>
                      <a:pt x="1066" y="2518"/>
                      <a:pt x="1088" y="2480"/>
                    </a:cubicBezTo>
                    <a:cubicBezTo>
                      <a:pt x="1117" y="2428"/>
                      <a:pt x="1140" y="2371"/>
                      <a:pt x="1161" y="2315"/>
                    </a:cubicBezTo>
                    <a:cubicBezTo>
                      <a:pt x="1397" y="1686"/>
                      <a:pt x="1667" y="1496"/>
                      <a:pt x="1799" y="1343"/>
                    </a:cubicBezTo>
                    <a:cubicBezTo>
                      <a:pt x="1844" y="1290"/>
                      <a:pt x="1812" y="1179"/>
                      <a:pt x="1782" y="1149"/>
                    </a:cubicBezTo>
                    <a:cubicBezTo>
                      <a:pt x="1660" y="1032"/>
                      <a:pt x="1357" y="787"/>
                      <a:pt x="1137" y="249"/>
                    </a:cubicBezTo>
                    <a:cubicBezTo>
                      <a:pt x="1107" y="178"/>
                      <a:pt x="1081" y="102"/>
                      <a:pt x="1032" y="41"/>
                    </a:cubicBezTo>
                    <a:cubicBezTo>
                      <a:pt x="1011" y="14"/>
                      <a:pt x="982" y="1"/>
                      <a:pt x="9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1"/>
              <p:cNvSpPr/>
              <p:nvPr/>
            </p:nvSpPr>
            <p:spPr>
              <a:xfrm>
                <a:off x="1002805" y="2891392"/>
                <a:ext cx="99173" cy="140119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4257" extrusionOk="0">
                    <a:moveTo>
                      <a:pt x="513" y="0"/>
                    </a:moveTo>
                    <a:cubicBezTo>
                      <a:pt x="438" y="0"/>
                      <a:pt x="363" y="3"/>
                      <a:pt x="289" y="5"/>
                    </a:cubicBezTo>
                    <a:cubicBezTo>
                      <a:pt x="215" y="7"/>
                      <a:pt x="146" y="39"/>
                      <a:pt x="84" y="79"/>
                    </a:cubicBezTo>
                    <a:cubicBezTo>
                      <a:pt x="8" y="130"/>
                      <a:pt x="0" y="228"/>
                      <a:pt x="66" y="296"/>
                    </a:cubicBezTo>
                    <a:cubicBezTo>
                      <a:pt x="128" y="360"/>
                      <a:pt x="201" y="390"/>
                      <a:pt x="292" y="391"/>
                    </a:cubicBezTo>
                    <a:cubicBezTo>
                      <a:pt x="439" y="393"/>
                      <a:pt x="587" y="397"/>
                      <a:pt x="731" y="417"/>
                    </a:cubicBezTo>
                    <a:cubicBezTo>
                      <a:pt x="957" y="449"/>
                      <a:pt x="1002" y="517"/>
                      <a:pt x="960" y="736"/>
                    </a:cubicBezTo>
                    <a:cubicBezTo>
                      <a:pt x="926" y="922"/>
                      <a:pt x="863" y="1099"/>
                      <a:pt x="782" y="1273"/>
                    </a:cubicBezTo>
                    <a:cubicBezTo>
                      <a:pt x="664" y="1524"/>
                      <a:pt x="696" y="1765"/>
                      <a:pt x="875" y="1980"/>
                    </a:cubicBezTo>
                    <a:cubicBezTo>
                      <a:pt x="994" y="2121"/>
                      <a:pt x="1156" y="2196"/>
                      <a:pt x="1335" y="2239"/>
                    </a:cubicBezTo>
                    <a:cubicBezTo>
                      <a:pt x="1437" y="2263"/>
                      <a:pt x="1542" y="2278"/>
                      <a:pt x="1643" y="2305"/>
                    </a:cubicBezTo>
                    <a:cubicBezTo>
                      <a:pt x="1852" y="2360"/>
                      <a:pt x="1901" y="2434"/>
                      <a:pt x="1869" y="2646"/>
                    </a:cubicBezTo>
                    <a:cubicBezTo>
                      <a:pt x="1842" y="2823"/>
                      <a:pt x="1778" y="2989"/>
                      <a:pt x="1708" y="3156"/>
                    </a:cubicBezTo>
                    <a:cubicBezTo>
                      <a:pt x="1532" y="3567"/>
                      <a:pt x="1673" y="3981"/>
                      <a:pt x="2063" y="4178"/>
                    </a:cubicBezTo>
                    <a:cubicBezTo>
                      <a:pt x="2172" y="4234"/>
                      <a:pt x="2282" y="4257"/>
                      <a:pt x="2391" y="4257"/>
                    </a:cubicBezTo>
                    <a:cubicBezTo>
                      <a:pt x="2547" y="4257"/>
                      <a:pt x="2702" y="4211"/>
                      <a:pt x="2853" y="4145"/>
                    </a:cubicBezTo>
                    <a:cubicBezTo>
                      <a:pt x="2968" y="4095"/>
                      <a:pt x="3012" y="4004"/>
                      <a:pt x="2974" y="3922"/>
                    </a:cubicBezTo>
                    <a:cubicBezTo>
                      <a:pt x="2950" y="3872"/>
                      <a:pt x="2931" y="3841"/>
                      <a:pt x="2859" y="3841"/>
                    </a:cubicBezTo>
                    <a:cubicBezTo>
                      <a:pt x="2833" y="3841"/>
                      <a:pt x="2801" y="3845"/>
                      <a:pt x="2758" y="3854"/>
                    </a:cubicBezTo>
                    <a:cubicBezTo>
                      <a:pt x="2658" y="3875"/>
                      <a:pt x="2558" y="3895"/>
                      <a:pt x="2455" y="3895"/>
                    </a:cubicBezTo>
                    <a:cubicBezTo>
                      <a:pt x="2432" y="3895"/>
                      <a:pt x="2408" y="3894"/>
                      <a:pt x="2384" y="3891"/>
                    </a:cubicBezTo>
                    <a:cubicBezTo>
                      <a:pt x="2119" y="3865"/>
                      <a:pt x="1973" y="3662"/>
                      <a:pt x="2037" y="3406"/>
                    </a:cubicBezTo>
                    <a:cubicBezTo>
                      <a:pt x="2059" y="3316"/>
                      <a:pt x="2101" y="3228"/>
                      <a:pt x="2135" y="3141"/>
                    </a:cubicBezTo>
                    <a:cubicBezTo>
                      <a:pt x="2214" y="2934"/>
                      <a:pt x="2284" y="2725"/>
                      <a:pt x="2267" y="2497"/>
                    </a:cubicBezTo>
                    <a:cubicBezTo>
                      <a:pt x="2245" y="2214"/>
                      <a:pt x="2098" y="2024"/>
                      <a:pt x="1831" y="1944"/>
                    </a:cubicBezTo>
                    <a:cubicBezTo>
                      <a:pt x="1752" y="1920"/>
                      <a:pt x="1668" y="1906"/>
                      <a:pt x="1550" y="1877"/>
                    </a:cubicBezTo>
                    <a:cubicBezTo>
                      <a:pt x="1533" y="1875"/>
                      <a:pt x="1481" y="1866"/>
                      <a:pt x="1433" y="1855"/>
                    </a:cubicBezTo>
                    <a:cubicBezTo>
                      <a:pt x="1111" y="1778"/>
                      <a:pt x="1048" y="1657"/>
                      <a:pt x="1176" y="1360"/>
                    </a:cubicBezTo>
                    <a:cubicBezTo>
                      <a:pt x="1188" y="1331"/>
                      <a:pt x="1208" y="1305"/>
                      <a:pt x="1219" y="1275"/>
                    </a:cubicBezTo>
                    <a:cubicBezTo>
                      <a:pt x="1287" y="1098"/>
                      <a:pt x="1346" y="919"/>
                      <a:pt x="1370" y="730"/>
                    </a:cubicBezTo>
                    <a:cubicBezTo>
                      <a:pt x="1415" y="377"/>
                      <a:pt x="1261" y="138"/>
                      <a:pt x="916" y="45"/>
                    </a:cubicBezTo>
                    <a:cubicBezTo>
                      <a:pt x="783" y="9"/>
                      <a:pt x="648" y="0"/>
                      <a:pt x="5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1"/>
              <p:cNvSpPr/>
              <p:nvPr/>
            </p:nvSpPr>
            <p:spPr>
              <a:xfrm>
                <a:off x="1168826" y="3438390"/>
                <a:ext cx="60728" cy="8350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2537" extrusionOk="0">
                    <a:moveTo>
                      <a:pt x="953" y="1"/>
                    </a:moveTo>
                    <a:cubicBezTo>
                      <a:pt x="919" y="1"/>
                      <a:pt x="886" y="19"/>
                      <a:pt x="867" y="53"/>
                    </a:cubicBezTo>
                    <a:cubicBezTo>
                      <a:pt x="784" y="206"/>
                      <a:pt x="630" y="779"/>
                      <a:pt x="179" y="1162"/>
                    </a:cubicBezTo>
                    <a:cubicBezTo>
                      <a:pt x="0" y="1314"/>
                      <a:pt x="210" y="1394"/>
                      <a:pt x="426" y="1648"/>
                    </a:cubicBezTo>
                    <a:cubicBezTo>
                      <a:pt x="793" y="2081"/>
                      <a:pt x="799" y="2331"/>
                      <a:pt x="910" y="2488"/>
                    </a:cubicBezTo>
                    <a:cubicBezTo>
                      <a:pt x="933" y="2521"/>
                      <a:pt x="965" y="2537"/>
                      <a:pt x="997" y="2537"/>
                    </a:cubicBezTo>
                    <a:cubicBezTo>
                      <a:pt x="1032" y="2537"/>
                      <a:pt x="1066" y="2518"/>
                      <a:pt x="1088" y="2480"/>
                    </a:cubicBezTo>
                    <a:cubicBezTo>
                      <a:pt x="1117" y="2428"/>
                      <a:pt x="1140" y="2371"/>
                      <a:pt x="1161" y="2315"/>
                    </a:cubicBezTo>
                    <a:cubicBezTo>
                      <a:pt x="1397" y="1686"/>
                      <a:pt x="1667" y="1496"/>
                      <a:pt x="1799" y="1343"/>
                    </a:cubicBezTo>
                    <a:cubicBezTo>
                      <a:pt x="1844" y="1290"/>
                      <a:pt x="1812" y="1179"/>
                      <a:pt x="1782" y="1149"/>
                    </a:cubicBezTo>
                    <a:cubicBezTo>
                      <a:pt x="1660" y="1032"/>
                      <a:pt x="1357" y="787"/>
                      <a:pt x="1137" y="249"/>
                    </a:cubicBezTo>
                    <a:cubicBezTo>
                      <a:pt x="1107" y="178"/>
                      <a:pt x="1081" y="102"/>
                      <a:pt x="1032" y="41"/>
                    </a:cubicBezTo>
                    <a:cubicBezTo>
                      <a:pt x="1011" y="14"/>
                      <a:pt x="982" y="1"/>
                      <a:pt x="9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1"/>
              <p:cNvSpPr/>
              <p:nvPr/>
            </p:nvSpPr>
            <p:spPr>
              <a:xfrm>
                <a:off x="891476" y="3779690"/>
                <a:ext cx="60728" cy="8350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2537" extrusionOk="0">
                    <a:moveTo>
                      <a:pt x="953" y="1"/>
                    </a:moveTo>
                    <a:cubicBezTo>
                      <a:pt x="919" y="1"/>
                      <a:pt x="886" y="19"/>
                      <a:pt x="867" y="53"/>
                    </a:cubicBezTo>
                    <a:cubicBezTo>
                      <a:pt x="784" y="206"/>
                      <a:pt x="630" y="779"/>
                      <a:pt x="179" y="1162"/>
                    </a:cubicBezTo>
                    <a:cubicBezTo>
                      <a:pt x="0" y="1314"/>
                      <a:pt x="210" y="1394"/>
                      <a:pt x="426" y="1648"/>
                    </a:cubicBezTo>
                    <a:cubicBezTo>
                      <a:pt x="793" y="2081"/>
                      <a:pt x="799" y="2331"/>
                      <a:pt x="910" y="2488"/>
                    </a:cubicBezTo>
                    <a:cubicBezTo>
                      <a:pt x="933" y="2521"/>
                      <a:pt x="965" y="2537"/>
                      <a:pt x="997" y="2537"/>
                    </a:cubicBezTo>
                    <a:cubicBezTo>
                      <a:pt x="1032" y="2537"/>
                      <a:pt x="1066" y="2518"/>
                      <a:pt x="1088" y="2480"/>
                    </a:cubicBezTo>
                    <a:cubicBezTo>
                      <a:pt x="1117" y="2428"/>
                      <a:pt x="1140" y="2371"/>
                      <a:pt x="1161" y="2315"/>
                    </a:cubicBezTo>
                    <a:cubicBezTo>
                      <a:pt x="1397" y="1686"/>
                      <a:pt x="1667" y="1496"/>
                      <a:pt x="1799" y="1343"/>
                    </a:cubicBezTo>
                    <a:cubicBezTo>
                      <a:pt x="1844" y="1290"/>
                      <a:pt x="1812" y="1179"/>
                      <a:pt x="1782" y="1149"/>
                    </a:cubicBezTo>
                    <a:cubicBezTo>
                      <a:pt x="1660" y="1032"/>
                      <a:pt x="1357" y="787"/>
                      <a:pt x="1137" y="249"/>
                    </a:cubicBezTo>
                    <a:cubicBezTo>
                      <a:pt x="1107" y="178"/>
                      <a:pt x="1081" y="102"/>
                      <a:pt x="1032" y="41"/>
                    </a:cubicBezTo>
                    <a:cubicBezTo>
                      <a:pt x="1011" y="14"/>
                      <a:pt x="982" y="1"/>
                      <a:pt x="9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31"/>
              <p:cNvSpPr/>
              <p:nvPr/>
            </p:nvSpPr>
            <p:spPr>
              <a:xfrm>
                <a:off x="1407887" y="3343611"/>
                <a:ext cx="94466" cy="9479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880" extrusionOk="0">
                    <a:moveTo>
                      <a:pt x="1676" y="1"/>
                    </a:moveTo>
                    <a:cubicBezTo>
                      <a:pt x="1636" y="1"/>
                      <a:pt x="1596" y="17"/>
                      <a:pt x="1566" y="51"/>
                    </a:cubicBezTo>
                    <a:lnTo>
                      <a:pt x="1075" y="618"/>
                    </a:lnTo>
                    <a:cubicBezTo>
                      <a:pt x="1046" y="650"/>
                      <a:pt x="1006" y="669"/>
                      <a:pt x="964" y="669"/>
                    </a:cubicBezTo>
                    <a:cubicBezTo>
                      <a:pt x="959" y="669"/>
                      <a:pt x="953" y="668"/>
                      <a:pt x="948" y="668"/>
                    </a:cubicBezTo>
                    <a:lnTo>
                      <a:pt x="201" y="584"/>
                    </a:lnTo>
                    <a:cubicBezTo>
                      <a:pt x="195" y="583"/>
                      <a:pt x="190" y="583"/>
                      <a:pt x="184" y="583"/>
                    </a:cubicBezTo>
                    <a:cubicBezTo>
                      <a:pt x="73" y="583"/>
                      <a:pt x="0" y="706"/>
                      <a:pt x="60" y="804"/>
                    </a:cubicBezTo>
                    <a:lnTo>
                      <a:pt x="448" y="1448"/>
                    </a:lnTo>
                    <a:cubicBezTo>
                      <a:pt x="474" y="1489"/>
                      <a:pt x="476" y="1540"/>
                      <a:pt x="457" y="1584"/>
                    </a:cubicBezTo>
                    <a:lnTo>
                      <a:pt x="146" y="2269"/>
                    </a:lnTo>
                    <a:cubicBezTo>
                      <a:pt x="102" y="2368"/>
                      <a:pt x="176" y="2475"/>
                      <a:pt x="278" y="2475"/>
                    </a:cubicBezTo>
                    <a:cubicBezTo>
                      <a:pt x="290" y="2475"/>
                      <a:pt x="301" y="2474"/>
                      <a:pt x="313" y="2471"/>
                    </a:cubicBezTo>
                    <a:lnTo>
                      <a:pt x="1045" y="2301"/>
                    </a:lnTo>
                    <a:cubicBezTo>
                      <a:pt x="1056" y="2298"/>
                      <a:pt x="1068" y="2297"/>
                      <a:pt x="1079" y="2297"/>
                    </a:cubicBezTo>
                    <a:cubicBezTo>
                      <a:pt x="1114" y="2297"/>
                      <a:pt x="1149" y="2310"/>
                      <a:pt x="1177" y="2335"/>
                    </a:cubicBezTo>
                    <a:lnTo>
                      <a:pt x="1733" y="2841"/>
                    </a:lnTo>
                    <a:cubicBezTo>
                      <a:pt x="1762" y="2868"/>
                      <a:pt x="1796" y="2880"/>
                      <a:pt x="1830" y="2880"/>
                    </a:cubicBezTo>
                    <a:cubicBezTo>
                      <a:pt x="1901" y="2880"/>
                      <a:pt x="1969" y="2828"/>
                      <a:pt x="1976" y="2746"/>
                    </a:cubicBezTo>
                    <a:lnTo>
                      <a:pt x="2040" y="1998"/>
                    </a:lnTo>
                    <a:cubicBezTo>
                      <a:pt x="2044" y="1950"/>
                      <a:pt x="2072" y="1907"/>
                      <a:pt x="2113" y="1883"/>
                    </a:cubicBezTo>
                    <a:lnTo>
                      <a:pt x="2766" y="1510"/>
                    </a:lnTo>
                    <a:cubicBezTo>
                      <a:pt x="2870" y="1453"/>
                      <a:pt x="2861" y="1299"/>
                      <a:pt x="2750" y="1251"/>
                    </a:cubicBezTo>
                    <a:lnTo>
                      <a:pt x="2058" y="958"/>
                    </a:lnTo>
                    <a:cubicBezTo>
                      <a:pt x="2013" y="940"/>
                      <a:pt x="1981" y="900"/>
                      <a:pt x="1971" y="854"/>
                    </a:cubicBezTo>
                    <a:lnTo>
                      <a:pt x="1820" y="117"/>
                    </a:lnTo>
                    <a:cubicBezTo>
                      <a:pt x="1804" y="43"/>
                      <a:pt x="1741" y="1"/>
                      <a:pt x="16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31"/>
              <p:cNvSpPr/>
              <p:nvPr/>
            </p:nvSpPr>
            <p:spPr>
              <a:xfrm>
                <a:off x="832812" y="3063286"/>
                <a:ext cx="94466" cy="9479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880" extrusionOk="0">
                    <a:moveTo>
                      <a:pt x="1676" y="1"/>
                    </a:moveTo>
                    <a:cubicBezTo>
                      <a:pt x="1636" y="1"/>
                      <a:pt x="1596" y="17"/>
                      <a:pt x="1566" y="51"/>
                    </a:cubicBezTo>
                    <a:lnTo>
                      <a:pt x="1075" y="618"/>
                    </a:lnTo>
                    <a:cubicBezTo>
                      <a:pt x="1046" y="650"/>
                      <a:pt x="1006" y="669"/>
                      <a:pt x="964" y="669"/>
                    </a:cubicBezTo>
                    <a:cubicBezTo>
                      <a:pt x="959" y="669"/>
                      <a:pt x="953" y="668"/>
                      <a:pt x="948" y="668"/>
                    </a:cubicBezTo>
                    <a:lnTo>
                      <a:pt x="201" y="584"/>
                    </a:lnTo>
                    <a:cubicBezTo>
                      <a:pt x="195" y="583"/>
                      <a:pt x="190" y="583"/>
                      <a:pt x="184" y="583"/>
                    </a:cubicBezTo>
                    <a:cubicBezTo>
                      <a:pt x="73" y="583"/>
                      <a:pt x="0" y="706"/>
                      <a:pt x="60" y="804"/>
                    </a:cubicBezTo>
                    <a:lnTo>
                      <a:pt x="448" y="1448"/>
                    </a:lnTo>
                    <a:cubicBezTo>
                      <a:pt x="474" y="1489"/>
                      <a:pt x="476" y="1540"/>
                      <a:pt x="457" y="1584"/>
                    </a:cubicBezTo>
                    <a:lnTo>
                      <a:pt x="146" y="2269"/>
                    </a:lnTo>
                    <a:cubicBezTo>
                      <a:pt x="102" y="2368"/>
                      <a:pt x="176" y="2475"/>
                      <a:pt x="278" y="2475"/>
                    </a:cubicBezTo>
                    <a:cubicBezTo>
                      <a:pt x="290" y="2475"/>
                      <a:pt x="301" y="2474"/>
                      <a:pt x="313" y="2471"/>
                    </a:cubicBezTo>
                    <a:lnTo>
                      <a:pt x="1045" y="2301"/>
                    </a:lnTo>
                    <a:cubicBezTo>
                      <a:pt x="1056" y="2298"/>
                      <a:pt x="1068" y="2297"/>
                      <a:pt x="1079" y="2297"/>
                    </a:cubicBezTo>
                    <a:cubicBezTo>
                      <a:pt x="1114" y="2297"/>
                      <a:pt x="1149" y="2310"/>
                      <a:pt x="1177" y="2335"/>
                    </a:cubicBezTo>
                    <a:lnTo>
                      <a:pt x="1733" y="2841"/>
                    </a:lnTo>
                    <a:cubicBezTo>
                      <a:pt x="1762" y="2868"/>
                      <a:pt x="1796" y="2880"/>
                      <a:pt x="1830" y="2880"/>
                    </a:cubicBezTo>
                    <a:cubicBezTo>
                      <a:pt x="1901" y="2880"/>
                      <a:pt x="1969" y="2828"/>
                      <a:pt x="1976" y="2746"/>
                    </a:cubicBezTo>
                    <a:lnTo>
                      <a:pt x="2040" y="1998"/>
                    </a:lnTo>
                    <a:cubicBezTo>
                      <a:pt x="2044" y="1950"/>
                      <a:pt x="2072" y="1907"/>
                      <a:pt x="2113" y="1883"/>
                    </a:cubicBezTo>
                    <a:lnTo>
                      <a:pt x="2766" y="1510"/>
                    </a:lnTo>
                    <a:cubicBezTo>
                      <a:pt x="2870" y="1453"/>
                      <a:pt x="2861" y="1299"/>
                      <a:pt x="2750" y="1251"/>
                    </a:cubicBezTo>
                    <a:lnTo>
                      <a:pt x="2058" y="958"/>
                    </a:lnTo>
                    <a:cubicBezTo>
                      <a:pt x="2013" y="940"/>
                      <a:pt x="1981" y="900"/>
                      <a:pt x="1971" y="854"/>
                    </a:cubicBezTo>
                    <a:lnTo>
                      <a:pt x="1820" y="117"/>
                    </a:lnTo>
                    <a:cubicBezTo>
                      <a:pt x="1804" y="43"/>
                      <a:pt x="1741" y="1"/>
                      <a:pt x="16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31"/>
              <p:cNvSpPr/>
              <p:nvPr/>
            </p:nvSpPr>
            <p:spPr>
              <a:xfrm>
                <a:off x="1229562" y="3723411"/>
                <a:ext cx="94466" cy="9479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880" extrusionOk="0">
                    <a:moveTo>
                      <a:pt x="1676" y="1"/>
                    </a:moveTo>
                    <a:cubicBezTo>
                      <a:pt x="1636" y="1"/>
                      <a:pt x="1596" y="17"/>
                      <a:pt x="1566" y="51"/>
                    </a:cubicBezTo>
                    <a:lnTo>
                      <a:pt x="1075" y="618"/>
                    </a:lnTo>
                    <a:cubicBezTo>
                      <a:pt x="1046" y="650"/>
                      <a:pt x="1006" y="669"/>
                      <a:pt x="964" y="669"/>
                    </a:cubicBezTo>
                    <a:cubicBezTo>
                      <a:pt x="959" y="669"/>
                      <a:pt x="953" y="668"/>
                      <a:pt x="948" y="668"/>
                    </a:cubicBezTo>
                    <a:lnTo>
                      <a:pt x="201" y="584"/>
                    </a:lnTo>
                    <a:cubicBezTo>
                      <a:pt x="195" y="583"/>
                      <a:pt x="190" y="583"/>
                      <a:pt x="184" y="583"/>
                    </a:cubicBezTo>
                    <a:cubicBezTo>
                      <a:pt x="73" y="583"/>
                      <a:pt x="0" y="706"/>
                      <a:pt x="60" y="804"/>
                    </a:cubicBezTo>
                    <a:lnTo>
                      <a:pt x="448" y="1448"/>
                    </a:lnTo>
                    <a:cubicBezTo>
                      <a:pt x="474" y="1489"/>
                      <a:pt x="476" y="1540"/>
                      <a:pt x="457" y="1584"/>
                    </a:cubicBezTo>
                    <a:lnTo>
                      <a:pt x="146" y="2269"/>
                    </a:lnTo>
                    <a:cubicBezTo>
                      <a:pt x="102" y="2368"/>
                      <a:pt x="176" y="2475"/>
                      <a:pt x="278" y="2475"/>
                    </a:cubicBezTo>
                    <a:cubicBezTo>
                      <a:pt x="290" y="2475"/>
                      <a:pt x="301" y="2474"/>
                      <a:pt x="313" y="2471"/>
                    </a:cubicBezTo>
                    <a:lnTo>
                      <a:pt x="1045" y="2301"/>
                    </a:lnTo>
                    <a:cubicBezTo>
                      <a:pt x="1056" y="2298"/>
                      <a:pt x="1068" y="2297"/>
                      <a:pt x="1079" y="2297"/>
                    </a:cubicBezTo>
                    <a:cubicBezTo>
                      <a:pt x="1114" y="2297"/>
                      <a:pt x="1149" y="2310"/>
                      <a:pt x="1177" y="2335"/>
                    </a:cubicBezTo>
                    <a:lnTo>
                      <a:pt x="1733" y="2841"/>
                    </a:lnTo>
                    <a:cubicBezTo>
                      <a:pt x="1762" y="2868"/>
                      <a:pt x="1796" y="2880"/>
                      <a:pt x="1830" y="2880"/>
                    </a:cubicBezTo>
                    <a:cubicBezTo>
                      <a:pt x="1901" y="2880"/>
                      <a:pt x="1969" y="2828"/>
                      <a:pt x="1976" y="2746"/>
                    </a:cubicBezTo>
                    <a:lnTo>
                      <a:pt x="2040" y="1998"/>
                    </a:lnTo>
                    <a:cubicBezTo>
                      <a:pt x="2044" y="1950"/>
                      <a:pt x="2072" y="1907"/>
                      <a:pt x="2113" y="1883"/>
                    </a:cubicBezTo>
                    <a:lnTo>
                      <a:pt x="2766" y="1510"/>
                    </a:lnTo>
                    <a:cubicBezTo>
                      <a:pt x="2870" y="1453"/>
                      <a:pt x="2861" y="1299"/>
                      <a:pt x="2750" y="1251"/>
                    </a:cubicBezTo>
                    <a:lnTo>
                      <a:pt x="2058" y="958"/>
                    </a:lnTo>
                    <a:cubicBezTo>
                      <a:pt x="2013" y="940"/>
                      <a:pt x="1981" y="900"/>
                      <a:pt x="1971" y="854"/>
                    </a:cubicBezTo>
                    <a:lnTo>
                      <a:pt x="1820" y="117"/>
                    </a:lnTo>
                    <a:cubicBezTo>
                      <a:pt x="1804" y="43"/>
                      <a:pt x="1741" y="1"/>
                      <a:pt x="16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1"/>
              <p:cNvSpPr/>
              <p:nvPr/>
            </p:nvSpPr>
            <p:spPr>
              <a:xfrm>
                <a:off x="720012" y="3628611"/>
                <a:ext cx="94466" cy="9479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880" extrusionOk="0">
                    <a:moveTo>
                      <a:pt x="1676" y="1"/>
                    </a:moveTo>
                    <a:cubicBezTo>
                      <a:pt x="1636" y="1"/>
                      <a:pt x="1596" y="17"/>
                      <a:pt x="1566" y="51"/>
                    </a:cubicBezTo>
                    <a:lnTo>
                      <a:pt x="1075" y="618"/>
                    </a:lnTo>
                    <a:cubicBezTo>
                      <a:pt x="1046" y="650"/>
                      <a:pt x="1006" y="669"/>
                      <a:pt x="964" y="669"/>
                    </a:cubicBezTo>
                    <a:cubicBezTo>
                      <a:pt x="959" y="669"/>
                      <a:pt x="953" y="668"/>
                      <a:pt x="948" y="668"/>
                    </a:cubicBezTo>
                    <a:lnTo>
                      <a:pt x="201" y="584"/>
                    </a:lnTo>
                    <a:cubicBezTo>
                      <a:pt x="195" y="583"/>
                      <a:pt x="190" y="583"/>
                      <a:pt x="184" y="583"/>
                    </a:cubicBezTo>
                    <a:cubicBezTo>
                      <a:pt x="73" y="583"/>
                      <a:pt x="0" y="706"/>
                      <a:pt x="60" y="804"/>
                    </a:cubicBezTo>
                    <a:lnTo>
                      <a:pt x="448" y="1448"/>
                    </a:lnTo>
                    <a:cubicBezTo>
                      <a:pt x="474" y="1489"/>
                      <a:pt x="476" y="1540"/>
                      <a:pt x="457" y="1584"/>
                    </a:cubicBezTo>
                    <a:lnTo>
                      <a:pt x="146" y="2269"/>
                    </a:lnTo>
                    <a:cubicBezTo>
                      <a:pt x="102" y="2368"/>
                      <a:pt x="176" y="2475"/>
                      <a:pt x="278" y="2475"/>
                    </a:cubicBezTo>
                    <a:cubicBezTo>
                      <a:pt x="290" y="2475"/>
                      <a:pt x="301" y="2474"/>
                      <a:pt x="313" y="2471"/>
                    </a:cubicBezTo>
                    <a:lnTo>
                      <a:pt x="1045" y="2301"/>
                    </a:lnTo>
                    <a:cubicBezTo>
                      <a:pt x="1056" y="2298"/>
                      <a:pt x="1068" y="2297"/>
                      <a:pt x="1079" y="2297"/>
                    </a:cubicBezTo>
                    <a:cubicBezTo>
                      <a:pt x="1114" y="2297"/>
                      <a:pt x="1149" y="2310"/>
                      <a:pt x="1177" y="2335"/>
                    </a:cubicBezTo>
                    <a:lnTo>
                      <a:pt x="1733" y="2841"/>
                    </a:lnTo>
                    <a:cubicBezTo>
                      <a:pt x="1762" y="2868"/>
                      <a:pt x="1796" y="2880"/>
                      <a:pt x="1830" y="2880"/>
                    </a:cubicBezTo>
                    <a:cubicBezTo>
                      <a:pt x="1901" y="2880"/>
                      <a:pt x="1969" y="2828"/>
                      <a:pt x="1976" y="2746"/>
                    </a:cubicBezTo>
                    <a:lnTo>
                      <a:pt x="2040" y="1998"/>
                    </a:lnTo>
                    <a:cubicBezTo>
                      <a:pt x="2044" y="1950"/>
                      <a:pt x="2072" y="1907"/>
                      <a:pt x="2113" y="1883"/>
                    </a:cubicBezTo>
                    <a:lnTo>
                      <a:pt x="2766" y="1510"/>
                    </a:lnTo>
                    <a:cubicBezTo>
                      <a:pt x="2870" y="1453"/>
                      <a:pt x="2861" y="1299"/>
                      <a:pt x="2750" y="1251"/>
                    </a:cubicBezTo>
                    <a:lnTo>
                      <a:pt x="2058" y="958"/>
                    </a:lnTo>
                    <a:cubicBezTo>
                      <a:pt x="2013" y="940"/>
                      <a:pt x="1981" y="900"/>
                      <a:pt x="1971" y="854"/>
                    </a:cubicBezTo>
                    <a:lnTo>
                      <a:pt x="1820" y="117"/>
                    </a:lnTo>
                    <a:cubicBezTo>
                      <a:pt x="1804" y="43"/>
                      <a:pt x="1741" y="1"/>
                      <a:pt x="16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1"/>
              <p:cNvSpPr/>
              <p:nvPr/>
            </p:nvSpPr>
            <p:spPr>
              <a:xfrm>
                <a:off x="625537" y="2713111"/>
                <a:ext cx="94466" cy="9479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880" extrusionOk="0">
                    <a:moveTo>
                      <a:pt x="1676" y="1"/>
                    </a:moveTo>
                    <a:cubicBezTo>
                      <a:pt x="1636" y="1"/>
                      <a:pt x="1596" y="17"/>
                      <a:pt x="1566" y="51"/>
                    </a:cubicBezTo>
                    <a:lnTo>
                      <a:pt x="1075" y="618"/>
                    </a:lnTo>
                    <a:cubicBezTo>
                      <a:pt x="1046" y="650"/>
                      <a:pt x="1006" y="669"/>
                      <a:pt x="964" y="669"/>
                    </a:cubicBezTo>
                    <a:cubicBezTo>
                      <a:pt x="959" y="669"/>
                      <a:pt x="953" y="668"/>
                      <a:pt x="948" y="668"/>
                    </a:cubicBezTo>
                    <a:lnTo>
                      <a:pt x="201" y="584"/>
                    </a:lnTo>
                    <a:cubicBezTo>
                      <a:pt x="195" y="583"/>
                      <a:pt x="190" y="583"/>
                      <a:pt x="184" y="583"/>
                    </a:cubicBezTo>
                    <a:cubicBezTo>
                      <a:pt x="73" y="583"/>
                      <a:pt x="0" y="706"/>
                      <a:pt x="60" y="804"/>
                    </a:cubicBezTo>
                    <a:lnTo>
                      <a:pt x="448" y="1448"/>
                    </a:lnTo>
                    <a:cubicBezTo>
                      <a:pt x="474" y="1489"/>
                      <a:pt x="476" y="1540"/>
                      <a:pt x="457" y="1584"/>
                    </a:cubicBezTo>
                    <a:lnTo>
                      <a:pt x="146" y="2269"/>
                    </a:lnTo>
                    <a:cubicBezTo>
                      <a:pt x="102" y="2368"/>
                      <a:pt x="176" y="2475"/>
                      <a:pt x="278" y="2475"/>
                    </a:cubicBezTo>
                    <a:cubicBezTo>
                      <a:pt x="290" y="2475"/>
                      <a:pt x="301" y="2474"/>
                      <a:pt x="313" y="2471"/>
                    </a:cubicBezTo>
                    <a:lnTo>
                      <a:pt x="1045" y="2301"/>
                    </a:lnTo>
                    <a:cubicBezTo>
                      <a:pt x="1056" y="2298"/>
                      <a:pt x="1068" y="2297"/>
                      <a:pt x="1079" y="2297"/>
                    </a:cubicBezTo>
                    <a:cubicBezTo>
                      <a:pt x="1114" y="2297"/>
                      <a:pt x="1149" y="2310"/>
                      <a:pt x="1177" y="2335"/>
                    </a:cubicBezTo>
                    <a:lnTo>
                      <a:pt x="1733" y="2841"/>
                    </a:lnTo>
                    <a:cubicBezTo>
                      <a:pt x="1762" y="2868"/>
                      <a:pt x="1796" y="2880"/>
                      <a:pt x="1830" y="2880"/>
                    </a:cubicBezTo>
                    <a:cubicBezTo>
                      <a:pt x="1901" y="2880"/>
                      <a:pt x="1969" y="2828"/>
                      <a:pt x="1976" y="2746"/>
                    </a:cubicBezTo>
                    <a:lnTo>
                      <a:pt x="2040" y="1998"/>
                    </a:lnTo>
                    <a:cubicBezTo>
                      <a:pt x="2044" y="1950"/>
                      <a:pt x="2072" y="1907"/>
                      <a:pt x="2113" y="1883"/>
                    </a:cubicBezTo>
                    <a:lnTo>
                      <a:pt x="2766" y="1510"/>
                    </a:lnTo>
                    <a:cubicBezTo>
                      <a:pt x="2870" y="1453"/>
                      <a:pt x="2861" y="1299"/>
                      <a:pt x="2750" y="1251"/>
                    </a:cubicBezTo>
                    <a:lnTo>
                      <a:pt x="2058" y="958"/>
                    </a:lnTo>
                    <a:cubicBezTo>
                      <a:pt x="2013" y="940"/>
                      <a:pt x="1981" y="900"/>
                      <a:pt x="1971" y="854"/>
                    </a:cubicBezTo>
                    <a:lnTo>
                      <a:pt x="1820" y="117"/>
                    </a:lnTo>
                    <a:cubicBezTo>
                      <a:pt x="1804" y="43"/>
                      <a:pt x="1741" y="1"/>
                      <a:pt x="16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1"/>
              <p:cNvSpPr/>
              <p:nvPr/>
            </p:nvSpPr>
            <p:spPr>
              <a:xfrm>
                <a:off x="871236" y="3355648"/>
                <a:ext cx="81267" cy="84493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2567" extrusionOk="0">
                    <a:moveTo>
                      <a:pt x="1190" y="0"/>
                    </a:moveTo>
                    <a:cubicBezTo>
                      <a:pt x="1183" y="0"/>
                      <a:pt x="1175" y="1"/>
                      <a:pt x="1168" y="2"/>
                    </a:cubicBezTo>
                    <a:cubicBezTo>
                      <a:pt x="977" y="29"/>
                      <a:pt x="1027" y="98"/>
                      <a:pt x="1039" y="890"/>
                    </a:cubicBezTo>
                    <a:cubicBezTo>
                      <a:pt x="1040" y="956"/>
                      <a:pt x="1022" y="982"/>
                      <a:pt x="988" y="982"/>
                    </a:cubicBezTo>
                    <a:cubicBezTo>
                      <a:pt x="927" y="982"/>
                      <a:pt x="816" y="895"/>
                      <a:pt x="681" y="811"/>
                    </a:cubicBezTo>
                    <a:cubicBezTo>
                      <a:pt x="617" y="772"/>
                      <a:pt x="534" y="740"/>
                      <a:pt x="463" y="740"/>
                    </a:cubicBezTo>
                    <a:cubicBezTo>
                      <a:pt x="405" y="740"/>
                      <a:pt x="355" y="762"/>
                      <a:pt x="330" y="819"/>
                    </a:cubicBezTo>
                    <a:cubicBezTo>
                      <a:pt x="287" y="923"/>
                      <a:pt x="380" y="984"/>
                      <a:pt x="474" y="1046"/>
                    </a:cubicBezTo>
                    <a:cubicBezTo>
                      <a:pt x="977" y="1377"/>
                      <a:pt x="983" y="1279"/>
                      <a:pt x="284" y="1496"/>
                    </a:cubicBezTo>
                    <a:cubicBezTo>
                      <a:pt x="155" y="1535"/>
                      <a:pt x="0" y="1596"/>
                      <a:pt x="50" y="1724"/>
                    </a:cubicBezTo>
                    <a:cubicBezTo>
                      <a:pt x="71" y="1779"/>
                      <a:pt x="123" y="1800"/>
                      <a:pt x="193" y="1800"/>
                    </a:cubicBezTo>
                    <a:cubicBezTo>
                      <a:pt x="398" y="1800"/>
                      <a:pt x="754" y="1623"/>
                      <a:pt x="915" y="1623"/>
                    </a:cubicBezTo>
                    <a:cubicBezTo>
                      <a:pt x="922" y="1623"/>
                      <a:pt x="928" y="1624"/>
                      <a:pt x="935" y="1624"/>
                    </a:cubicBezTo>
                    <a:cubicBezTo>
                      <a:pt x="953" y="1734"/>
                      <a:pt x="859" y="1795"/>
                      <a:pt x="823" y="1883"/>
                    </a:cubicBezTo>
                    <a:cubicBezTo>
                      <a:pt x="765" y="2021"/>
                      <a:pt x="653" y="2088"/>
                      <a:pt x="690" y="2245"/>
                    </a:cubicBezTo>
                    <a:cubicBezTo>
                      <a:pt x="703" y="2302"/>
                      <a:pt x="735" y="2325"/>
                      <a:pt x="774" y="2325"/>
                    </a:cubicBezTo>
                    <a:cubicBezTo>
                      <a:pt x="847" y="2325"/>
                      <a:pt x="947" y="2247"/>
                      <a:pt x="1008" y="2156"/>
                    </a:cubicBezTo>
                    <a:cubicBezTo>
                      <a:pt x="1115" y="1999"/>
                      <a:pt x="1160" y="1913"/>
                      <a:pt x="1200" y="1913"/>
                    </a:cubicBezTo>
                    <a:cubicBezTo>
                      <a:pt x="1251" y="1913"/>
                      <a:pt x="1294" y="2055"/>
                      <a:pt x="1455" y="2367"/>
                    </a:cubicBezTo>
                    <a:cubicBezTo>
                      <a:pt x="1502" y="2459"/>
                      <a:pt x="1567" y="2567"/>
                      <a:pt x="1650" y="2567"/>
                    </a:cubicBezTo>
                    <a:cubicBezTo>
                      <a:pt x="1667" y="2567"/>
                      <a:pt x="1684" y="2562"/>
                      <a:pt x="1702" y="2553"/>
                    </a:cubicBezTo>
                    <a:cubicBezTo>
                      <a:pt x="1820" y="2491"/>
                      <a:pt x="1760" y="2352"/>
                      <a:pt x="1702" y="2219"/>
                    </a:cubicBezTo>
                    <a:cubicBezTo>
                      <a:pt x="1559" y="1888"/>
                      <a:pt x="1470" y="1740"/>
                      <a:pt x="1527" y="1740"/>
                    </a:cubicBezTo>
                    <a:cubicBezTo>
                      <a:pt x="1572" y="1740"/>
                      <a:pt x="1709" y="1833"/>
                      <a:pt x="1985" y="2000"/>
                    </a:cubicBezTo>
                    <a:cubicBezTo>
                      <a:pt x="2049" y="2038"/>
                      <a:pt x="2107" y="2055"/>
                      <a:pt x="2155" y="2055"/>
                    </a:cubicBezTo>
                    <a:cubicBezTo>
                      <a:pt x="2312" y="2055"/>
                      <a:pt x="2350" y="1874"/>
                      <a:pt x="2075" y="1702"/>
                    </a:cubicBezTo>
                    <a:cubicBezTo>
                      <a:pt x="1545" y="1370"/>
                      <a:pt x="1584" y="1417"/>
                      <a:pt x="2210" y="1312"/>
                    </a:cubicBezTo>
                    <a:cubicBezTo>
                      <a:pt x="2269" y="1303"/>
                      <a:pt x="2469" y="1300"/>
                      <a:pt x="2428" y="1114"/>
                    </a:cubicBezTo>
                    <a:cubicBezTo>
                      <a:pt x="2415" y="1052"/>
                      <a:pt x="2370" y="1012"/>
                      <a:pt x="2304" y="1012"/>
                    </a:cubicBezTo>
                    <a:cubicBezTo>
                      <a:pt x="2297" y="1012"/>
                      <a:pt x="2289" y="1013"/>
                      <a:pt x="2280" y="1014"/>
                    </a:cubicBezTo>
                    <a:cubicBezTo>
                      <a:pt x="1940" y="1059"/>
                      <a:pt x="1738" y="1105"/>
                      <a:pt x="1649" y="1105"/>
                    </a:cubicBezTo>
                    <a:cubicBezTo>
                      <a:pt x="1575" y="1105"/>
                      <a:pt x="1579" y="1074"/>
                      <a:pt x="1646" y="985"/>
                    </a:cubicBezTo>
                    <a:cubicBezTo>
                      <a:pt x="1646" y="982"/>
                      <a:pt x="1644" y="982"/>
                      <a:pt x="1643" y="981"/>
                    </a:cubicBezTo>
                    <a:cubicBezTo>
                      <a:pt x="1821" y="782"/>
                      <a:pt x="2074" y="537"/>
                      <a:pt x="1912" y="413"/>
                    </a:cubicBezTo>
                    <a:cubicBezTo>
                      <a:pt x="1883" y="390"/>
                      <a:pt x="1856" y="381"/>
                      <a:pt x="1830" y="381"/>
                    </a:cubicBezTo>
                    <a:cubicBezTo>
                      <a:pt x="1755" y="381"/>
                      <a:pt x="1690" y="461"/>
                      <a:pt x="1612" y="550"/>
                    </a:cubicBezTo>
                    <a:cubicBezTo>
                      <a:pt x="1555" y="616"/>
                      <a:pt x="1416" y="816"/>
                      <a:pt x="1371" y="816"/>
                    </a:cubicBezTo>
                    <a:cubicBezTo>
                      <a:pt x="1369" y="816"/>
                      <a:pt x="1368" y="816"/>
                      <a:pt x="1366" y="816"/>
                    </a:cubicBezTo>
                    <a:cubicBezTo>
                      <a:pt x="1312" y="798"/>
                      <a:pt x="1345" y="768"/>
                      <a:pt x="1325" y="285"/>
                    </a:cubicBezTo>
                    <a:cubicBezTo>
                      <a:pt x="1320" y="152"/>
                      <a:pt x="1308" y="0"/>
                      <a:pt x="11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1"/>
              <p:cNvSpPr/>
              <p:nvPr/>
            </p:nvSpPr>
            <p:spPr>
              <a:xfrm>
                <a:off x="1185236" y="3239560"/>
                <a:ext cx="81267" cy="84493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2567" extrusionOk="0">
                    <a:moveTo>
                      <a:pt x="1190" y="0"/>
                    </a:moveTo>
                    <a:cubicBezTo>
                      <a:pt x="1183" y="0"/>
                      <a:pt x="1175" y="1"/>
                      <a:pt x="1168" y="2"/>
                    </a:cubicBezTo>
                    <a:cubicBezTo>
                      <a:pt x="977" y="29"/>
                      <a:pt x="1027" y="98"/>
                      <a:pt x="1039" y="890"/>
                    </a:cubicBezTo>
                    <a:cubicBezTo>
                      <a:pt x="1040" y="956"/>
                      <a:pt x="1022" y="982"/>
                      <a:pt x="988" y="982"/>
                    </a:cubicBezTo>
                    <a:cubicBezTo>
                      <a:pt x="927" y="982"/>
                      <a:pt x="816" y="895"/>
                      <a:pt x="681" y="811"/>
                    </a:cubicBezTo>
                    <a:cubicBezTo>
                      <a:pt x="617" y="772"/>
                      <a:pt x="534" y="740"/>
                      <a:pt x="463" y="740"/>
                    </a:cubicBezTo>
                    <a:cubicBezTo>
                      <a:pt x="405" y="740"/>
                      <a:pt x="355" y="762"/>
                      <a:pt x="330" y="819"/>
                    </a:cubicBezTo>
                    <a:cubicBezTo>
                      <a:pt x="287" y="923"/>
                      <a:pt x="380" y="984"/>
                      <a:pt x="474" y="1046"/>
                    </a:cubicBezTo>
                    <a:cubicBezTo>
                      <a:pt x="977" y="1377"/>
                      <a:pt x="983" y="1279"/>
                      <a:pt x="284" y="1496"/>
                    </a:cubicBezTo>
                    <a:cubicBezTo>
                      <a:pt x="155" y="1535"/>
                      <a:pt x="0" y="1596"/>
                      <a:pt x="50" y="1724"/>
                    </a:cubicBezTo>
                    <a:cubicBezTo>
                      <a:pt x="71" y="1779"/>
                      <a:pt x="123" y="1800"/>
                      <a:pt x="193" y="1800"/>
                    </a:cubicBezTo>
                    <a:cubicBezTo>
                      <a:pt x="398" y="1800"/>
                      <a:pt x="754" y="1623"/>
                      <a:pt x="915" y="1623"/>
                    </a:cubicBezTo>
                    <a:cubicBezTo>
                      <a:pt x="922" y="1623"/>
                      <a:pt x="928" y="1624"/>
                      <a:pt x="935" y="1624"/>
                    </a:cubicBezTo>
                    <a:cubicBezTo>
                      <a:pt x="953" y="1734"/>
                      <a:pt x="859" y="1795"/>
                      <a:pt x="823" y="1883"/>
                    </a:cubicBezTo>
                    <a:cubicBezTo>
                      <a:pt x="765" y="2021"/>
                      <a:pt x="653" y="2088"/>
                      <a:pt x="690" y="2245"/>
                    </a:cubicBezTo>
                    <a:cubicBezTo>
                      <a:pt x="703" y="2302"/>
                      <a:pt x="735" y="2325"/>
                      <a:pt x="774" y="2325"/>
                    </a:cubicBezTo>
                    <a:cubicBezTo>
                      <a:pt x="847" y="2325"/>
                      <a:pt x="947" y="2247"/>
                      <a:pt x="1008" y="2156"/>
                    </a:cubicBezTo>
                    <a:cubicBezTo>
                      <a:pt x="1115" y="1999"/>
                      <a:pt x="1160" y="1913"/>
                      <a:pt x="1200" y="1913"/>
                    </a:cubicBezTo>
                    <a:cubicBezTo>
                      <a:pt x="1251" y="1913"/>
                      <a:pt x="1294" y="2055"/>
                      <a:pt x="1455" y="2367"/>
                    </a:cubicBezTo>
                    <a:cubicBezTo>
                      <a:pt x="1502" y="2459"/>
                      <a:pt x="1567" y="2567"/>
                      <a:pt x="1650" y="2567"/>
                    </a:cubicBezTo>
                    <a:cubicBezTo>
                      <a:pt x="1667" y="2567"/>
                      <a:pt x="1684" y="2562"/>
                      <a:pt x="1702" y="2553"/>
                    </a:cubicBezTo>
                    <a:cubicBezTo>
                      <a:pt x="1820" y="2491"/>
                      <a:pt x="1760" y="2352"/>
                      <a:pt x="1702" y="2219"/>
                    </a:cubicBezTo>
                    <a:cubicBezTo>
                      <a:pt x="1559" y="1888"/>
                      <a:pt x="1470" y="1740"/>
                      <a:pt x="1527" y="1740"/>
                    </a:cubicBezTo>
                    <a:cubicBezTo>
                      <a:pt x="1572" y="1740"/>
                      <a:pt x="1709" y="1833"/>
                      <a:pt x="1985" y="2000"/>
                    </a:cubicBezTo>
                    <a:cubicBezTo>
                      <a:pt x="2049" y="2038"/>
                      <a:pt x="2107" y="2055"/>
                      <a:pt x="2155" y="2055"/>
                    </a:cubicBezTo>
                    <a:cubicBezTo>
                      <a:pt x="2312" y="2055"/>
                      <a:pt x="2350" y="1874"/>
                      <a:pt x="2075" y="1702"/>
                    </a:cubicBezTo>
                    <a:cubicBezTo>
                      <a:pt x="1545" y="1370"/>
                      <a:pt x="1584" y="1417"/>
                      <a:pt x="2210" y="1312"/>
                    </a:cubicBezTo>
                    <a:cubicBezTo>
                      <a:pt x="2269" y="1303"/>
                      <a:pt x="2469" y="1300"/>
                      <a:pt x="2428" y="1114"/>
                    </a:cubicBezTo>
                    <a:cubicBezTo>
                      <a:pt x="2415" y="1052"/>
                      <a:pt x="2370" y="1012"/>
                      <a:pt x="2304" y="1012"/>
                    </a:cubicBezTo>
                    <a:cubicBezTo>
                      <a:pt x="2297" y="1012"/>
                      <a:pt x="2289" y="1013"/>
                      <a:pt x="2280" y="1014"/>
                    </a:cubicBezTo>
                    <a:cubicBezTo>
                      <a:pt x="1940" y="1059"/>
                      <a:pt x="1738" y="1105"/>
                      <a:pt x="1649" y="1105"/>
                    </a:cubicBezTo>
                    <a:cubicBezTo>
                      <a:pt x="1575" y="1105"/>
                      <a:pt x="1579" y="1074"/>
                      <a:pt x="1646" y="985"/>
                    </a:cubicBezTo>
                    <a:cubicBezTo>
                      <a:pt x="1646" y="982"/>
                      <a:pt x="1644" y="982"/>
                      <a:pt x="1643" y="981"/>
                    </a:cubicBezTo>
                    <a:cubicBezTo>
                      <a:pt x="1821" y="782"/>
                      <a:pt x="2074" y="537"/>
                      <a:pt x="1912" y="413"/>
                    </a:cubicBezTo>
                    <a:cubicBezTo>
                      <a:pt x="1883" y="390"/>
                      <a:pt x="1856" y="381"/>
                      <a:pt x="1830" y="381"/>
                    </a:cubicBezTo>
                    <a:cubicBezTo>
                      <a:pt x="1755" y="381"/>
                      <a:pt x="1690" y="461"/>
                      <a:pt x="1612" y="550"/>
                    </a:cubicBezTo>
                    <a:cubicBezTo>
                      <a:pt x="1555" y="616"/>
                      <a:pt x="1416" y="816"/>
                      <a:pt x="1371" y="816"/>
                    </a:cubicBezTo>
                    <a:cubicBezTo>
                      <a:pt x="1369" y="816"/>
                      <a:pt x="1368" y="816"/>
                      <a:pt x="1366" y="816"/>
                    </a:cubicBezTo>
                    <a:cubicBezTo>
                      <a:pt x="1312" y="798"/>
                      <a:pt x="1345" y="768"/>
                      <a:pt x="1325" y="285"/>
                    </a:cubicBezTo>
                    <a:cubicBezTo>
                      <a:pt x="1320" y="152"/>
                      <a:pt x="1308" y="0"/>
                      <a:pt x="11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4" name="Google Shape;1474;p31"/>
            <p:cNvGrpSpPr/>
            <p:nvPr/>
          </p:nvGrpSpPr>
          <p:grpSpPr>
            <a:xfrm>
              <a:off x="1894587" y="4284917"/>
              <a:ext cx="1087016" cy="496890"/>
              <a:chOff x="1894587" y="4284917"/>
              <a:chExt cx="1087016" cy="496890"/>
            </a:xfrm>
          </p:grpSpPr>
          <p:sp>
            <p:nvSpPr>
              <p:cNvPr id="1475" name="Google Shape;1475;p31"/>
              <p:cNvSpPr/>
              <p:nvPr/>
            </p:nvSpPr>
            <p:spPr>
              <a:xfrm>
                <a:off x="1944811" y="4692148"/>
                <a:ext cx="81267" cy="84493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2567" extrusionOk="0">
                    <a:moveTo>
                      <a:pt x="1190" y="0"/>
                    </a:moveTo>
                    <a:cubicBezTo>
                      <a:pt x="1183" y="0"/>
                      <a:pt x="1175" y="1"/>
                      <a:pt x="1168" y="2"/>
                    </a:cubicBezTo>
                    <a:cubicBezTo>
                      <a:pt x="977" y="29"/>
                      <a:pt x="1027" y="98"/>
                      <a:pt x="1039" y="890"/>
                    </a:cubicBezTo>
                    <a:cubicBezTo>
                      <a:pt x="1040" y="956"/>
                      <a:pt x="1022" y="982"/>
                      <a:pt x="988" y="982"/>
                    </a:cubicBezTo>
                    <a:cubicBezTo>
                      <a:pt x="927" y="982"/>
                      <a:pt x="816" y="895"/>
                      <a:pt x="681" y="811"/>
                    </a:cubicBezTo>
                    <a:cubicBezTo>
                      <a:pt x="617" y="772"/>
                      <a:pt x="534" y="740"/>
                      <a:pt x="463" y="740"/>
                    </a:cubicBezTo>
                    <a:cubicBezTo>
                      <a:pt x="405" y="740"/>
                      <a:pt x="355" y="762"/>
                      <a:pt x="330" y="819"/>
                    </a:cubicBezTo>
                    <a:cubicBezTo>
                      <a:pt x="287" y="923"/>
                      <a:pt x="380" y="984"/>
                      <a:pt x="474" y="1046"/>
                    </a:cubicBezTo>
                    <a:cubicBezTo>
                      <a:pt x="977" y="1377"/>
                      <a:pt x="983" y="1279"/>
                      <a:pt x="284" y="1496"/>
                    </a:cubicBezTo>
                    <a:cubicBezTo>
                      <a:pt x="155" y="1535"/>
                      <a:pt x="0" y="1596"/>
                      <a:pt x="50" y="1724"/>
                    </a:cubicBezTo>
                    <a:cubicBezTo>
                      <a:pt x="71" y="1779"/>
                      <a:pt x="123" y="1800"/>
                      <a:pt x="193" y="1800"/>
                    </a:cubicBezTo>
                    <a:cubicBezTo>
                      <a:pt x="398" y="1800"/>
                      <a:pt x="754" y="1623"/>
                      <a:pt x="915" y="1623"/>
                    </a:cubicBezTo>
                    <a:cubicBezTo>
                      <a:pt x="922" y="1623"/>
                      <a:pt x="928" y="1624"/>
                      <a:pt x="935" y="1624"/>
                    </a:cubicBezTo>
                    <a:cubicBezTo>
                      <a:pt x="953" y="1734"/>
                      <a:pt x="859" y="1795"/>
                      <a:pt x="823" y="1883"/>
                    </a:cubicBezTo>
                    <a:cubicBezTo>
                      <a:pt x="765" y="2021"/>
                      <a:pt x="653" y="2088"/>
                      <a:pt x="690" y="2245"/>
                    </a:cubicBezTo>
                    <a:cubicBezTo>
                      <a:pt x="703" y="2302"/>
                      <a:pt x="735" y="2325"/>
                      <a:pt x="774" y="2325"/>
                    </a:cubicBezTo>
                    <a:cubicBezTo>
                      <a:pt x="847" y="2325"/>
                      <a:pt x="947" y="2247"/>
                      <a:pt x="1008" y="2156"/>
                    </a:cubicBezTo>
                    <a:cubicBezTo>
                      <a:pt x="1115" y="1999"/>
                      <a:pt x="1160" y="1913"/>
                      <a:pt x="1200" y="1913"/>
                    </a:cubicBezTo>
                    <a:cubicBezTo>
                      <a:pt x="1251" y="1913"/>
                      <a:pt x="1294" y="2055"/>
                      <a:pt x="1455" y="2367"/>
                    </a:cubicBezTo>
                    <a:cubicBezTo>
                      <a:pt x="1502" y="2459"/>
                      <a:pt x="1567" y="2567"/>
                      <a:pt x="1650" y="2567"/>
                    </a:cubicBezTo>
                    <a:cubicBezTo>
                      <a:pt x="1667" y="2567"/>
                      <a:pt x="1684" y="2562"/>
                      <a:pt x="1702" y="2553"/>
                    </a:cubicBezTo>
                    <a:cubicBezTo>
                      <a:pt x="1820" y="2491"/>
                      <a:pt x="1760" y="2352"/>
                      <a:pt x="1702" y="2219"/>
                    </a:cubicBezTo>
                    <a:cubicBezTo>
                      <a:pt x="1559" y="1888"/>
                      <a:pt x="1470" y="1740"/>
                      <a:pt x="1527" y="1740"/>
                    </a:cubicBezTo>
                    <a:cubicBezTo>
                      <a:pt x="1572" y="1740"/>
                      <a:pt x="1709" y="1833"/>
                      <a:pt x="1985" y="2000"/>
                    </a:cubicBezTo>
                    <a:cubicBezTo>
                      <a:pt x="2049" y="2038"/>
                      <a:pt x="2107" y="2055"/>
                      <a:pt x="2155" y="2055"/>
                    </a:cubicBezTo>
                    <a:cubicBezTo>
                      <a:pt x="2312" y="2055"/>
                      <a:pt x="2350" y="1874"/>
                      <a:pt x="2075" y="1702"/>
                    </a:cubicBezTo>
                    <a:cubicBezTo>
                      <a:pt x="1545" y="1370"/>
                      <a:pt x="1584" y="1417"/>
                      <a:pt x="2210" y="1312"/>
                    </a:cubicBezTo>
                    <a:cubicBezTo>
                      <a:pt x="2269" y="1303"/>
                      <a:pt x="2469" y="1300"/>
                      <a:pt x="2428" y="1114"/>
                    </a:cubicBezTo>
                    <a:cubicBezTo>
                      <a:pt x="2415" y="1052"/>
                      <a:pt x="2370" y="1012"/>
                      <a:pt x="2304" y="1012"/>
                    </a:cubicBezTo>
                    <a:cubicBezTo>
                      <a:pt x="2297" y="1012"/>
                      <a:pt x="2289" y="1013"/>
                      <a:pt x="2280" y="1014"/>
                    </a:cubicBezTo>
                    <a:cubicBezTo>
                      <a:pt x="1940" y="1059"/>
                      <a:pt x="1738" y="1105"/>
                      <a:pt x="1649" y="1105"/>
                    </a:cubicBezTo>
                    <a:cubicBezTo>
                      <a:pt x="1575" y="1105"/>
                      <a:pt x="1579" y="1074"/>
                      <a:pt x="1646" y="985"/>
                    </a:cubicBezTo>
                    <a:cubicBezTo>
                      <a:pt x="1646" y="982"/>
                      <a:pt x="1644" y="982"/>
                      <a:pt x="1643" y="981"/>
                    </a:cubicBezTo>
                    <a:cubicBezTo>
                      <a:pt x="1821" y="782"/>
                      <a:pt x="2074" y="537"/>
                      <a:pt x="1912" y="413"/>
                    </a:cubicBezTo>
                    <a:cubicBezTo>
                      <a:pt x="1883" y="390"/>
                      <a:pt x="1856" y="381"/>
                      <a:pt x="1830" y="381"/>
                    </a:cubicBezTo>
                    <a:cubicBezTo>
                      <a:pt x="1755" y="381"/>
                      <a:pt x="1690" y="461"/>
                      <a:pt x="1612" y="550"/>
                    </a:cubicBezTo>
                    <a:cubicBezTo>
                      <a:pt x="1555" y="616"/>
                      <a:pt x="1416" y="816"/>
                      <a:pt x="1371" y="816"/>
                    </a:cubicBezTo>
                    <a:cubicBezTo>
                      <a:pt x="1369" y="816"/>
                      <a:pt x="1368" y="816"/>
                      <a:pt x="1366" y="816"/>
                    </a:cubicBezTo>
                    <a:cubicBezTo>
                      <a:pt x="1312" y="798"/>
                      <a:pt x="1345" y="768"/>
                      <a:pt x="1325" y="285"/>
                    </a:cubicBezTo>
                    <a:cubicBezTo>
                      <a:pt x="1320" y="152"/>
                      <a:pt x="1308" y="0"/>
                      <a:pt x="11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1"/>
              <p:cNvSpPr/>
              <p:nvPr/>
            </p:nvSpPr>
            <p:spPr>
              <a:xfrm>
                <a:off x="1894587" y="4456911"/>
                <a:ext cx="94466" cy="9479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880" extrusionOk="0">
                    <a:moveTo>
                      <a:pt x="1676" y="1"/>
                    </a:moveTo>
                    <a:cubicBezTo>
                      <a:pt x="1636" y="1"/>
                      <a:pt x="1596" y="17"/>
                      <a:pt x="1566" y="51"/>
                    </a:cubicBezTo>
                    <a:lnTo>
                      <a:pt x="1075" y="618"/>
                    </a:lnTo>
                    <a:cubicBezTo>
                      <a:pt x="1046" y="650"/>
                      <a:pt x="1006" y="669"/>
                      <a:pt x="964" y="669"/>
                    </a:cubicBezTo>
                    <a:cubicBezTo>
                      <a:pt x="959" y="669"/>
                      <a:pt x="953" y="668"/>
                      <a:pt x="948" y="668"/>
                    </a:cubicBezTo>
                    <a:lnTo>
                      <a:pt x="201" y="584"/>
                    </a:lnTo>
                    <a:cubicBezTo>
                      <a:pt x="195" y="583"/>
                      <a:pt x="190" y="583"/>
                      <a:pt x="184" y="583"/>
                    </a:cubicBezTo>
                    <a:cubicBezTo>
                      <a:pt x="73" y="583"/>
                      <a:pt x="0" y="706"/>
                      <a:pt x="60" y="804"/>
                    </a:cubicBezTo>
                    <a:lnTo>
                      <a:pt x="448" y="1448"/>
                    </a:lnTo>
                    <a:cubicBezTo>
                      <a:pt x="474" y="1489"/>
                      <a:pt x="476" y="1540"/>
                      <a:pt x="457" y="1584"/>
                    </a:cubicBezTo>
                    <a:lnTo>
                      <a:pt x="146" y="2269"/>
                    </a:lnTo>
                    <a:cubicBezTo>
                      <a:pt x="102" y="2368"/>
                      <a:pt x="176" y="2475"/>
                      <a:pt x="278" y="2475"/>
                    </a:cubicBezTo>
                    <a:cubicBezTo>
                      <a:pt x="290" y="2475"/>
                      <a:pt x="301" y="2474"/>
                      <a:pt x="313" y="2471"/>
                    </a:cubicBezTo>
                    <a:lnTo>
                      <a:pt x="1045" y="2301"/>
                    </a:lnTo>
                    <a:cubicBezTo>
                      <a:pt x="1056" y="2298"/>
                      <a:pt x="1068" y="2297"/>
                      <a:pt x="1079" y="2297"/>
                    </a:cubicBezTo>
                    <a:cubicBezTo>
                      <a:pt x="1114" y="2297"/>
                      <a:pt x="1149" y="2310"/>
                      <a:pt x="1177" y="2335"/>
                    </a:cubicBezTo>
                    <a:lnTo>
                      <a:pt x="1733" y="2841"/>
                    </a:lnTo>
                    <a:cubicBezTo>
                      <a:pt x="1762" y="2868"/>
                      <a:pt x="1796" y="2880"/>
                      <a:pt x="1830" y="2880"/>
                    </a:cubicBezTo>
                    <a:cubicBezTo>
                      <a:pt x="1901" y="2880"/>
                      <a:pt x="1969" y="2828"/>
                      <a:pt x="1976" y="2746"/>
                    </a:cubicBezTo>
                    <a:lnTo>
                      <a:pt x="2040" y="1998"/>
                    </a:lnTo>
                    <a:cubicBezTo>
                      <a:pt x="2044" y="1950"/>
                      <a:pt x="2072" y="1907"/>
                      <a:pt x="2113" y="1883"/>
                    </a:cubicBezTo>
                    <a:lnTo>
                      <a:pt x="2766" y="1510"/>
                    </a:lnTo>
                    <a:cubicBezTo>
                      <a:pt x="2870" y="1453"/>
                      <a:pt x="2861" y="1299"/>
                      <a:pt x="2750" y="1251"/>
                    </a:cubicBezTo>
                    <a:lnTo>
                      <a:pt x="2058" y="958"/>
                    </a:lnTo>
                    <a:cubicBezTo>
                      <a:pt x="2013" y="940"/>
                      <a:pt x="1981" y="900"/>
                      <a:pt x="1971" y="854"/>
                    </a:cubicBezTo>
                    <a:lnTo>
                      <a:pt x="1820" y="117"/>
                    </a:lnTo>
                    <a:cubicBezTo>
                      <a:pt x="1804" y="43"/>
                      <a:pt x="1741" y="1"/>
                      <a:pt x="16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31"/>
              <p:cNvSpPr/>
              <p:nvPr/>
            </p:nvSpPr>
            <p:spPr>
              <a:xfrm>
                <a:off x="2268080" y="4284917"/>
                <a:ext cx="99173" cy="140119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4257" extrusionOk="0">
                    <a:moveTo>
                      <a:pt x="513" y="0"/>
                    </a:moveTo>
                    <a:cubicBezTo>
                      <a:pt x="438" y="0"/>
                      <a:pt x="363" y="3"/>
                      <a:pt x="289" y="5"/>
                    </a:cubicBezTo>
                    <a:cubicBezTo>
                      <a:pt x="215" y="7"/>
                      <a:pt x="146" y="39"/>
                      <a:pt x="84" y="79"/>
                    </a:cubicBezTo>
                    <a:cubicBezTo>
                      <a:pt x="8" y="130"/>
                      <a:pt x="0" y="228"/>
                      <a:pt x="66" y="296"/>
                    </a:cubicBezTo>
                    <a:cubicBezTo>
                      <a:pt x="128" y="360"/>
                      <a:pt x="201" y="390"/>
                      <a:pt x="292" y="391"/>
                    </a:cubicBezTo>
                    <a:cubicBezTo>
                      <a:pt x="439" y="393"/>
                      <a:pt x="587" y="397"/>
                      <a:pt x="731" y="417"/>
                    </a:cubicBezTo>
                    <a:cubicBezTo>
                      <a:pt x="957" y="449"/>
                      <a:pt x="1002" y="517"/>
                      <a:pt x="960" y="736"/>
                    </a:cubicBezTo>
                    <a:cubicBezTo>
                      <a:pt x="926" y="922"/>
                      <a:pt x="863" y="1099"/>
                      <a:pt x="782" y="1273"/>
                    </a:cubicBezTo>
                    <a:cubicBezTo>
                      <a:pt x="664" y="1524"/>
                      <a:pt x="696" y="1765"/>
                      <a:pt x="875" y="1980"/>
                    </a:cubicBezTo>
                    <a:cubicBezTo>
                      <a:pt x="994" y="2121"/>
                      <a:pt x="1156" y="2196"/>
                      <a:pt x="1335" y="2239"/>
                    </a:cubicBezTo>
                    <a:cubicBezTo>
                      <a:pt x="1437" y="2263"/>
                      <a:pt x="1542" y="2278"/>
                      <a:pt x="1643" y="2305"/>
                    </a:cubicBezTo>
                    <a:cubicBezTo>
                      <a:pt x="1852" y="2360"/>
                      <a:pt x="1901" y="2434"/>
                      <a:pt x="1869" y="2646"/>
                    </a:cubicBezTo>
                    <a:cubicBezTo>
                      <a:pt x="1842" y="2823"/>
                      <a:pt x="1778" y="2989"/>
                      <a:pt x="1708" y="3156"/>
                    </a:cubicBezTo>
                    <a:cubicBezTo>
                      <a:pt x="1532" y="3567"/>
                      <a:pt x="1673" y="3981"/>
                      <a:pt x="2063" y="4178"/>
                    </a:cubicBezTo>
                    <a:cubicBezTo>
                      <a:pt x="2172" y="4234"/>
                      <a:pt x="2282" y="4257"/>
                      <a:pt x="2391" y="4257"/>
                    </a:cubicBezTo>
                    <a:cubicBezTo>
                      <a:pt x="2547" y="4257"/>
                      <a:pt x="2702" y="4211"/>
                      <a:pt x="2853" y="4145"/>
                    </a:cubicBezTo>
                    <a:cubicBezTo>
                      <a:pt x="2968" y="4095"/>
                      <a:pt x="3012" y="4004"/>
                      <a:pt x="2974" y="3922"/>
                    </a:cubicBezTo>
                    <a:cubicBezTo>
                      <a:pt x="2950" y="3872"/>
                      <a:pt x="2931" y="3841"/>
                      <a:pt x="2859" y="3841"/>
                    </a:cubicBezTo>
                    <a:cubicBezTo>
                      <a:pt x="2833" y="3841"/>
                      <a:pt x="2801" y="3845"/>
                      <a:pt x="2758" y="3854"/>
                    </a:cubicBezTo>
                    <a:cubicBezTo>
                      <a:pt x="2658" y="3875"/>
                      <a:pt x="2558" y="3895"/>
                      <a:pt x="2455" y="3895"/>
                    </a:cubicBezTo>
                    <a:cubicBezTo>
                      <a:pt x="2432" y="3895"/>
                      <a:pt x="2408" y="3894"/>
                      <a:pt x="2384" y="3891"/>
                    </a:cubicBezTo>
                    <a:cubicBezTo>
                      <a:pt x="2119" y="3865"/>
                      <a:pt x="1973" y="3662"/>
                      <a:pt x="2037" y="3406"/>
                    </a:cubicBezTo>
                    <a:cubicBezTo>
                      <a:pt x="2059" y="3316"/>
                      <a:pt x="2101" y="3228"/>
                      <a:pt x="2135" y="3141"/>
                    </a:cubicBezTo>
                    <a:cubicBezTo>
                      <a:pt x="2214" y="2934"/>
                      <a:pt x="2284" y="2725"/>
                      <a:pt x="2267" y="2497"/>
                    </a:cubicBezTo>
                    <a:cubicBezTo>
                      <a:pt x="2245" y="2214"/>
                      <a:pt x="2098" y="2024"/>
                      <a:pt x="1831" y="1944"/>
                    </a:cubicBezTo>
                    <a:cubicBezTo>
                      <a:pt x="1752" y="1920"/>
                      <a:pt x="1668" y="1906"/>
                      <a:pt x="1550" y="1877"/>
                    </a:cubicBezTo>
                    <a:cubicBezTo>
                      <a:pt x="1533" y="1875"/>
                      <a:pt x="1481" y="1866"/>
                      <a:pt x="1433" y="1855"/>
                    </a:cubicBezTo>
                    <a:cubicBezTo>
                      <a:pt x="1111" y="1778"/>
                      <a:pt x="1048" y="1657"/>
                      <a:pt x="1176" y="1360"/>
                    </a:cubicBezTo>
                    <a:cubicBezTo>
                      <a:pt x="1188" y="1331"/>
                      <a:pt x="1208" y="1305"/>
                      <a:pt x="1219" y="1275"/>
                    </a:cubicBezTo>
                    <a:cubicBezTo>
                      <a:pt x="1287" y="1098"/>
                      <a:pt x="1346" y="919"/>
                      <a:pt x="1370" y="730"/>
                    </a:cubicBezTo>
                    <a:cubicBezTo>
                      <a:pt x="1415" y="377"/>
                      <a:pt x="1261" y="138"/>
                      <a:pt x="916" y="45"/>
                    </a:cubicBezTo>
                    <a:cubicBezTo>
                      <a:pt x="783" y="9"/>
                      <a:pt x="648" y="0"/>
                      <a:pt x="5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31"/>
              <p:cNvSpPr/>
              <p:nvPr/>
            </p:nvSpPr>
            <p:spPr>
              <a:xfrm>
                <a:off x="2104001" y="4313215"/>
                <a:ext cx="60728" cy="8350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2537" extrusionOk="0">
                    <a:moveTo>
                      <a:pt x="953" y="1"/>
                    </a:moveTo>
                    <a:cubicBezTo>
                      <a:pt x="919" y="1"/>
                      <a:pt x="886" y="19"/>
                      <a:pt x="867" y="53"/>
                    </a:cubicBezTo>
                    <a:cubicBezTo>
                      <a:pt x="784" y="206"/>
                      <a:pt x="630" y="779"/>
                      <a:pt x="179" y="1162"/>
                    </a:cubicBezTo>
                    <a:cubicBezTo>
                      <a:pt x="0" y="1314"/>
                      <a:pt x="210" y="1394"/>
                      <a:pt x="426" y="1648"/>
                    </a:cubicBezTo>
                    <a:cubicBezTo>
                      <a:pt x="793" y="2081"/>
                      <a:pt x="799" y="2331"/>
                      <a:pt x="910" y="2488"/>
                    </a:cubicBezTo>
                    <a:cubicBezTo>
                      <a:pt x="933" y="2521"/>
                      <a:pt x="965" y="2537"/>
                      <a:pt x="997" y="2537"/>
                    </a:cubicBezTo>
                    <a:cubicBezTo>
                      <a:pt x="1032" y="2537"/>
                      <a:pt x="1066" y="2518"/>
                      <a:pt x="1088" y="2480"/>
                    </a:cubicBezTo>
                    <a:cubicBezTo>
                      <a:pt x="1117" y="2428"/>
                      <a:pt x="1140" y="2371"/>
                      <a:pt x="1161" y="2315"/>
                    </a:cubicBezTo>
                    <a:cubicBezTo>
                      <a:pt x="1397" y="1686"/>
                      <a:pt x="1667" y="1496"/>
                      <a:pt x="1799" y="1343"/>
                    </a:cubicBezTo>
                    <a:cubicBezTo>
                      <a:pt x="1844" y="1290"/>
                      <a:pt x="1812" y="1179"/>
                      <a:pt x="1782" y="1149"/>
                    </a:cubicBezTo>
                    <a:cubicBezTo>
                      <a:pt x="1660" y="1032"/>
                      <a:pt x="1357" y="787"/>
                      <a:pt x="1137" y="249"/>
                    </a:cubicBezTo>
                    <a:cubicBezTo>
                      <a:pt x="1107" y="178"/>
                      <a:pt x="1081" y="102"/>
                      <a:pt x="1032" y="41"/>
                    </a:cubicBezTo>
                    <a:cubicBezTo>
                      <a:pt x="1011" y="14"/>
                      <a:pt x="982" y="1"/>
                      <a:pt x="9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31"/>
              <p:cNvSpPr/>
              <p:nvPr/>
            </p:nvSpPr>
            <p:spPr>
              <a:xfrm>
                <a:off x="2659026" y="4603490"/>
                <a:ext cx="60728" cy="8350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2537" extrusionOk="0">
                    <a:moveTo>
                      <a:pt x="953" y="1"/>
                    </a:moveTo>
                    <a:cubicBezTo>
                      <a:pt x="919" y="1"/>
                      <a:pt x="886" y="19"/>
                      <a:pt x="867" y="53"/>
                    </a:cubicBezTo>
                    <a:cubicBezTo>
                      <a:pt x="784" y="206"/>
                      <a:pt x="630" y="779"/>
                      <a:pt x="179" y="1162"/>
                    </a:cubicBezTo>
                    <a:cubicBezTo>
                      <a:pt x="0" y="1314"/>
                      <a:pt x="210" y="1394"/>
                      <a:pt x="426" y="1648"/>
                    </a:cubicBezTo>
                    <a:cubicBezTo>
                      <a:pt x="793" y="2081"/>
                      <a:pt x="799" y="2331"/>
                      <a:pt x="910" y="2488"/>
                    </a:cubicBezTo>
                    <a:cubicBezTo>
                      <a:pt x="933" y="2521"/>
                      <a:pt x="965" y="2537"/>
                      <a:pt x="997" y="2537"/>
                    </a:cubicBezTo>
                    <a:cubicBezTo>
                      <a:pt x="1032" y="2537"/>
                      <a:pt x="1066" y="2518"/>
                      <a:pt x="1088" y="2480"/>
                    </a:cubicBezTo>
                    <a:cubicBezTo>
                      <a:pt x="1117" y="2428"/>
                      <a:pt x="1140" y="2371"/>
                      <a:pt x="1161" y="2315"/>
                    </a:cubicBezTo>
                    <a:cubicBezTo>
                      <a:pt x="1397" y="1686"/>
                      <a:pt x="1667" y="1496"/>
                      <a:pt x="1799" y="1343"/>
                    </a:cubicBezTo>
                    <a:cubicBezTo>
                      <a:pt x="1844" y="1290"/>
                      <a:pt x="1812" y="1179"/>
                      <a:pt x="1782" y="1149"/>
                    </a:cubicBezTo>
                    <a:cubicBezTo>
                      <a:pt x="1660" y="1032"/>
                      <a:pt x="1357" y="787"/>
                      <a:pt x="1137" y="249"/>
                    </a:cubicBezTo>
                    <a:cubicBezTo>
                      <a:pt x="1107" y="178"/>
                      <a:pt x="1081" y="102"/>
                      <a:pt x="1032" y="41"/>
                    </a:cubicBezTo>
                    <a:cubicBezTo>
                      <a:pt x="1011" y="14"/>
                      <a:pt x="982" y="1"/>
                      <a:pt x="9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31"/>
              <p:cNvSpPr/>
              <p:nvPr/>
            </p:nvSpPr>
            <p:spPr>
              <a:xfrm>
                <a:off x="2270437" y="4687011"/>
                <a:ext cx="94466" cy="9479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880" extrusionOk="0">
                    <a:moveTo>
                      <a:pt x="1676" y="1"/>
                    </a:moveTo>
                    <a:cubicBezTo>
                      <a:pt x="1636" y="1"/>
                      <a:pt x="1596" y="17"/>
                      <a:pt x="1566" y="51"/>
                    </a:cubicBezTo>
                    <a:lnTo>
                      <a:pt x="1075" y="618"/>
                    </a:lnTo>
                    <a:cubicBezTo>
                      <a:pt x="1046" y="650"/>
                      <a:pt x="1006" y="669"/>
                      <a:pt x="964" y="669"/>
                    </a:cubicBezTo>
                    <a:cubicBezTo>
                      <a:pt x="959" y="669"/>
                      <a:pt x="953" y="668"/>
                      <a:pt x="948" y="668"/>
                    </a:cubicBezTo>
                    <a:lnTo>
                      <a:pt x="201" y="584"/>
                    </a:lnTo>
                    <a:cubicBezTo>
                      <a:pt x="195" y="583"/>
                      <a:pt x="190" y="583"/>
                      <a:pt x="184" y="583"/>
                    </a:cubicBezTo>
                    <a:cubicBezTo>
                      <a:pt x="73" y="583"/>
                      <a:pt x="0" y="706"/>
                      <a:pt x="60" y="804"/>
                    </a:cubicBezTo>
                    <a:lnTo>
                      <a:pt x="448" y="1448"/>
                    </a:lnTo>
                    <a:cubicBezTo>
                      <a:pt x="474" y="1489"/>
                      <a:pt x="476" y="1540"/>
                      <a:pt x="457" y="1584"/>
                    </a:cubicBezTo>
                    <a:lnTo>
                      <a:pt x="146" y="2269"/>
                    </a:lnTo>
                    <a:cubicBezTo>
                      <a:pt x="102" y="2368"/>
                      <a:pt x="176" y="2475"/>
                      <a:pt x="278" y="2475"/>
                    </a:cubicBezTo>
                    <a:cubicBezTo>
                      <a:pt x="290" y="2475"/>
                      <a:pt x="301" y="2474"/>
                      <a:pt x="313" y="2471"/>
                    </a:cubicBezTo>
                    <a:lnTo>
                      <a:pt x="1045" y="2301"/>
                    </a:lnTo>
                    <a:cubicBezTo>
                      <a:pt x="1056" y="2298"/>
                      <a:pt x="1068" y="2297"/>
                      <a:pt x="1079" y="2297"/>
                    </a:cubicBezTo>
                    <a:cubicBezTo>
                      <a:pt x="1114" y="2297"/>
                      <a:pt x="1149" y="2310"/>
                      <a:pt x="1177" y="2335"/>
                    </a:cubicBezTo>
                    <a:lnTo>
                      <a:pt x="1733" y="2841"/>
                    </a:lnTo>
                    <a:cubicBezTo>
                      <a:pt x="1762" y="2868"/>
                      <a:pt x="1796" y="2880"/>
                      <a:pt x="1830" y="2880"/>
                    </a:cubicBezTo>
                    <a:cubicBezTo>
                      <a:pt x="1901" y="2880"/>
                      <a:pt x="1969" y="2828"/>
                      <a:pt x="1976" y="2746"/>
                    </a:cubicBezTo>
                    <a:lnTo>
                      <a:pt x="2040" y="1998"/>
                    </a:lnTo>
                    <a:cubicBezTo>
                      <a:pt x="2044" y="1950"/>
                      <a:pt x="2072" y="1907"/>
                      <a:pt x="2113" y="1883"/>
                    </a:cubicBezTo>
                    <a:lnTo>
                      <a:pt x="2766" y="1510"/>
                    </a:lnTo>
                    <a:cubicBezTo>
                      <a:pt x="2870" y="1453"/>
                      <a:pt x="2861" y="1299"/>
                      <a:pt x="2750" y="1251"/>
                    </a:cubicBezTo>
                    <a:lnTo>
                      <a:pt x="2058" y="958"/>
                    </a:lnTo>
                    <a:cubicBezTo>
                      <a:pt x="2013" y="940"/>
                      <a:pt x="1981" y="900"/>
                      <a:pt x="1971" y="854"/>
                    </a:cubicBezTo>
                    <a:lnTo>
                      <a:pt x="1820" y="117"/>
                    </a:lnTo>
                    <a:cubicBezTo>
                      <a:pt x="1804" y="43"/>
                      <a:pt x="1741" y="1"/>
                      <a:pt x="16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31"/>
              <p:cNvSpPr/>
              <p:nvPr/>
            </p:nvSpPr>
            <p:spPr>
              <a:xfrm>
                <a:off x="2887137" y="4425036"/>
                <a:ext cx="94466" cy="9479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880" extrusionOk="0">
                    <a:moveTo>
                      <a:pt x="1676" y="1"/>
                    </a:moveTo>
                    <a:cubicBezTo>
                      <a:pt x="1636" y="1"/>
                      <a:pt x="1596" y="17"/>
                      <a:pt x="1566" y="51"/>
                    </a:cubicBezTo>
                    <a:lnTo>
                      <a:pt x="1075" y="618"/>
                    </a:lnTo>
                    <a:cubicBezTo>
                      <a:pt x="1046" y="650"/>
                      <a:pt x="1006" y="669"/>
                      <a:pt x="964" y="669"/>
                    </a:cubicBezTo>
                    <a:cubicBezTo>
                      <a:pt x="959" y="669"/>
                      <a:pt x="953" y="668"/>
                      <a:pt x="948" y="668"/>
                    </a:cubicBezTo>
                    <a:lnTo>
                      <a:pt x="201" y="584"/>
                    </a:lnTo>
                    <a:cubicBezTo>
                      <a:pt x="195" y="583"/>
                      <a:pt x="190" y="583"/>
                      <a:pt x="184" y="583"/>
                    </a:cubicBezTo>
                    <a:cubicBezTo>
                      <a:pt x="73" y="583"/>
                      <a:pt x="0" y="706"/>
                      <a:pt x="60" y="804"/>
                    </a:cubicBezTo>
                    <a:lnTo>
                      <a:pt x="448" y="1448"/>
                    </a:lnTo>
                    <a:cubicBezTo>
                      <a:pt x="474" y="1489"/>
                      <a:pt x="476" y="1540"/>
                      <a:pt x="457" y="1584"/>
                    </a:cubicBezTo>
                    <a:lnTo>
                      <a:pt x="146" y="2269"/>
                    </a:lnTo>
                    <a:cubicBezTo>
                      <a:pt x="102" y="2368"/>
                      <a:pt x="176" y="2475"/>
                      <a:pt x="278" y="2475"/>
                    </a:cubicBezTo>
                    <a:cubicBezTo>
                      <a:pt x="290" y="2475"/>
                      <a:pt x="301" y="2474"/>
                      <a:pt x="313" y="2471"/>
                    </a:cubicBezTo>
                    <a:lnTo>
                      <a:pt x="1045" y="2301"/>
                    </a:lnTo>
                    <a:cubicBezTo>
                      <a:pt x="1056" y="2298"/>
                      <a:pt x="1068" y="2297"/>
                      <a:pt x="1079" y="2297"/>
                    </a:cubicBezTo>
                    <a:cubicBezTo>
                      <a:pt x="1114" y="2297"/>
                      <a:pt x="1149" y="2310"/>
                      <a:pt x="1177" y="2335"/>
                    </a:cubicBezTo>
                    <a:lnTo>
                      <a:pt x="1733" y="2841"/>
                    </a:lnTo>
                    <a:cubicBezTo>
                      <a:pt x="1762" y="2868"/>
                      <a:pt x="1796" y="2880"/>
                      <a:pt x="1830" y="2880"/>
                    </a:cubicBezTo>
                    <a:cubicBezTo>
                      <a:pt x="1901" y="2880"/>
                      <a:pt x="1969" y="2828"/>
                      <a:pt x="1976" y="2746"/>
                    </a:cubicBezTo>
                    <a:lnTo>
                      <a:pt x="2040" y="1998"/>
                    </a:lnTo>
                    <a:cubicBezTo>
                      <a:pt x="2044" y="1950"/>
                      <a:pt x="2072" y="1907"/>
                      <a:pt x="2113" y="1883"/>
                    </a:cubicBezTo>
                    <a:lnTo>
                      <a:pt x="2766" y="1510"/>
                    </a:lnTo>
                    <a:cubicBezTo>
                      <a:pt x="2870" y="1453"/>
                      <a:pt x="2861" y="1299"/>
                      <a:pt x="2750" y="1251"/>
                    </a:cubicBezTo>
                    <a:lnTo>
                      <a:pt x="2058" y="958"/>
                    </a:lnTo>
                    <a:cubicBezTo>
                      <a:pt x="2013" y="940"/>
                      <a:pt x="1981" y="900"/>
                      <a:pt x="1971" y="854"/>
                    </a:cubicBezTo>
                    <a:lnTo>
                      <a:pt x="1820" y="117"/>
                    </a:lnTo>
                    <a:cubicBezTo>
                      <a:pt x="1804" y="43"/>
                      <a:pt x="1741" y="1"/>
                      <a:pt x="16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31"/>
              <p:cNvSpPr/>
              <p:nvPr/>
            </p:nvSpPr>
            <p:spPr>
              <a:xfrm>
                <a:off x="2887137" y="4654911"/>
                <a:ext cx="94466" cy="9479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880" extrusionOk="0">
                    <a:moveTo>
                      <a:pt x="1676" y="1"/>
                    </a:moveTo>
                    <a:cubicBezTo>
                      <a:pt x="1636" y="1"/>
                      <a:pt x="1596" y="17"/>
                      <a:pt x="1566" y="51"/>
                    </a:cubicBezTo>
                    <a:lnTo>
                      <a:pt x="1075" y="618"/>
                    </a:lnTo>
                    <a:cubicBezTo>
                      <a:pt x="1046" y="650"/>
                      <a:pt x="1006" y="669"/>
                      <a:pt x="964" y="669"/>
                    </a:cubicBezTo>
                    <a:cubicBezTo>
                      <a:pt x="959" y="669"/>
                      <a:pt x="953" y="668"/>
                      <a:pt x="948" y="668"/>
                    </a:cubicBezTo>
                    <a:lnTo>
                      <a:pt x="201" y="584"/>
                    </a:lnTo>
                    <a:cubicBezTo>
                      <a:pt x="195" y="583"/>
                      <a:pt x="190" y="583"/>
                      <a:pt x="184" y="583"/>
                    </a:cubicBezTo>
                    <a:cubicBezTo>
                      <a:pt x="73" y="583"/>
                      <a:pt x="0" y="706"/>
                      <a:pt x="60" y="804"/>
                    </a:cubicBezTo>
                    <a:lnTo>
                      <a:pt x="448" y="1448"/>
                    </a:lnTo>
                    <a:cubicBezTo>
                      <a:pt x="474" y="1489"/>
                      <a:pt x="476" y="1540"/>
                      <a:pt x="457" y="1584"/>
                    </a:cubicBezTo>
                    <a:lnTo>
                      <a:pt x="146" y="2269"/>
                    </a:lnTo>
                    <a:cubicBezTo>
                      <a:pt x="102" y="2368"/>
                      <a:pt x="176" y="2475"/>
                      <a:pt x="278" y="2475"/>
                    </a:cubicBezTo>
                    <a:cubicBezTo>
                      <a:pt x="290" y="2475"/>
                      <a:pt x="301" y="2474"/>
                      <a:pt x="313" y="2471"/>
                    </a:cubicBezTo>
                    <a:lnTo>
                      <a:pt x="1045" y="2301"/>
                    </a:lnTo>
                    <a:cubicBezTo>
                      <a:pt x="1056" y="2298"/>
                      <a:pt x="1068" y="2297"/>
                      <a:pt x="1079" y="2297"/>
                    </a:cubicBezTo>
                    <a:cubicBezTo>
                      <a:pt x="1114" y="2297"/>
                      <a:pt x="1149" y="2310"/>
                      <a:pt x="1177" y="2335"/>
                    </a:cubicBezTo>
                    <a:lnTo>
                      <a:pt x="1733" y="2841"/>
                    </a:lnTo>
                    <a:cubicBezTo>
                      <a:pt x="1762" y="2868"/>
                      <a:pt x="1796" y="2880"/>
                      <a:pt x="1830" y="2880"/>
                    </a:cubicBezTo>
                    <a:cubicBezTo>
                      <a:pt x="1901" y="2880"/>
                      <a:pt x="1969" y="2828"/>
                      <a:pt x="1976" y="2746"/>
                    </a:cubicBezTo>
                    <a:lnTo>
                      <a:pt x="2040" y="1998"/>
                    </a:lnTo>
                    <a:cubicBezTo>
                      <a:pt x="2044" y="1950"/>
                      <a:pt x="2072" y="1907"/>
                      <a:pt x="2113" y="1883"/>
                    </a:cubicBezTo>
                    <a:lnTo>
                      <a:pt x="2766" y="1510"/>
                    </a:lnTo>
                    <a:cubicBezTo>
                      <a:pt x="2870" y="1453"/>
                      <a:pt x="2861" y="1299"/>
                      <a:pt x="2750" y="1251"/>
                    </a:cubicBezTo>
                    <a:lnTo>
                      <a:pt x="2058" y="958"/>
                    </a:lnTo>
                    <a:cubicBezTo>
                      <a:pt x="2013" y="940"/>
                      <a:pt x="1981" y="900"/>
                      <a:pt x="1971" y="854"/>
                    </a:cubicBezTo>
                    <a:lnTo>
                      <a:pt x="1820" y="117"/>
                    </a:lnTo>
                    <a:cubicBezTo>
                      <a:pt x="1804" y="43"/>
                      <a:pt x="1741" y="1"/>
                      <a:pt x="16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31"/>
              <p:cNvSpPr/>
              <p:nvPr/>
            </p:nvSpPr>
            <p:spPr>
              <a:xfrm>
                <a:off x="2531336" y="4372410"/>
                <a:ext cx="81267" cy="84493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2567" extrusionOk="0">
                    <a:moveTo>
                      <a:pt x="1190" y="0"/>
                    </a:moveTo>
                    <a:cubicBezTo>
                      <a:pt x="1183" y="0"/>
                      <a:pt x="1175" y="1"/>
                      <a:pt x="1168" y="2"/>
                    </a:cubicBezTo>
                    <a:cubicBezTo>
                      <a:pt x="977" y="29"/>
                      <a:pt x="1027" y="98"/>
                      <a:pt x="1039" y="890"/>
                    </a:cubicBezTo>
                    <a:cubicBezTo>
                      <a:pt x="1040" y="956"/>
                      <a:pt x="1022" y="982"/>
                      <a:pt x="988" y="982"/>
                    </a:cubicBezTo>
                    <a:cubicBezTo>
                      <a:pt x="927" y="982"/>
                      <a:pt x="816" y="895"/>
                      <a:pt x="681" y="811"/>
                    </a:cubicBezTo>
                    <a:cubicBezTo>
                      <a:pt x="617" y="772"/>
                      <a:pt x="534" y="740"/>
                      <a:pt x="463" y="740"/>
                    </a:cubicBezTo>
                    <a:cubicBezTo>
                      <a:pt x="405" y="740"/>
                      <a:pt x="355" y="762"/>
                      <a:pt x="330" y="819"/>
                    </a:cubicBezTo>
                    <a:cubicBezTo>
                      <a:pt x="287" y="923"/>
                      <a:pt x="380" y="984"/>
                      <a:pt x="474" y="1046"/>
                    </a:cubicBezTo>
                    <a:cubicBezTo>
                      <a:pt x="977" y="1377"/>
                      <a:pt x="983" y="1279"/>
                      <a:pt x="284" y="1496"/>
                    </a:cubicBezTo>
                    <a:cubicBezTo>
                      <a:pt x="155" y="1535"/>
                      <a:pt x="0" y="1596"/>
                      <a:pt x="50" y="1724"/>
                    </a:cubicBezTo>
                    <a:cubicBezTo>
                      <a:pt x="71" y="1779"/>
                      <a:pt x="123" y="1800"/>
                      <a:pt x="193" y="1800"/>
                    </a:cubicBezTo>
                    <a:cubicBezTo>
                      <a:pt x="398" y="1800"/>
                      <a:pt x="754" y="1623"/>
                      <a:pt x="915" y="1623"/>
                    </a:cubicBezTo>
                    <a:cubicBezTo>
                      <a:pt x="922" y="1623"/>
                      <a:pt x="928" y="1624"/>
                      <a:pt x="935" y="1624"/>
                    </a:cubicBezTo>
                    <a:cubicBezTo>
                      <a:pt x="953" y="1734"/>
                      <a:pt x="859" y="1795"/>
                      <a:pt x="823" y="1883"/>
                    </a:cubicBezTo>
                    <a:cubicBezTo>
                      <a:pt x="765" y="2021"/>
                      <a:pt x="653" y="2088"/>
                      <a:pt x="690" y="2245"/>
                    </a:cubicBezTo>
                    <a:cubicBezTo>
                      <a:pt x="703" y="2302"/>
                      <a:pt x="735" y="2325"/>
                      <a:pt x="774" y="2325"/>
                    </a:cubicBezTo>
                    <a:cubicBezTo>
                      <a:pt x="847" y="2325"/>
                      <a:pt x="947" y="2247"/>
                      <a:pt x="1008" y="2156"/>
                    </a:cubicBezTo>
                    <a:cubicBezTo>
                      <a:pt x="1115" y="1999"/>
                      <a:pt x="1160" y="1913"/>
                      <a:pt x="1200" y="1913"/>
                    </a:cubicBezTo>
                    <a:cubicBezTo>
                      <a:pt x="1251" y="1913"/>
                      <a:pt x="1294" y="2055"/>
                      <a:pt x="1455" y="2367"/>
                    </a:cubicBezTo>
                    <a:cubicBezTo>
                      <a:pt x="1502" y="2459"/>
                      <a:pt x="1567" y="2567"/>
                      <a:pt x="1650" y="2567"/>
                    </a:cubicBezTo>
                    <a:cubicBezTo>
                      <a:pt x="1667" y="2567"/>
                      <a:pt x="1684" y="2562"/>
                      <a:pt x="1702" y="2553"/>
                    </a:cubicBezTo>
                    <a:cubicBezTo>
                      <a:pt x="1820" y="2491"/>
                      <a:pt x="1760" y="2352"/>
                      <a:pt x="1702" y="2219"/>
                    </a:cubicBezTo>
                    <a:cubicBezTo>
                      <a:pt x="1559" y="1888"/>
                      <a:pt x="1470" y="1740"/>
                      <a:pt x="1527" y="1740"/>
                    </a:cubicBezTo>
                    <a:cubicBezTo>
                      <a:pt x="1572" y="1740"/>
                      <a:pt x="1709" y="1833"/>
                      <a:pt x="1985" y="2000"/>
                    </a:cubicBezTo>
                    <a:cubicBezTo>
                      <a:pt x="2049" y="2038"/>
                      <a:pt x="2107" y="2055"/>
                      <a:pt x="2155" y="2055"/>
                    </a:cubicBezTo>
                    <a:cubicBezTo>
                      <a:pt x="2312" y="2055"/>
                      <a:pt x="2350" y="1874"/>
                      <a:pt x="2075" y="1702"/>
                    </a:cubicBezTo>
                    <a:cubicBezTo>
                      <a:pt x="1545" y="1370"/>
                      <a:pt x="1584" y="1417"/>
                      <a:pt x="2210" y="1312"/>
                    </a:cubicBezTo>
                    <a:cubicBezTo>
                      <a:pt x="2269" y="1303"/>
                      <a:pt x="2469" y="1300"/>
                      <a:pt x="2428" y="1114"/>
                    </a:cubicBezTo>
                    <a:cubicBezTo>
                      <a:pt x="2415" y="1052"/>
                      <a:pt x="2370" y="1012"/>
                      <a:pt x="2304" y="1012"/>
                    </a:cubicBezTo>
                    <a:cubicBezTo>
                      <a:pt x="2297" y="1012"/>
                      <a:pt x="2289" y="1013"/>
                      <a:pt x="2280" y="1014"/>
                    </a:cubicBezTo>
                    <a:cubicBezTo>
                      <a:pt x="1940" y="1059"/>
                      <a:pt x="1738" y="1105"/>
                      <a:pt x="1649" y="1105"/>
                    </a:cubicBezTo>
                    <a:cubicBezTo>
                      <a:pt x="1575" y="1105"/>
                      <a:pt x="1579" y="1074"/>
                      <a:pt x="1646" y="985"/>
                    </a:cubicBezTo>
                    <a:cubicBezTo>
                      <a:pt x="1646" y="982"/>
                      <a:pt x="1644" y="982"/>
                      <a:pt x="1643" y="981"/>
                    </a:cubicBezTo>
                    <a:cubicBezTo>
                      <a:pt x="1821" y="782"/>
                      <a:pt x="2074" y="537"/>
                      <a:pt x="1912" y="413"/>
                    </a:cubicBezTo>
                    <a:cubicBezTo>
                      <a:pt x="1883" y="390"/>
                      <a:pt x="1856" y="381"/>
                      <a:pt x="1830" y="381"/>
                    </a:cubicBezTo>
                    <a:cubicBezTo>
                      <a:pt x="1755" y="381"/>
                      <a:pt x="1690" y="461"/>
                      <a:pt x="1612" y="550"/>
                    </a:cubicBezTo>
                    <a:cubicBezTo>
                      <a:pt x="1555" y="616"/>
                      <a:pt x="1416" y="816"/>
                      <a:pt x="1371" y="816"/>
                    </a:cubicBezTo>
                    <a:cubicBezTo>
                      <a:pt x="1369" y="816"/>
                      <a:pt x="1368" y="816"/>
                      <a:pt x="1366" y="816"/>
                    </a:cubicBezTo>
                    <a:cubicBezTo>
                      <a:pt x="1312" y="798"/>
                      <a:pt x="1345" y="768"/>
                      <a:pt x="1325" y="285"/>
                    </a:cubicBezTo>
                    <a:cubicBezTo>
                      <a:pt x="1320" y="152"/>
                      <a:pt x="1308" y="0"/>
                      <a:pt x="11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84" name="Google Shape;1484;p31"/>
          <p:cNvGrpSpPr/>
          <p:nvPr/>
        </p:nvGrpSpPr>
        <p:grpSpPr>
          <a:xfrm>
            <a:off x="921536" y="3694067"/>
            <a:ext cx="937318" cy="1138044"/>
            <a:chOff x="921536" y="3694067"/>
            <a:chExt cx="937318" cy="1138044"/>
          </a:xfrm>
        </p:grpSpPr>
        <p:sp>
          <p:nvSpPr>
            <p:cNvPr id="1485" name="Google Shape;1485;p31"/>
            <p:cNvSpPr/>
            <p:nvPr/>
          </p:nvSpPr>
          <p:spPr>
            <a:xfrm>
              <a:off x="921536" y="4073798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1"/>
            <p:cNvSpPr/>
            <p:nvPr/>
          </p:nvSpPr>
          <p:spPr>
            <a:xfrm>
              <a:off x="1002805" y="3694067"/>
              <a:ext cx="99173" cy="140119"/>
            </a:xfrm>
            <a:custGeom>
              <a:avLst/>
              <a:gdLst/>
              <a:ahLst/>
              <a:cxnLst/>
              <a:rect l="l" t="t" r="r" b="b"/>
              <a:pathLst>
                <a:path w="3013" h="4257" extrusionOk="0">
                  <a:moveTo>
                    <a:pt x="513" y="0"/>
                  </a:moveTo>
                  <a:cubicBezTo>
                    <a:pt x="438" y="0"/>
                    <a:pt x="363" y="3"/>
                    <a:pt x="289" y="5"/>
                  </a:cubicBezTo>
                  <a:cubicBezTo>
                    <a:pt x="215" y="7"/>
                    <a:pt x="146" y="39"/>
                    <a:pt x="84" y="79"/>
                  </a:cubicBezTo>
                  <a:cubicBezTo>
                    <a:pt x="8" y="130"/>
                    <a:pt x="0" y="228"/>
                    <a:pt x="66" y="296"/>
                  </a:cubicBezTo>
                  <a:cubicBezTo>
                    <a:pt x="128" y="360"/>
                    <a:pt x="201" y="390"/>
                    <a:pt x="292" y="391"/>
                  </a:cubicBezTo>
                  <a:cubicBezTo>
                    <a:pt x="439" y="393"/>
                    <a:pt x="587" y="397"/>
                    <a:pt x="731" y="417"/>
                  </a:cubicBezTo>
                  <a:cubicBezTo>
                    <a:pt x="957" y="449"/>
                    <a:pt x="1002" y="517"/>
                    <a:pt x="960" y="736"/>
                  </a:cubicBezTo>
                  <a:cubicBezTo>
                    <a:pt x="926" y="922"/>
                    <a:pt x="863" y="1099"/>
                    <a:pt x="782" y="1273"/>
                  </a:cubicBezTo>
                  <a:cubicBezTo>
                    <a:pt x="664" y="1524"/>
                    <a:pt x="696" y="1765"/>
                    <a:pt x="875" y="1980"/>
                  </a:cubicBezTo>
                  <a:cubicBezTo>
                    <a:pt x="994" y="2121"/>
                    <a:pt x="1156" y="2196"/>
                    <a:pt x="1335" y="2239"/>
                  </a:cubicBezTo>
                  <a:cubicBezTo>
                    <a:pt x="1437" y="2263"/>
                    <a:pt x="1542" y="2278"/>
                    <a:pt x="1643" y="2305"/>
                  </a:cubicBezTo>
                  <a:cubicBezTo>
                    <a:pt x="1852" y="2360"/>
                    <a:pt x="1901" y="2434"/>
                    <a:pt x="1869" y="2646"/>
                  </a:cubicBezTo>
                  <a:cubicBezTo>
                    <a:pt x="1842" y="2823"/>
                    <a:pt x="1778" y="2989"/>
                    <a:pt x="1708" y="3156"/>
                  </a:cubicBezTo>
                  <a:cubicBezTo>
                    <a:pt x="1532" y="3567"/>
                    <a:pt x="1673" y="3981"/>
                    <a:pt x="2063" y="4178"/>
                  </a:cubicBezTo>
                  <a:cubicBezTo>
                    <a:pt x="2172" y="4234"/>
                    <a:pt x="2282" y="4257"/>
                    <a:pt x="2391" y="4257"/>
                  </a:cubicBezTo>
                  <a:cubicBezTo>
                    <a:pt x="2547" y="4257"/>
                    <a:pt x="2702" y="4211"/>
                    <a:pt x="2853" y="4145"/>
                  </a:cubicBezTo>
                  <a:cubicBezTo>
                    <a:pt x="2968" y="4095"/>
                    <a:pt x="3012" y="4004"/>
                    <a:pt x="2974" y="3922"/>
                  </a:cubicBezTo>
                  <a:cubicBezTo>
                    <a:pt x="2950" y="3872"/>
                    <a:pt x="2931" y="3841"/>
                    <a:pt x="2859" y="3841"/>
                  </a:cubicBezTo>
                  <a:cubicBezTo>
                    <a:pt x="2833" y="3841"/>
                    <a:pt x="2801" y="3845"/>
                    <a:pt x="2758" y="3854"/>
                  </a:cubicBezTo>
                  <a:cubicBezTo>
                    <a:pt x="2658" y="3875"/>
                    <a:pt x="2558" y="3895"/>
                    <a:pt x="2455" y="3895"/>
                  </a:cubicBezTo>
                  <a:cubicBezTo>
                    <a:pt x="2432" y="3895"/>
                    <a:pt x="2408" y="3894"/>
                    <a:pt x="2384" y="3891"/>
                  </a:cubicBezTo>
                  <a:cubicBezTo>
                    <a:pt x="2119" y="3865"/>
                    <a:pt x="1973" y="3662"/>
                    <a:pt x="2037" y="3406"/>
                  </a:cubicBezTo>
                  <a:cubicBezTo>
                    <a:pt x="2059" y="3316"/>
                    <a:pt x="2101" y="3228"/>
                    <a:pt x="2135" y="3141"/>
                  </a:cubicBezTo>
                  <a:cubicBezTo>
                    <a:pt x="2214" y="2934"/>
                    <a:pt x="2284" y="2725"/>
                    <a:pt x="2267" y="2497"/>
                  </a:cubicBezTo>
                  <a:cubicBezTo>
                    <a:pt x="2245" y="2214"/>
                    <a:pt x="2098" y="2024"/>
                    <a:pt x="1831" y="1944"/>
                  </a:cubicBezTo>
                  <a:cubicBezTo>
                    <a:pt x="1752" y="1920"/>
                    <a:pt x="1668" y="1906"/>
                    <a:pt x="1550" y="1877"/>
                  </a:cubicBezTo>
                  <a:cubicBezTo>
                    <a:pt x="1533" y="1875"/>
                    <a:pt x="1481" y="1866"/>
                    <a:pt x="1433" y="1855"/>
                  </a:cubicBezTo>
                  <a:cubicBezTo>
                    <a:pt x="1111" y="1778"/>
                    <a:pt x="1048" y="1657"/>
                    <a:pt x="1176" y="1360"/>
                  </a:cubicBezTo>
                  <a:cubicBezTo>
                    <a:pt x="1188" y="1331"/>
                    <a:pt x="1208" y="1305"/>
                    <a:pt x="1219" y="1275"/>
                  </a:cubicBezTo>
                  <a:cubicBezTo>
                    <a:pt x="1287" y="1098"/>
                    <a:pt x="1346" y="919"/>
                    <a:pt x="1370" y="730"/>
                  </a:cubicBezTo>
                  <a:cubicBezTo>
                    <a:pt x="1415" y="377"/>
                    <a:pt x="1261" y="138"/>
                    <a:pt x="916" y="45"/>
                  </a:cubicBezTo>
                  <a:cubicBezTo>
                    <a:pt x="783" y="9"/>
                    <a:pt x="648" y="0"/>
                    <a:pt x="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1"/>
            <p:cNvSpPr/>
            <p:nvPr/>
          </p:nvSpPr>
          <p:spPr>
            <a:xfrm>
              <a:off x="1759680" y="4691992"/>
              <a:ext cx="99173" cy="140119"/>
            </a:xfrm>
            <a:custGeom>
              <a:avLst/>
              <a:gdLst/>
              <a:ahLst/>
              <a:cxnLst/>
              <a:rect l="l" t="t" r="r" b="b"/>
              <a:pathLst>
                <a:path w="3013" h="4257" extrusionOk="0">
                  <a:moveTo>
                    <a:pt x="513" y="0"/>
                  </a:moveTo>
                  <a:cubicBezTo>
                    <a:pt x="438" y="0"/>
                    <a:pt x="363" y="3"/>
                    <a:pt x="289" y="5"/>
                  </a:cubicBezTo>
                  <a:cubicBezTo>
                    <a:pt x="215" y="7"/>
                    <a:pt x="146" y="39"/>
                    <a:pt x="84" y="79"/>
                  </a:cubicBezTo>
                  <a:cubicBezTo>
                    <a:pt x="8" y="130"/>
                    <a:pt x="0" y="228"/>
                    <a:pt x="66" y="296"/>
                  </a:cubicBezTo>
                  <a:cubicBezTo>
                    <a:pt x="128" y="360"/>
                    <a:pt x="201" y="390"/>
                    <a:pt x="292" y="391"/>
                  </a:cubicBezTo>
                  <a:cubicBezTo>
                    <a:pt x="439" y="393"/>
                    <a:pt x="587" y="397"/>
                    <a:pt x="731" y="417"/>
                  </a:cubicBezTo>
                  <a:cubicBezTo>
                    <a:pt x="957" y="449"/>
                    <a:pt x="1002" y="517"/>
                    <a:pt x="960" y="736"/>
                  </a:cubicBezTo>
                  <a:cubicBezTo>
                    <a:pt x="926" y="922"/>
                    <a:pt x="863" y="1099"/>
                    <a:pt x="782" y="1273"/>
                  </a:cubicBezTo>
                  <a:cubicBezTo>
                    <a:pt x="664" y="1524"/>
                    <a:pt x="696" y="1765"/>
                    <a:pt x="875" y="1980"/>
                  </a:cubicBezTo>
                  <a:cubicBezTo>
                    <a:pt x="994" y="2121"/>
                    <a:pt x="1156" y="2196"/>
                    <a:pt x="1335" y="2239"/>
                  </a:cubicBezTo>
                  <a:cubicBezTo>
                    <a:pt x="1437" y="2263"/>
                    <a:pt x="1542" y="2278"/>
                    <a:pt x="1643" y="2305"/>
                  </a:cubicBezTo>
                  <a:cubicBezTo>
                    <a:pt x="1852" y="2360"/>
                    <a:pt x="1901" y="2434"/>
                    <a:pt x="1869" y="2646"/>
                  </a:cubicBezTo>
                  <a:cubicBezTo>
                    <a:pt x="1842" y="2823"/>
                    <a:pt x="1778" y="2989"/>
                    <a:pt x="1708" y="3156"/>
                  </a:cubicBezTo>
                  <a:cubicBezTo>
                    <a:pt x="1532" y="3567"/>
                    <a:pt x="1673" y="3981"/>
                    <a:pt x="2063" y="4178"/>
                  </a:cubicBezTo>
                  <a:cubicBezTo>
                    <a:pt x="2172" y="4234"/>
                    <a:pt x="2282" y="4257"/>
                    <a:pt x="2391" y="4257"/>
                  </a:cubicBezTo>
                  <a:cubicBezTo>
                    <a:pt x="2547" y="4257"/>
                    <a:pt x="2702" y="4211"/>
                    <a:pt x="2853" y="4145"/>
                  </a:cubicBezTo>
                  <a:cubicBezTo>
                    <a:pt x="2968" y="4095"/>
                    <a:pt x="3012" y="4004"/>
                    <a:pt x="2974" y="3922"/>
                  </a:cubicBezTo>
                  <a:cubicBezTo>
                    <a:pt x="2950" y="3872"/>
                    <a:pt x="2931" y="3841"/>
                    <a:pt x="2859" y="3841"/>
                  </a:cubicBezTo>
                  <a:cubicBezTo>
                    <a:pt x="2833" y="3841"/>
                    <a:pt x="2801" y="3845"/>
                    <a:pt x="2758" y="3854"/>
                  </a:cubicBezTo>
                  <a:cubicBezTo>
                    <a:pt x="2658" y="3875"/>
                    <a:pt x="2558" y="3895"/>
                    <a:pt x="2455" y="3895"/>
                  </a:cubicBezTo>
                  <a:cubicBezTo>
                    <a:pt x="2432" y="3895"/>
                    <a:pt x="2408" y="3894"/>
                    <a:pt x="2384" y="3891"/>
                  </a:cubicBezTo>
                  <a:cubicBezTo>
                    <a:pt x="2119" y="3865"/>
                    <a:pt x="1973" y="3662"/>
                    <a:pt x="2037" y="3406"/>
                  </a:cubicBezTo>
                  <a:cubicBezTo>
                    <a:pt x="2059" y="3316"/>
                    <a:pt x="2101" y="3228"/>
                    <a:pt x="2135" y="3141"/>
                  </a:cubicBezTo>
                  <a:cubicBezTo>
                    <a:pt x="2214" y="2934"/>
                    <a:pt x="2284" y="2725"/>
                    <a:pt x="2267" y="2497"/>
                  </a:cubicBezTo>
                  <a:cubicBezTo>
                    <a:pt x="2245" y="2214"/>
                    <a:pt x="2098" y="2024"/>
                    <a:pt x="1831" y="1944"/>
                  </a:cubicBezTo>
                  <a:cubicBezTo>
                    <a:pt x="1752" y="1920"/>
                    <a:pt x="1668" y="1906"/>
                    <a:pt x="1550" y="1877"/>
                  </a:cubicBezTo>
                  <a:cubicBezTo>
                    <a:pt x="1533" y="1875"/>
                    <a:pt x="1481" y="1866"/>
                    <a:pt x="1433" y="1855"/>
                  </a:cubicBezTo>
                  <a:cubicBezTo>
                    <a:pt x="1111" y="1778"/>
                    <a:pt x="1048" y="1657"/>
                    <a:pt x="1176" y="1360"/>
                  </a:cubicBezTo>
                  <a:cubicBezTo>
                    <a:pt x="1188" y="1331"/>
                    <a:pt x="1208" y="1305"/>
                    <a:pt x="1219" y="1275"/>
                  </a:cubicBezTo>
                  <a:cubicBezTo>
                    <a:pt x="1287" y="1098"/>
                    <a:pt x="1346" y="919"/>
                    <a:pt x="1370" y="730"/>
                  </a:cubicBezTo>
                  <a:cubicBezTo>
                    <a:pt x="1415" y="377"/>
                    <a:pt x="1261" y="138"/>
                    <a:pt x="916" y="45"/>
                  </a:cubicBezTo>
                  <a:cubicBezTo>
                    <a:pt x="783" y="9"/>
                    <a:pt x="648" y="0"/>
                    <a:pt x="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1"/>
            <p:cNvSpPr/>
            <p:nvPr/>
          </p:nvSpPr>
          <p:spPr>
            <a:xfrm>
              <a:off x="1510186" y="4719798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1"/>
          </p:nvPr>
        </p:nvSpPr>
        <p:spPr>
          <a:xfrm>
            <a:off x="720000" y="1140150"/>
            <a:ext cx="7704000" cy="3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5275" rtl="0">
              <a:spcBef>
                <a:spcPts val="0"/>
              </a:spcBef>
              <a:spcAft>
                <a:spcPts val="0"/>
              </a:spcAft>
              <a:buSzPts val="1050"/>
              <a:buAutoNum type="arabicPeriod"/>
              <a:defRPr sz="1100"/>
            </a:lvl1pPr>
            <a:lvl2pPr marL="914400" lvl="1" indent="-29527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AutoNum type="alphaLcPeriod"/>
              <a:defRPr sz="1050"/>
            </a:lvl2pPr>
            <a:lvl3pPr marL="1371600" lvl="2" indent="-29527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50"/>
              <a:buAutoNum type="romanLcPeriod"/>
              <a:defRPr sz="1050"/>
            </a:lvl3pPr>
            <a:lvl4pPr marL="1828800" lvl="3" indent="-29527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50"/>
              <a:buAutoNum type="arabicPeriod"/>
              <a:defRPr sz="1050"/>
            </a:lvl4pPr>
            <a:lvl5pPr marL="2286000" lvl="4" indent="-29527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50"/>
              <a:buAutoNum type="alphaLcPeriod"/>
              <a:defRPr sz="1050"/>
            </a:lvl5pPr>
            <a:lvl6pPr marL="2743200" lvl="5" indent="-29527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50"/>
              <a:buAutoNum type="romanLcPeriod"/>
              <a:defRPr sz="1050"/>
            </a:lvl6pPr>
            <a:lvl7pPr marL="3200400" lvl="6" indent="-29527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50"/>
              <a:buAutoNum type="arabicPeriod"/>
              <a:defRPr sz="1050"/>
            </a:lvl7pPr>
            <a:lvl8pPr marL="3657600" lvl="7" indent="-29527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50"/>
              <a:buAutoNum type="alphaLcPeriod"/>
              <a:defRPr sz="1050"/>
            </a:lvl8pPr>
            <a:lvl9pPr marL="4114800" lvl="8" indent="-295275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50"/>
              <a:buAutoNum type="romanLcPeriod"/>
              <a:defRPr sz="1050"/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-76200" y="0"/>
            <a:ext cx="9220188" cy="5143500"/>
            <a:chOff x="0" y="-76200"/>
            <a:chExt cx="9220188" cy="5143500"/>
          </a:xfrm>
        </p:grpSpPr>
        <p:sp>
          <p:nvSpPr>
            <p:cNvPr id="112" name="Google Shape;112;p4"/>
            <p:cNvSpPr/>
            <p:nvPr/>
          </p:nvSpPr>
          <p:spPr>
            <a:xfrm rot="10800000" flipH="1">
              <a:off x="228600" y="-76198"/>
              <a:ext cx="4280066" cy="510898"/>
            </a:xfrm>
            <a:custGeom>
              <a:avLst/>
              <a:gdLst/>
              <a:ahLst/>
              <a:cxnLst/>
              <a:rect l="l" t="t" r="r" b="b"/>
              <a:pathLst>
                <a:path w="70364" h="13228" extrusionOk="0">
                  <a:moveTo>
                    <a:pt x="66583" y="0"/>
                  </a:moveTo>
                  <a:cubicBezTo>
                    <a:pt x="66433" y="0"/>
                    <a:pt x="66284" y="6"/>
                    <a:pt x="66136" y="17"/>
                  </a:cubicBezTo>
                  <a:cubicBezTo>
                    <a:pt x="63218" y="234"/>
                    <a:pt x="60767" y="2179"/>
                    <a:pt x="58358" y="3841"/>
                  </a:cubicBezTo>
                  <a:cubicBezTo>
                    <a:pt x="56406" y="5188"/>
                    <a:pt x="54115" y="6431"/>
                    <a:pt x="51817" y="6431"/>
                  </a:cubicBezTo>
                  <a:cubicBezTo>
                    <a:pt x="51279" y="6431"/>
                    <a:pt x="50740" y="6363"/>
                    <a:pt x="50205" y="6212"/>
                  </a:cubicBezTo>
                  <a:cubicBezTo>
                    <a:pt x="47039" y="5316"/>
                    <a:pt x="45178" y="1821"/>
                    <a:pt x="42049" y="806"/>
                  </a:cubicBezTo>
                  <a:cubicBezTo>
                    <a:pt x="41403" y="596"/>
                    <a:pt x="40744" y="505"/>
                    <a:pt x="40082" y="505"/>
                  </a:cubicBezTo>
                  <a:cubicBezTo>
                    <a:pt x="38042" y="505"/>
                    <a:pt x="35966" y="1375"/>
                    <a:pt x="34112" y="2342"/>
                  </a:cubicBezTo>
                  <a:cubicBezTo>
                    <a:pt x="33394" y="2716"/>
                    <a:pt x="32674" y="3111"/>
                    <a:pt x="31953" y="3511"/>
                  </a:cubicBezTo>
                  <a:cubicBezTo>
                    <a:pt x="27917" y="5742"/>
                    <a:pt x="23829" y="8111"/>
                    <a:pt x="19303" y="8111"/>
                  </a:cubicBezTo>
                  <a:cubicBezTo>
                    <a:pt x="19200" y="8111"/>
                    <a:pt x="19097" y="8110"/>
                    <a:pt x="18993" y="8107"/>
                  </a:cubicBezTo>
                  <a:cubicBezTo>
                    <a:pt x="18407" y="8094"/>
                    <a:pt x="17819" y="8037"/>
                    <a:pt x="17233" y="7957"/>
                  </a:cubicBezTo>
                  <a:cubicBezTo>
                    <a:pt x="14736" y="7611"/>
                    <a:pt x="12262" y="6808"/>
                    <a:pt x="9793" y="6808"/>
                  </a:cubicBezTo>
                  <a:cubicBezTo>
                    <a:pt x="9214" y="6808"/>
                    <a:pt x="8635" y="6852"/>
                    <a:pt x="8056" y="6957"/>
                  </a:cubicBezTo>
                  <a:cubicBezTo>
                    <a:pt x="5459" y="7430"/>
                    <a:pt x="3200" y="9094"/>
                    <a:pt x="1505" y="11116"/>
                  </a:cubicBezTo>
                  <a:cubicBezTo>
                    <a:pt x="950" y="11779"/>
                    <a:pt x="446" y="12487"/>
                    <a:pt x="1" y="13228"/>
                  </a:cubicBezTo>
                  <a:lnTo>
                    <a:pt x="67196" y="13228"/>
                  </a:lnTo>
                  <a:cubicBezTo>
                    <a:pt x="68302" y="11102"/>
                    <a:pt x="69198" y="8873"/>
                    <a:pt x="69832" y="6545"/>
                  </a:cubicBezTo>
                  <a:cubicBezTo>
                    <a:pt x="70174" y="5291"/>
                    <a:pt x="70363" y="3828"/>
                    <a:pt x="70071" y="2598"/>
                  </a:cubicBezTo>
                  <a:cubicBezTo>
                    <a:pt x="69877" y="1784"/>
                    <a:pt x="69474" y="1071"/>
                    <a:pt x="68763" y="587"/>
                  </a:cubicBezTo>
                  <a:cubicBezTo>
                    <a:pt x="68129" y="157"/>
                    <a:pt x="67353" y="0"/>
                    <a:pt x="66583" y="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 flipH="1">
              <a:off x="0" y="3687950"/>
              <a:ext cx="1361825" cy="1303150"/>
            </a:xfrm>
            <a:custGeom>
              <a:avLst/>
              <a:gdLst/>
              <a:ahLst/>
              <a:cxnLst/>
              <a:rect l="l" t="t" r="r" b="b"/>
              <a:pathLst>
                <a:path w="54473" h="52126" extrusionOk="0">
                  <a:moveTo>
                    <a:pt x="49036" y="0"/>
                  </a:moveTo>
                  <a:cubicBezTo>
                    <a:pt x="45792" y="0"/>
                    <a:pt x="42328" y="1045"/>
                    <a:pt x="38722" y="3247"/>
                  </a:cubicBezTo>
                  <a:cubicBezTo>
                    <a:pt x="25392" y="11374"/>
                    <a:pt x="33032" y="32509"/>
                    <a:pt x="29455" y="37548"/>
                  </a:cubicBezTo>
                  <a:cubicBezTo>
                    <a:pt x="28564" y="38804"/>
                    <a:pt x="26905" y="39232"/>
                    <a:pt x="24833" y="39232"/>
                  </a:cubicBezTo>
                  <a:cubicBezTo>
                    <a:pt x="20404" y="39232"/>
                    <a:pt x="14089" y="37276"/>
                    <a:pt x="9356" y="37276"/>
                  </a:cubicBezTo>
                  <a:cubicBezTo>
                    <a:pt x="7421" y="37276"/>
                    <a:pt x="5751" y="37603"/>
                    <a:pt x="4583" y="38524"/>
                  </a:cubicBezTo>
                  <a:cubicBezTo>
                    <a:pt x="516" y="41728"/>
                    <a:pt x="1" y="47012"/>
                    <a:pt x="2467" y="52126"/>
                  </a:cubicBezTo>
                  <a:lnTo>
                    <a:pt x="54472" y="52126"/>
                  </a:lnTo>
                  <a:lnTo>
                    <a:pt x="54472" y="1046"/>
                  </a:lnTo>
                  <a:cubicBezTo>
                    <a:pt x="52746" y="356"/>
                    <a:pt x="50928" y="0"/>
                    <a:pt x="49036" y="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 flipH="1">
              <a:off x="7655175" y="-76200"/>
              <a:ext cx="679975" cy="355050"/>
            </a:xfrm>
            <a:custGeom>
              <a:avLst/>
              <a:gdLst/>
              <a:ahLst/>
              <a:cxnLst/>
              <a:rect l="l" t="t" r="r" b="b"/>
              <a:pathLst>
                <a:path w="27199" h="14202" extrusionOk="0">
                  <a:moveTo>
                    <a:pt x="1" y="0"/>
                  </a:moveTo>
                  <a:cubicBezTo>
                    <a:pt x="218" y="5347"/>
                    <a:pt x="2037" y="13265"/>
                    <a:pt x="10780" y="14117"/>
                  </a:cubicBezTo>
                  <a:cubicBezTo>
                    <a:pt x="11362" y="14174"/>
                    <a:pt x="11924" y="14201"/>
                    <a:pt x="12468" y="14201"/>
                  </a:cubicBezTo>
                  <a:cubicBezTo>
                    <a:pt x="22178" y="14201"/>
                    <a:pt x="25962" y="5497"/>
                    <a:pt x="27199" y="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 flipH="1">
              <a:off x="5603725" y="4758050"/>
              <a:ext cx="1335400" cy="309250"/>
            </a:xfrm>
            <a:custGeom>
              <a:avLst/>
              <a:gdLst/>
              <a:ahLst/>
              <a:cxnLst/>
              <a:rect l="l" t="t" r="r" b="b"/>
              <a:pathLst>
                <a:path w="53416" h="12370" extrusionOk="0">
                  <a:moveTo>
                    <a:pt x="28676" y="1"/>
                  </a:moveTo>
                  <a:cubicBezTo>
                    <a:pt x="28154" y="1"/>
                    <a:pt x="27632" y="7"/>
                    <a:pt x="27110" y="18"/>
                  </a:cubicBezTo>
                  <a:cubicBezTo>
                    <a:pt x="26166" y="38"/>
                    <a:pt x="25223" y="73"/>
                    <a:pt x="24281" y="120"/>
                  </a:cubicBezTo>
                  <a:cubicBezTo>
                    <a:pt x="18997" y="383"/>
                    <a:pt x="13607" y="1000"/>
                    <a:pt x="8851" y="3315"/>
                  </a:cubicBezTo>
                  <a:cubicBezTo>
                    <a:pt x="4973" y="5203"/>
                    <a:pt x="1555" y="8414"/>
                    <a:pt x="0" y="12370"/>
                  </a:cubicBezTo>
                  <a:lnTo>
                    <a:pt x="53415" y="12370"/>
                  </a:lnTo>
                  <a:cubicBezTo>
                    <a:pt x="52645" y="10623"/>
                    <a:pt x="51614" y="8998"/>
                    <a:pt x="50325" y="7577"/>
                  </a:cubicBezTo>
                  <a:cubicBezTo>
                    <a:pt x="48400" y="5450"/>
                    <a:pt x="45997" y="3829"/>
                    <a:pt x="43372" y="2653"/>
                  </a:cubicBezTo>
                  <a:cubicBezTo>
                    <a:pt x="41722" y="1911"/>
                    <a:pt x="39984" y="1347"/>
                    <a:pt x="38227" y="946"/>
                  </a:cubicBezTo>
                  <a:cubicBezTo>
                    <a:pt x="35098" y="233"/>
                    <a:pt x="31891" y="1"/>
                    <a:pt x="28676" y="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 rot="-5400000">
              <a:off x="8625500" y="251400"/>
              <a:ext cx="846100" cy="343275"/>
            </a:xfrm>
            <a:custGeom>
              <a:avLst/>
              <a:gdLst/>
              <a:ahLst/>
              <a:cxnLst/>
              <a:rect l="l" t="t" r="r" b="b"/>
              <a:pathLst>
                <a:path w="33844" h="13731" extrusionOk="0">
                  <a:moveTo>
                    <a:pt x="29116" y="1"/>
                  </a:moveTo>
                  <a:cubicBezTo>
                    <a:pt x="27654" y="1"/>
                    <a:pt x="26190" y="49"/>
                    <a:pt x="24733" y="121"/>
                  </a:cubicBezTo>
                  <a:cubicBezTo>
                    <a:pt x="19618" y="377"/>
                    <a:pt x="14405" y="963"/>
                    <a:pt x="9764" y="3100"/>
                  </a:cubicBezTo>
                  <a:cubicBezTo>
                    <a:pt x="9610" y="3170"/>
                    <a:pt x="9457" y="3243"/>
                    <a:pt x="9303" y="3318"/>
                  </a:cubicBezTo>
                  <a:cubicBezTo>
                    <a:pt x="4990" y="5419"/>
                    <a:pt x="1246" y="9151"/>
                    <a:pt x="1" y="13730"/>
                  </a:cubicBezTo>
                  <a:lnTo>
                    <a:pt x="33844" y="13730"/>
                  </a:lnTo>
                  <a:lnTo>
                    <a:pt x="33844" y="199"/>
                  </a:lnTo>
                  <a:cubicBezTo>
                    <a:pt x="32275" y="57"/>
                    <a:pt x="30696" y="1"/>
                    <a:pt x="29116" y="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4"/>
          <p:cNvGrpSpPr/>
          <p:nvPr/>
        </p:nvGrpSpPr>
        <p:grpSpPr>
          <a:xfrm>
            <a:off x="0" y="-12"/>
            <a:ext cx="9143988" cy="5143513"/>
            <a:chOff x="0" y="-12"/>
            <a:chExt cx="9143988" cy="5143513"/>
          </a:xfrm>
        </p:grpSpPr>
        <p:sp>
          <p:nvSpPr>
            <p:cNvPr id="118" name="Google Shape;118;p4"/>
            <p:cNvSpPr/>
            <p:nvPr/>
          </p:nvSpPr>
          <p:spPr>
            <a:xfrm rot="10800000" flipH="1">
              <a:off x="0" y="2"/>
              <a:ext cx="4280066" cy="510898"/>
            </a:xfrm>
            <a:custGeom>
              <a:avLst/>
              <a:gdLst/>
              <a:ahLst/>
              <a:cxnLst/>
              <a:rect l="l" t="t" r="r" b="b"/>
              <a:pathLst>
                <a:path w="70364" h="13228" extrusionOk="0">
                  <a:moveTo>
                    <a:pt x="66583" y="0"/>
                  </a:moveTo>
                  <a:cubicBezTo>
                    <a:pt x="66433" y="0"/>
                    <a:pt x="66284" y="6"/>
                    <a:pt x="66136" y="17"/>
                  </a:cubicBezTo>
                  <a:cubicBezTo>
                    <a:pt x="63218" y="234"/>
                    <a:pt x="60767" y="2179"/>
                    <a:pt x="58358" y="3841"/>
                  </a:cubicBezTo>
                  <a:cubicBezTo>
                    <a:pt x="56406" y="5188"/>
                    <a:pt x="54115" y="6431"/>
                    <a:pt x="51817" y="6431"/>
                  </a:cubicBezTo>
                  <a:cubicBezTo>
                    <a:pt x="51279" y="6431"/>
                    <a:pt x="50740" y="6363"/>
                    <a:pt x="50205" y="6212"/>
                  </a:cubicBezTo>
                  <a:cubicBezTo>
                    <a:pt x="47039" y="5316"/>
                    <a:pt x="45178" y="1821"/>
                    <a:pt x="42049" y="806"/>
                  </a:cubicBezTo>
                  <a:cubicBezTo>
                    <a:pt x="41403" y="596"/>
                    <a:pt x="40744" y="505"/>
                    <a:pt x="40082" y="505"/>
                  </a:cubicBezTo>
                  <a:cubicBezTo>
                    <a:pt x="38042" y="505"/>
                    <a:pt x="35966" y="1375"/>
                    <a:pt x="34112" y="2342"/>
                  </a:cubicBezTo>
                  <a:cubicBezTo>
                    <a:pt x="33394" y="2716"/>
                    <a:pt x="32674" y="3111"/>
                    <a:pt x="31953" y="3511"/>
                  </a:cubicBezTo>
                  <a:cubicBezTo>
                    <a:pt x="27917" y="5742"/>
                    <a:pt x="23829" y="8111"/>
                    <a:pt x="19303" y="8111"/>
                  </a:cubicBezTo>
                  <a:cubicBezTo>
                    <a:pt x="19200" y="8111"/>
                    <a:pt x="19097" y="8110"/>
                    <a:pt x="18993" y="8107"/>
                  </a:cubicBezTo>
                  <a:cubicBezTo>
                    <a:pt x="18407" y="8094"/>
                    <a:pt x="17819" y="8037"/>
                    <a:pt x="17233" y="7957"/>
                  </a:cubicBezTo>
                  <a:cubicBezTo>
                    <a:pt x="14736" y="7611"/>
                    <a:pt x="12262" y="6808"/>
                    <a:pt x="9793" y="6808"/>
                  </a:cubicBezTo>
                  <a:cubicBezTo>
                    <a:pt x="9214" y="6808"/>
                    <a:pt x="8635" y="6852"/>
                    <a:pt x="8056" y="6957"/>
                  </a:cubicBezTo>
                  <a:cubicBezTo>
                    <a:pt x="5459" y="7430"/>
                    <a:pt x="3200" y="9094"/>
                    <a:pt x="1505" y="11116"/>
                  </a:cubicBezTo>
                  <a:cubicBezTo>
                    <a:pt x="950" y="11779"/>
                    <a:pt x="446" y="12487"/>
                    <a:pt x="1" y="13228"/>
                  </a:cubicBezTo>
                  <a:lnTo>
                    <a:pt x="67196" y="13228"/>
                  </a:lnTo>
                  <a:cubicBezTo>
                    <a:pt x="68302" y="11102"/>
                    <a:pt x="69198" y="8873"/>
                    <a:pt x="69832" y="6545"/>
                  </a:cubicBezTo>
                  <a:cubicBezTo>
                    <a:pt x="70174" y="5291"/>
                    <a:pt x="70363" y="3828"/>
                    <a:pt x="70071" y="2598"/>
                  </a:cubicBezTo>
                  <a:cubicBezTo>
                    <a:pt x="69877" y="1784"/>
                    <a:pt x="69474" y="1071"/>
                    <a:pt x="68763" y="587"/>
                  </a:cubicBezTo>
                  <a:cubicBezTo>
                    <a:pt x="68129" y="157"/>
                    <a:pt x="67353" y="0"/>
                    <a:pt x="665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 flipH="1">
              <a:off x="0" y="3840350"/>
              <a:ext cx="1361825" cy="1303150"/>
            </a:xfrm>
            <a:custGeom>
              <a:avLst/>
              <a:gdLst/>
              <a:ahLst/>
              <a:cxnLst/>
              <a:rect l="l" t="t" r="r" b="b"/>
              <a:pathLst>
                <a:path w="54473" h="52126" extrusionOk="0">
                  <a:moveTo>
                    <a:pt x="49036" y="0"/>
                  </a:moveTo>
                  <a:cubicBezTo>
                    <a:pt x="45792" y="0"/>
                    <a:pt x="42328" y="1045"/>
                    <a:pt x="38722" y="3247"/>
                  </a:cubicBezTo>
                  <a:cubicBezTo>
                    <a:pt x="25392" y="11374"/>
                    <a:pt x="33032" y="32509"/>
                    <a:pt x="29455" y="37548"/>
                  </a:cubicBezTo>
                  <a:cubicBezTo>
                    <a:pt x="28564" y="38804"/>
                    <a:pt x="26905" y="39232"/>
                    <a:pt x="24833" y="39232"/>
                  </a:cubicBezTo>
                  <a:cubicBezTo>
                    <a:pt x="20404" y="39232"/>
                    <a:pt x="14089" y="37276"/>
                    <a:pt x="9356" y="37276"/>
                  </a:cubicBezTo>
                  <a:cubicBezTo>
                    <a:pt x="7421" y="37276"/>
                    <a:pt x="5751" y="37603"/>
                    <a:pt x="4583" y="38524"/>
                  </a:cubicBezTo>
                  <a:cubicBezTo>
                    <a:pt x="516" y="41728"/>
                    <a:pt x="1" y="47012"/>
                    <a:pt x="2467" y="52126"/>
                  </a:cubicBezTo>
                  <a:lnTo>
                    <a:pt x="54472" y="52126"/>
                  </a:lnTo>
                  <a:lnTo>
                    <a:pt x="54472" y="1046"/>
                  </a:lnTo>
                  <a:cubicBezTo>
                    <a:pt x="52746" y="356"/>
                    <a:pt x="50928" y="0"/>
                    <a:pt x="490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 flipH="1">
              <a:off x="7655175" y="0"/>
              <a:ext cx="679975" cy="355050"/>
            </a:xfrm>
            <a:custGeom>
              <a:avLst/>
              <a:gdLst/>
              <a:ahLst/>
              <a:cxnLst/>
              <a:rect l="l" t="t" r="r" b="b"/>
              <a:pathLst>
                <a:path w="27199" h="14202" extrusionOk="0">
                  <a:moveTo>
                    <a:pt x="1" y="0"/>
                  </a:moveTo>
                  <a:cubicBezTo>
                    <a:pt x="218" y="5347"/>
                    <a:pt x="2037" y="13265"/>
                    <a:pt x="10780" y="14117"/>
                  </a:cubicBezTo>
                  <a:cubicBezTo>
                    <a:pt x="11362" y="14174"/>
                    <a:pt x="11924" y="14201"/>
                    <a:pt x="12468" y="14201"/>
                  </a:cubicBezTo>
                  <a:cubicBezTo>
                    <a:pt x="22178" y="14201"/>
                    <a:pt x="25962" y="5497"/>
                    <a:pt x="271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5603725" y="4834250"/>
              <a:ext cx="1335400" cy="309250"/>
            </a:xfrm>
            <a:custGeom>
              <a:avLst/>
              <a:gdLst/>
              <a:ahLst/>
              <a:cxnLst/>
              <a:rect l="l" t="t" r="r" b="b"/>
              <a:pathLst>
                <a:path w="53416" h="12370" extrusionOk="0">
                  <a:moveTo>
                    <a:pt x="28676" y="1"/>
                  </a:moveTo>
                  <a:cubicBezTo>
                    <a:pt x="28154" y="1"/>
                    <a:pt x="27632" y="7"/>
                    <a:pt x="27110" y="18"/>
                  </a:cubicBezTo>
                  <a:cubicBezTo>
                    <a:pt x="26166" y="38"/>
                    <a:pt x="25223" y="73"/>
                    <a:pt x="24281" y="120"/>
                  </a:cubicBezTo>
                  <a:cubicBezTo>
                    <a:pt x="18997" y="383"/>
                    <a:pt x="13607" y="1000"/>
                    <a:pt x="8851" y="3315"/>
                  </a:cubicBezTo>
                  <a:cubicBezTo>
                    <a:pt x="4973" y="5203"/>
                    <a:pt x="1555" y="8414"/>
                    <a:pt x="0" y="12370"/>
                  </a:cubicBezTo>
                  <a:lnTo>
                    <a:pt x="53415" y="12370"/>
                  </a:lnTo>
                  <a:cubicBezTo>
                    <a:pt x="52645" y="10623"/>
                    <a:pt x="51614" y="8998"/>
                    <a:pt x="50325" y="7577"/>
                  </a:cubicBezTo>
                  <a:cubicBezTo>
                    <a:pt x="48400" y="5450"/>
                    <a:pt x="45997" y="3829"/>
                    <a:pt x="43372" y="2653"/>
                  </a:cubicBezTo>
                  <a:cubicBezTo>
                    <a:pt x="41722" y="1911"/>
                    <a:pt x="39984" y="1347"/>
                    <a:pt x="38227" y="946"/>
                  </a:cubicBezTo>
                  <a:cubicBezTo>
                    <a:pt x="35098" y="233"/>
                    <a:pt x="31891" y="1"/>
                    <a:pt x="28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 rot="-5400000">
              <a:off x="8549300" y="251400"/>
              <a:ext cx="846100" cy="343275"/>
            </a:xfrm>
            <a:custGeom>
              <a:avLst/>
              <a:gdLst/>
              <a:ahLst/>
              <a:cxnLst/>
              <a:rect l="l" t="t" r="r" b="b"/>
              <a:pathLst>
                <a:path w="33844" h="13731" extrusionOk="0">
                  <a:moveTo>
                    <a:pt x="29116" y="1"/>
                  </a:moveTo>
                  <a:cubicBezTo>
                    <a:pt x="27654" y="1"/>
                    <a:pt x="26190" y="49"/>
                    <a:pt x="24733" y="121"/>
                  </a:cubicBezTo>
                  <a:cubicBezTo>
                    <a:pt x="19618" y="377"/>
                    <a:pt x="14405" y="963"/>
                    <a:pt x="9764" y="3100"/>
                  </a:cubicBezTo>
                  <a:cubicBezTo>
                    <a:pt x="9610" y="3170"/>
                    <a:pt x="9457" y="3243"/>
                    <a:pt x="9303" y="3318"/>
                  </a:cubicBezTo>
                  <a:cubicBezTo>
                    <a:pt x="4990" y="5419"/>
                    <a:pt x="1246" y="9151"/>
                    <a:pt x="1" y="13730"/>
                  </a:cubicBezTo>
                  <a:lnTo>
                    <a:pt x="33844" y="13730"/>
                  </a:lnTo>
                  <a:lnTo>
                    <a:pt x="33844" y="199"/>
                  </a:lnTo>
                  <a:cubicBezTo>
                    <a:pt x="32275" y="57"/>
                    <a:pt x="30696" y="1"/>
                    <a:pt x="29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4"/>
          <p:cNvGrpSpPr/>
          <p:nvPr/>
        </p:nvGrpSpPr>
        <p:grpSpPr>
          <a:xfrm>
            <a:off x="4913551" y="184899"/>
            <a:ext cx="4116752" cy="4714170"/>
            <a:chOff x="4913551" y="184899"/>
            <a:chExt cx="4116752" cy="4714170"/>
          </a:xfrm>
        </p:grpSpPr>
        <p:sp>
          <p:nvSpPr>
            <p:cNvPr id="124" name="Google Shape;124;p4"/>
            <p:cNvSpPr/>
            <p:nvPr/>
          </p:nvSpPr>
          <p:spPr>
            <a:xfrm>
              <a:off x="8471836" y="455498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4913551" y="318277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5035712" y="184899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8324830" y="4290967"/>
              <a:ext cx="99173" cy="140119"/>
            </a:xfrm>
            <a:custGeom>
              <a:avLst/>
              <a:gdLst/>
              <a:ahLst/>
              <a:cxnLst/>
              <a:rect l="l" t="t" r="r" b="b"/>
              <a:pathLst>
                <a:path w="3013" h="4257" extrusionOk="0">
                  <a:moveTo>
                    <a:pt x="513" y="0"/>
                  </a:moveTo>
                  <a:cubicBezTo>
                    <a:pt x="438" y="0"/>
                    <a:pt x="363" y="3"/>
                    <a:pt x="289" y="5"/>
                  </a:cubicBezTo>
                  <a:cubicBezTo>
                    <a:pt x="215" y="7"/>
                    <a:pt x="146" y="39"/>
                    <a:pt x="84" y="79"/>
                  </a:cubicBezTo>
                  <a:cubicBezTo>
                    <a:pt x="8" y="130"/>
                    <a:pt x="0" y="228"/>
                    <a:pt x="66" y="296"/>
                  </a:cubicBezTo>
                  <a:cubicBezTo>
                    <a:pt x="128" y="360"/>
                    <a:pt x="201" y="390"/>
                    <a:pt x="292" y="391"/>
                  </a:cubicBezTo>
                  <a:cubicBezTo>
                    <a:pt x="439" y="393"/>
                    <a:pt x="587" y="397"/>
                    <a:pt x="731" y="417"/>
                  </a:cubicBezTo>
                  <a:cubicBezTo>
                    <a:pt x="957" y="449"/>
                    <a:pt x="1002" y="517"/>
                    <a:pt x="960" y="736"/>
                  </a:cubicBezTo>
                  <a:cubicBezTo>
                    <a:pt x="926" y="922"/>
                    <a:pt x="863" y="1099"/>
                    <a:pt x="782" y="1273"/>
                  </a:cubicBezTo>
                  <a:cubicBezTo>
                    <a:pt x="664" y="1524"/>
                    <a:pt x="696" y="1765"/>
                    <a:pt x="875" y="1980"/>
                  </a:cubicBezTo>
                  <a:cubicBezTo>
                    <a:pt x="994" y="2121"/>
                    <a:pt x="1156" y="2196"/>
                    <a:pt x="1335" y="2239"/>
                  </a:cubicBezTo>
                  <a:cubicBezTo>
                    <a:pt x="1437" y="2263"/>
                    <a:pt x="1542" y="2278"/>
                    <a:pt x="1643" y="2305"/>
                  </a:cubicBezTo>
                  <a:cubicBezTo>
                    <a:pt x="1852" y="2360"/>
                    <a:pt x="1901" y="2434"/>
                    <a:pt x="1869" y="2646"/>
                  </a:cubicBezTo>
                  <a:cubicBezTo>
                    <a:pt x="1842" y="2823"/>
                    <a:pt x="1778" y="2989"/>
                    <a:pt x="1708" y="3156"/>
                  </a:cubicBezTo>
                  <a:cubicBezTo>
                    <a:pt x="1532" y="3567"/>
                    <a:pt x="1673" y="3981"/>
                    <a:pt x="2063" y="4178"/>
                  </a:cubicBezTo>
                  <a:cubicBezTo>
                    <a:pt x="2172" y="4234"/>
                    <a:pt x="2282" y="4257"/>
                    <a:pt x="2391" y="4257"/>
                  </a:cubicBezTo>
                  <a:cubicBezTo>
                    <a:pt x="2547" y="4257"/>
                    <a:pt x="2702" y="4211"/>
                    <a:pt x="2853" y="4145"/>
                  </a:cubicBezTo>
                  <a:cubicBezTo>
                    <a:pt x="2968" y="4095"/>
                    <a:pt x="3012" y="4004"/>
                    <a:pt x="2974" y="3922"/>
                  </a:cubicBezTo>
                  <a:cubicBezTo>
                    <a:pt x="2950" y="3872"/>
                    <a:pt x="2931" y="3841"/>
                    <a:pt x="2859" y="3841"/>
                  </a:cubicBezTo>
                  <a:cubicBezTo>
                    <a:pt x="2833" y="3841"/>
                    <a:pt x="2801" y="3845"/>
                    <a:pt x="2758" y="3854"/>
                  </a:cubicBezTo>
                  <a:cubicBezTo>
                    <a:pt x="2658" y="3875"/>
                    <a:pt x="2558" y="3895"/>
                    <a:pt x="2455" y="3895"/>
                  </a:cubicBezTo>
                  <a:cubicBezTo>
                    <a:pt x="2432" y="3895"/>
                    <a:pt x="2408" y="3894"/>
                    <a:pt x="2384" y="3891"/>
                  </a:cubicBezTo>
                  <a:cubicBezTo>
                    <a:pt x="2119" y="3865"/>
                    <a:pt x="1973" y="3662"/>
                    <a:pt x="2037" y="3406"/>
                  </a:cubicBezTo>
                  <a:cubicBezTo>
                    <a:pt x="2059" y="3316"/>
                    <a:pt x="2101" y="3228"/>
                    <a:pt x="2135" y="3141"/>
                  </a:cubicBezTo>
                  <a:cubicBezTo>
                    <a:pt x="2214" y="2934"/>
                    <a:pt x="2284" y="2725"/>
                    <a:pt x="2267" y="2497"/>
                  </a:cubicBezTo>
                  <a:cubicBezTo>
                    <a:pt x="2245" y="2214"/>
                    <a:pt x="2098" y="2024"/>
                    <a:pt x="1831" y="1944"/>
                  </a:cubicBezTo>
                  <a:cubicBezTo>
                    <a:pt x="1752" y="1920"/>
                    <a:pt x="1668" y="1906"/>
                    <a:pt x="1550" y="1877"/>
                  </a:cubicBezTo>
                  <a:cubicBezTo>
                    <a:pt x="1533" y="1875"/>
                    <a:pt x="1481" y="1866"/>
                    <a:pt x="1433" y="1855"/>
                  </a:cubicBezTo>
                  <a:cubicBezTo>
                    <a:pt x="1111" y="1778"/>
                    <a:pt x="1048" y="1657"/>
                    <a:pt x="1176" y="1360"/>
                  </a:cubicBezTo>
                  <a:cubicBezTo>
                    <a:pt x="1188" y="1331"/>
                    <a:pt x="1208" y="1305"/>
                    <a:pt x="1219" y="1275"/>
                  </a:cubicBezTo>
                  <a:cubicBezTo>
                    <a:pt x="1287" y="1098"/>
                    <a:pt x="1346" y="919"/>
                    <a:pt x="1370" y="730"/>
                  </a:cubicBezTo>
                  <a:cubicBezTo>
                    <a:pt x="1415" y="377"/>
                    <a:pt x="1261" y="138"/>
                    <a:pt x="916" y="45"/>
                  </a:cubicBezTo>
                  <a:cubicBezTo>
                    <a:pt x="783" y="9"/>
                    <a:pt x="648" y="0"/>
                    <a:pt x="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7117730" y="4674467"/>
              <a:ext cx="99173" cy="140119"/>
            </a:xfrm>
            <a:custGeom>
              <a:avLst/>
              <a:gdLst/>
              <a:ahLst/>
              <a:cxnLst/>
              <a:rect l="l" t="t" r="r" b="b"/>
              <a:pathLst>
                <a:path w="3013" h="4257" extrusionOk="0">
                  <a:moveTo>
                    <a:pt x="513" y="0"/>
                  </a:moveTo>
                  <a:cubicBezTo>
                    <a:pt x="438" y="0"/>
                    <a:pt x="363" y="3"/>
                    <a:pt x="289" y="5"/>
                  </a:cubicBezTo>
                  <a:cubicBezTo>
                    <a:pt x="215" y="7"/>
                    <a:pt x="146" y="39"/>
                    <a:pt x="84" y="79"/>
                  </a:cubicBezTo>
                  <a:cubicBezTo>
                    <a:pt x="8" y="130"/>
                    <a:pt x="0" y="228"/>
                    <a:pt x="66" y="296"/>
                  </a:cubicBezTo>
                  <a:cubicBezTo>
                    <a:pt x="128" y="360"/>
                    <a:pt x="201" y="390"/>
                    <a:pt x="292" y="391"/>
                  </a:cubicBezTo>
                  <a:cubicBezTo>
                    <a:pt x="439" y="393"/>
                    <a:pt x="587" y="397"/>
                    <a:pt x="731" y="417"/>
                  </a:cubicBezTo>
                  <a:cubicBezTo>
                    <a:pt x="957" y="449"/>
                    <a:pt x="1002" y="517"/>
                    <a:pt x="960" y="736"/>
                  </a:cubicBezTo>
                  <a:cubicBezTo>
                    <a:pt x="926" y="922"/>
                    <a:pt x="863" y="1099"/>
                    <a:pt x="782" y="1273"/>
                  </a:cubicBezTo>
                  <a:cubicBezTo>
                    <a:pt x="664" y="1524"/>
                    <a:pt x="696" y="1765"/>
                    <a:pt x="875" y="1980"/>
                  </a:cubicBezTo>
                  <a:cubicBezTo>
                    <a:pt x="994" y="2121"/>
                    <a:pt x="1156" y="2196"/>
                    <a:pt x="1335" y="2239"/>
                  </a:cubicBezTo>
                  <a:cubicBezTo>
                    <a:pt x="1437" y="2263"/>
                    <a:pt x="1542" y="2278"/>
                    <a:pt x="1643" y="2305"/>
                  </a:cubicBezTo>
                  <a:cubicBezTo>
                    <a:pt x="1852" y="2360"/>
                    <a:pt x="1901" y="2434"/>
                    <a:pt x="1869" y="2646"/>
                  </a:cubicBezTo>
                  <a:cubicBezTo>
                    <a:pt x="1842" y="2823"/>
                    <a:pt x="1778" y="2989"/>
                    <a:pt x="1708" y="3156"/>
                  </a:cubicBezTo>
                  <a:cubicBezTo>
                    <a:pt x="1532" y="3567"/>
                    <a:pt x="1673" y="3981"/>
                    <a:pt x="2063" y="4178"/>
                  </a:cubicBezTo>
                  <a:cubicBezTo>
                    <a:pt x="2172" y="4234"/>
                    <a:pt x="2282" y="4257"/>
                    <a:pt x="2391" y="4257"/>
                  </a:cubicBezTo>
                  <a:cubicBezTo>
                    <a:pt x="2547" y="4257"/>
                    <a:pt x="2702" y="4211"/>
                    <a:pt x="2853" y="4145"/>
                  </a:cubicBezTo>
                  <a:cubicBezTo>
                    <a:pt x="2968" y="4095"/>
                    <a:pt x="3012" y="4004"/>
                    <a:pt x="2974" y="3922"/>
                  </a:cubicBezTo>
                  <a:cubicBezTo>
                    <a:pt x="2950" y="3872"/>
                    <a:pt x="2931" y="3841"/>
                    <a:pt x="2859" y="3841"/>
                  </a:cubicBezTo>
                  <a:cubicBezTo>
                    <a:pt x="2833" y="3841"/>
                    <a:pt x="2801" y="3845"/>
                    <a:pt x="2758" y="3854"/>
                  </a:cubicBezTo>
                  <a:cubicBezTo>
                    <a:pt x="2658" y="3875"/>
                    <a:pt x="2558" y="3895"/>
                    <a:pt x="2455" y="3895"/>
                  </a:cubicBezTo>
                  <a:cubicBezTo>
                    <a:pt x="2432" y="3895"/>
                    <a:pt x="2408" y="3894"/>
                    <a:pt x="2384" y="3891"/>
                  </a:cubicBezTo>
                  <a:cubicBezTo>
                    <a:pt x="2119" y="3865"/>
                    <a:pt x="1973" y="3662"/>
                    <a:pt x="2037" y="3406"/>
                  </a:cubicBezTo>
                  <a:cubicBezTo>
                    <a:pt x="2059" y="3316"/>
                    <a:pt x="2101" y="3228"/>
                    <a:pt x="2135" y="3141"/>
                  </a:cubicBezTo>
                  <a:cubicBezTo>
                    <a:pt x="2214" y="2934"/>
                    <a:pt x="2284" y="2725"/>
                    <a:pt x="2267" y="2497"/>
                  </a:cubicBezTo>
                  <a:cubicBezTo>
                    <a:pt x="2245" y="2214"/>
                    <a:pt x="2098" y="2024"/>
                    <a:pt x="1831" y="1944"/>
                  </a:cubicBezTo>
                  <a:cubicBezTo>
                    <a:pt x="1752" y="1920"/>
                    <a:pt x="1668" y="1906"/>
                    <a:pt x="1550" y="1877"/>
                  </a:cubicBezTo>
                  <a:cubicBezTo>
                    <a:pt x="1533" y="1875"/>
                    <a:pt x="1481" y="1866"/>
                    <a:pt x="1433" y="1855"/>
                  </a:cubicBezTo>
                  <a:cubicBezTo>
                    <a:pt x="1111" y="1778"/>
                    <a:pt x="1048" y="1657"/>
                    <a:pt x="1176" y="1360"/>
                  </a:cubicBezTo>
                  <a:cubicBezTo>
                    <a:pt x="1188" y="1331"/>
                    <a:pt x="1208" y="1305"/>
                    <a:pt x="1219" y="1275"/>
                  </a:cubicBezTo>
                  <a:cubicBezTo>
                    <a:pt x="1287" y="1098"/>
                    <a:pt x="1346" y="919"/>
                    <a:pt x="1370" y="730"/>
                  </a:cubicBezTo>
                  <a:cubicBezTo>
                    <a:pt x="1415" y="377"/>
                    <a:pt x="1261" y="138"/>
                    <a:pt x="916" y="45"/>
                  </a:cubicBezTo>
                  <a:cubicBezTo>
                    <a:pt x="783" y="9"/>
                    <a:pt x="648" y="0"/>
                    <a:pt x="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8649468" y="659117"/>
              <a:ext cx="99173" cy="140119"/>
            </a:xfrm>
            <a:custGeom>
              <a:avLst/>
              <a:gdLst/>
              <a:ahLst/>
              <a:cxnLst/>
              <a:rect l="l" t="t" r="r" b="b"/>
              <a:pathLst>
                <a:path w="3013" h="4257" extrusionOk="0">
                  <a:moveTo>
                    <a:pt x="513" y="0"/>
                  </a:moveTo>
                  <a:cubicBezTo>
                    <a:pt x="438" y="0"/>
                    <a:pt x="363" y="3"/>
                    <a:pt x="289" y="5"/>
                  </a:cubicBezTo>
                  <a:cubicBezTo>
                    <a:pt x="215" y="7"/>
                    <a:pt x="146" y="39"/>
                    <a:pt x="84" y="79"/>
                  </a:cubicBezTo>
                  <a:cubicBezTo>
                    <a:pt x="8" y="130"/>
                    <a:pt x="0" y="228"/>
                    <a:pt x="66" y="296"/>
                  </a:cubicBezTo>
                  <a:cubicBezTo>
                    <a:pt x="128" y="360"/>
                    <a:pt x="201" y="390"/>
                    <a:pt x="292" y="391"/>
                  </a:cubicBezTo>
                  <a:cubicBezTo>
                    <a:pt x="439" y="393"/>
                    <a:pt x="587" y="397"/>
                    <a:pt x="731" y="417"/>
                  </a:cubicBezTo>
                  <a:cubicBezTo>
                    <a:pt x="957" y="449"/>
                    <a:pt x="1002" y="517"/>
                    <a:pt x="960" y="736"/>
                  </a:cubicBezTo>
                  <a:cubicBezTo>
                    <a:pt x="926" y="922"/>
                    <a:pt x="863" y="1099"/>
                    <a:pt x="782" y="1273"/>
                  </a:cubicBezTo>
                  <a:cubicBezTo>
                    <a:pt x="664" y="1524"/>
                    <a:pt x="696" y="1765"/>
                    <a:pt x="875" y="1980"/>
                  </a:cubicBezTo>
                  <a:cubicBezTo>
                    <a:pt x="994" y="2121"/>
                    <a:pt x="1156" y="2196"/>
                    <a:pt x="1335" y="2239"/>
                  </a:cubicBezTo>
                  <a:cubicBezTo>
                    <a:pt x="1437" y="2263"/>
                    <a:pt x="1542" y="2278"/>
                    <a:pt x="1643" y="2305"/>
                  </a:cubicBezTo>
                  <a:cubicBezTo>
                    <a:pt x="1852" y="2360"/>
                    <a:pt x="1901" y="2434"/>
                    <a:pt x="1869" y="2646"/>
                  </a:cubicBezTo>
                  <a:cubicBezTo>
                    <a:pt x="1842" y="2823"/>
                    <a:pt x="1778" y="2989"/>
                    <a:pt x="1708" y="3156"/>
                  </a:cubicBezTo>
                  <a:cubicBezTo>
                    <a:pt x="1532" y="3567"/>
                    <a:pt x="1673" y="3981"/>
                    <a:pt x="2063" y="4178"/>
                  </a:cubicBezTo>
                  <a:cubicBezTo>
                    <a:pt x="2172" y="4234"/>
                    <a:pt x="2282" y="4257"/>
                    <a:pt x="2391" y="4257"/>
                  </a:cubicBezTo>
                  <a:cubicBezTo>
                    <a:pt x="2547" y="4257"/>
                    <a:pt x="2702" y="4211"/>
                    <a:pt x="2853" y="4145"/>
                  </a:cubicBezTo>
                  <a:cubicBezTo>
                    <a:pt x="2968" y="4095"/>
                    <a:pt x="3012" y="4004"/>
                    <a:pt x="2974" y="3922"/>
                  </a:cubicBezTo>
                  <a:cubicBezTo>
                    <a:pt x="2950" y="3872"/>
                    <a:pt x="2931" y="3841"/>
                    <a:pt x="2859" y="3841"/>
                  </a:cubicBezTo>
                  <a:cubicBezTo>
                    <a:pt x="2833" y="3841"/>
                    <a:pt x="2801" y="3845"/>
                    <a:pt x="2758" y="3854"/>
                  </a:cubicBezTo>
                  <a:cubicBezTo>
                    <a:pt x="2658" y="3875"/>
                    <a:pt x="2558" y="3895"/>
                    <a:pt x="2455" y="3895"/>
                  </a:cubicBezTo>
                  <a:cubicBezTo>
                    <a:pt x="2432" y="3895"/>
                    <a:pt x="2408" y="3894"/>
                    <a:pt x="2384" y="3891"/>
                  </a:cubicBezTo>
                  <a:cubicBezTo>
                    <a:pt x="2119" y="3865"/>
                    <a:pt x="1973" y="3662"/>
                    <a:pt x="2037" y="3406"/>
                  </a:cubicBezTo>
                  <a:cubicBezTo>
                    <a:pt x="2059" y="3316"/>
                    <a:pt x="2101" y="3228"/>
                    <a:pt x="2135" y="3141"/>
                  </a:cubicBezTo>
                  <a:cubicBezTo>
                    <a:pt x="2214" y="2934"/>
                    <a:pt x="2284" y="2725"/>
                    <a:pt x="2267" y="2497"/>
                  </a:cubicBezTo>
                  <a:cubicBezTo>
                    <a:pt x="2245" y="2214"/>
                    <a:pt x="2098" y="2024"/>
                    <a:pt x="1831" y="1944"/>
                  </a:cubicBezTo>
                  <a:cubicBezTo>
                    <a:pt x="1752" y="1920"/>
                    <a:pt x="1668" y="1906"/>
                    <a:pt x="1550" y="1877"/>
                  </a:cubicBezTo>
                  <a:cubicBezTo>
                    <a:pt x="1533" y="1875"/>
                    <a:pt x="1481" y="1866"/>
                    <a:pt x="1433" y="1855"/>
                  </a:cubicBezTo>
                  <a:cubicBezTo>
                    <a:pt x="1111" y="1778"/>
                    <a:pt x="1048" y="1657"/>
                    <a:pt x="1176" y="1360"/>
                  </a:cubicBezTo>
                  <a:cubicBezTo>
                    <a:pt x="1188" y="1331"/>
                    <a:pt x="1208" y="1305"/>
                    <a:pt x="1219" y="1275"/>
                  </a:cubicBezTo>
                  <a:cubicBezTo>
                    <a:pt x="1287" y="1098"/>
                    <a:pt x="1346" y="919"/>
                    <a:pt x="1370" y="730"/>
                  </a:cubicBezTo>
                  <a:cubicBezTo>
                    <a:pt x="1415" y="377"/>
                    <a:pt x="1261" y="138"/>
                    <a:pt x="916" y="45"/>
                  </a:cubicBezTo>
                  <a:cubicBezTo>
                    <a:pt x="783" y="9"/>
                    <a:pt x="648" y="0"/>
                    <a:pt x="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8063986" y="814998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8881711" y="1603073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8516411" y="2529498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8800436" y="3999273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293811" y="4814573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7899786" y="4561248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6798986" y="4730073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5948386" y="686923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8097737" y="659124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8935837" y="1347099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8651837" y="2784674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8881712" y="4196174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8016287" y="4804274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6880262" y="4466449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6058101" y="899502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8553101" y="279702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8800426" y="1441902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8482101" y="2724677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8935826" y="3918602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6609176" y="4561752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9"/>
          <p:cNvSpPr txBox="1">
            <a:spLocks noGrp="1"/>
          </p:cNvSpPr>
          <p:nvPr>
            <p:ph type="title"/>
          </p:nvPr>
        </p:nvSpPr>
        <p:spPr>
          <a:xfrm>
            <a:off x="720000" y="1484638"/>
            <a:ext cx="4594200" cy="11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4" name="Google Shape;344;p9"/>
          <p:cNvSpPr txBox="1">
            <a:spLocks noGrp="1"/>
          </p:cNvSpPr>
          <p:nvPr>
            <p:ph type="subTitle" idx="1"/>
          </p:nvPr>
        </p:nvSpPr>
        <p:spPr>
          <a:xfrm>
            <a:off x="720000" y="2479550"/>
            <a:ext cx="41628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45" name="Google Shape;345;p9"/>
          <p:cNvGrpSpPr/>
          <p:nvPr/>
        </p:nvGrpSpPr>
        <p:grpSpPr>
          <a:xfrm>
            <a:off x="11" y="-506584"/>
            <a:ext cx="9143939" cy="5650084"/>
            <a:chOff x="11" y="-506584"/>
            <a:chExt cx="9143939" cy="5650084"/>
          </a:xfrm>
        </p:grpSpPr>
        <p:grpSp>
          <p:nvGrpSpPr>
            <p:cNvPr id="346" name="Google Shape;346;p9"/>
            <p:cNvGrpSpPr/>
            <p:nvPr/>
          </p:nvGrpSpPr>
          <p:grpSpPr>
            <a:xfrm>
              <a:off x="7600" y="-506584"/>
              <a:ext cx="8983950" cy="5650084"/>
              <a:chOff x="160000" y="-430384"/>
              <a:chExt cx="8983950" cy="5650084"/>
            </a:xfrm>
          </p:grpSpPr>
          <p:sp>
            <p:nvSpPr>
              <p:cNvPr id="347" name="Google Shape;347;p9"/>
              <p:cNvSpPr/>
              <p:nvPr/>
            </p:nvSpPr>
            <p:spPr>
              <a:xfrm rot="5400000">
                <a:off x="296517" y="8293"/>
                <a:ext cx="1314676" cy="1298089"/>
              </a:xfrm>
              <a:custGeom>
                <a:avLst/>
                <a:gdLst/>
                <a:ahLst/>
                <a:cxnLst/>
                <a:rect l="l" t="t" r="r" b="b"/>
                <a:pathLst>
                  <a:path w="32972" h="32556" extrusionOk="0">
                    <a:moveTo>
                      <a:pt x="0" y="0"/>
                    </a:moveTo>
                    <a:lnTo>
                      <a:pt x="0" y="32556"/>
                    </a:lnTo>
                    <a:lnTo>
                      <a:pt x="32972" y="32556"/>
                    </a:lnTo>
                    <a:cubicBezTo>
                      <a:pt x="32428" y="32078"/>
                      <a:pt x="31964" y="31519"/>
                      <a:pt x="31611" y="30861"/>
                    </a:cubicBezTo>
                    <a:cubicBezTo>
                      <a:pt x="31024" y="29761"/>
                      <a:pt x="30835" y="28540"/>
                      <a:pt x="30749" y="27284"/>
                    </a:cubicBezTo>
                    <a:cubicBezTo>
                      <a:pt x="30608" y="25223"/>
                      <a:pt x="30743" y="23074"/>
                      <a:pt x="29849" y="21236"/>
                    </a:cubicBezTo>
                    <a:cubicBezTo>
                      <a:pt x="29669" y="20866"/>
                      <a:pt x="29454" y="20521"/>
                      <a:pt x="29209" y="20203"/>
                    </a:cubicBezTo>
                    <a:cubicBezTo>
                      <a:pt x="27815" y="18372"/>
                      <a:pt x="25472" y="17334"/>
                      <a:pt x="23237" y="16585"/>
                    </a:cubicBezTo>
                    <a:cubicBezTo>
                      <a:pt x="18056" y="14851"/>
                      <a:pt x="12288" y="13718"/>
                      <a:pt x="8596" y="9693"/>
                    </a:cubicBezTo>
                    <a:cubicBezTo>
                      <a:pt x="6106" y="6978"/>
                      <a:pt x="4825" y="3173"/>
                      <a:pt x="1836" y="1018"/>
                    </a:cubicBezTo>
                    <a:cubicBezTo>
                      <a:pt x="1264" y="604"/>
                      <a:pt x="648" y="268"/>
                      <a:pt x="0" y="0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9"/>
              <p:cNvSpPr/>
              <p:nvPr/>
            </p:nvSpPr>
            <p:spPr>
              <a:xfrm rot="-5400000">
                <a:off x="3486301" y="1696216"/>
                <a:ext cx="5573884" cy="1320684"/>
              </a:xfrm>
              <a:custGeom>
                <a:avLst/>
                <a:gdLst/>
                <a:ahLst/>
                <a:cxnLst/>
                <a:rect l="l" t="t" r="r" b="b"/>
                <a:pathLst>
                  <a:path w="70364" h="13228" extrusionOk="0">
                    <a:moveTo>
                      <a:pt x="66583" y="0"/>
                    </a:moveTo>
                    <a:cubicBezTo>
                      <a:pt x="66433" y="0"/>
                      <a:pt x="66284" y="6"/>
                      <a:pt x="66136" y="17"/>
                    </a:cubicBezTo>
                    <a:cubicBezTo>
                      <a:pt x="63218" y="234"/>
                      <a:pt x="60767" y="2179"/>
                      <a:pt x="58358" y="3841"/>
                    </a:cubicBezTo>
                    <a:cubicBezTo>
                      <a:pt x="56406" y="5188"/>
                      <a:pt x="54115" y="6431"/>
                      <a:pt x="51817" y="6431"/>
                    </a:cubicBezTo>
                    <a:cubicBezTo>
                      <a:pt x="51279" y="6431"/>
                      <a:pt x="50740" y="6363"/>
                      <a:pt x="50205" y="6212"/>
                    </a:cubicBezTo>
                    <a:cubicBezTo>
                      <a:pt x="47039" y="5316"/>
                      <a:pt x="45178" y="1821"/>
                      <a:pt x="42049" y="806"/>
                    </a:cubicBezTo>
                    <a:cubicBezTo>
                      <a:pt x="41403" y="596"/>
                      <a:pt x="40744" y="505"/>
                      <a:pt x="40082" y="505"/>
                    </a:cubicBezTo>
                    <a:cubicBezTo>
                      <a:pt x="38042" y="505"/>
                      <a:pt x="35966" y="1375"/>
                      <a:pt x="34112" y="2342"/>
                    </a:cubicBezTo>
                    <a:cubicBezTo>
                      <a:pt x="33394" y="2716"/>
                      <a:pt x="32674" y="3111"/>
                      <a:pt x="31953" y="3511"/>
                    </a:cubicBezTo>
                    <a:cubicBezTo>
                      <a:pt x="27917" y="5742"/>
                      <a:pt x="23829" y="8111"/>
                      <a:pt x="19303" y="8111"/>
                    </a:cubicBezTo>
                    <a:cubicBezTo>
                      <a:pt x="19200" y="8111"/>
                      <a:pt x="19097" y="8110"/>
                      <a:pt x="18993" y="8107"/>
                    </a:cubicBezTo>
                    <a:cubicBezTo>
                      <a:pt x="18407" y="8094"/>
                      <a:pt x="17819" y="8037"/>
                      <a:pt x="17233" y="7957"/>
                    </a:cubicBezTo>
                    <a:cubicBezTo>
                      <a:pt x="14736" y="7611"/>
                      <a:pt x="12262" y="6808"/>
                      <a:pt x="9793" y="6808"/>
                    </a:cubicBezTo>
                    <a:cubicBezTo>
                      <a:pt x="9214" y="6808"/>
                      <a:pt x="8635" y="6852"/>
                      <a:pt x="8056" y="6957"/>
                    </a:cubicBezTo>
                    <a:cubicBezTo>
                      <a:pt x="5459" y="7430"/>
                      <a:pt x="3200" y="9094"/>
                      <a:pt x="1505" y="11116"/>
                    </a:cubicBezTo>
                    <a:cubicBezTo>
                      <a:pt x="950" y="11779"/>
                      <a:pt x="446" y="12487"/>
                      <a:pt x="1" y="13228"/>
                    </a:cubicBezTo>
                    <a:lnTo>
                      <a:pt x="67196" y="13228"/>
                    </a:lnTo>
                    <a:cubicBezTo>
                      <a:pt x="68302" y="11102"/>
                      <a:pt x="69198" y="8873"/>
                      <a:pt x="69832" y="6545"/>
                    </a:cubicBezTo>
                    <a:cubicBezTo>
                      <a:pt x="70174" y="5291"/>
                      <a:pt x="70363" y="3828"/>
                      <a:pt x="70071" y="2598"/>
                    </a:cubicBezTo>
                    <a:cubicBezTo>
                      <a:pt x="69877" y="1784"/>
                      <a:pt x="69474" y="1071"/>
                      <a:pt x="68763" y="587"/>
                    </a:cubicBezTo>
                    <a:cubicBezTo>
                      <a:pt x="68129" y="157"/>
                      <a:pt x="67353" y="0"/>
                      <a:pt x="66583" y="0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9"/>
              <p:cNvSpPr/>
              <p:nvPr/>
            </p:nvSpPr>
            <p:spPr>
              <a:xfrm>
                <a:off x="6926650" y="-100"/>
                <a:ext cx="2217300" cy="5143500"/>
              </a:xfrm>
              <a:prstGeom prst="rect">
                <a:avLst/>
              </a:prstGeom>
              <a:noFill/>
              <a:ln w="9525" cap="rnd" cmpd="sng">
                <a:solidFill>
                  <a:schemeClr val="accent4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9"/>
              <p:cNvSpPr/>
              <p:nvPr/>
            </p:nvSpPr>
            <p:spPr>
              <a:xfrm>
                <a:off x="160000" y="-100"/>
                <a:ext cx="679975" cy="355050"/>
              </a:xfrm>
              <a:custGeom>
                <a:avLst/>
                <a:gdLst/>
                <a:ahLst/>
                <a:cxnLst/>
                <a:rect l="l" t="t" r="r" b="b"/>
                <a:pathLst>
                  <a:path w="27199" h="14202" extrusionOk="0">
                    <a:moveTo>
                      <a:pt x="1" y="0"/>
                    </a:moveTo>
                    <a:cubicBezTo>
                      <a:pt x="218" y="5347"/>
                      <a:pt x="2037" y="13265"/>
                      <a:pt x="10780" y="14117"/>
                    </a:cubicBezTo>
                    <a:cubicBezTo>
                      <a:pt x="11362" y="14174"/>
                      <a:pt x="11924" y="14201"/>
                      <a:pt x="12468" y="14201"/>
                    </a:cubicBezTo>
                    <a:cubicBezTo>
                      <a:pt x="22178" y="14201"/>
                      <a:pt x="25962" y="5497"/>
                      <a:pt x="27199" y="0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9"/>
              <p:cNvSpPr/>
              <p:nvPr/>
            </p:nvSpPr>
            <p:spPr>
              <a:xfrm>
                <a:off x="2171200" y="4910450"/>
                <a:ext cx="1335400" cy="309250"/>
              </a:xfrm>
              <a:custGeom>
                <a:avLst/>
                <a:gdLst/>
                <a:ahLst/>
                <a:cxnLst/>
                <a:rect l="l" t="t" r="r" b="b"/>
                <a:pathLst>
                  <a:path w="53416" h="12370" extrusionOk="0">
                    <a:moveTo>
                      <a:pt x="28676" y="1"/>
                    </a:moveTo>
                    <a:cubicBezTo>
                      <a:pt x="28154" y="1"/>
                      <a:pt x="27632" y="7"/>
                      <a:pt x="27110" y="18"/>
                    </a:cubicBezTo>
                    <a:cubicBezTo>
                      <a:pt x="26166" y="38"/>
                      <a:pt x="25223" y="73"/>
                      <a:pt x="24281" y="120"/>
                    </a:cubicBezTo>
                    <a:cubicBezTo>
                      <a:pt x="18997" y="383"/>
                      <a:pt x="13607" y="1000"/>
                      <a:pt x="8851" y="3315"/>
                    </a:cubicBezTo>
                    <a:cubicBezTo>
                      <a:pt x="4973" y="5203"/>
                      <a:pt x="1555" y="8414"/>
                      <a:pt x="0" y="12370"/>
                    </a:cubicBezTo>
                    <a:lnTo>
                      <a:pt x="53415" y="12370"/>
                    </a:lnTo>
                    <a:cubicBezTo>
                      <a:pt x="52645" y="10623"/>
                      <a:pt x="51614" y="8998"/>
                      <a:pt x="50325" y="7577"/>
                    </a:cubicBezTo>
                    <a:cubicBezTo>
                      <a:pt x="48400" y="5450"/>
                      <a:pt x="45997" y="3829"/>
                      <a:pt x="43372" y="2653"/>
                    </a:cubicBezTo>
                    <a:cubicBezTo>
                      <a:pt x="41722" y="1911"/>
                      <a:pt x="39984" y="1347"/>
                      <a:pt x="38227" y="946"/>
                    </a:cubicBezTo>
                    <a:cubicBezTo>
                      <a:pt x="35098" y="233"/>
                      <a:pt x="31891" y="1"/>
                      <a:pt x="28676" y="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9"/>
              <p:cNvSpPr/>
              <p:nvPr/>
            </p:nvSpPr>
            <p:spPr>
              <a:xfrm rot="5400000" flipH="1">
                <a:off x="8137150" y="3447450"/>
                <a:ext cx="1568850" cy="444725"/>
              </a:xfrm>
              <a:custGeom>
                <a:avLst/>
                <a:gdLst/>
                <a:ahLst/>
                <a:cxnLst/>
                <a:rect l="l" t="t" r="r" b="b"/>
                <a:pathLst>
                  <a:path w="62754" h="17789" extrusionOk="0">
                    <a:moveTo>
                      <a:pt x="1" y="0"/>
                    </a:moveTo>
                    <a:cubicBezTo>
                      <a:pt x="164" y="1474"/>
                      <a:pt x="753" y="2843"/>
                      <a:pt x="2055" y="4016"/>
                    </a:cubicBezTo>
                    <a:cubicBezTo>
                      <a:pt x="3946" y="5720"/>
                      <a:pt x="6219" y="6956"/>
                      <a:pt x="8175" y="8591"/>
                    </a:cubicBezTo>
                    <a:cubicBezTo>
                      <a:pt x="8972" y="9258"/>
                      <a:pt x="9751" y="9944"/>
                      <a:pt x="10535" y="10619"/>
                    </a:cubicBezTo>
                    <a:cubicBezTo>
                      <a:pt x="11758" y="11672"/>
                      <a:pt x="12996" y="12704"/>
                      <a:pt x="14339" y="13601"/>
                    </a:cubicBezTo>
                    <a:cubicBezTo>
                      <a:pt x="18653" y="16483"/>
                      <a:pt x="23826" y="17788"/>
                      <a:pt x="29039" y="17788"/>
                    </a:cubicBezTo>
                    <a:cubicBezTo>
                      <a:pt x="31857" y="17788"/>
                      <a:pt x="34686" y="17407"/>
                      <a:pt x="37397" y="16688"/>
                    </a:cubicBezTo>
                    <a:cubicBezTo>
                      <a:pt x="42410" y="15359"/>
                      <a:pt x="47061" y="12973"/>
                      <a:pt x="51334" y="10004"/>
                    </a:cubicBezTo>
                    <a:cubicBezTo>
                      <a:pt x="53645" y="8400"/>
                      <a:pt x="55846" y="6624"/>
                      <a:pt x="57936" y="4752"/>
                    </a:cubicBezTo>
                    <a:cubicBezTo>
                      <a:pt x="59608" y="3254"/>
                      <a:pt x="61228" y="1670"/>
                      <a:pt x="62754" y="2"/>
                    </a:cubicBezTo>
                    <a:lnTo>
                      <a:pt x="62754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9"/>
              <p:cNvSpPr/>
              <p:nvPr/>
            </p:nvSpPr>
            <p:spPr>
              <a:xfrm>
                <a:off x="8691688" y="-100"/>
                <a:ext cx="452250" cy="753875"/>
              </a:xfrm>
              <a:custGeom>
                <a:avLst/>
                <a:gdLst/>
                <a:ahLst/>
                <a:cxnLst/>
                <a:rect l="l" t="t" r="r" b="b"/>
                <a:pathLst>
                  <a:path w="18090" h="30155" extrusionOk="0">
                    <a:moveTo>
                      <a:pt x="1352" y="1"/>
                    </a:moveTo>
                    <a:cubicBezTo>
                      <a:pt x="828" y="1502"/>
                      <a:pt x="0" y="2969"/>
                      <a:pt x="48" y="4549"/>
                    </a:cubicBezTo>
                    <a:cubicBezTo>
                      <a:pt x="109" y="6566"/>
                      <a:pt x="1568" y="8246"/>
                      <a:pt x="3049" y="9616"/>
                    </a:cubicBezTo>
                    <a:cubicBezTo>
                      <a:pt x="3190" y="9744"/>
                      <a:pt x="3333" y="9874"/>
                      <a:pt x="3475" y="10002"/>
                    </a:cubicBezTo>
                    <a:cubicBezTo>
                      <a:pt x="6301" y="12556"/>
                      <a:pt x="9526" y="14974"/>
                      <a:pt x="10713" y="18571"/>
                    </a:cubicBezTo>
                    <a:cubicBezTo>
                      <a:pt x="11556" y="21119"/>
                      <a:pt x="11268" y="24028"/>
                      <a:pt x="12610" y="26354"/>
                    </a:cubicBezTo>
                    <a:cubicBezTo>
                      <a:pt x="13568" y="28020"/>
                      <a:pt x="15266" y="29159"/>
                      <a:pt x="17068" y="29826"/>
                    </a:cubicBezTo>
                    <a:cubicBezTo>
                      <a:pt x="17404" y="29951"/>
                      <a:pt x="17744" y="30060"/>
                      <a:pt x="18089" y="30155"/>
                    </a:cubicBezTo>
                    <a:lnTo>
                      <a:pt x="18089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4" name="Google Shape;354;p9"/>
            <p:cNvGrpSpPr/>
            <p:nvPr/>
          </p:nvGrpSpPr>
          <p:grpSpPr>
            <a:xfrm>
              <a:off x="11" y="-430384"/>
              <a:ext cx="9143939" cy="5573884"/>
              <a:chOff x="11" y="-430384"/>
              <a:chExt cx="9143939" cy="5573884"/>
            </a:xfrm>
          </p:grpSpPr>
          <p:sp>
            <p:nvSpPr>
              <p:cNvPr id="355" name="Google Shape;355;p9"/>
              <p:cNvSpPr/>
              <p:nvPr/>
            </p:nvSpPr>
            <p:spPr>
              <a:xfrm rot="5400000">
                <a:off x="-8283" y="8293"/>
                <a:ext cx="1314676" cy="1298089"/>
              </a:xfrm>
              <a:custGeom>
                <a:avLst/>
                <a:gdLst/>
                <a:ahLst/>
                <a:cxnLst/>
                <a:rect l="l" t="t" r="r" b="b"/>
                <a:pathLst>
                  <a:path w="32972" h="32556" extrusionOk="0">
                    <a:moveTo>
                      <a:pt x="0" y="0"/>
                    </a:moveTo>
                    <a:lnTo>
                      <a:pt x="0" y="32556"/>
                    </a:lnTo>
                    <a:lnTo>
                      <a:pt x="32972" y="32556"/>
                    </a:lnTo>
                    <a:cubicBezTo>
                      <a:pt x="32428" y="32078"/>
                      <a:pt x="31964" y="31519"/>
                      <a:pt x="31611" y="30861"/>
                    </a:cubicBezTo>
                    <a:cubicBezTo>
                      <a:pt x="31024" y="29761"/>
                      <a:pt x="30835" y="28540"/>
                      <a:pt x="30749" y="27284"/>
                    </a:cubicBezTo>
                    <a:cubicBezTo>
                      <a:pt x="30608" y="25223"/>
                      <a:pt x="30743" y="23074"/>
                      <a:pt x="29849" y="21236"/>
                    </a:cubicBezTo>
                    <a:cubicBezTo>
                      <a:pt x="29669" y="20866"/>
                      <a:pt x="29454" y="20521"/>
                      <a:pt x="29209" y="20203"/>
                    </a:cubicBezTo>
                    <a:cubicBezTo>
                      <a:pt x="27815" y="18372"/>
                      <a:pt x="25472" y="17334"/>
                      <a:pt x="23237" y="16585"/>
                    </a:cubicBezTo>
                    <a:cubicBezTo>
                      <a:pt x="18056" y="14851"/>
                      <a:pt x="12288" y="13718"/>
                      <a:pt x="8596" y="9693"/>
                    </a:cubicBezTo>
                    <a:cubicBezTo>
                      <a:pt x="6106" y="6978"/>
                      <a:pt x="4825" y="3173"/>
                      <a:pt x="1836" y="1018"/>
                    </a:cubicBezTo>
                    <a:cubicBezTo>
                      <a:pt x="1264" y="604"/>
                      <a:pt x="648" y="268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9"/>
              <p:cNvSpPr/>
              <p:nvPr/>
            </p:nvSpPr>
            <p:spPr>
              <a:xfrm rot="-5400000">
                <a:off x="3486301" y="1696216"/>
                <a:ext cx="5573884" cy="1320684"/>
              </a:xfrm>
              <a:custGeom>
                <a:avLst/>
                <a:gdLst/>
                <a:ahLst/>
                <a:cxnLst/>
                <a:rect l="l" t="t" r="r" b="b"/>
                <a:pathLst>
                  <a:path w="70364" h="13228" extrusionOk="0">
                    <a:moveTo>
                      <a:pt x="66583" y="0"/>
                    </a:moveTo>
                    <a:cubicBezTo>
                      <a:pt x="66433" y="0"/>
                      <a:pt x="66284" y="6"/>
                      <a:pt x="66136" y="17"/>
                    </a:cubicBezTo>
                    <a:cubicBezTo>
                      <a:pt x="63218" y="234"/>
                      <a:pt x="60767" y="2179"/>
                      <a:pt x="58358" y="3841"/>
                    </a:cubicBezTo>
                    <a:cubicBezTo>
                      <a:pt x="56406" y="5188"/>
                      <a:pt x="54115" y="6431"/>
                      <a:pt x="51817" y="6431"/>
                    </a:cubicBezTo>
                    <a:cubicBezTo>
                      <a:pt x="51279" y="6431"/>
                      <a:pt x="50740" y="6363"/>
                      <a:pt x="50205" y="6212"/>
                    </a:cubicBezTo>
                    <a:cubicBezTo>
                      <a:pt x="47039" y="5316"/>
                      <a:pt x="45178" y="1821"/>
                      <a:pt x="42049" y="806"/>
                    </a:cubicBezTo>
                    <a:cubicBezTo>
                      <a:pt x="41403" y="596"/>
                      <a:pt x="40744" y="505"/>
                      <a:pt x="40082" y="505"/>
                    </a:cubicBezTo>
                    <a:cubicBezTo>
                      <a:pt x="38042" y="505"/>
                      <a:pt x="35966" y="1375"/>
                      <a:pt x="34112" y="2342"/>
                    </a:cubicBezTo>
                    <a:cubicBezTo>
                      <a:pt x="33394" y="2716"/>
                      <a:pt x="32674" y="3111"/>
                      <a:pt x="31953" y="3511"/>
                    </a:cubicBezTo>
                    <a:cubicBezTo>
                      <a:pt x="27917" y="5742"/>
                      <a:pt x="23829" y="8111"/>
                      <a:pt x="19303" y="8111"/>
                    </a:cubicBezTo>
                    <a:cubicBezTo>
                      <a:pt x="19200" y="8111"/>
                      <a:pt x="19097" y="8110"/>
                      <a:pt x="18993" y="8107"/>
                    </a:cubicBezTo>
                    <a:cubicBezTo>
                      <a:pt x="18407" y="8094"/>
                      <a:pt x="17819" y="8037"/>
                      <a:pt x="17233" y="7957"/>
                    </a:cubicBezTo>
                    <a:cubicBezTo>
                      <a:pt x="14736" y="7611"/>
                      <a:pt x="12262" y="6808"/>
                      <a:pt x="9793" y="6808"/>
                    </a:cubicBezTo>
                    <a:cubicBezTo>
                      <a:pt x="9214" y="6808"/>
                      <a:pt x="8635" y="6852"/>
                      <a:pt x="8056" y="6957"/>
                    </a:cubicBezTo>
                    <a:cubicBezTo>
                      <a:pt x="5459" y="7430"/>
                      <a:pt x="3200" y="9094"/>
                      <a:pt x="1505" y="11116"/>
                    </a:cubicBezTo>
                    <a:cubicBezTo>
                      <a:pt x="950" y="11779"/>
                      <a:pt x="446" y="12487"/>
                      <a:pt x="1" y="13228"/>
                    </a:cubicBezTo>
                    <a:lnTo>
                      <a:pt x="67196" y="13228"/>
                    </a:lnTo>
                    <a:cubicBezTo>
                      <a:pt x="68302" y="11102"/>
                      <a:pt x="69198" y="8873"/>
                      <a:pt x="69832" y="6545"/>
                    </a:cubicBezTo>
                    <a:cubicBezTo>
                      <a:pt x="70174" y="5291"/>
                      <a:pt x="70363" y="3828"/>
                      <a:pt x="70071" y="2598"/>
                    </a:cubicBezTo>
                    <a:cubicBezTo>
                      <a:pt x="69877" y="1784"/>
                      <a:pt x="69474" y="1071"/>
                      <a:pt x="68763" y="587"/>
                    </a:cubicBezTo>
                    <a:cubicBezTo>
                      <a:pt x="68129" y="157"/>
                      <a:pt x="67353" y="0"/>
                      <a:pt x="665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9"/>
              <p:cNvSpPr/>
              <p:nvPr/>
            </p:nvSpPr>
            <p:spPr>
              <a:xfrm>
                <a:off x="6926650" y="-100"/>
                <a:ext cx="2217300" cy="5143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9"/>
              <p:cNvSpPr/>
              <p:nvPr/>
            </p:nvSpPr>
            <p:spPr>
              <a:xfrm>
                <a:off x="160000" y="-100"/>
                <a:ext cx="679975" cy="355050"/>
              </a:xfrm>
              <a:custGeom>
                <a:avLst/>
                <a:gdLst/>
                <a:ahLst/>
                <a:cxnLst/>
                <a:rect l="l" t="t" r="r" b="b"/>
                <a:pathLst>
                  <a:path w="27199" h="14202" extrusionOk="0">
                    <a:moveTo>
                      <a:pt x="1" y="0"/>
                    </a:moveTo>
                    <a:cubicBezTo>
                      <a:pt x="218" y="5347"/>
                      <a:pt x="2037" y="13265"/>
                      <a:pt x="10780" y="14117"/>
                    </a:cubicBezTo>
                    <a:cubicBezTo>
                      <a:pt x="11362" y="14174"/>
                      <a:pt x="11924" y="14201"/>
                      <a:pt x="12468" y="14201"/>
                    </a:cubicBezTo>
                    <a:cubicBezTo>
                      <a:pt x="22178" y="14201"/>
                      <a:pt x="25962" y="5497"/>
                      <a:pt x="271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9"/>
              <p:cNvSpPr/>
              <p:nvPr/>
            </p:nvSpPr>
            <p:spPr>
              <a:xfrm>
                <a:off x="2171200" y="4834250"/>
                <a:ext cx="1335400" cy="309250"/>
              </a:xfrm>
              <a:custGeom>
                <a:avLst/>
                <a:gdLst/>
                <a:ahLst/>
                <a:cxnLst/>
                <a:rect l="l" t="t" r="r" b="b"/>
                <a:pathLst>
                  <a:path w="53416" h="12370" extrusionOk="0">
                    <a:moveTo>
                      <a:pt x="28676" y="1"/>
                    </a:moveTo>
                    <a:cubicBezTo>
                      <a:pt x="28154" y="1"/>
                      <a:pt x="27632" y="7"/>
                      <a:pt x="27110" y="18"/>
                    </a:cubicBezTo>
                    <a:cubicBezTo>
                      <a:pt x="26166" y="38"/>
                      <a:pt x="25223" y="73"/>
                      <a:pt x="24281" y="120"/>
                    </a:cubicBezTo>
                    <a:cubicBezTo>
                      <a:pt x="18997" y="383"/>
                      <a:pt x="13607" y="1000"/>
                      <a:pt x="8851" y="3315"/>
                    </a:cubicBezTo>
                    <a:cubicBezTo>
                      <a:pt x="4973" y="5203"/>
                      <a:pt x="1555" y="8414"/>
                      <a:pt x="0" y="12370"/>
                    </a:cubicBezTo>
                    <a:lnTo>
                      <a:pt x="53415" y="12370"/>
                    </a:lnTo>
                    <a:cubicBezTo>
                      <a:pt x="52645" y="10623"/>
                      <a:pt x="51614" y="8998"/>
                      <a:pt x="50325" y="7577"/>
                    </a:cubicBezTo>
                    <a:cubicBezTo>
                      <a:pt x="48400" y="5450"/>
                      <a:pt x="45997" y="3829"/>
                      <a:pt x="43372" y="2653"/>
                    </a:cubicBezTo>
                    <a:cubicBezTo>
                      <a:pt x="41722" y="1911"/>
                      <a:pt x="39984" y="1347"/>
                      <a:pt x="38227" y="946"/>
                    </a:cubicBezTo>
                    <a:cubicBezTo>
                      <a:pt x="35098" y="233"/>
                      <a:pt x="31891" y="1"/>
                      <a:pt x="286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0" name="Google Shape;360;p9"/>
            <p:cNvGrpSpPr/>
            <p:nvPr/>
          </p:nvGrpSpPr>
          <p:grpSpPr>
            <a:xfrm>
              <a:off x="6856340" y="0"/>
              <a:ext cx="2135210" cy="5143400"/>
              <a:chOff x="7008740" y="0"/>
              <a:chExt cx="2135210" cy="5143400"/>
            </a:xfrm>
          </p:grpSpPr>
          <p:sp>
            <p:nvSpPr>
              <p:cNvPr id="361" name="Google Shape;361;p9"/>
              <p:cNvSpPr/>
              <p:nvPr/>
            </p:nvSpPr>
            <p:spPr>
              <a:xfrm flipH="1">
                <a:off x="7008740" y="0"/>
                <a:ext cx="2135210" cy="1678138"/>
              </a:xfrm>
              <a:custGeom>
                <a:avLst/>
                <a:gdLst/>
                <a:ahLst/>
                <a:cxnLst/>
                <a:rect l="l" t="t" r="r" b="b"/>
                <a:pathLst>
                  <a:path w="52517" h="41275" extrusionOk="0">
                    <a:moveTo>
                      <a:pt x="1" y="1"/>
                    </a:moveTo>
                    <a:lnTo>
                      <a:pt x="1" y="37498"/>
                    </a:lnTo>
                    <a:cubicBezTo>
                      <a:pt x="547" y="37894"/>
                      <a:pt x="1103" y="38262"/>
                      <a:pt x="1660" y="38595"/>
                    </a:cubicBezTo>
                    <a:cubicBezTo>
                      <a:pt x="4490" y="40284"/>
                      <a:pt x="7803" y="41274"/>
                      <a:pt x="11079" y="41274"/>
                    </a:cubicBezTo>
                    <a:cubicBezTo>
                      <a:pt x="12866" y="41274"/>
                      <a:pt x="14642" y="40980"/>
                      <a:pt x="16324" y="40344"/>
                    </a:cubicBezTo>
                    <a:cubicBezTo>
                      <a:pt x="21863" y="38251"/>
                      <a:pt x="26028" y="32738"/>
                      <a:pt x="31927" y="32199"/>
                    </a:cubicBezTo>
                    <a:cubicBezTo>
                      <a:pt x="32303" y="32164"/>
                      <a:pt x="32679" y="32152"/>
                      <a:pt x="33055" y="32152"/>
                    </a:cubicBezTo>
                    <a:cubicBezTo>
                      <a:pt x="34161" y="32152"/>
                      <a:pt x="35270" y="32262"/>
                      <a:pt x="36377" y="32262"/>
                    </a:cubicBezTo>
                    <a:cubicBezTo>
                      <a:pt x="36556" y="32262"/>
                      <a:pt x="36734" y="32259"/>
                      <a:pt x="36912" y="32253"/>
                    </a:cubicBezTo>
                    <a:cubicBezTo>
                      <a:pt x="40331" y="32125"/>
                      <a:pt x="43624" y="30568"/>
                      <a:pt x="46116" y="28226"/>
                    </a:cubicBezTo>
                    <a:cubicBezTo>
                      <a:pt x="48612" y="25883"/>
                      <a:pt x="50338" y="22793"/>
                      <a:pt x="51340" y="19521"/>
                    </a:cubicBezTo>
                    <a:cubicBezTo>
                      <a:pt x="52219" y="16653"/>
                      <a:pt x="52517" y="13609"/>
                      <a:pt x="52252" y="10619"/>
                    </a:cubicBezTo>
                    <a:cubicBezTo>
                      <a:pt x="51920" y="6836"/>
                      <a:pt x="50688" y="3141"/>
                      <a:pt x="48597" y="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9"/>
              <p:cNvSpPr/>
              <p:nvPr/>
            </p:nvSpPr>
            <p:spPr>
              <a:xfrm>
                <a:off x="8297850" y="4800125"/>
                <a:ext cx="846100" cy="343275"/>
              </a:xfrm>
              <a:custGeom>
                <a:avLst/>
                <a:gdLst/>
                <a:ahLst/>
                <a:cxnLst/>
                <a:rect l="l" t="t" r="r" b="b"/>
                <a:pathLst>
                  <a:path w="33844" h="13731" extrusionOk="0">
                    <a:moveTo>
                      <a:pt x="29116" y="1"/>
                    </a:moveTo>
                    <a:cubicBezTo>
                      <a:pt x="27654" y="1"/>
                      <a:pt x="26190" y="49"/>
                      <a:pt x="24733" y="121"/>
                    </a:cubicBezTo>
                    <a:cubicBezTo>
                      <a:pt x="19618" y="377"/>
                      <a:pt x="14405" y="963"/>
                      <a:pt x="9764" y="3100"/>
                    </a:cubicBezTo>
                    <a:cubicBezTo>
                      <a:pt x="9610" y="3170"/>
                      <a:pt x="9457" y="3243"/>
                      <a:pt x="9303" y="3318"/>
                    </a:cubicBezTo>
                    <a:cubicBezTo>
                      <a:pt x="4990" y="5419"/>
                      <a:pt x="1246" y="9151"/>
                      <a:pt x="1" y="13730"/>
                    </a:cubicBezTo>
                    <a:lnTo>
                      <a:pt x="33844" y="13730"/>
                    </a:lnTo>
                    <a:lnTo>
                      <a:pt x="33844" y="199"/>
                    </a:lnTo>
                    <a:cubicBezTo>
                      <a:pt x="32275" y="57"/>
                      <a:pt x="30696" y="1"/>
                      <a:pt x="29116" y="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3" name="Google Shape;363;p9"/>
            <p:cNvGrpSpPr/>
            <p:nvPr/>
          </p:nvGrpSpPr>
          <p:grpSpPr>
            <a:xfrm>
              <a:off x="7008740" y="-100"/>
              <a:ext cx="2135210" cy="5143500"/>
              <a:chOff x="7008740" y="-100"/>
              <a:chExt cx="2135210" cy="5143500"/>
            </a:xfrm>
          </p:grpSpPr>
          <p:sp>
            <p:nvSpPr>
              <p:cNvPr id="364" name="Google Shape;364;p9"/>
              <p:cNvSpPr/>
              <p:nvPr/>
            </p:nvSpPr>
            <p:spPr>
              <a:xfrm flipH="1">
                <a:off x="7008740" y="0"/>
                <a:ext cx="2135210" cy="1678138"/>
              </a:xfrm>
              <a:custGeom>
                <a:avLst/>
                <a:gdLst/>
                <a:ahLst/>
                <a:cxnLst/>
                <a:rect l="l" t="t" r="r" b="b"/>
                <a:pathLst>
                  <a:path w="52517" h="41275" extrusionOk="0">
                    <a:moveTo>
                      <a:pt x="1" y="1"/>
                    </a:moveTo>
                    <a:lnTo>
                      <a:pt x="1" y="37498"/>
                    </a:lnTo>
                    <a:cubicBezTo>
                      <a:pt x="547" y="37894"/>
                      <a:pt x="1103" y="38262"/>
                      <a:pt x="1660" y="38595"/>
                    </a:cubicBezTo>
                    <a:cubicBezTo>
                      <a:pt x="4490" y="40284"/>
                      <a:pt x="7803" y="41274"/>
                      <a:pt x="11079" y="41274"/>
                    </a:cubicBezTo>
                    <a:cubicBezTo>
                      <a:pt x="12866" y="41274"/>
                      <a:pt x="14642" y="40980"/>
                      <a:pt x="16324" y="40344"/>
                    </a:cubicBezTo>
                    <a:cubicBezTo>
                      <a:pt x="21863" y="38251"/>
                      <a:pt x="26028" y="32738"/>
                      <a:pt x="31927" y="32199"/>
                    </a:cubicBezTo>
                    <a:cubicBezTo>
                      <a:pt x="32303" y="32164"/>
                      <a:pt x="32679" y="32152"/>
                      <a:pt x="33055" y="32152"/>
                    </a:cubicBezTo>
                    <a:cubicBezTo>
                      <a:pt x="34161" y="32152"/>
                      <a:pt x="35270" y="32262"/>
                      <a:pt x="36377" y="32262"/>
                    </a:cubicBezTo>
                    <a:cubicBezTo>
                      <a:pt x="36556" y="32262"/>
                      <a:pt x="36734" y="32259"/>
                      <a:pt x="36912" y="32253"/>
                    </a:cubicBezTo>
                    <a:cubicBezTo>
                      <a:pt x="40331" y="32125"/>
                      <a:pt x="43624" y="30568"/>
                      <a:pt x="46116" y="28226"/>
                    </a:cubicBezTo>
                    <a:cubicBezTo>
                      <a:pt x="48612" y="25883"/>
                      <a:pt x="50338" y="22793"/>
                      <a:pt x="51340" y="19521"/>
                    </a:cubicBezTo>
                    <a:cubicBezTo>
                      <a:pt x="52219" y="16653"/>
                      <a:pt x="52517" y="13609"/>
                      <a:pt x="52252" y="10619"/>
                    </a:cubicBezTo>
                    <a:cubicBezTo>
                      <a:pt x="51920" y="6836"/>
                      <a:pt x="50688" y="3141"/>
                      <a:pt x="485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9"/>
              <p:cNvSpPr/>
              <p:nvPr/>
            </p:nvSpPr>
            <p:spPr>
              <a:xfrm>
                <a:off x="8297850" y="4800125"/>
                <a:ext cx="846100" cy="343275"/>
              </a:xfrm>
              <a:custGeom>
                <a:avLst/>
                <a:gdLst/>
                <a:ahLst/>
                <a:cxnLst/>
                <a:rect l="l" t="t" r="r" b="b"/>
                <a:pathLst>
                  <a:path w="33844" h="13731" extrusionOk="0">
                    <a:moveTo>
                      <a:pt x="29116" y="1"/>
                    </a:moveTo>
                    <a:cubicBezTo>
                      <a:pt x="27654" y="1"/>
                      <a:pt x="26190" y="49"/>
                      <a:pt x="24733" y="121"/>
                    </a:cubicBezTo>
                    <a:cubicBezTo>
                      <a:pt x="19618" y="377"/>
                      <a:pt x="14405" y="963"/>
                      <a:pt x="9764" y="3100"/>
                    </a:cubicBezTo>
                    <a:cubicBezTo>
                      <a:pt x="9610" y="3170"/>
                      <a:pt x="9457" y="3243"/>
                      <a:pt x="9303" y="3318"/>
                    </a:cubicBezTo>
                    <a:cubicBezTo>
                      <a:pt x="4990" y="5419"/>
                      <a:pt x="1246" y="9151"/>
                      <a:pt x="1" y="13730"/>
                    </a:cubicBezTo>
                    <a:lnTo>
                      <a:pt x="33844" y="13730"/>
                    </a:lnTo>
                    <a:lnTo>
                      <a:pt x="33844" y="199"/>
                    </a:lnTo>
                    <a:cubicBezTo>
                      <a:pt x="32275" y="57"/>
                      <a:pt x="30696" y="1"/>
                      <a:pt x="291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9"/>
              <p:cNvSpPr/>
              <p:nvPr/>
            </p:nvSpPr>
            <p:spPr>
              <a:xfrm rot="5400000" flipH="1">
                <a:off x="8137150" y="3447450"/>
                <a:ext cx="1568850" cy="444725"/>
              </a:xfrm>
              <a:custGeom>
                <a:avLst/>
                <a:gdLst/>
                <a:ahLst/>
                <a:cxnLst/>
                <a:rect l="l" t="t" r="r" b="b"/>
                <a:pathLst>
                  <a:path w="62754" h="17789" extrusionOk="0">
                    <a:moveTo>
                      <a:pt x="1" y="0"/>
                    </a:moveTo>
                    <a:cubicBezTo>
                      <a:pt x="164" y="1474"/>
                      <a:pt x="753" y="2843"/>
                      <a:pt x="2055" y="4016"/>
                    </a:cubicBezTo>
                    <a:cubicBezTo>
                      <a:pt x="3946" y="5720"/>
                      <a:pt x="6219" y="6956"/>
                      <a:pt x="8175" y="8591"/>
                    </a:cubicBezTo>
                    <a:cubicBezTo>
                      <a:pt x="8972" y="9258"/>
                      <a:pt x="9751" y="9944"/>
                      <a:pt x="10535" y="10619"/>
                    </a:cubicBezTo>
                    <a:cubicBezTo>
                      <a:pt x="11758" y="11672"/>
                      <a:pt x="12996" y="12704"/>
                      <a:pt x="14339" y="13601"/>
                    </a:cubicBezTo>
                    <a:cubicBezTo>
                      <a:pt x="18653" y="16483"/>
                      <a:pt x="23826" y="17788"/>
                      <a:pt x="29039" y="17788"/>
                    </a:cubicBezTo>
                    <a:cubicBezTo>
                      <a:pt x="31857" y="17788"/>
                      <a:pt x="34686" y="17407"/>
                      <a:pt x="37397" y="16688"/>
                    </a:cubicBezTo>
                    <a:cubicBezTo>
                      <a:pt x="42410" y="15359"/>
                      <a:pt x="47061" y="12973"/>
                      <a:pt x="51334" y="10004"/>
                    </a:cubicBezTo>
                    <a:cubicBezTo>
                      <a:pt x="53645" y="8400"/>
                      <a:pt x="55846" y="6624"/>
                      <a:pt x="57936" y="4752"/>
                    </a:cubicBezTo>
                    <a:cubicBezTo>
                      <a:pt x="59608" y="3254"/>
                      <a:pt x="61228" y="1670"/>
                      <a:pt x="62754" y="2"/>
                    </a:cubicBezTo>
                    <a:lnTo>
                      <a:pt x="627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9"/>
              <p:cNvSpPr/>
              <p:nvPr/>
            </p:nvSpPr>
            <p:spPr>
              <a:xfrm>
                <a:off x="8691688" y="-100"/>
                <a:ext cx="452250" cy="753875"/>
              </a:xfrm>
              <a:custGeom>
                <a:avLst/>
                <a:gdLst/>
                <a:ahLst/>
                <a:cxnLst/>
                <a:rect l="l" t="t" r="r" b="b"/>
                <a:pathLst>
                  <a:path w="18090" h="30155" extrusionOk="0">
                    <a:moveTo>
                      <a:pt x="1352" y="1"/>
                    </a:moveTo>
                    <a:cubicBezTo>
                      <a:pt x="828" y="1502"/>
                      <a:pt x="0" y="2969"/>
                      <a:pt x="48" y="4549"/>
                    </a:cubicBezTo>
                    <a:cubicBezTo>
                      <a:pt x="109" y="6566"/>
                      <a:pt x="1568" y="8246"/>
                      <a:pt x="3049" y="9616"/>
                    </a:cubicBezTo>
                    <a:cubicBezTo>
                      <a:pt x="3190" y="9744"/>
                      <a:pt x="3333" y="9874"/>
                      <a:pt x="3475" y="10002"/>
                    </a:cubicBezTo>
                    <a:cubicBezTo>
                      <a:pt x="6301" y="12556"/>
                      <a:pt x="9526" y="14974"/>
                      <a:pt x="10713" y="18571"/>
                    </a:cubicBezTo>
                    <a:cubicBezTo>
                      <a:pt x="11556" y="21119"/>
                      <a:pt x="11268" y="24028"/>
                      <a:pt x="12610" y="26354"/>
                    </a:cubicBezTo>
                    <a:cubicBezTo>
                      <a:pt x="13568" y="28020"/>
                      <a:pt x="15266" y="29159"/>
                      <a:pt x="17068" y="29826"/>
                    </a:cubicBezTo>
                    <a:cubicBezTo>
                      <a:pt x="17404" y="29951"/>
                      <a:pt x="17744" y="30060"/>
                      <a:pt x="18089" y="30155"/>
                    </a:cubicBezTo>
                    <a:lnTo>
                      <a:pt x="180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8" name="Google Shape;368;p9"/>
          <p:cNvGrpSpPr/>
          <p:nvPr/>
        </p:nvGrpSpPr>
        <p:grpSpPr>
          <a:xfrm>
            <a:off x="267749" y="235660"/>
            <a:ext cx="8643780" cy="4579543"/>
            <a:chOff x="267749" y="235660"/>
            <a:chExt cx="8643780" cy="4579543"/>
          </a:xfrm>
        </p:grpSpPr>
        <p:sp>
          <p:nvSpPr>
            <p:cNvPr id="369" name="Google Shape;369;p9"/>
            <p:cNvSpPr/>
            <p:nvPr/>
          </p:nvSpPr>
          <p:spPr>
            <a:xfrm>
              <a:off x="7616668" y="4243905"/>
              <a:ext cx="99173" cy="140119"/>
            </a:xfrm>
            <a:custGeom>
              <a:avLst/>
              <a:gdLst/>
              <a:ahLst/>
              <a:cxnLst/>
              <a:rect l="l" t="t" r="r" b="b"/>
              <a:pathLst>
                <a:path w="3013" h="4257" extrusionOk="0">
                  <a:moveTo>
                    <a:pt x="513" y="0"/>
                  </a:moveTo>
                  <a:cubicBezTo>
                    <a:pt x="438" y="0"/>
                    <a:pt x="363" y="3"/>
                    <a:pt x="289" y="5"/>
                  </a:cubicBezTo>
                  <a:cubicBezTo>
                    <a:pt x="215" y="7"/>
                    <a:pt x="146" y="39"/>
                    <a:pt x="84" y="79"/>
                  </a:cubicBezTo>
                  <a:cubicBezTo>
                    <a:pt x="8" y="130"/>
                    <a:pt x="0" y="228"/>
                    <a:pt x="66" y="296"/>
                  </a:cubicBezTo>
                  <a:cubicBezTo>
                    <a:pt x="128" y="360"/>
                    <a:pt x="201" y="390"/>
                    <a:pt x="292" y="391"/>
                  </a:cubicBezTo>
                  <a:cubicBezTo>
                    <a:pt x="439" y="393"/>
                    <a:pt x="587" y="397"/>
                    <a:pt x="731" y="417"/>
                  </a:cubicBezTo>
                  <a:cubicBezTo>
                    <a:pt x="957" y="449"/>
                    <a:pt x="1002" y="517"/>
                    <a:pt x="960" y="736"/>
                  </a:cubicBezTo>
                  <a:cubicBezTo>
                    <a:pt x="926" y="922"/>
                    <a:pt x="863" y="1099"/>
                    <a:pt x="782" y="1273"/>
                  </a:cubicBezTo>
                  <a:cubicBezTo>
                    <a:pt x="664" y="1524"/>
                    <a:pt x="696" y="1765"/>
                    <a:pt x="875" y="1980"/>
                  </a:cubicBezTo>
                  <a:cubicBezTo>
                    <a:pt x="994" y="2121"/>
                    <a:pt x="1156" y="2196"/>
                    <a:pt x="1335" y="2239"/>
                  </a:cubicBezTo>
                  <a:cubicBezTo>
                    <a:pt x="1437" y="2263"/>
                    <a:pt x="1542" y="2278"/>
                    <a:pt x="1643" y="2305"/>
                  </a:cubicBezTo>
                  <a:cubicBezTo>
                    <a:pt x="1852" y="2360"/>
                    <a:pt x="1901" y="2434"/>
                    <a:pt x="1869" y="2646"/>
                  </a:cubicBezTo>
                  <a:cubicBezTo>
                    <a:pt x="1842" y="2823"/>
                    <a:pt x="1778" y="2989"/>
                    <a:pt x="1708" y="3156"/>
                  </a:cubicBezTo>
                  <a:cubicBezTo>
                    <a:pt x="1532" y="3567"/>
                    <a:pt x="1673" y="3981"/>
                    <a:pt x="2063" y="4178"/>
                  </a:cubicBezTo>
                  <a:cubicBezTo>
                    <a:pt x="2172" y="4234"/>
                    <a:pt x="2282" y="4257"/>
                    <a:pt x="2391" y="4257"/>
                  </a:cubicBezTo>
                  <a:cubicBezTo>
                    <a:pt x="2547" y="4257"/>
                    <a:pt x="2702" y="4211"/>
                    <a:pt x="2853" y="4145"/>
                  </a:cubicBezTo>
                  <a:cubicBezTo>
                    <a:pt x="2968" y="4095"/>
                    <a:pt x="3012" y="4004"/>
                    <a:pt x="2974" y="3922"/>
                  </a:cubicBezTo>
                  <a:cubicBezTo>
                    <a:pt x="2950" y="3872"/>
                    <a:pt x="2931" y="3841"/>
                    <a:pt x="2859" y="3841"/>
                  </a:cubicBezTo>
                  <a:cubicBezTo>
                    <a:pt x="2833" y="3841"/>
                    <a:pt x="2801" y="3845"/>
                    <a:pt x="2758" y="3854"/>
                  </a:cubicBezTo>
                  <a:cubicBezTo>
                    <a:pt x="2658" y="3875"/>
                    <a:pt x="2558" y="3895"/>
                    <a:pt x="2455" y="3895"/>
                  </a:cubicBezTo>
                  <a:cubicBezTo>
                    <a:pt x="2432" y="3895"/>
                    <a:pt x="2408" y="3894"/>
                    <a:pt x="2384" y="3891"/>
                  </a:cubicBezTo>
                  <a:cubicBezTo>
                    <a:pt x="2119" y="3865"/>
                    <a:pt x="1973" y="3662"/>
                    <a:pt x="2037" y="3406"/>
                  </a:cubicBezTo>
                  <a:cubicBezTo>
                    <a:pt x="2059" y="3316"/>
                    <a:pt x="2101" y="3228"/>
                    <a:pt x="2135" y="3141"/>
                  </a:cubicBezTo>
                  <a:cubicBezTo>
                    <a:pt x="2214" y="2934"/>
                    <a:pt x="2284" y="2725"/>
                    <a:pt x="2267" y="2497"/>
                  </a:cubicBezTo>
                  <a:cubicBezTo>
                    <a:pt x="2245" y="2214"/>
                    <a:pt x="2098" y="2024"/>
                    <a:pt x="1831" y="1944"/>
                  </a:cubicBezTo>
                  <a:cubicBezTo>
                    <a:pt x="1752" y="1920"/>
                    <a:pt x="1668" y="1906"/>
                    <a:pt x="1550" y="1877"/>
                  </a:cubicBezTo>
                  <a:cubicBezTo>
                    <a:pt x="1533" y="1875"/>
                    <a:pt x="1481" y="1866"/>
                    <a:pt x="1433" y="1855"/>
                  </a:cubicBezTo>
                  <a:cubicBezTo>
                    <a:pt x="1111" y="1778"/>
                    <a:pt x="1048" y="1657"/>
                    <a:pt x="1176" y="1360"/>
                  </a:cubicBezTo>
                  <a:cubicBezTo>
                    <a:pt x="1188" y="1331"/>
                    <a:pt x="1208" y="1305"/>
                    <a:pt x="1219" y="1275"/>
                  </a:cubicBezTo>
                  <a:cubicBezTo>
                    <a:pt x="1287" y="1098"/>
                    <a:pt x="1346" y="919"/>
                    <a:pt x="1370" y="730"/>
                  </a:cubicBezTo>
                  <a:cubicBezTo>
                    <a:pt x="1415" y="377"/>
                    <a:pt x="1261" y="138"/>
                    <a:pt x="916" y="45"/>
                  </a:cubicBezTo>
                  <a:cubicBezTo>
                    <a:pt x="783" y="9"/>
                    <a:pt x="648" y="0"/>
                    <a:pt x="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7517493" y="2304580"/>
              <a:ext cx="99173" cy="140119"/>
            </a:xfrm>
            <a:custGeom>
              <a:avLst/>
              <a:gdLst/>
              <a:ahLst/>
              <a:cxnLst/>
              <a:rect l="l" t="t" r="r" b="b"/>
              <a:pathLst>
                <a:path w="3013" h="4257" extrusionOk="0">
                  <a:moveTo>
                    <a:pt x="513" y="0"/>
                  </a:moveTo>
                  <a:cubicBezTo>
                    <a:pt x="438" y="0"/>
                    <a:pt x="363" y="3"/>
                    <a:pt x="289" y="5"/>
                  </a:cubicBezTo>
                  <a:cubicBezTo>
                    <a:pt x="215" y="7"/>
                    <a:pt x="146" y="39"/>
                    <a:pt x="84" y="79"/>
                  </a:cubicBezTo>
                  <a:cubicBezTo>
                    <a:pt x="8" y="130"/>
                    <a:pt x="0" y="228"/>
                    <a:pt x="66" y="296"/>
                  </a:cubicBezTo>
                  <a:cubicBezTo>
                    <a:pt x="128" y="360"/>
                    <a:pt x="201" y="390"/>
                    <a:pt x="292" y="391"/>
                  </a:cubicBezTo>
                  <a:cubicBezTo>
                    <a:pt x="439" y="393"/>
                    <a:pt x="587" y="397"/>
                    <a:pt x="731" y="417"/>
                  </a:cubicBezTo>
                  <a:cubicBezTo>
                    <a:pt x="957" y="449"/>
                    <a:pt x="1002" y="517"/>
                    <a:pt x="960" y="736"/>
                  </a:cubicBezTo>
                  <a:cubicBezTo>
                    <a:pt x="926" y="922"/>
                    <a:pt x="863" y="1099"/>
                    <a:pt x="782" y="1273"/>
                  </a:cubicBezTo>
                  <a:cubicBezTo>
                    <a:pt x="664" y="1524"/>
                    <a:pt x="696" y="1765"/>
                    <a:pt x="875" y="1980"/>
                  </a:cubicBezTo>
                  <a:cubicBezTo>
                    <a:pt x="994" y="2121"/>
                    <a:pt x="1156" y="2196"/>
                    <a:pt x="1335" y="2239"/>
                  </a:cubicBezTo>
                  <a:cubicBezTo>
                    <a:pt x="1437" y="2263"/>
                    <a:pt x="1542" y="2278"/>
                    <a:pt x="1643" y="2305"/>
                  </a:cubicBezTo>
                  <a:cubicBezTo>
                    <a:pt x="1852" y="2360"/>
                    <a:pt x="1901" y="2434"/>
                    <a:pt x="1869" y="2646"/>
                  </a:cubicBezTo>
                  <a:cubicBezTo>
                    <a:pt x="1842" y="2823"/>
                    <a:pt x="1778" y="2989"/>
                    <a:pt x="1708" y="3156"/>
                  </a:cubicBezTo>
                  <a:cubicBezTo>
                    <a:pt x="1532" y="3567"/>
                    <a:pt x="1673" y="3981"/>
                    <a:pt x="2063" y="4178"/>
                  </a:cubicBezTo>
                  <a:cubicBezTo>
                    <a:pt x="2172" y="4234"/>
                    <a:pt x="2282" y="4257"/>
                    <a:pt x="2391" y="4257"/>
                  </a:cubicBezTo>
                  <a:cubicBezTo>
                    <a:pt x="2547" y="4257"/>
                    <a:pt x="2702" y="4211"/>
                    <a:pt x="2853" y="4145"/>
                  </a:cubicBezTo>
                  <a:cubicBezTo>
                    <a:pt x="2968" y="4095"/>
                    <a:pt x="3012" y="4004"/>
                    <a:pt x="2974" y="3922"/>
                  </a:cubicBezTo>
                  <a:cubicBezTo>
                    <a:pt x="2950" y="3872"/>
                    <a:pt x="2931" y="3841"/>
                    <a:pt x="2859" y="3841"/>
                  </a:cubicBezTo>
                  <a:cubicBezTo>
                    <a:pt x="2833" y="3841"/>
                    <a:pt x="2801" y="3845"/>
                    <a:pt x="2758" y="3854"/>
                  </a:cubicBezTo>
                  <a:cubicBezTo>
                    <a:pt x="2658" y="3875"/>
                    <a:pt x="2558" y="3895"/>
                    <a:pt x="2455" y="3895"/>
                  </a:cubicBezTo>
                  <a:cubicBezTo>
                    <a:pt x="2432" y="3895"/>
                    <a:pt x="2408" y="3894"/>
                    <a:pt x="2384" y="3891"/>
                  </a:cubicBezTo>
                  <a:cubicBezTo>
                    <a:pt x="2119" y="3865"/>
                    <a:pt x="1973" y="3662"/>
                    <a:pt x="2037" y="3406"/>
                  </a:cubicBezTo>
                  <a:cubicBezTo>
                    <a:pt x="2059" y="3316"/>
                    <a:pt x="2101" y="3228"/>
                    <a:pt x="2135" y="3141"/>
                  </a:cubicBezTo>
                  <a:cubicBezTo>
                    <a:pt x="2214" y="2934"/>
                    <a:pt x="2284" y="2725"/>
                    <a:pt x="2267" y="2497"/>
                  </a:cubicBezTo>
                  <a:cubicBezTo>
                    <a:pt x="2245" y="2214"/>
                    <a:pt x="2098" y="2024"/>
                    <a:pt x="1831" y="1944"/>
                  </a:cubicBezTo>
                  <a:cubicBezTo>
                    <a:pt x="1752" y="1920"/>
                    <a:pt x="1668" y="1906"/>
                    <a:pt x="1550" y="1877"/>
                  </a:cubicBezTo>
                  <a:cubicBezTo>
                    <a:pt x="1533" y="1875"/>
                    <a:pt x="1481" y="1866"/>
                    <a:pt x="1433" y="1855"/>
                  </a:cubicBezTo>
                  <a:cubicBezTo>
                    <a:pt x="1111" y="1778"/>
                    <a:pt x="1048" y="1657"/>
                    <a:pt x="1176" y="1360"/>
                  </a:cubicBezTo>
                  <a:cubicBezTo>
                    <a:pt x="1188" y="1331"/>
                    <a:pt x="1208" y="1305"/>
                    <a:pt x="1219" y="1275"/>
                  </a:cubicBezTo>
                  <a:cubicBezTo>
                    <a:pt x="1287" y="1098"/>
                    <a:pt x="1346" y="919"/>
                    <a:pt x="1370" y="730"/>
                  </a:cubicBezTo>
                  <a:cubicBezTo>
                    <a:pt x="1415" y="377"/>
                    <a:pt x="1261" y="138"/>
                    <a:pt x="916" y="45"/>
                  </a:cubicBezTo>
                  <a:cubicBezTo>
                    <a:pt x="783" y="9"/>
                    <a:pt x="648" y="0"/>
                    <a:pt x="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6705193" y="1486105"/>
              <a:ext cx="99173" cy="140119"/>
            </a:xfrm>
            <a:custGeom>
              <a:avLst/>
              <a:gdLst/>
              <a:ahLst/>
              <a:cxnLst/>
              <a:rect l="l" t="t" r="r" b="b"/>
              <a:pathLst>
                <a:path w="3013" h="4257" extrusionOk="0">
                  <a:moveTo>
                    <a:pt x="513" y="0"/>
                  </a:moveTo>
                  <a:cubicBezTo>
                    <a:pt x="438" y="0"/>
                    <a:pt x="363" y="3"/>
                    <a:pt x="289" y="5"/>
                  </a:cubicBezTo>
                  <a:cubicBezTo>
                    <a:pt x="215" y="7"/>
                    <a:pt x="146" y="39"/>
                    <a:pt x="84" y="79"/>
                  </a:cubicBezTo>
                  <a:cubicBezTo>
                    <a:pt x="8" y="130"/>
                    <a:pt x="0" y="228"/>
                    <a:pt x="66" y="296"/>
                  </a:cubicBezTo>
                  <a:cubicBezTo>
                    <a:pt x="128" y="360"/>
                    <a:pt x="201" y="390"/>
                    <a:pt x="292" y="391"/>
                  </a:cubicBezTo>
                  <a:cubicBezTo>
                    <a:pt x="439" y="393"/>
                    <a:pt x="587" y="397"/>
                    <a:pt x="731" y="417"/>
                  </a:cubicBezTo>
                  <a:cubicBezTo>
                    <a:pt x="957" y="449"/>
                    <a:pt x="1002" y="517"/>
                    <a:pt x="960" y="736"/>
                  </a:cubicBezTo>
                  <a:cubicBezTo>
                    <a:pt x="926" y="922"/>
                    <a:pt x="863" y="1099"/>
                    <a:pt x="782" y="1273"/>
                  </a:cubicBezTo>
                  <a:cubicBezTo>
                    <a:pt x="664" y="1524"/>
                    <a:pt x="696" y="1765"/>
                    <a:pt x="875" y="1980"/>
                  </a:cubicBezTo>
                  <a:cubicBezTo>
                    <a:pt x="994" y="2121"/>
                    <a:pt x="1156" y="2196"/>
                    <a:pt x="1335" y="2239"/>
                  </a:cubicBezTo>
                  <a:cubicBezTo>
                    <a:pt x="1437" y="2263"/>
                    <a:pt x="1542" y="2278"/>
                    <a:pt x="1643" y="2305"/>
                  </a:cubicBezTo>
                  <a:cubicBezTo>
                    <a:pt x="1852" y="2360"/>
                    <a:pt x="1901" y="2434"/>
                    <a:pt x="1869" y="2646"/>
                  </a:cubicBezTo>
                  <a:cubicBezTo>
                    <a:pt x="1842" y="2823"/>
                    <a:pt x="1778" y="2989"/>
                    <a:pt x="1708" y="3156"/>
                  </a:cubicBezTo>
                  <a:cubicBezTo>
                    <a:pt x="1532" y="3567"/>
                    <a:pt x="1673" y="3981"/>
                    <a:pt x="2063" y="4178"/>
                  </a:cubicBezTo>
                  <a:cubicBezTo>
                    <a:pt x="2172" y="4234"/>
                    <a:pt x="2282" y="4257"/>
                    <a:pt x="2391" y="4257"/>
                  </a:cubicBezTo>
                  <a:cubicBezTo>
                    <a:pt x="2547" y="4257"/>
                    <a:pt x="2702" y="4211"/>
                    <a:pt x="2853" y="4145"/>
                  </a:cubicBezTo>
                  <a:cubicBezTo>
                    <a:pt x="2968" y="4095"/>
                    <a:pt x="3012" y="4004"/>
                    <a:pt x="2974" y="3922"/>
                  </a:cubicBezTo>
                  <a:cubicBezTo>
                    <a:pt x="2950" y="3872"/>
                    <a:pt x="2931" y="3841"/>
                    <a:pt x="2859" y="3841"/>
                  </a:cubicBezTo>
                  <a:cubicBezTo>
                    <a:pt x="2833" y="3841"/>
                    <a:pt x="2801" y="3845"/>
                    <a:pt x="2758" y="3854"/>
                  </a:cubicBezTo>
                  <a:cubicBezTo>
                    <a:pt x="2658" y="3875"/>
                    <a:pt x="2558" y="3895"/>
                    <a:pt x="2455" y="3895"/>
                  </a:cubicBezTo>
                  <a:cubicBezTo>
                    <a:pt x="2432" y="3895"/>
                    <a:pt x="2408" y="3894"/>
                    <a:pt x="2384" y="3891"/>
                  </a:cubicBezTo>
                  <a:cubicBezTo>
                    <a:pt x="2119" y="3865"/>
                    <a:pt x="1973" y="3662"/>
                    <a:pt x="2037" y="3406"/>
                  </a:cubicBezTo>
                  <a:cubicBezTo>
                    <a:pt x="2059" y="3316"/>
                    <a:pt x="2101" y="3228"/>
                    <a:pt x="2135" y="3141"/>
                  </a:cubicBezTo>
                  <a:cubicBezTo>
                    <a:pt x="2214" y="2934"/>
                    <a:pt x="2284" y="2725"/>
                    <a:pt x="2267" y="2497"/>
                  </a:cubicBezTo>
                  <a:cubicBezTo>
                    <a:pt x="2245" y="2214"/>
                    <a:pt x="2098" y="2024"/>
                    <a:pt x="1831" y="1944"/>
                  </a:cubicBezTo>
                  <a:cubicBezTo>
                    <a:pt x="1752" y="1920"/>
                    <a:pt x="1668" y="1906"/>
                    <a:pt x="1550" y="1877"/>
                  </a:cubicBezTo>
                  <a:cubicBezTo>
                    <a:pt x="1533" y="1875"/>
                    <a:pt x="1481" y="1866"/>
                    <a:pt x="1433" y="1855"/>
                  </a:cubicBezTo>
                  <a:cubicBezTo>
                    <a:pt x="1111" y="1778"/>
                    <a:pt x="1048" y="1657"/>
                    <a:pt x="1176" y="1360"/>
                  </a:cubicBezTo>
                  <a:cubicBezTo>
                    <a:pt x="1188" y="1331"/>
                    <a:pt x="1208" y="1305"/>
                    <a:pt x="1219" y="1275"/>
                  </a:cubicBezTo>
                  <a:cubicBezTo>
                    <a:pt x="1287" y="1098"/>
                    <a:pt x="1346" y="919"/>
                    <a:pt x="1370" y="730"/>
                  </a:cubicBezTo>
                  <a:cubicBezTo>
                    <a:pt x="1415" y="377"/>
                    <a:pt x="1261" y="138"/>
                    <a:pt x="916" y="45"/>
                  </a:cubicBezTo>
                  <a:cubicBezTo>
                    <a:pt x="783" y="9"/>
                    <a:pt x="648" y="0"/>
                    <a:pt x="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8506718" y="719030"/>
              <a:ext cx="99173" cy="140119"/>
            </a:xfrm>
            <a:custGeom>
              <a:avLst/>
              <a:gdLst/>
              <a:ahLst/>
              <a:cxnLst/>
              <a:rect l="l" t="t" r="r" b="b"/>
              <a:pathLst>
                <a:path w="3013" h="4257" extrusionOk="0">
                  <a:moveTo>
                    <a:pt x="513" y="0"/>
                  </a:moveTo>
                  <a:cubicBezTo>
                    <a:pt x="438" y="0"/>
                    <a:pt x="363" y="3"/>
                    <a:pt x="289" y="5"/>
                  </a:cubicBezTo>
                  <a:cubicBezTo>
                    <a:pt x="215" y="7"/>
                    <a:pt x="146" y="39"/>
                    <a:pt x="84" y="79"/>
                  </a:cubicBezTo>
                  <a:cubicBezTo>
                    <a:pt x="8" y="130"/>
                    <a:pt x="0" y="228"/>
                    <a:pt x="66" y="296"/>
                  </a:cubicBezTo>
                  <a:cubicBezTo>
                    <a:pt x="128" y="360"/>
                    <a:pt x="201" y="390"/>
                    <a:pt x="292" y="391"/>
                  </a:cubicBezTo>
                  <a:cubicBezTo>
                    <a:pt x="439" y="393"/>
                    <a:pt x="587" y="397"/>
                    <a:pt x="731" y="417"/>
                  </a:cubicBezTo>
                  <a:cubicBezTo>
                    <a:pt x="957" y="449"/>
                    <a:pt x="1002" y="517"/>
                    <a:pt x="960" y="736"/>
                  </a:cubicBezTo>
                  <a:cubicBezTo>
                    <a:pt x="926" y="922"/>
                    <a:pt x="863" y="1099"/>
                    <a:pt x="782" y="1273"/>
                  </a:cubicBezTo>
                  <a:cubicBezTo>
                    <a:pt x="664" y="1524"/>
                    <a:pt x="696" y="1765"/>
                    <a:pt x="875" y="1980"/>
                  </a:cubicBezTo>
                  <a:cubicBezTo>
                    <a:pt x="994" y="2121"/>
                    <a:pt x="1156" y="2196"/>
                    <a:pt x="1335" y="2239"/>
                  </a:cubicBezTo>
                  <a:cubicBezTo>
                    <a:pt x="1437" y="2263"/>
                    <a:pt x="1542" y="2278"/>
                    <a:pt x="1643" y="2305"/>
                  </a:cubicBezTo>
                  <a:cubicBezTo>
                    <a:pt x="1852" y="2360"/>
                    <a:pt x="1901" y="2434"/>
                    <a:pt x="1869" y="2646"/>
                  </a:cubicBezTo>
                  <a:cubicBezTo>
                    <a:pt x="1842" y="2823"/>
                    <a:pt x="1778" y="2989"/>
                    <a:pt x="1708" y="3156"/>
                  </a:cubicBezTo>
                  <a:cubicBezTo>
                    <a:pt x="1532" y="3567"/>
                    <a:pt x="1673" y="3981"/>
                    <a:pt x="2063" y="4178"/>
                  </a:cubicBezTo>
                  <a:cubicBezTo>
                    <a:pt x="2172" y="4234"/>
                    <a:pt x="2282" y="4257"/>
                    <a:pt x="2391" y="4257"/>
                  </a:cubicBezTo>
                  <a:cubicBezTo>
                    <a:pt x="2547" y="4257"/>
                    <a:pt x="2702" y="4211"/>
                    <a:pt x="2853" y="4145"/>
                  </a:cubicBezTo>
                  <a:cubicBezTo>
                    <a:pt x="2968" y="4095"/>
                    <a:pt x="3012" y="4004"/>
                    <a:pt x="2974" y="3922"/>
                  </a:cubicBezTo>
                  <a:cubicBezTo>
                    <a:pt x="2950" y="3872"/>
                    <a:pt x="2931" y="3841"/>
                    <a:pt x="2859" y="3841"/>
                  </a:cubicBezTo>
                  <a:cubicBezTo>
                    <a:pt x="2833" y="3841"/>
                    <a:pt x="2801" y="3845"/>
                    <a:pt x="2758" y="3854"/>
                  </a:cubicBezTo>
                  <a:cubicBezTo>
                    <a:pt x="2658" y="3875"/>
                    <a:pt x="2558" y="3895"/>
                    <a:pt x="2455" y="3895"/>
                  </a:cubicBezTo>
                  <a:cubicBezTo>
                    <a:pt x="2432" y="3895"/>
                    <a:pt x="2408" y="3894"/>
                    <a:pt x="2384" y="3891"/>
                  </a:cubicBezTo>
                  <a:cubicBezTo>
                    <a:pt x="2119" y="3865"/>
                    <a:pt x="1973" y="3662"/>
                    <a:pt x="2037" y="3406"/>
                  </a:cubicBezTo>
                  <a:cubicBezTo>
                    <a:pt x="2059" y="3316"/>
                    <a:pt x="2101" y="3228"/>
                    <a:pt x="2135" y="3141"/>
                  </a:cubicBezTo>
                  <a:cubicBezTo>
                    <a:pt x="2214" y="2934"/>
                    <a:pt x="2284" y="2725"/>
                    <a:pt x="2267" y="2497"/>
                  </a:cubicBezTo>
                  <a:cubicBezTo>
                    <a:pt x="2245" y="2214"/>
                    <a:pt x="2098" y="2024"/>
                    <a:pt x="1831" y="1944"/>
                  </a:cubicBezTo>
                  <a:cubicBezTo>
                    <a:pt x="1752" y="1920"/>
                    <a:pt x="1668" y="1906"/>
                    <a:pt x="1550" y="1877"/>
                  </a:cubicBezTo>
                  <a:cubicBezTo>
                    <a:pt x="1533" y="1875"/>
                    <a:pt x="1481" y="1866"/>
                    <a:pt x="1433" y="1855"/>
                  </a:cubicBezTo>
                  <a:cubicBezTo>
                    <a:pt x="1111" y="1778"/>
                    <a:pt x="1048" y="1657"/>
                    <a:pt x="1176" y="1360"/>
                  </a:cubicBezTo>
                  <a:cubicBezTo>
                    <a:pt x="1188" y="1331"/>
                    <a:pt x="1208" y="1305"/>
                    <a:pt x="1219" y="1275"/>
                  </a:cubicBezTo>
                  <a:cubicBezTo>
                    <a:pt x="1287" y="1098"/>
                    <a:pt x="1346" y="919"/>
                    <a:pt x="1370" y="730"/>
                  </a:cubicBezTo>
                  <a:cubicBezTo>
                    <a:pt x="1415" y="377"/>
                    <a:pt x="1261" y="138"/>
                    <a:pt x="916" y="45"/>
                  </a:cubicBezTo>
                  <a:cubicBezTo>
                    <a:pt x="783" y="9"/>
                    <a:pt x="648" y="0"/>
                    <a:pt x="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488826" y="4474640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7488426" y="4333877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8393638" y="2795977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8153813" y="1938027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7679413" y="2221077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6553338" y="1658027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7388638" y="325302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6492613" y="456502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8673526" y="667752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7111326" y="3686202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8850801" y="3932152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267749" y="4558161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7094449" y="4099161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8694924" y="2553511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9"/>
            <p:cNvSpPr/>
            <p:nvPr/>
          </p:nvSpPr>
          <p:spPr>
            <a:xfrm>
              <a:off x="8251799" y="1741536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6409774" y="1803936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6352449" y="319661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8552424" y="408811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32911" y="4730710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7333461" y="3896160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8424011" y="2497335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7776098" y="2444710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6256248" y="1554485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6614073" y="235660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8789398" y="413960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3"/>
          <p:cNvSpPr txBox="1">
            <a:spLocks noGrp="1"/>
          </p:cNvSpPr>
          <p:nvPr>
            <p:ph type="title" hasCustomPrompt="1"/>
          </p:nvPr>
        </p:nvSpPr>
        <p:spPr>
          <a:xfrm rot="1973">
            <a:off x="2490887" y="1236347"/>
            <a:ext cx="10452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3" name="Google Shape;463;p13"/>
          <p:cNvSpPr txBox="1">
            <a:spLocks noGrp="1"/>
          </p:cNvSpPr>
          <p:nvPr>
            <p:ph type="title" idx="2"/>
          </p:nvPr>
        </p:nvSpPr>
        <p:spPr>
          <a:xfrm>
            <a:off x="1723188" y="1889175"/>
            <a:ext cx="2580600" cy="4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4" name="Google Shape;464;p13"/>
          <p:cNvSpPr txBox="1">
            <a:spLocks noGrp="1"/>
          </p:cNvSpPr>
          <p:nvPr>
            <p:ph type="subTitle" idx="1"/>
          </p:nvPr>
        </p:nvSpPr>
        <p:spPr>
          <a:xfrm>
            <a:off x="1723188" y="2242269"/>
            <a:ext cx="25806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13"/>
          <p:cNvSpPr txBox="1">
            <a:spLocks noGrp="1"/>
          </p:cNvSpPr>
          <p:nvPr>
            <p:ph type="title" idx="3" hasCustomPrompt="1"/>
          </p:nvPr>
        </p:nvSpPr>
        <p:spPr>
          <a:xfrm rot="1973">
            <a:off x="5607912" y="1236347"/>
            <a:ext cx="10452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6" name="Google Shape;466;p13"/>
          <p:cNvSpPr txBox="1">
            <a:spLocks noGrp="1"/>
          </p:cNvSpPr>
          <p:nvPr>
            <p:ph type="title" idx="4"/>
          </p:nvPr>
        </p:nvSpPr>
        <p:spPr>
          <a:xfrm>
            <a:off x="4840213" y="1889175"/>
            <a:ext cx="2580600" cy="4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7" name="Google Shape;467;p13"/>
          <p:cNvSpPr txBox="1">
            <a:spLocks noGrp="1"/>
          </p:cNvSpPr>
          <p:nvPr>
            <p:ph type="subTitle" idx="5"/>
          </p:nvPr>
        </p:nvSpPr>
        <p:spPr>
          <a:xfrm>
            <a:off x="4840213" y="2242269"/>
            <a:ext cx="25806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13"/>
          <p:cNvSpPr txBox="1">
            <a:spLocks noGrp="1"/>
          </p:cNvSpPr>
          <p:nvPr>
            <p:ph type="title" idx="6" hasCustomPrompt="1"/>
          </p:nvPr>
        </p:nvSpPr>
        <p:spPr>
          <a:xfrm rot="1973">
            <a:off x="2490887" y="2994874"/>
            <a:ext cx="10452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9" name="Google Shape;469;p13"/>
          <p:cNvSpPr txBox="1">
            <a:spLocks noGrp="1"/>
          </p:cNvSpPr>
          <p:nvPr>
            <p:ph type="title" idx="7"/>
          </p:nvPr>
        </p:nvSpPr>
        <p:spPr>
          <a:xfrm>
            <a:off x="1723188" y="3647705"/>
            <a:ext cx="2580600" cy="4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0" name="Google Shape;470;p13"/>
          <p:cNvSpPr txBox="1">
            <a:spLocks noGrp="1"/>
          </p:cNvSpPr>
          <p:nvPr>
            <p:ph type="subTitle" idx="8"/>
          </p:nvPr>
        </p:nvSpPr>
        <p:spPr>
          <a:xfrm>
            <a:off x="1723188" y="4000799"/>
            <a:ext cx="25806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13"/>
          <p:cNvSpPr txBox="1">
            <a:spLocks noGrp="1"/>
          </p:cNvSpPr>
          <p:nvPr>
            <p:ph type="title" idx="9" hasCustomPrompt="1"/>
          </p:nvPr>
        </p:nvSpPr>
        <p:spPr>
          <a:xfrm rot="1973">
            <a:off x="5607912" y="2994874"/>
            <a:ext cx="10452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2" name="Google Shape;472;p13"/>
          <p:cNvSpPr txBox="1">
            <a:spLocks noGrp="1"/>
          </p:cNvSpPr>
          <p:nvPr>
            <p:ph type="title" idx="13"/>
          </p:nvPr>
        </p:nvSpPr>
        <p:spPr>
          <a:xfrm>
            <a:off x="4840213" y="3647705"/>
            <a:ext cx="2580600" cy="4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3" name="Google Shape;473;p13"/>
          <p:cNvSpPr txBox="1">
            <a:spLocks noGrp="1"/>
          </p:cNvSpPr>
          <p:nvPr>
            <p:ph type="subTitle" idx="14"/>
          </p:nvPr>
        </p:nvSpPr>
        <p:spPr>
          <a:xfrm>
            <a:off x="4840213" y="4000799"/>
            <a:ext cx="25806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4" name="Google Shape;474;p13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75" name="Google Shape;475;p13"/>
          <p:cNvGrpSpPr/>
          <p:nvPr/>
        </p:nvGrpSpPr>
        <p:grpSpPr>
          <a:xfrm>
            <a:off x="-99837" y="0"/>
            <a:ext cx="9267475" cy="5143500"/>
            <a:chOff x="-228625" y="0"/>
            <a:chExt cx="9267475" cy="5143500"/>
          </a:xfrm>
        </p:grpSpPr>
        <p:sp>
          <p:nvSpPr>
            <p:cNvPr id="476" name="Google Shape;476;p13"/>
            <p:cNvSpPr/>
            <p:nvPr/>
          </p:nvSpPr>
          <p:spPr>
            <a:xfrm>
              <a:off x="8316900" y="3694700"/>
              <a:ext cx="692400" cy="497375"/>
            </a:xfrm>
            <a:custGeom>
              <a:avLst/>
              <a:gdLst/>
              <a:ahLst/>
              <a:cxnLst/>
              <a:rect l="l" t="t" r="r" b="b"/>
              <a:pathLst>
                <a:path w="27696" h="19895" extrusionOk="0">
                  <a:moveTo>
                    <a:pt x="20356" y="1"/>
                  </a:moveTo>
                  <a:cubicBezTo>
                    <a:pt x="19796" y="1"/>
                    <a:pt x="19228" y="100"/>
                    <a:pt x="18688" y="292"/>
                  </a:cubicBezTo>
                  <a:cubicBezTo>
                    <a:pt x="16446" y="1092"/>
                    <a:pt x="15130" y="3251"/>
                    <a:pt x="13782" y="5065"/>
                  </a:cubicBezTo>
                  <a:cubicBezTo>
                    <a:pt x="12914" y="6233"/>
                    <a:pt x="11952" y="7298"/>
                    <a:pt x="10604" y="7904"/>
                  </a:cubicBezTo>
                  <a:cubicBezTo>
                    <a:pt x="9227" y="8524"/>
                    <a:pt x="7691" y="8688"/>
                    <a:pt x="6255" y="9116"/>
                  </a:cubicBezTo>
                  <a:cubicBezTo>
                    <a:pt x="4401" y="9668"/>
                    <a:pt x="2402" y="10773"/>
                    <a:pt x="1718" y="12707"/>
                  </a:cubicBezTo>
                  <a:cubicBezTo>
                    <a:pt x="1" y="17553"/>
                    <a:pt x="6946" y="19853"/>
                    <a:pt x="10459" y="19894"/>
                  </a:cubicBezTo>
                  <a:cubicBezTo>
                    <a:pt x="10512" y="19895"/>
                    <a:pt x="10565" y="19895"/>
                    <a:pt x="10618" y="19895"/>
                  </a:cubicBezTo>
                  <a:cubicBezTo>
                    <a:pt x="15510" y="19895"/>
                    <a:pt x="19967" y="17287"/>
                    <a:pt x="22790" y="13357"/>
                  </a:cubicBezTo>
                  <a:cubicBezTo>
                    <a:pt x="25410" y="9710"/>
                    <a:pt x="27696" y="2573"/>
                    <a:pt x="22136" y="344"/>
                  </a:cubicBezTo>
                  <a:cubicBezTo>
                    <a:pt x="22094" y="327"/>
                    <a:pt x="22054" y="320"/>
                    <a:pt x="22016" y="319"/>
                  </a:cubicBezTo>
                  <a:cubicBezTo>
                    <a:pt x="21495" y="104"/>
                    <a:pt x="20930" y="1"/>
                    <a:pt x="20356" y="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3"/>
            <p:cNvSpPr/>
            <p:nvPr/>
          </p:nvSpPr>
          <p:spPr>
            <a:xfrm rot="10800000" flipH="1">
              <a:off x="7445125" y="4311334"/>
              <a:ext cx="1593725" cy="832166"/>
            </a:xfrm>
            <a:custGeom>
              <a:avLst/>
              <a:gdLst/>
              <a:ahLst/>
              <a:cxnLst/>
              <a:rect l="l" t="t" r="r" b="b"/>
              <a:pathLst>
                <a:path w="27199" h="14202" extrusionOk="0">
                  <a:moveTo>
                    <a:pt x="1" y="0"/>
                  </a:moveTo>
                  <a:cubicBezTo>
                    <a:pt x="218" y="5347"/>
                    <a:pt x="2037" y="13265"/>
                    <a:pt x="10780" y="14117"/>
                  </a:cubicBezTo>
                  <a:cubicBezTo>
                    <a:pt x="11362" y="14174"/>
                    <a:pt x="11924" y="14201"/>
                    <a:pt x="12468" y="14201"/>
                  </a:cubicBezTo>
                  <a:cubicBezTo>
                    <a:pt x="22178" y="14201"/>
                    <a:pt x="25962" y="5497"/>
                    <a:pt x="27199" y="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0" y="0"/>
              <a:ext cx="824254" cy="647811"/>
            </a:xfrm>
            <a:custGeom>
              <a:avLst/>
              <a:gdLst/>
              <a:ahLst/>
              <a:cxnLst/>
              <a:rect l="l" t="t" r="r" b="b"/>
              <a:pathLst>
                <a:path w="52517" h="41275" extrusionOk="0">
                  <a:moveTo>
                    <a:pt x="1" y="1"/>
                  </a:moveTo>
                  <a:lnTo>
                    <a:pt x="1" y="37498"/>
                  </a:lnTo>
                  <a:cubicBezTo>
                    <a:pt x="547" y="37894"/>
                    <a:pt x="1103" y="38262"/>
                    <a:pt x="1660" y="38595"/>
                  </a:cubicBezTo>
                  <a:cubicBezTo>
                    <a:pt x="4490" y="40284"/>
                    <a:pt x="7803" y="41274"/>
                    <a:pt x="11079" y="41274"/>
                  </a:cubicBezTo>
                  <a:cubicBezTo>
                    <a:pt x="12866" y="41274"/>
                    <a:pt x="14642" y="40980"/>
                    <a:pt x="16324" y="40344"/>
                  </a:cubicBezTo>
                  <a:cubicBezTo>
                    <a:pt x="21863" y="38251"/>
                    <a:pt x="26028" y="32738"/>
                    <a:pt x="31927" y="32199"/>
                  </a:cubicBezTo>
                  <a:cubicBezTo>
                    <a:pt x="32303" y="32164"/>
                    <a:pt x="32679" y="32152"/>
                    <a:pt x="33055" y="32152"/>
                  </a:cubicBezTo>
                  <a:cubicBezTo>
                    <a:pt x="34161" y="32152"/>
                    <a:pt x="35270" y="32262"/>
                    <a:pt x="36377" y="32262"/>
                  </a:cubicBezTo>
                  <a:cubicBezTo>
                    <a:pt x="36556" y="32262"/>
                    <a:pt x="36734" y="32259"/>
                    <a:pt x="36912" y="32253"/>
                  </a:cubicBezTo>
                  <a:cubicBezTo>
                    <a:pt x="40331" y="32125"/>
                    <a:pt x="43624" y="30568"/>
                    <a:pt x="46116" y="28226"/>
                  </a:cubicBezTo>
                  <a:cubicBezTo>
                    <a:pt x="48612" y="25883"/>
                    <a:pt x="50338" y="22793"/>
                    <a:pt x="51340" y="19521"/>
                  </a:cubicBezTo>
                  <a:cubicBezTo>
                    <a:pt x="52219" y="16653"/>
                    <a:pt x="52517" y="13609"/>
                    <a:pt x="52252" y="10619"/>
                  </a:cubicBezTo>
                  <a:cubicBezTo>
                    <a:pt x="51920" y="6836"/>
                    <a:pt x="50688" y="3141"/>
                    <a:pt x="48597" y="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-228625" y="3934425"/>
              <a:ext cx="1070189" cy="1056686"/>
            </a:xfrm>
            <a:custGeom>
              <a:avLst/>
              <a:gdLst/>
              <a:ahLst/>
              <a:cxnLst/>
              <a:rect l="l" t="t" r="r" b="b"/>
              <a:pathLst>
                <a:path w="32972" h="32556" extrusionOk="0">
                  <a:moveTo>
                    <a:pt x="0" y="0"/>
                  </a:moveTo>
                  <a:lnTo>
                    <a:pt x="0" y="32556"/>
                  </a:lnTo>
                  <a:lnTo>
                    <a:pt x="32972" y="32556"/>
                  </a:lnTo>
                  <a:cubicBezTo>
                    <a:pt x="32428" y="32078"/>
                    <a:pt x="31964" y="31519"/>
                    <a:pt x="31611" y="30861"/>
                  </a:cubicBezTo>
                  <a:cubicBezTo>
                    <a:pt x="31024" y="29761"/>
                    <a:pt x="30835" y="28540"/>
                    <a:pt x="30749" y="27284"/>
                  </a:cubicBezTo>
                  <a:cubicBezTo>
                    <a:pt x="30608" y="25223"/>
                    <a:pt x="30743" y="23074"/>
                    <a:pt x="29849" y="21236"/>
                  </a:cubicBezTo>
                  <a:cubicBezTo>
                    <a:pt x="29669" y="20866"/>
                    <a:pt x="29454" y="20521"/>
                    <a:pt x="29209" y="20203"/>
                  </a:cubicBezTo>
                  <a:cubicBezTo>
                    <a:pt x="27815" y="18372"/>
                    <a:pt x="25472" y="17334"/>
                    <a:pt x="23237" y="16585"/>
                  </a:cubicBezTo>
                  <a:cubicBezTo>
                    <a:pt x="18056" y="14851"/>
                    <a:pt x="12288" y="13718"/>
                    <a:pt x="8596" y="9693"/>
                  </a:cubicBezTo>
                  <a:cubicBezTo>
                    <a:pt x="6106" y="6978"/>
                    <a:pt x="4825" y="3173"/>
                    <a:pt x="1836" y="1018"/>
                  </a:cubicBezTo>
                  <a:cubicBezTo>
                    <a:pt x="1264" y="604"/>
                    <a:pt x="648" y="268"/>
                    <a:pt x="0" y="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3"/>
            <p:cNvSpPr/>
            <p:nvPr/>
          </p:nvSpPr>
          <p:spPr>
            <a:xfrm>
              <a:off x="5740198" y="0"/>
              <a:ext cx="2112637" cy="1056667"/>
            </a:xfrm>
            <a:custGeom>
              <a:avLst/>
              <a:gdLst/>
              <a:ahLst/>
              <a:cxnLst/>
              <a:rect l="l" t="t" r="r" b="b"/>
              <a:pathLst>
                <a:path w="18174" h="9090" extrusionOk="0">
                  <a:moveTo>
                    <a:pt x="967" y="1"/>
                  </a:moveTo>
                  <a:cubicBezTo>
                    <a:pt x="311" y="2200"/>
                    <a:pt x="0" y="4484"/>
                    <a:pt x="270" y="6761"/>
                  </a:cubicBezTo>
                  <a:cubicBezTo>
                    <a:pt x="384" y="7716"/>
                    <a:pt x="766" y="8842"/>
                    <a:pt x="1712" y="9056"/>
                  </a:cubicBezTo>
                  <a:cubicBezTo>
                    <a:pt x="1813" y="9079"/>
                    <a:pt x="1916" y="9089"/>
                    <a:pt x="2018" y="9089"/>
                  </a:cubicBezTo>
                  <a:cubicBezTo>
                    <a:pt x="2322" y="9089"/>
                    <a:pt x="2627" y="8997"/>
                    <a:pt x="2902" y="8866"/>
                  </a:cubicBezTo>
                  <a:cubicBezTo>
                    <a:pt x="4080" y="8304"/>
                    <a:pt x="4775" y="7103"/>
                    <a:pt x="5500" y="6023"/>
                  </a:cubicBezTo>
                  <a:cubicBezTo>
                    <a:pt x="6224" y="4945"/>
                    <a:pt x="7191" y="3848"/>
                    <a:pt x="8497" y="3722"/>
                  </a:cubicBezTo>
                  <a:cubicBezTo>
                    <a:pt x="8583" y="3714"/>
                    <a:pt x="8669" y="3710"/>
                    <a:pt x="8755" y="3710"/>
                  </a:cubicBezTo>
                  <a:cubicBezTo>
                    <a:pt x="10073" y="3710"/>
                    <a:pt x="11313" y="4642"/>
                    <a:pt x="12637" y="4642"/>
                  </a:cubicBezTo>
                  <a:cubicBezTo>
                    <a:pt x="12691" y="4642"/>
                    <a:pt x="12744" y="4641"/>
                    <a:pt x="12798" y="4637"/>
                  </a:cubicBezTo>
                  <a:cubicBezTo>
                    <a:pt x="14039" y="4565"/>
                    <a:pt x="15037" y="3643"/>
                    <a:pt x="15846" y="2715"/>
                  </a:cubicBezTo>
                  <a:cubicBezTo>
                    <a:pt x="16619" y="1829"/>
                    <a:pt x="17357" y="857"/>
                    <a:pt x="18173" y="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1" name="Google Shape;481;p13"/>
          <p:cNvGrpSpPr/>
          <p:nvPr/>
        </p:nvGrpSpPr>
        <p:grpSpPr>
          <a:xfrm>
            <a:off x="-25" y="0"/>
            <a:ext cx="9038875" cy="5143511"/>
            <a:chOff x="-25" y="0"/>
            <a:chExt cx="9038875" cy="5143511"/>
          </a:xfrm>
        </p:grpSpPr>
        <p:sp>
          <p:nvSpPr>
            <p:cNvPr id="482" name="Google Shape;482;p13"/>
            <p:cNvSpPr/>
            <p:nvPr/>
          </p:nvSpPr>
          <p:spPr>
            <a:xfrm>
              <a:off x="8316900" y="3694700"/>
              <a:ext cx="692400" cy="497375"/>
            </a:xfrm>
            <a:custGeom>
              <a:avLst/>
              <a:gdLst/>
              <a:ahLst/>
              <a:cxnLst/>
              <a:rect l="l" t="t" r="r" b="b"/>
              <a:pathLst>
                <a:path w="27696" h="19895" extrusionOk="0">
                  <a:moveTo>
                    <a:pt x="20356" y="1"/>
                  </a:moveTo>
                  <a:cubicBezTo>
                    <a:pt x="19796" y="1"/>
                    <a:pt x="19228" y="100"/>
                    <a:pt x="18688" y="292"/>
                  </a:cubicBezTo>
                  <a:cubicBezTo>
                    <a:pt x="16446" y="1092"/>
                    <a:pt x="15130" y="3251"/>
                    <a:pt x="13782" y="5065"/>
                  </a:cubicBezTo>
                  <a:cubicBezTo>
                    <a:pt x="12914" y="6233"/>
                    <a:pt x="11952" y="7298"/>
                    <a:pt x="10604" y="7904"/>
                  </a:cubicBezTo>
                  <a:cubicBezTo>
                    <a:pt x="9227" y="8524"/>
                    <a:pt x="7691" y="8688"/>
                    <a:pt x="6255" y="9116"/>
                  </a:cubicBezTo>
                  <a:cubicBezTo>
                    <a:pt x="4401" y="9668"/>
                    <a:pt x="2402" y="10773"/>
                    <a:pt x="1718" y="12707"/>
                  </a:cubicBezTo>
                  <a:cubicBezTo>
                    <a:pt x="1" y="17553"/>
                    <a:pt x="6946" y="19853"/>
                    <a:pt x="10459" y="19894"/>
                  </a:cubicBezTo>
                  <a:cubicBezTo>
                    <a:pt x="10512" y="19895"/>
                    <a:pt x="10565" y="19895"/>
                    <a:pt x="10618" y="19895"/>
                  </a:cubicBezTo>
                  <a:cubicBezTo>
                    <a:pt x="15510" y="19895"/>
                    <a:pt x="19967" y="17287"/>
                    <a:pt x="22790" y="13357"/>
                  </a:cubicBezTo>
                  <a:cubicBezTo>
                    <a:pt x="25410" y="9710"/>
                    <a:pt x="27696" y="2573"/>
                    <a:pt x="22136" y="344"/>
                  </a:cubicBezTo>
                  <a:cubicBezTo>
                    <a:pt x="22094" y="327"/>
                    <a:pt x="22054" y="320"/>
                    <a:pt x="22016" y="319"/>
                  </a:cubicBezTo>
                  <a:cubicBezTo>
                    <a:pt x="21495" y="104"/>
                    <a:pt x="20930" y="1"/>
                    <a:pt x="203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3"/>
            <p:cNvSpPr/>
            <p:nvPr/>
          </p:nvSpPr>
          <p:spPr>
            <a:xfrm rot="10800000" flipH="1">
              <a:off x="7445125" y="4311334"/>
              <a:ext cx="1593725" cy="832166"/>
            </a:xfrm>
            <a:custGeom>
              <a:avLst/>
              <a:gdLst/>
              <a:ahLst/>
              <a:cxnLst/>
              <a:rect l="l" t="t" r="r" b="b"/>
              <a:pathLst>
                <a:path w="27199" h="14202" extrusionOk="0">
                  <a:moveTo>
                    <a:pt x="1" y="0"/>
                  </a:moveTo>
                  <a:cubicBezTo>
                    <a:pt x="218" y="5347"/>
                    <a:pt x="2037" y="13265"/>
                    <a:pt x="10780" y="14117"/>
                  </a:cubicBezTo>
                  <a:cubicBezTo>
                    <a:pt x="11362" y="14174"/>
                    <a:pt x="11924" y="14201"/>
                    <a:pt x="12468" y="14201"/>
                  </a:cubicBezTo>
                  <a:cubicBezTo>
                    <a:pt x="22178" y="14201"/>
                    <a:pt x="25962" y="5497"/>
                    <a:pt x="271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0" y="0"/>
              <a:ext cx="824254" cy="647811"/>
            </a:xfrm>
            <a:custGeom>
              <a:avLst/>
              <a:gdLst/>
              <a:ahLst/>
              <a:cxnLst/>
              <a:rect l="l" t="t" r="r" b="b"/>
              <a:pathLst>
                <a:path w="52517" h="41275" extrusionOk="0">
                  <a:moveTo>
                    <a:pt x="1" y="1"/>
                  </a:moveTo>
                  <a:lnTo>
                    <a:pt x="1" y="37498"/>
                  </a:lnTo>
                  <a:cubicBezTo>
                    <a:pt x="547" y="37894"/>
                    <a:pt x="1103" y="38262"/>
                    <a:pt x="1660" y="38595"/>
                  </a:cubicBezTo>
                  <a:cubicBezTo>
                    <a:pt x="4490" y="40284"/>
                    <a:pt x="7803" y="41274"/>
                    <a:pt x="11079" y="41274"/>
                  </a:cubicBezTo>
                  <a:cubicBezTo>
                    <a:pt x="12866" y="41274"/>
                    <a:pt x="14642" y="40980"/>
                    <a:pt x="16324" y="40344"/>
                  </a:cubicBezTo>
                  <a:cubicBezTo>
                    <a:pt x="21863" y="38251"/>
                    <a:pt x="26028" y="32738"/>
                    <a:pt x="31927" y="32199"/>
                  </a:cubicBezTo>
                  <a:cubicBezTo>
                    <a:pt x="32303" y="32164"/>
                    <a:pt x="32679" y="32152"/>
                    <a:pt x="33055" y="32152"/>
                  </a:cubicBezTo>
                  <a:cubicBezTo>
                    <a:pt x="34161" y="32152"/>
                    <a:pt x="35270" y="32262"/>
                    <a:pt x="36377" y="32262"/>
                  </a:cubicBezTo>
                  <a:cubicBezTo>
                    <a:pt x="36556" y="32262"/>
                    <a:pt x="36734" y="32259"/>
                    <a:pt x="36912" y="32253"/>
                  </a:cubicBezTo>
                  <a:cubicBezTo>
                    <a:pt x="40331" y="32125"/>
                    <a:pt x="43624" y="30568"/>
                    <a:pt x="46116" y="28226"/>
                  </a:cubicBezTo>
                  <a:cubicBezTo>
                    <a:pt x="48612" y="25883"/>
                    <a:pt x="50338" y="22793"/>
                    <a:pt x="51340" y="19521"/>
                  </a:cubicBezTo>
                  <a:cubicBezTo>
                    <a:pt x="52219" y="16653"/>
                    <a:pt x="52517" y="13609"/>
                    <a:pt x="52252" y="10619"/>
                  </a:cubicBezTo>
                  <a:cubicBezTo>
                    <a:pt x="51920" y="6836"/>
                    <a:pt x="50688" y="3141"/>
                    <a:pt x="485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-25" y="4086825"/>
              <a:ext cx="1070189" cy="1056686"/>
            </a:xfrm>
            <a:custGeom>
              <a:avLst/>
              <a:gdLst/>
              <a:ahLst/>
              <a:cxnLst/>
              <a:rect l="l" t="t" r="r" b="b"/>
              <a:pathLst>
                <a:path w="32972" h="32556" extrusionOk="0">
                  <a:moveTo>
                    <a:pt x="0" y="0"/>
                  </a:moveTo>
                  <a:lnTo>
                    <a:pt x="0" y="32556"/>
                  </a:lnTo>
                  <a:lnTo>
                    <a:pt x="32972" y="32556"/>
                  </a:lnTo>
                  <a:cubicBezTo>
                    <a:pt x="32428" y="32078"/>
                    <a:pt x="31964" y="31519"/>
                    <a:pt x="31611" y="30861"/>
                  </a:cubicBezTo>
                  <a:cubicBezTo>
                    <a:pt x="31024" y="29761"/>
                    <a:pt x="30835" y="28540"/>
                    <a:pt x="30749" y="27284"/>
                  </a:cubicBezTo>
                  <a:cubicBezTo>
                    <a:pt x="30608" y="25223"/>
                    <a:pt x="30743" y="23074"/>
                    <a:pt x="29849" y="21236"/>
                  </a:cubicBezTo>
                  <a:cubicBezTo>
                    <a:pt x="29669" y="20866"/>
                    <a:pt x="29454" y="20521"/>
                    <a:pt x="29209" y="20203"/>
                  </a:cubicBezTo>
                  <a:cubicBezTo>
                    <a:pt x="27815" y="18372"/>
                    <a:pt x="25472" y="17334"/>
                    <a:pt x="23237" y="16585"/>
                  </a:cubicBezTo>
                  <a:cubicBezTo>
                    <a:pt x="18056" y="14851"/>
                    <a:pt x="12288" y="13718"/>
                    <a:pt x="8596" y="9693"/>
                  </a:cubicBezTo>
                  <a:cubicBezTo>
                    <a:pt x="6106" y="6978"/>
                    <a:pt x="4825" y="3173"/>
                    <a:pt x="1836" y="1018"/>
                  </a:cubicBezTo>
                  <a:cubicBezTo>
                    <a:pt x="1264" y="604"/>
                    <a:pt x="648" y="26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3"/>
            <p:cNvSpPr/>
            <p:nvPr/>
          </p:nvSpPr>
          <p:spPr>
            <a:xfrm>
              <a:off x="5740198" y="0"/>
              <a:ext cx="2112637" cy="1056667"/>
            </a:xfrm>
            <a:custGeom>
              <a:avLst/>
              <a:gdLst/>
              <a:ahLst/>
              <a:cxnLst/>
              <a:rect l="l" t="t" r="r" b="b"/>
              <a:pathLst>
                <a:path w="18174" h="9090" extrusionOk="0">
                  <a:moveTo>
                    <a:pt x="967" y="1"/>
                  </a:moveTo>
                  <a:cubicBezTo>
                    <a:pt x="311" y="2200"/>
                    <a:pt x="0" y="4484"/>
                    <a:pt x="270" y="6761"/>
                  </a:cubicBezTo>
                  <a:cubicBezTo>
                    <a:pt x="384" y="7716"/>
                    <a:pt x="766" y="8842"/>
                    <a:pt x="1712" y="9056"/>
                  </a:cubicBezTo>
                  <a:cubicBezTo>
                    <a:pt x="1813" y="9079"/>
                    <a:pt x="1916" y="9089"/>
                    <a:pt x="2018" y="9089"/>
                  </a:cubicBezTo>
                  <a:cubicBezTo>
                    <a:pt x="2322" y="9089"/>
                    <a:pt x="2627" y="8997"/>
                    <a:pt x="2902" y="8866"/>
                  </a:cubicBezTo>
                  <a:cubicBezTo>
                    <a:pt x="4080" y="8304"/>
                    <a:pt x="4775" y="7103"/>
                    <a:pt x="5500" y="6023"/>
                  </a:cubicBezTo>
                  <a:cubicBezTo>
                    <a:pt x="6224" y="4945"/>
                    <a:pt x="7191" y="3848"/>
                    <a:pt x="8497" y="3722"/>
                  </a:cubicBezTo>
                  <a:cubicBezTo>
                    <a:pt x="8583" y="3714"/>
                    <a:pt x="8669" y="3710"/>
                    <a:pt x="8755" y="3710"/>
                  </a:cubicBezTo>
                  <a:cubicBezTo>
                    <a:pt x="10073" y="3710"/>
                    <a:pt x="11313" y="4642"/>
                    <a:pt x="12637" y="4642"/>
                  </a:cubicBezTo>
                  <a:cubicBezTo>
                    <a:pt x="12691" y="4642"/>
                    <a:pt x="12744" y="4641"/>
                    <a:pt x="12798" y="4637"/>
                  </a:cubicBezTo>
                  <a:cubicBezTo>
                    <a:pt x="14039" y="4565"/>
                    <a:pt x="15037" y="3643"/>
                    <a:pt x="15846" y="2715"/>
                  </a:cubicBezTo>
                  <a:cubicBezTo>
                    <a:pt x="16619" y="1829"/>
                    <a:pt x="17357" y="857"/>
                    <a:pt x="18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13"/>
          <p:cNvGrpSpPr/>
          <p:nvPr/>
        </p:nvGrpSpPr>
        <p:grpSpPr>
          <a:xfrm>
            <a:off x="124376" y="210217"/>
            <a:ext cx="8913827" cy="3762390"/>
            <a:chOff x="124376" y="210217"/>
            <a:chExt cx="8913827" cy="3762390"/>
          </a:xfrm>
        </p:grpSpPr>
        <p:sp>
          <p:nvSpPr>
            <p:cNvPr id="488" name="Google Shape;488;p13"/>
            <p:cNvSpPr/>
            <p:nvPr/>
          </p:nvSpPr>
          <p:spPr>
            <a:xfrm>
              <a:off x="325111" y="1652123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3"/>
            <p:cNvSpPr/>
            <p:nvPr/>
          </p:nvSpPr>
          <p:spPr>
            <a:xfrm>
              <a:off x="200626" y="1460702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3"/>
            <p:cNvSpPr/>
            <p:nvPr/>
          </p:nvSpPr>
          <p:spPr>
            <a:xfrm>
              <a:off x="275312" y="3877811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3"/>
            <p:cNvSpPr/>
            <p:nvPr/>
          </p:nvSpPr>
          <p:spPr>
            <a:xfrm>
              <a:off x="124387" y="1799336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3"/>
            <p:cNvSpPr/>
            <p:nvPr/>
          </p:nvSpPr>
          <p:spPr>
            <a:xfrm>
              <a:off x="5317512" y="803474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3"/>
            <p:cNvSpPr/>
            <p:nvPr/>
          </p:nvSpPr>
          <p:spPr>
            <a:xfrm>
              <a:off x="7082112" y="295674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3"/>
            <p:cNvSpPr/>
            <p:nvPr/>
          </p:nvSpPr>
          <p:spPr>
            <a:xfrm>
              <a:off x="8636637" y="1284299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3"/>
            <p:cNvSpPr/>
            <p:nvPr/>
          </p:nvSpPr>
          <p:spPr>
            <a:xfrm>
              <a:off x="8943737" y="2284274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3"/>
            <p:cNvSpPr/>
            <p:nvPr/>
          </p:nvSpPr>
          <p:spPr>
            <a:xfrm>
              <a:off x="200636" y="3565573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3"/>
            <p:cNvSpPr/>
            <p:nvPr/>
          </p:nvSpPr>
          <p:spPr>
            <a:xfrm>
              <a:off x="8807748" y="2152623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8886836" y="1184898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3"/>
            <p:cNvSpPr/>
            <p:nvPr/>
          </p:nvSpPr>
          <p:spPr>
            <a:xfrm>
              <a:off x="7230511" y="632273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3"/>
            <p:cNvSpPr/>
            <p:nvPr/>
          </p:nvSpPr>
          <p:spPr>
            <a:xfrm>
              <a:off x="124376" y="3766377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3"/>
            <p:cNvSpPr/>
            <p:nvPr/>
          </p:nvSpPr>
          <p:spPr>
            <a:xfrm>
              <a:off x="8859901" y="1460702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3"/>
            <p:cNvSpPr/>
            <p:nvPr/>
          </p:nvSpPr>
          <p:spPr>
            <a:xfrm>
              <a:off x="8920626" y="1916777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3"/>
            <p:cNvSpPr/>
            <p:nvPr/>
          </p:nvSpPr>
          <p:spPr>
            <a:xfrm>
              <a:off x="7411101" y="385327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3"/>
            <p:cNvSpPr/>
            <p:nvPr/>
          </p:nvSpPr>
          <p:spPr>
            <a:xfrm>
              <a:off x="5336901" y="632777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3"/>
            <p:cNvSpPr/>
            <p:nvPr/>
          </p:nvSpPr>
          <p:spPr>
            <a:xfrm>
              <a:off x="8405930" y="210217"/>
              <a:ext cx="99173" cy="140119"/>
            </a:xfrm>
            <a:custGeom>
              <a:avLst/>
              <a:gdLst/>
              <a:ahLst/>
              <a:cxnLst/>
              <a:rect l="l" t="t" r="r" b="b"/>
              <a:pathLst>
                <a:path w="3013" h="4257" extrusionOk="0">
                  <a:moveTo>
                    <a:pt x="513" y="0"/>
                  </a:moveTo>
                  <a:cubicBezTo>
                    <a:pt x="438" y="0"/>
                    <a:pt x="363" y="3"/>
                    <a:pt x="289" y="5"/>
                  </a:cubicBezTo>
                  <a:cubicBezTo>
                    <a:pt x="215" y="7"/>
                    <a:pt x="146" y="39"/>
                    <a:pt x="84" y="79"/>
                  </a:cubicBezTo>
                  <a:cubicBezTo>
                    <a:pt x="8" y="130"/>
                    <a:pt x="0" y="228"/>
                    <a:pt x="66" y="296"/>
                  </a:cubicBezTo>
                  <a:cubicBezTo>
                    <a:pt x="128" y="360"/>
                    <a:pt x="201" y="390"/>
                    <a:pt x="292" y="391"/>
                  </a:cubicBezTo>
                  <a:cubicBezTo>
                    <a:pt x="439" y="393"/>
                    <a:pt x="587" y="397"/>
                    <a:pt x="731" y="417"/>
                  </a:cubicBezTo>
                  <a:cubicBezTo>
                    <a:pt x="957" y="449"/>
                    <a:pt x="1002" y="517"/>
                    <a:pt x="960" y="736"/>
                  </a:cubicBezTo>
                  <a:cubicBezTo>
                    <a:pt x="926" y="922"/>
                    <a:pt x="863" y="1099"/>
                    <a:pt x="782" y="1273"/>
                  </a:cubicBezTo>
                  <a:cubicBezTo>
                    <a:pt x="664" y="1524"/>
                    <a:pt x="696" y="1765"/>
                    <a:pt x="875" y="1980"/>
                  </a:cubicBezTo>
                  <a:cubicBezTo>
                    <a:pt x="994" y="2121"/>
                    <a:pt x="1156" y="2196"/>
                    <a:pt x="1335" y="2239"/>
                  </a:cubicBezTo>
                  <a:cubicBezTo>
                    <a:pt x="1437" y="2263"/>
                    <a:pt x="1542" y="2278"/>
                    <a:pt x="1643" y="2305"/>
                  </a:cubicBezTo>
                  <a:cubicBezTo>
                    <a:pt x="1852" y="2360"/>
                    <a:pt x="1901" y="2434"/>
                    <a:pt x="1869" y="2646"/>
                  </a:cubicBezTo>
                  <a:cubicBezTo>
                    <a:pt x="1842" y="2823"/>
                    <a:pt x="1778" y="2989"/>
                    <a:pt x="1708" y="3156"/>
                  </a:cubicBezTo>
                  <a:cubicBezTo>
                    <a:pt x="1532" y="3567"/>
                    <a:pt x="1673" y="3981"/>
                    <a:pt x="2063" y="4178"/>
                  </a:cubicBezTo>
                  <a:cubicBezTo>
                    <a:pt x="2172" y="4234"/>
                    <a:pt x="2282" y="4257"/>
                    <a:pt x="2391" y="4257"/>
                  </a:cubicBezTo>
                  <a:cubicBezTo>
                    <a:pt x="2547" y="4257"/>
                    <a:pt x="2702" y="4211"/>
                    <a:pt x="2853" y="4145"/>
                  </a:cubicBezTo>
                  <a:cubicBezTo>
                    <a:pt x="2968" y="4095"/>
                    <a:pt x="3012" y="4004"/>
                    <a:pt x="2974" y="3922"/>
                  </a:cubicBezTo>
                  <a:cubicBezTo>
                    <a:pt x="2950" y="3872"/>
                    <a:pt x="2931" y="3841"/>
                    <a:pt x="2859" y="3841"/>
                  </a:cubicBezTo>
                  <a:cubicBezTo>
                    <a:pt x="2833" y="3841"/>
                    <a:pt x="2801" y="3845"/>
                    <a:pt x="2758" y="3854"/>
                  </a:cubicBezTo>
                  <a:cubicBezTo>
                    <a:pt x="2658" y="3875"/>
                    <a:pt x="2558" y="3895"/>
                    <a:pt x="2455" y="3895"/>
                  </a:cubicBezTo>
                  <a:cubicBezTo>
                    <a:pt x="2432" y="3895"/>
                    <a:pt x="2408" y="3894"/>
                    <a:pt x="2384" y="3891"/>
                  </a:cubicBezTo>
                  <a:cubicBezTo>
                    <a:pt x="2119" y="3865"/>
                    <a:pt x="1973" y="3662"/>
                    <a:pt x="2037" y="3406"/>
                  </a:cubicBezTo>
                  <a:cubicBezTo>
                    <a:pt x="2059" y="3316"/>
                    <a:pt x="2101" y="3228"/>
                    <a:pt x="2135" y="3141"/>
                  </a:cubicBezTo>
                  <a:cubicBezTo>
                    <a:pt x="2214" y="2934"/>
                    <a:pt x="2284" y="2725"/>
                    <a:pt x="2267" y="2497"/>
                  </a:cubicBezTo>
                  <a:cubicBezTo>
                    <a:pt x="2245" y="2214"/>
                    <a:pt x="2098" y="2024"/>
                    <a:pt x="1831" y="1944"/>
                  </a:cubicBezTo>
                  <a:cubicBezTo>
                    <a:pt x="1752" y="1920"/>
                    <a:pt x="1668" y="1906"/>
                    <a:pt x="1550" y="1877"/>
                  </a:cubicBezTo>
                  <a:cubicBezTo>
                    <a:pt x="1533" y="1875"/>
                    <a:pt x="1481" y="1866"/>
                    <a:pt x="1433" y="1855"/>
                  </a:cubicBezTo>
                  <a:cubicBezTo>
                    <a:pt x="1111" y="1778"/>
                    <a:pt x="1048" y="1657"/>
                    <a:pt x="1176" y="1360"/>
                  </a:cubicBezTo>
                  <a:cubicBezTo>
                    <a:pt x="1188" y="1331"/>
                    <a:pt x="1208" y="1305"/>
                    <a:pt x="1219" y="1275"/>
                  </a:cubicBezTo>
                  <a:cubicBezTo>
                    <a:pt x="1287" y="1098"/>
                    <a:pt x="1346" y="919"/>
                    <a:pt x="1370" y="730"/>
                  </a:cubicBezTo>
                  <a:cubicBezTo>
                    <a:pt x="1415" y="377"/>
                    <a:pt x="1261" y="138"/>
                    <a:pt x="916" y="45"/>
                  </a:cubicBezTo>
                  <a:cubicBezTo>
                    <a:pt x="783" y="9"/>
                    <a:pt x="648" y="0"/>
                    <a:pt x="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_AND_BODY_1"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7" name="Google Shape;547;p15"/>
          <p:cNvGrpSpPr/>
          <p:nvPr/>
        </p:nvGrpSpPr>
        <p:grpSpPr>
          <a:xfrm>
            <a:off x="-76200" y="0"/>
            <a:ext cx="9220188" cy="5143500"/>
            <a:chOff x="0" y="-76200"/>
            <a:chExt cx="9220188" cy="5143500"/>
          </a:xfrm>
        </p:grpSpPr>
        <p:sp>
          <p:nvSpPr>
            <p:cNvPr id="548" name="Google Shape;548;p15"/>
            <p:cNvSpPr/>
            <p:nvPr/>
          </p:nvSpPr>
          <p:spPr>
            <a:xfrm rot="10800000" flipH="1">
              <a:off x="228600" y="-76198"/>
              <a:ext cx="4280066" cy="510898"/>
            </a:xfrm>
            <a:custGeom>
              <a:avLst/>
              <a:gdLst/>
              <a:ahLst/>
              <a:cxnLst/>
              <a:rect l="l" t="t" r="r" b="b"/>
              <a:pathLst>
                <a:path w="70364" h="13228" extrusionOk="0">
                  <a:moveTo>
                    <a:pt x="66583" y="0"/>
                  </a:moveTo>
                  <a:cubicBezTo>
                    <a:pt x="66433" y="0"/>
                    <a:pt x="66284" y="6"/>
                    <a:pt x="66136" y="17"/>
                  </a:cubicBezTo>
                  <a:cubicBezTo>
                    <a:pt x="63218" y="234"/>
                    <a:pt x="60767" y="2179"/>
                    <a:pt x="58358" y="3841"/>
                  </a:cubicBezTo>
                  <a:cubicBezTo>
                    <a:pt x="56406" y="5188"/>
                    <a:pt x="54115" y="6431"/>
                    <a:pt x="51817" y="6431"/>
                  </a:cubicBezTo>
                  <a:cubicBezTo>
                    <a:pt x="51279" y="6431"/>
                    <a:pt x="50740" y="6363"/>
                    <a:pt x="50205" y="6212"/>
                  </a:cubicBezTo>
                  <a:cubicBezTo>
                    <a:pt x="47039" y="5316"/>
                    <a:pt x="45178" y="1821"/>
                    <a:pt x="42049" y="806"/>
                  </a:cubicBezTo>
                  <a:cubicBezTo>
                    <a:pt x="41403" y="596"/>
                    <a:pt x="40744" y="505"/>
                    <a:pt x="40082" y="505"/>
                  </a:cubicBezTo>
                  <a:cubicBezTo>
                    <a:pt x="38042" y="505"/>
                    <a:pt x="35966" y="1375"/>
                    <a:pt x="34112" y="2342"/>
                  </a:cubicBezTo>
                  <a:cubicBezTo>
                    <a:pt x="33394" y="2716"/>
                    <a:pt x="32674" y="3111"/>
                    <a:pt x="31953" y="3511"/>
                  </a:cubicBezTo>
                  <a:cubicBezTo>
                    <a:pt x="27917" y="5742"/>
                    <a:pt x="23829" y="8111"/>
                    <a:pt x="19303" y="8111"/>
                  </a:cubicBezTo>
                  <a:cubicBezTo>
                    <a:pt x="19200" y="8111"/>
                    <a:pt x="19097" y="8110"/>
                    <a:pt x="18993" y="8107"/>
                  </a:cubicBezTo>
                  <a:cubicBezTo>
                    <a:pt x="18407" y="8094"/>
                    <a:pt x="17819" y="8037"/>
                    <a:pt x="17233" y="7957"/>
                  </a:cubicBezTo>
                  <a:cubicBezTo>
                    <a:pt x="14736" y="7611"/>
                    <a:pt x="12262" y="6808"/>
                    <a:pt x="9793" y="6808"/>
                  </a:cubicBezTo>
                  <a:cubicBezTo>
                    <a:pt x="9214" y="6808"/>
                    <a:pt x="8635" y="6852"/>
                    <a:pt x="8056" y="6957"/>
                  </a:cubicBezTo>
                  <a:cubicBezTo>
                    <a:pt x="5459" y="7430"/>
                    <a:pt x="3200" y="9094"/>
                    <a:pt x="1505" y="11116"/>
                  </a:cubicBezTo>
                  <a:cubicBezTo>
                    <a:pt x="950" y="11779"/>
                    <a:pt x="446" y="12487"/>
                    <a:pt x="1" y="13228"/>
                  </a:cubicBezTo>
                  <a:lnTo>
                    <a:pt x="67196" y="13228"/>
                  </a:lnTo>
                  <a:cubicBezTo>
                    <a:pt x="68302" y="11102"/>
                    <a:pt x="69198" y="8873"/>
                    <a:pt x="69832" y="6545"/>
                  </a:cubicBezTo>
                  <a:cubicBezTo>
                    <a:pt x="70174" y="5291"/>
                    <a:pt x="70363" y="3828"/>
                    <a:pt x="70071" y="2598"/>
                  </a:cubicBezTo>
                  <a:cubicBezTo>
                    <a:pt x="69877" y="1784"/>
                    <a:pt x="69474" y="1071"/>
                    <a:pt x="68763" y="587"/>
                  </a:cubicBezTo>
                  <a:cubicBezTo>
                    <a:pt x="68129" y="157"/>
                    <a:pt x="67353" y="0"/>
                    <a:pt x="66583" y="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5"/>
            <p:cNvSpPr/>
            <p:nvPr/>
          </p:nvSpPr>
          <p:spPr>
            <a:xfrm flipH="1">
              <a:off x="0" y="3687950"/>
              <a:ext cx="1361825" cy="1303150"/>
            </a:xfrm>
            <a:custGeom>
              <a:avLst/>
              <a:gdLst/>
              <a:ahLst/>
              <a:cxnLst/>
              <a:rect l="l" t="t" r="r" b="b"/>
              <a:pathLst>
                <a:path w="54473" h="52126" extrusionOk="0">
                  <a:moveTo>
                    <a:pt x="49036" y="0"/>
                  </a:moveTo>
                  <a:cubicBezTo>
                    <a:pt x="45792" y="0"/>
                    <a:pt x="42328" y="1045"/>
                    <a:pt x="38722" y="3247"/>
                  </a:cubicBezTo>
                  <a:cubicBezTo>
                    <a:pt x="25392" y="11374"/>
                    <a:pt x="33032" y="32509"/>
                    <a:pt x="29455" y="37548"/>
                  </a:cubicBezTo>
                  <a:cubicBezTo>
                    <a:pt x="28564" y="38804"/>
                    <a:pt x="26905" y="39232"/>
                    <a:pt x="24833" y="39232"/>
                  </a:cubicBezTo>
                  <a:cubicBezTo>
                    <a:pt x="20404" y="39232"/>
                    <a:pt x="14089" y="37276"/>
                    <a:pt x="9356" y="37276"/>
                  </a:cubicBezTo>
                  <a:cubicBezTo>
                    <a:pt x="7421" y="37276"/>
                    <a:pt x="5751" y="37603"/>
                    <a:pt x="4583" y="38524"/>
                  </a:cubicBezTo>
                  <a:cubicBezTo>
                    <a:pt x="516" y="41728"/>
                    <a:pt x="1" y="47012"/>
                    <a:pt x="2467" y="52126"/>
                  </a:cubicBezTo>
                  <a:lnTo>
                    <a:pt x="54472" y="52126"/>
                  </a:lnTo>
                  <a:lnTo>
                    <a:pt x="54472" y="1046"/>
                  </a:lnTo>
                  <a:cubicBezTo>
                    <a:pt x="52746" y="356"/>
                    <a:pt x="50928" y="0"/>
                    <a:pt x="49036" y="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5"/>
            <p:cNvSpPr/>
            <p:nvPr/>
          </p:nvSpPr>
          <p:spPr>
            <a:xfrm flipH="1">
              <a:off x="7655175" y="-76200"/>
              <a:ext cx="679975" cy="355050"/>
            </a:xfrm>
            <a:custGeom>
              <a:avLst/>
              <a:gdLst/>
              <a:ahLst/>
              <a:cxnLst/>
              <a:rect l="l" t="t" r="r" b="b"/>
              <a:pathLst>
                <a:path w="27199" h="14202" extrusionOk="0">
                  <a:moveTo>
                    <a:pt x="1" y="0"/>
                  </a:moveTo>
                  <a:cubicBezTo>
                    <a:pt x="218" y="5347"/>
                    <a:pt x="2037" y="13265"/>
                    <a:pt x="10780" y="14117"/>
                  </a:cubicBezTo>
                  <a:cubicBezTo>
                    <a:pt x="11362" y="14174"/>
                    <a:pt x="11924" y="14201"/>
                    <a:pt x="12468" y="14201"/>
                  </a:cubicBezTo>
                  <a:cubicBezTo>
                    <a:pt x="22178" y="14201"/>
                    <a:pt x="25962" y="5497"/>
                    <a:pt x="27199" y="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 flipH="1">
              <a:off x="5603725" y="4758050"/>
              <a:ext cx="1335400" cy="309250"/>
            </a:xfrm>
            <a:custGeom>
              <a:avLst/>
              <a:gdLst/>
              <a:ahLst/>
              <a:cxnLst/>
              <a:rect l="l" t="t" r="r" b="b"/>
              <a:pathLst>
                <a:path w="53416" h="12370" extrusionOk="0">
                  <a:moveTo>
                    <a:pt x="28676" y="1"/>
                  </a:moveTo>
                  <a:cubicBezTo>
                    <a:pt x="28154" y="1"/>
                    <a:pt x="27632" y="7"/>
                    <a:pt x="27110" y="18"/>
                  </a:cubicBezTo>
                  <a:cubicBezTo>
                    <a:pt x="26166" y="38"/>
                    <a:pt x="25223" y="73"/>
                    <a:pt x="24281" y="120"/>
                  </a:cubicBezTo>
                  <a:cubicBezTo>
                    <a:pt x="18997" y="383"/>
                    <a:pt x="13607" y="1000"/>
                    <a:pt x="8851" y="3315"/>
                  </a:cubicBezTo>
                  <a:cubicBezTo>
                    <a:pt x="4973" y="5203"/>
                    <a:pt x="1555" y="8414"/>
                    <a:pt x="0" y="12370"/>
                  </a:cubicBezTo>
                  <a:lnTo>
                    <a:pt x="53415" y="12370"/>
                  </a:lnTo>
                  <a:cubicBezTo>
                    <a:pt x="52645" y="10623"/>
                    <a:pt x="51614" y="8998"/>
                    <a:pt x="50325" y="7577"/>
                  </a:cubicBezTo>
                  <a:cubicBezTo>
                    <a:pt x="48400" y="5450"/>
                    <a:pt x="45997" y="3829"/>
                    <a:pt x="43372" y="2653"/>
                  </a:cubicBezTo>
                  <a:cubicBezTo>
                    <a:pt x="41722" y="1911"/>
                    <a:pt x="39984" y="1347"/>
                    <a:pt x="38227" y="946"/>
                  </a:cubicBezTo>
                  <a:cubicBezTo>
                    <a:pt x="35098" y="233"/>
                    <a:pt x="31891" y="1"/>
                    <a:pt x="28676" y="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5"/>
            <p:cNvSpPr/>
            <p:nvPr/>
          </p:nvSpPr>
          <p:spPr>
            <a:xfrm rot="-5400000">
              <a:off x="8625500" y="251400"/>
              <a:ext cx="846100" cy="343275"/>
            </a:xfrm>
            <a:custGeom>
              <a:avLst/>
              <a:gdLst/>
              <a:ahLst/>
              <a:cxnLst/>
              <a:rect l="l" t="t" r="r" b="b"/>
              <a:pathLst>
                <a:path w="33844" h="13731" extrusionOk="0">
                  <a:moveTo>
                    <a:pt x="29116" y="1"/>
                  </a:moveTo>
                  <a:cubicBezTo>
                    <a:pt x="27654" y="1"/>
                    <a:pt x="26190" y="49"/>
                    <a:pt x="24733" y="121"/>
                  </a:cubicBezTo>
                  <a:cubicBezTo>
                    <a:pt x="19618" y="377"/>
                    <a:pt x="14405" y="963"/>
                    <a:pt x="9764" y="3100"/>
                  </a:cubicBezTo>
                  <a:cubicBezTo>
                    <a:pt x="9610" y="3170"/>
                    <a:pt x="9457" y="3243"/>
                    <a:pt x="9303" y="3318"/>
                  </a:cubicBezTo>
                  <a:cubicBezTo>
                    <a:pt x="4990" y="5419"/>
                    <a:pt x="1246" y="9151"/>
                    <a:pt x="1" y="13730"/>
                  </a:cubicBezTo>
                  <a:lnTo>
                    <a:pt x="33844" y="13730"/>
                  </a:lnTo>
                  <a:lnTo>
                    <a:pt x="33844" y="199"/>
                  </a:lnTo>
                  <a:cubicBezTo>
                    <a:pt x="32275" y="57"/>
                    <a:pt x="30696" y="1"/>
                    <a:pt x="29116" y="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15"/>
          <p:cNvGrpSpPr/>
          <p:nvPr/>
        </p:nvGrpSpPr>
        <p:grpSpPr>
          <a:xfrm>
            <a:off x="0" y="-12"/>
            <a:ext cx="9143988" cy="5143513"/>
            <a:chOff x="0" y="-12"/>
            <a:chExt cx="9143988" cy="5143513"/>
          </a:xfrm>
        </p:grpSpPr>
        <p:sp>
          <p:nvSpPr>
            <p:cNvPr id="554" name="Google Shape;554;p15"/>
            <p:cNvSpPr/>
            <p:nvPr/>
          </p:nvSpPr>
          <p:spPr>
            <a:xfrm rot="10800000" flipH="1">
              <a:off x="0" y="2"/>
              <a:ext cx="4280066" cy="510898"/>
            </a:xfrm>
            <a:custGeom>
              <a:avLst/>
              <a:gdLst/>
              <a:ahLst/>
              <a:cxnLst/>
              <a:rect l="l" t="t" r="r" b="b"/>
              <a:pathLst>
                <a:path w="70364" h="13228" extrusionOk="0">
                  <a:moveTo>
                    <a:pt x="66583" y="0"/>
                  </a:moveTo>
                  <a:cubicBezTo>
                    <a:pt x="66433" y="0"/>
                    <a:pt x="66284" y="6"/>
                    <a:pt x="66136" y="17"/>
                  </a:cubicBezTo>
                  <a:cubicBezTo>
                    <a:pt x="63218" y="234"/>
                    <a:pt x="60767" y="2179"/>
                    <a:pt x="58358" y="3841"/>
                  </a:cubicBezTo>
                  <a:cubicBezTo>
                    <a:pt x="56406" y="5188"/>
                    <a:pt x="54115" y="6431"/>
                    <a:pt x="51817" y="6431"/>
                  </a:cubicBezTo>
                  <a:cubicBezTo>
                    <a:pt x="51279" y="6431"/>
                    <a:pt x="50740" y="6363"/>
                    <a:pt x="50205" y="6212"/>
                  </a:cubicBezTo>
                  <a:cubicBezTo>
                    <a:pt x="47039" y="5316"/>
                    <a:pt x="45178" y="1821"/>
                    <a:pt x="42049" y="806"/>
                  </a:cubicBezTo>
                  <a:cubicBezTo>
                    <a:pt x="41403" y="596"/>
                    <a:pt x="40744" y="505"/>
                    <a:pt x="40082" y="505"/>
                  </a:cubicBezTo>
                  <a:cubicBezTo>
                    <a:pt x="38042" y="505"/>
                    <a:pt x="35966" y="1375"/>
                    <a:pt x="34112" y="2342"/>
                  </a:cubicBezTo>
                  <a:cubicBezTo>
                    <a:pt x="33394" y="2716"/>
                    <a:pt x="32674" y="3111"/>
                    <a:pt x="31953" y="3511"/>
                  </a:cubicBezTo>
                  <a:cubicBezTo>
                    <a:pt x="27917" y="5742"/>
                    <a:pt x="23829" y="8111"/>
                    <a:pt x="19303" y="8111"/>
                  </a:cubicBezTo>
                  <a:cubicBezTo>
                    <a:pt x="19200" y="8111"/>
                    <a:pt x="19097" y="8110"/>
                    <a:pt x="18993" y="8107"/>
                  </a:cubicBezTo>
                  <a:cubicBezTo>
                    <a:pt x="18407" y="8094"/>
                    <a:pt x="17819" y="8037"/>
                    <a:pt x="17233" y="7957"/>
                  </a:cubicBezTo>
                  <a:cubicBezTo>
                    <a:pt x="14736" y="7611"/>
                    <a:pt x="12262" y="6808"/>
                    <a:pt x="9793" y="6808"/>
                  </a:cubicBezTo>
                  <a:cubicBezTo>
                    <a:pt x="9214" y="6808"/>
                    <a:pt x="8635" y="6852"/>
                    <a:pt x="8056" y="6957"/>
                  </a:cubicBezTo>
                  <a:cubicBezTo>
                    <a:pt x="5459" y="7430"/>
                    <a:pt x="3200" y="9094"/>
                    <a:pt x="1505" y="11116"/>
                  </a:cubicBezTo>
                  <a:cubicBezTo>
                    <a:pt x="950" y="11779"/>
                    <a:pt x="446" y="12487"/>
                    <a:pt x="1" y="13228"/>
                  </a:cubicBezTo>
                  <a:lnTo>
                    <a:pt x="67196" y="13228"/>
                  </a:lnTo>
                  <a:cubicBezTo>
                    <a:pt x="68302" y="11102"/>
                    <a:pt x="69198" y="8873"/>
                    <a:pt x="69832" y="6545"/>
                  </a:cubicBezTo>
                  <a:cubicBezTo>
                    <a:pt x="70174" y="5291"/>
                    <a:pt x="70363" y="3828"/>
                    <a:pt x="70071" y="2598"/>
                  </a:cubicBezTo>
                  <a:cubicBezTo>
                    <a:pt x="69877" y="1784"/>
                    <a:pt x="69474" y="1071"/>
                    <a:pt x="68763" y="587"/>
                  </a:cubicBezTo>
                  <a:cubicBezTo>
                    <a:pt x="68129" y="157"/>
                    <a:pt x="67353" y="0"/>
                    <a:pt x="665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5"/>
            <p:cNvSpPr/>
            <p:nvPr/>
          </p:nvSpPr>
          <p:spPr>
            <a:xfrm flipH="1">
              <a:off x="0" y="3840350"/>
              <a:ext cx="1361825" cy="1303150"/>
            </a:xfrm>
            <a:custGeom>
              <a:avLst/>
              <a:gdLst/>
              <a:ahLst/>
              <a:cxnLst/>
              <a:rect l="l" t="t" r="r" b="b"/>
              <a:pathLst>
                <a:path w="54473" h="52126" extrusionOk="0">
                  <a:moveTo>
                    <a:pt x="49036" y="0"/>
                  </a:moveTo>
                  <a:cubicBezTo>
                    <a:pt x="45792" y="0"/>
                    <a:pt x="42328" y="1045"/>
                    <a:pt x="38722" y="3247"/>
                  </a:cubicBezTo>
                  <a:cubicBezTo>
                    <a:pt x="25392" y="11374"/>
                    <a:pt x="33032" y="32509"/>
                    <a:pt x="29455" y="37548"/>
                  </a:cubicBezTo>
                  <a:cubicBezTo>
                    <a:pt x="28564" y="38804"/>
                    <a:pt x="26905" y="39232"/>
                    <a:pt x="24833" y="39232"/>
                  </a:cubicBezTo>
                  <a:cubicBezTo>
                    <a:pt x="20404" y="39232"/>
                    <a:pt x="14089" y="37276"/>
                    <a:pt x="9356" y="37276"/>
                  </a:cubicBezTo>
                  <a:cubicBezTo>
                    <a:pt x="7421" y="37276"/>
                    <a:pt x="5751" y="37603"/>
                    <a:pt x="4583" y="38524"/>
                  </a:cubicBezTo>
                  <a:cubicBezTo>
                    <a:pt x="516" y="41728"/>
                    <a:pt x="1" y="47012"/>
                    <a:pt x="2467" y="52126"/>
                  </a:cubicBezTo>
                  <a:lnTo>
                    <a:pt x="54472" y="52126"/>
                  </a:lnTo>
                  <a:lnTo>
                    <a:pt x="54472" y="1046"/>
                  </a:lnTo>
                  <a:cubicBezTo>
                    <a:pt x="52746" y="356"/>
                    <a:pt x="50928" y="0"/>
                    <a:pt x="490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5"/>
            <p:cNvSpPr/>
            <p:nvPr/>
          </p:nvSpPr>
          <p:spPr>
            <a:xfrm flipH="1">
              <a:off x="7655175" y="0"/>
              <a:ext cx="679975" cy="355050"/>
            </a:xfrm>
            <a:custGeom>
              <a:avLst/>
              <a:gdLst/>
              <a:ahLst/>
              <a:cxnLst/>
              <a:rect l="l" t="t" r="r" b="b"/>
              <a:pathLst>
                <a:path w="27199" h="14202" extrusionOk="0">
                  <a:moveTo>
                    <a:pt x="1" y="0"/>
                  </a:moveTo>
                  <a:cubicBezTo>
                    <a:pt x="218" y="5347"/>
                    <a:pt x="2037" y="13265"/>
                    <a:pt x="10780" y="14117"/>
                  </a:cubicBezTo>
                  <a:cubicBezTo>
                    <a:pt x="11362" y="14174"/>
                    <a:pt x="11924" y="14201"/>
                    <a:pt x="12468" y="14201"/>
                  </a:cubicBezTo>
                  <a:cubicBezTo>
                    <a:pt x="22178" y="14201"/>
                    <a:pt x="25962" y="5497"/>
                    <a:pt x="271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5"/>
            <p:cNvSpPr/>
            <p:nvPr/>
          </p:nvSpPr>
          <p:spPr>
            <a:xfrm flipH="1">
              <a:off x="5603725" y="4834250"/>
              <a:ext cx="1335400" cy="309250"/>
            </a:xfrm>
            <a:custGeom>
              <a:avLst/>
              <a:gdLst/>
              <a:ahLst/>
              <a:cxnLst/>
              <a:rect l="l" t="t" r="r" b="b"/>
              <a:pathLst>
                <a:path w="53416" h="12370" extrusionOk="0">
                  <a:moveTo>
                    <a:pt x="28676" y="1"/>
                  </a:moveTo>
                  <a:cubicBezTo>
                    <a:pt x="28154" y="1"/>
                    <a:pt x="27632" y="7"/>
                    <a:pt x="27110" y="18"/>
                  </a:cubicBezTo>
                  <a:cubicBezTo>
                    <a:pt x="26166" y="38"/>
                    <a:pt x="25223" y="73"/>
                    <a:pt x="24281" y="120"/>
                  </a:cubicBezTo>
                  <a:cubicBezTo>
                    <a:pt x="18997" y="383"/>
                    <a:pt x="13607" y="1000"/>
                    <a:pt x="8851" y="3315"/>
                  </a:cubicBezTo>
                  <a:cubicBezTo>
                    <a:pt x="4973" y="5203"/>
                    <a:pt x="1555" y="8414"/>
                    <a:pt x="0" y="12370"/>
                  </a:cubicBezTo>
                  <a:lnTo>
                    <a:pt x="53415" y="12370"/>
                  </a:lnTo>
                  <a:cubicBezTo>
                    <a:pt x="52645" y="10623"/>
                    <a:pt x="51614" y="8998"/>
                    <a:pt x="50325" y="7577"/>
                  </a:cubicBezTo>
                  <a:cubicBezTo>
                    <a:pt x="48400" y="5450"/>
                    <a:pt x="45997" y="3829"/>
                    <a:pt x="43372" y="2653"/>
                  </a:cubicBezTo>
                  <a:cubicBezTo>
                    <a:pt x="41722" y="1911"/>
                    <a:pt x="39984" y="1347"/>
                    <a:pt x="38227" y="946"/>
                  </a:cubicBezTo>
                  <a:cubicBezTo>
                    <a:pt x="35098" y="233"/>
                    <a:pt x="31891" y="1"/>
                    <a:pt x="28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5"/>
            <p:cNvSpPr/>
            <p:nvPr/>
          </p:nvSpPr>
          <p:spPr>
            <a:xfrm rot="-5400000">
              <a:off x="8549300" y="251400"/>
              <a:ext cx="846100" cy="343275"/>
            </a:xfrm>
            <a:custGeom>
              <a:avLst/>
              <a:gdLst/>
              <a:ahLst/>
              <a:cxnLst/>
              <a:rect l="l" t="t" r="r" b="b"/>
              <a:pathLst>
                <a:path w="33844" h="13731" extrusionOk="0">
                  <a:moveTo>
                    <a:pt x="29116" y="1"/>
                  </a:moveTo>
                  <a:cubicBezTo>
                    <a:pt x="27654" y="1"/>
                    <a:pt x="26190" y="49"/>
                    <a:pt x="24733" y="121"/>
                  </a:cubicBezTo>
                  <a:cubicBezTo>
                    <a:pt x="19618" y="377"/>
                    <a:pt x="14405" y="963"/>
                    <a:pt x="9764" y="3100"/>
                  </a:cubicBezTo>
                  <a:cubicBezTo>
                    <a:pt x="9610" y="3170"/>
                    <a:pt x="9457" y="3243"/>
                    <a:pt x="9303" y="3318"/>
                  </a:cubicBezTo>
                  <a:cubicBezTo>
                    <a:pt x="4990" y="5419"/>
                    <a:pt x="1246" y="9151"/>
                    <a:pt x="1" y="13730"/>
                  </a:cubicBezTo>
                  <a:lnTo>
                    <a:pt x="33844" y="13730"/>
                  </a:lnTo>
                  <a:lnTo>
                    <a:pt x="33844" y="199"/>
                  </a:lnTo>
                  <a:cubicBezTo>
                    <a:pt x="32275" y="57"/>
                    <a:pt x="30696" y="1"/>
                    <a:pt x="29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9" name="Google Shape;559;p15"/>
          <p:cNvGrpSpPr/>
          <p:nvPr/>
        </p:nvGrpSpPr>
        <p:grpSpPr>
          <a:xfrm>
            <a:off x="4913551" y="184899"/>
            <a:ext cx="4116752" cy="4714170"/>
            <a:chOff x="4913551" y="184899"/>
            <a:chExt cx="4116752" cy="4714170"/>
          </a:xfrm>
        </p:grpSpPr>
        <p:sp>
          <p:nvSpPr>
            <p:cNvPr id="560" name="Google Shape;560;p15"/>
            <p:cNvSpPr/>
            <p:nvPr/>
          </p:nvSpPr>
          <p:spPr>
            <a:xfrm>
              <a:off x="8471836" y="455498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5"/>
            <p:cNvSpPr/>
            <p:nvPr/>
          </p:nvSpPr>
          <p:spPr>
            <a:xfrm>
              <a:off x="4913551" y="318277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5"/>
            <p:cNvSpPr/>
            <p:nvPr/>
          </p:nvSpPr>
          <p:spPr>
            <a:xfrm>
              <a:off x="5035712" y="184899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5"/>
            <p:cNvSpPr/>
            <p:nvPr/>
          </p:nvSpPr>
          <p:spPr>
            <a:xfrm>
              <a:off x="8324830" y="4290967"/>
              <a:ext cx="99173" cy="140119"/>
            </a:xfrm>
            <a:custGeom>
              <a:avLst/>
              <a:gdLst/>
              <a:ahLst/>
              <a:cxnLst/>
              <a:rect l="l" t="t" r="r" b="b"/>
              <a:pathLst>
                <a:path w="3013" h="4257" extrusionOk="0">
                  <a:moveTo>
                    <a:pt x="513" y="0"/>
                  </a:moveTo>
                  <a:cubicBezTo>
                    <a:pt x="438" y="0"/>
                    <a:pt x="363" y="3"/>
                    <a:pt x="289" y="5"/>
                  </a:cubicBezTo>
                  <a:cubicBezTo>
                    <a:pt x="215" y="7"/>
                    <a:pt x="146" y="39"/>
                    <a:pt x="84" y="79"/>
                  </a:cubicBezTo>
                  <a:cubicBezTo>
                    <a:pt x="8" y="130"/>
                    <a:pt x="0" y="228"/>
                    <a:pt x="66" y="296"/>
                  </a:cubicBezTo>
                  <a:cubicBezTo>
                    <a:pt x="128" y="360"/>
                    <a:pt x="201" y="390"/>
                    <a:pt x="292" y="391"/>
                  </a:cubicBezTo>
                  <a:cubicBezTo>
                    <a:pt x="439" y="393"/>
                    <a:pt x="587" y="397"/>
                    <a:pt x="731" y="417"/>
                  </a:cubicBezTo>
                  <a:cubicBezTo>
                    <a:pt x="957" y="449"/>
                    <a:pt x="1002" y="517"/>
                    <a:pt x="960" y="736"/>
                  </a:cubicBezTo>
                  <a:cubicBezTo>
                    <a:pt x="926" y="922"/>
                    <a:pt x="863" y="1099"/>
                    <a:pt x="782" y="1273"/>
                  </a:cubicBezTo>
                  <a:cubicBezTo>
                    <a:pt x="664" y="1524"/>
                    <a:pt x="696" y="1765"/>
                    <a:pt x="875" y="1980"/>
                  </a:cubicBezTo>
                  <a:cubicBezTo>
                    <a:pt x="994" y="2121"/>
                    <a:pt x="1156" y="2196"/>
                    <a:pt x="1335" y="2239"/>
                  </a:cubicBezTo>
                  <a:cubicBezTo>
                    <a:pt x="1437" y="2263"/>
                    <a:pt x="1542" y="2278"/>
                    <a:pt x="1643" y="2305"/>
                  </a:cubicBezTo>
                  <a:cubicBezTo>
                    <a:pt x="1852" y="2360"/>
                    <a:pt x="1901" y="2434"/>
                    <a:pt x="1869" y="2646"/>
                  </a:cubicBezTo>
                  <a:cubicBezTo>
                    <a:pt x="1842" y="2823"/>
                    <a:pt x="1778" y="2989"/>
                    <a:pt x="1708" y="3156"/>
                  </a:cubicBezTo>
                  <a:cubicBezTo>
                    <a:pt x="1532" y="3567"/>
                    <a:pt x="1673" y="3981"/>
                    <a:pt x="2063" y="4178"/>
                  </a:cubicBezTo>
                  <a:cubicBezTo>
                    <a:pt x="2172" y="4234"/>
                    <a:pt x="2282" y="4257"/>
                    <a:pt x="2391" y="4257"/>
                  </a:cubicBezTo>
                  <a:cubicBezTo>
                    <a:pt x="2547" y="4257"/>
                    <a:pt x="2702" y="4211"/>
                    <a:pt x="2853" y="4145"/>
                  </a:cubicBezTo>
                  <a:cubicBezTo>
                    <a:pt x="2968" y="4095"/>
                    <a:pt x="3012" y="4004"/>
                    <a:pt x="2974" y="3922"/>
                  </a:cubicBezTo>
                  <a:cubicBezTo>
                    <a:pt x="2950" y="3872"/>
                    <a:pt x="2931" y="3841"/>
                    <a:pt x="2859" y="3841"/>
                  </a:cubicBezTo>
                  <a:cubicBezTo>
                    <a:pt x="2833" y="3841"/>
                    <a:pt x="2801" y="3845"/>
                    <a:pt x="2758" y="3854"/>
                  </a:cubicBezTo>
                  <a:cubicBezTo>
                    <a:pt x="2658" y="3875"/>
                    <a:pt x="2558" y="3895"/>
                    <a:pt x="2455" y="3895"/>
                  </a:cubicBezTo>
                  <a:cubicBezTo>
                    <a:pt x="2432" y="3895"/>
                    <a:pt x="2408" y="3894"/>
                    <a:pt x="2384" y="3891"/>
                  </a:cubicBezTo>
                  <a:cubicBezTo>
                    <a:pt x="2119" y="3865"/>
                    <a:pt x="1973" y="3662"/>
                    <a:pt x="2037" y="3406"/>
                  </a:cubicBezTo>
                  <a:cubicBezTo>
                    <a:pt x="2059" y="3316"/>
                    <a:pt x="2101" y="3228"/>
                    <a:pt x="2135" y="3141"/>
                  </a:cubicBezTo>
                  <a:cubicBezTo>
                    <a:pt x="2214" y="2934"/>
                    <a:pt x="2284" y="2725"/>
                    <a:pt x="2267" y="2497"/>
                  </a:cubicBezTo>
                  <a:cubicBezTo>
                    <a:pt x="2245" y="2214"/>
                    <a:pt x="2098" y="2024"/>
                    <a:pt x="1831" y="1944"/>
                  </a:cubicBezTo>
                  <a:cubicBezTo>
                    <a:pt x="1752" y="1920"/>
                    <a:pt x="1668" y="1906"/>
                    <a:pt x="1550" y="1877"/>
                  </a:cubicBezTo>
                  <a:cubicBezTo>
                    <a:pt x="1533" y="1875"/>
                    <a:pt x="1481" y="1866"/>
                    <a:pt x="1433" y="1855"/>
                  </a:cubicBezTo>
                  <a:cubicBezTo>
                    <a:pt x="1111" y="1778"/>
                    <a:pt x="1048" y="1657"/>
                    <a:pt x="1176" y="1360"/>
                  </a:cubicBezTo>
                  <a:cubicBezTo>
                    <a:pt x="1188" y="1331"/>
                    <a:pt x="1208" y="1305"/>
                    <a:pt x="1219" y="1275"/>
                  </a:cubicBezTo>
                  <a:cubicBezTo>
                    <a:pt x="1287" y="1098"/>
                    <a:pt x="1346" y="919"/>
                    <a:pt x="1370" y="730"/>
                  </a:cubicBezTo>
                  <a:cubicBezTo>
                    <a:pt x="1415" y="377"/>
                    <a:pt x="1261" y="138"/>
                    <a:pt x="916" y="45"/>
                  </a:cubicBezTo>
                  <a:cubicBezTo>
                    <a:pt x="783" y="9"/>
                    <a:pt x="648" y="0"/>
                    <a:pt x="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5"/>
            <p:cNvSpPr/>
            <p:nvPr/>
          </p:nvSpPr>
          <p:spPr>
            <a:xfrm>
              <a:off x="7117730" y="4674467"/>
              <a:ext cx="99173" cy="140119"/>
            </a:xfrm>
            <a:custGeom>
              <a:avLst/>
              <a:gdLst/>
              <a:ahLst/>
              <a:cxnLst/>
              <a:rect l="l" t="t" r="r" b="b"/>
              <a:pathLst>
                <a:path w="3013" h="4257" extrusionOk="0">
                  <a:moveTo>
                    <a:pt x="513" y="0"/>
                  </a:moveTo>
                  <a:cubicBezTo>
                    <a:pt x="438" y="0"/>
                    <a:pt x="363" y="3"/>
                    <a:pt x="289" y="5"/>
                  </a:cubicBezTo>
                  <a:cubicBezTo>
                    <a:pt x="215" y="7"/>
                    <a:pt x="146" y="39"/>
                    <a:pt x="84" y="79"/>
                  </a:cubicBezTo>
                  <a:cubicBezTo>
                    <a:pt x="8" y="130"/>
                    <a:pt x="0" y="228"/>
                    <a:pt x="66" y="296"/>
                  </a:cubicBezTo>
                  <a:cubicBezTo>
                    <a:pt x="128" y="360"/>
                    <a:pt x="201" y="390"/>
                    <a:pt x="292" y="391"/>
                  </a:cubicBezTo>
                  <a:cubicBezTo>
                    <a:pt x="439" y="393"/>
                    <a:pt x="587" y="397"/>
                    <a:pt x="731" y="417"/>
                  </a:cubicBezTo>
                  <a:cubicBezTo>
                    <a:pt x="957" y="449"/>
                    <a:pt x="1002" y="517"/>
                    <a:pt x="960" y="736"/>
                  </a:cubicBezTo>
                  <a:cubicBezTo>
                    <a:pt x="926" y="922"/>
                    <a:pt x="863" y="1099"/>
                    <a:pt x="782" y="1273"/>
                  </a:cubicBezTo>
                  <a:cubicBezTo>
                    <a:pt x="664" y="1524"/>
                    <a:pt x="696" y="1765"/>
                    <a:pt x="875" y="1980"/>
                  </a:cubicBezTo>
                  <a:cubicBezTo>
                    <a:pt x="994" y="2121"/>
                    <a:pt x="1156" y="2196"/>
                    <a:pt x="1335" y="2239"/>
                  </a:cubicBezTo>
                  <a:cubicBezTo>
                    <a:pt x="1437" y="2263"/>
                    <a:pt x="1542" y="2278"/>
                    <a:pt x="1643" y="2305"/>
                  </a:cubicBezTo>
                  <a:cubicBezTo>
                    <a:pt x="1852" y="2360"/>
                    <a:pt x="1901" y="2434"/>
                    <a:pt x="1869" y="2646"/>
                  </a:cubicBezTo>
                  <a:cubicBezTo>
                    <a:pt x="1842" y="2823"/>
                    <a:pt x="1778" y="2989"/>
                    <a:pt x="1708" y="3156"/>
                  </a:cubicBezTo>
                  <a:cubicBezTo>
                    <a:pt x="1532" y="3567"/>
                    <a:pt x="1673" y="3981"/>
                    <a:pt x="2063" y="4178"/>
                  </a:cubicBezTo>
                  <a:cubicBezTo>
                    <a:pt x="2172" y="4234"/>
                    <a:pt x="2282" y="4257"/>
                    <a:pt x="2391" y="4257"/>
                  </a:cubicBezTo>
                  <a:cubicBezTo>
                    <a:pt x="2547" y="4257"/>
                    <a:pt x="2702" y="4211"/>
                    <a:pt x="2853" y="4145"/>
                  </a:cubicBezTo>
                  <a:cubicBezTo>
                    <a:pt x="2968" y="4095"/>
                    <a:pt x="3012" y="4004"/>
                    <a:pt x="2974" y="3922"/>
                  </a:cubicBezTo>
                  <a:cubicBezTo>
                    <a:pt x="2950" y="3872"/>
                    <a:pt x="2931" y="3841"/>
                    <a:pt x="2859" y="3841"/>
                  </a:cubicBezTo>
                  <a:cubicBezTo>
                    <a:pt x="2833" y="3841"/>
                    <a:pt x="2801" y="3845"/>
                    <a:pt x="2758" y="3854"/>
                  </a:cubicBezTo>
                  <a:cubicBezTo>
                    <a:pt x="2658" y="3875"/>
                    <a:pt x="2558" y="3895"/>
                    <a:pt x="2455" y="3895"/>
                  </a:cubicBezTo>
                  <a:cubicBezTo>
                    <a:pt x="2432" y="3895"/>
                    <a:pt x="2408" y="3894"/>
                    <a:pt x="2384" y="3891"/>
                  </a:cubicBezTo>
                  <a:cubicBezTo>
                    <a:pt x="2119" y="3865"/>
                    <a:pt x="1973" y="3662"/>
                    <a:pt x="2037" y="3406"/>
                  </a:cubicBezTo>
                  <a:cubicBezTo>
                    <a:pt x="2059" y="3316"/>
                    <a:pt x="2101" y="3228"/>
                    <a:pt x="2135" y="3141"/>
                  </a:cubicBezTo>
                  <a:cubicBezTo>
                    <a:pt x="2214" y="2934"/>
                    <a:pt x="2284" y="2725"/>
                    <a:pt x="2267" y="2497"/>
                  </a:cubicBezTo>
                  <a:cubicBezTo>
                    <a:pt x="2245" y="2214"/>
                    <a:pt x="2098" y="2024"/>
                    <a:pt x="1831" y="1944"/>
                  </a:cubicBezTo>
                  <a:cubicBezTo>
                    <a:pt x="1752" y="1920"/>
                    <a:pt x="1668" y="1906"/>
                    <a:pt x="1550" y="1877"/>
                  </a:cubicBezTo>
                  <a:cubicBezTo>
                    <a:pt x="1533" y="1875"/>
                    <a:pt x="1481" y="1866"/>
                    <a:pt x="1433" y="1855"/>
                  </a:cubicBezTo>
                  <a:cubicBezTo>
                    <a:pt x="1111" y="1778"/>
                    <a:pt x="1048" y="1657"/>
                    <a:pt x="1176" y="1360"/>
                  </a:cubicBezTo>
                  <a:cubicBezTo>
                    <a:pt x="1188" y="1331"/>
                    <a:pt x="1208" y="1305"/>
                    <a:pt x="1219" y="1275"/>
                  </a:cubicBezTo>
                  <a:cubicBezTo>
                    <a:pt x="1287" y="1098"/>
                    <a:pt x="1346" y="919"/>
                    <a:pt x="1370" y="730"/>
                  </a:cubicBezTo>
                  <a:cubicBezTo>
                    <a:pt x="1415" y="377"/>
                    <a:pt x="1261" y="138"/>
                    <a:pt x="916" y="45"/>
                  </a:cubicBezTo>
                  <a:cubicBezTo>
                    <a:pt x="783" y="9"/>
                    <a:pt x="648" y="0"/>
                    <a:pt x="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5"/>
            <p:cNvSpPr/>
            <p:nvPr/>
          </p:nvSpPr>
          <p:spPr>
            <a:xfrm>
              <a:off x="8649468" y="659117"/>
              <a:ext cx="99173" cy="140119"/>
            </a:xfrm>
            <a:custGeom>
              <a:avLst/>
              <a:gdLst/>
              <a:ahLst/>
              <a:cxnLst/>
              <a:rect l="l" t="t" r="r" b="b"/>
              <a:pathLst>
                <a:path w="3013" h="4257" extrusionOk="0">
                  <a:moveTo>
                    <a:pt x="513" y="0"/>
                  </a:moveTo>
                  <a:cubicBezTo>
                    <a:pt x="438" y="0"/>
                    <a:pt x="363" y="3"/>
                    <a:pt x="289" y="5"/>
                  </a:cubicBezTo>
                  <a:cubicBezTo>
                    <a:pt x="215" y="7"/>
                    <a:pt x="146" y="39"/>
                    <a:pt x="84" y="79"/>
                  </a:cubicBezTo>
                  <a:cubicBezTo>
                    <a:pt x="8" y="130"/>
                    <a:pt x="0" y="228"/>
                    <a:pt x="66" y="296"/>
                  </a:cubicBezTo>
                  <a:cubicBezTo>
                    <a:pt x="128" y="360"/>
                    <a:pt x="201" y="390"/>
                    <a:pt x="292" y="391"/>
                  </a:cubicBezTo>
                  <a:cubicBezTo>
                    <a:pt x="439" y="393"/>
                    <a:pt x="587" y="397"/>
                    <a:pt x="731" y="417"/>
                  </a:cubicBezTo>
                  <a:cubicBezTo>
                    <a:pt x="957" y="449"/>
                    <a:pt x="1002" y="517"/>
                    <a:pt x="960" y="736"/>
                  </a:cubicBezTo>
                  <a:cubicBezTo>
                    <a:pt x="926" y="922"/>
                    <a:pt x="863" y="1099"/>
                    <a:pt x="782" y="1273"/>
                  </a:cubicBezTo>
                  <a:cubicBezTo>
                    <a:pt x="664" y="1524"/>
                    <a:pt x="696" y="1765"/>
                    <a:pt x="875" y="1980"/>
                  </a:cubicBezTo>
                  <a:cubicBezTo>
                    <a:pt x="994" y="2121"/>
                    <a:pt x="1156" y="2196"/>
                    <a:pt x="1335" y="2239"/>
                  </a:cubicBezTo>
                  <a:cubicBezTo>
                    <a:pt x="1437" y="2263"/>
                    <a:pt x="1542" y="2278"/>
                    <a:pt x="1643" y="2305"/>
                  </a:cubicBezTo>
                  <a:cubicBezTo>
                    <a:pt x="1852" y="2360"/>
                    <a:pt x="1901" y="2434"/>
                    <a:pt x="1869" y="2646"/>
                  </a:cubicBezTo>
                  <a:cubicBezTo>
                    <a:pt x="1842" y="2823"/>
                    <a:pt x="1778" y="2989"/>
                    <a:pt x="1708" y="3156"/>
                  </a:cubicBezTo>
                  <a:cubicBezTo>
                    <a:pt x="1532" y="3567"/>
                    <a:pt x="1673" y="3981"/>
                    <a:pt x="2063" y="4178"/>
                  </a:cubicBezTo>
                  <a:cubicBezTo>
                    <a:pt x="2172" y="4234"/>
                    <a:pt x="2282" y="4257"/>
                    <a:pt x="2391" y="4257"/>
                  </a:cubicBezTo>
                  <a:cubicBezTo>
                    <a:pt x="2547" y="4257"/>
                    <a:pt x="2702" y="4211"/>
                    <a:pt x="2853" y="4145"/>
                  </a:cubicBezTo>
                  <a:cubicBezTo>
                    <a:pt x="2968" y="4095"/>
                    <a:pt x="3012" y="4004"/>
                    <a:pt x="2974" y="3922"/>
                  </a:cubicBezTo>
                  <a:cubicBezTo>
                    <a:pt x="2950" y="3872"/>
                    <a:pt x="2931" y="3841"/>
                    <a:pt x="2859" y="3841"/>
                  </a:cubicBezTo>
                  <a:cubicBezTo>
                    <a:pt x="2833" y="3841"/>
                    <a:pt x="2801" y="3845"/>
                    <a:pt x="2758" y="3854"/>
                  </a:cubicBezTo>
                  <a:cubicBezTo>
                    <a:pt x="2658" y="3875"/>
                    <a:pt x="2558" y="3895"/>
                    <a:pt x="2455" y="3895"/>
                  </a:cubicBezTo>
                  <a:cubicBezTo>
                    <a:pt x="2432" y="3895"/>
                    <a:pt x="2408" y="3894"/>
                    <a:pt x="2384" y="3891"/>
                  </a:cubicBezTo>
                  <a:cubicBezTo>
                    <a:pt x="2119" y="3865"/>
                    <a:pt x="1973" y="3662"/>
                    <a:pt x="2037" y="3406"/>
                  </a:cubicBezTo>
                  <a:cubicBezTo>
                    <a:pt x="2059" y="3316"/>
                    <a:pt x="2101" y="3228"/>
                    <a:pt x="2135" y="3141"/>
                  </a:cubicBezTo>
                  <a:cubicBezTo>
                    <a:pt x="2214" y="2934"/>
                    <a:pt x="2284" y="2725"/>
                    <a:pt x="2267" y="2497"/>
                  </a:cubicBezTo>
                  <a:cubicBezTo>
                    <a:pt x="2245" y="2214"/>
                    <a:pt x="2098" y="2024"/>
                    <a:pt x="1831" y="1944"/>
                  </a:cubicBezTo>
                  <a:cubicBezTo>
                    <a:pt x="1752" y="1920"/>
                    <a:pt x="1668" y="1906"/>
                    <a:pt x="1550" y="1877"/>
                  </a:cubicBezTo>
                  <a:cubicBezTo>
                    <a:pt x="1533" y="1875"/>
                    <a:pt x="1481" y="1866"/>
                    <a:pt x="1433" y="1855"/>
                  </a:cubicBezTo>
                  <a:cubicBezTo>
                    <a:pt x="1111" y="1778"/>
                    <a:pt x="1048" y="1657"/>
                    <a:pt x="1176" y="1360"/>
                  </a:cubicBezTo>
                  <a:cubicBezTo>
                    <a:pt x="1188" y="1331"/>
                    <a:pt x="1208" y="1305"/>
                    <a:pt x="1219" y="1275"/>
                  </a:cubicBezTo>
                  <a:cubicBezTo>
                    <a:pt x="1287" y="1098"/>
                    <a:pt x="1346" y="919"/>
                    <a:pt x="1370" y="730"/>
                  </a:cubicBezTo>
                  <a:cubicBezTo>
                    <a:pt x="1415" y="377"/>
                    <a:pt x="1261" y="138"/>
                    <a:pt x="916" y="45"/>
                  </a:cubicBezTo>
                  <a:cubicBezTo>
                    <a:pt x="783" y="9"/>
                    <a:pt x="648" y="0"/>
                    <a:pt x="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5"/>
            <p:cNvSpPr/>
            <p:nvPr/>
          </p:nvSpPr>
          <p:spPr>
            <a:xfrm>
              <a:off x="8063986" y="814998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5"/>
            <p:cNvSpPr/>
            <p:nvPr/>
          </p:nvSpPr>
          <p:spPr>
            <a:xfrm>
              <a:off x="8881711" y="1603073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5"/>
            <p:cNvSpPr/>
            <p:nvPr/>
          </p:nvSpPr>
          <p:spPr>
            <a:xfrm>
              <a:off x="8516411" y="2529498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5"/>
            <p:cNvSpPr/>
            <p:nvPr/>
          </p:nvSpPr>
          <p:spPr>
            <a:xfrm>
              <a:off x="8800436" y="3999273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5"/>
            <p:cNvSpPr/>
            <p:nvPr/>
          </p:nvSpPr>
          <p:spPr>
            <a:xfrm>
              <a:off x="8293811" y="4814573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>
              <a:off x="7899786" y="4561248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>
              <a:off x="6798986" y="4730073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>
              <a:off x="5948386" y="686923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5"/>
            <p:cNvSpPr/>
            <p:nvPr/>
          </p:nvSpPr>
          <p:spPr>
            <a:xfrm>
              <a:off x="8097737" y="659124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5"/>
            <p:cNvSpPr/>
            <p:nvPr/>
          </p:nvSpPr>
          <p:spPr>
            <a:xfrm>
              <a:off x="8935837" y="1347099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5"/>
            <p:cNvSpPr/>
            <p:nvPr/>
          </p:nvSpPr>
          <p:spPr>
            <a:xfrm>
              <a:off x="8651837" y="2784674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5"/>
            <p:cNvSpPr/>
            <p:nvPr/>
          </p:nvSpPr>
          <p:spPr>
            <a:xfrm>
              <a:off x="8881712" y="4196174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5"/>
            <p:cNvSpPr/>
            <p:nvPr/>
          </p:nvSpPr>
          <p:spPr>
            <a:xfrm>
              <a:off x="8016287" y="4804274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5"/>
            <p:cNvSpPr/>
            <p:nvPr/>
          </p:nvSpPr>
          <p:spPr>
            <a:xfrm>
              <a:off x="6880262" y="4466449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5"/>
            <p:cNvSpPr/>
            <p:nvPr/>
          </p:nvSpPr>
          <p:spPr>
            <a:xfrm>
              <a:off x="6058101" y="899502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5"/>
            <p:cNvSpPr/>
            <p:nvPr/>
          </p:nvSpPr>
          <p:spPr>
            <a:xfrm>
              <a:off x="8553101" y="279702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5"/>
            <p:cNvSpPr/>
            <p:nvPr/>
          </p:nvSpPr>
          <p:spPr>
            <a:xfrm>
              <a:off x="8800426" y="1441902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5"/>
            <p:cNvSpPr/>
            <p:nvPr/>
          </p:nvSpPr>
          <p:spPr>
            <a:xfrm>
              <a:off x="8482101" y="2724677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5"/>
            <p:cNvSpPr/>
            <p:nvPr/>
          </p:nvSpPr>
          <p:spPr>
            <a:xfrm>
              <a:off x="8935826" y="3918602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5"/>
            <p:cNvSpPr/>
            <p:nvPr/>
          </p:nvSpPr>
          <p:spPr>
            <a:xfrm>
              <a:off x="6609176" y="4561752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6" name="Google Shape;586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87" name="Google Shape;587;p15"/>
          <p:cNvSpPr txBox="1">
            <a:spLocks noGrp="1"/>
          </p:cNvSpPr>
          <p:nvPr>
            <p:ph type="body" idx="1"/>
          </p:nvPr>
        </p:nvSpPr>
        <p:spPr>
          <a:xfrm>
            <a:off x="720000" y="1140150"/>
            <a:ext cx="7704000" cy="3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26"/>
          <p:cNvSpPr txBox="1">
            <a:spLocks noGrp="1"/>
          </p:cNvSpPr>
          <p:nvPr>
            <p:ph type="ctrTitle"/>
          </p:nvPr>
        </p:nvSpPr>
        <p:spPr>
          <a:xfrm>
            <a:off x="2017475" y="540000"/>
            <a:ext cx="5109000" cy="17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06" name="Google Shape;1306;p26"/>
          <p:cNvSpPr txBox="1">
            <a:spLocks noGrp="1"/>
          </p:cNvSpPr>
          <p:nvPr>
            <p:ph type="subTitle" idx="1"/>
          </p:nvPr>
        </p:nvSpPr>
        <p:spPr>
          <a:xfrm>
            <a:off x="2679300" y="2244430"/>
            <a:ext cx="3785400" cy="12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07" name="Google Shape;1307;p26"/>
          <p:cNvSpPr txBox="1">
            <a:spLocks noGrp="1"/>
          </p:cNvSpPr>
          <p:nvPr>
            <p:ph type="subTitle" idx="2"/>
          </p:nvPr>
        </p:nvSpPr>
        <p:spPr>
          <a:xfrm rot="-1090">
            <a:off x="2679300" y="4184190"/>
            <a:ext cx="37854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08" name="Google Shape;1308;p26"/>
          <p:cNvSpPr txBox="1"/>
          <p:nvPr/>
        </p:nvSpPr>
        <p:spPr>
          <a:xfrm>
            <a:off x="3128025" y="3438560"/>
            <a:ext cx="2888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4"/>
                </a:solidFill>
                <a:latin typeface="Dosis"/>
                <a:ea typeface="Dosis"/>
                <a:cs typeface="Dosis"/>
                <a:sym typeface="Dosis"/>
              </a:rPr>
              <a:t>CREDITS:</a:t>
            </a:r>
            <a:r>
              <a:rPr lang="en" sz="1100">
                <a:solidFill>
                  <a:schemeClr val="accent4"/>
                </a:solidFill>
                <a:latin typeface="Dosis"/>
                <a:ea typeface="Dosis"/>
                <a:cs typeface="Dosis"/>
                <a:sym typeface="Dosis"/>
              </a:rPr>
              <a:t> This presentation template was created by </a:t>
            </a:r>
            <a:r>
              <a:rPr lang="en" sz="1100" b="1">
                <a:solidFill>
                  <a:schemeClr val="accent4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accent4"/>
                </a:solidFill>
                <a:latin typeface="Dosis"/>
                <a:ea typeface="Dosis"/>
                <a:cs typeface="Dosis"/>
                <a:sym typeface="Dosis"/>
              </a:rPr>
              <a:t>,</a:t>
            </a:r>
            <a:r>
              <a:rPr lang="en" sz="1100">
                <a:solidFill>
                  <a:schemeClr val="accent4"/>
                </a:solidFill>
                <a:latin typeface="Dosis"/>
                <a:ea typeface="Dosis"/>
                <a:cs typeface="Dosis"/>
                <a:sym typeface="Dosis"/>
              </a:rPr>
              <a:t> including icons by </a:t>
            </a:r>
            <a:r>
              <a:rPr lang="en" sz="1100" b="1">
                <a:solidFill>
                  <a:schemeClr val="accent4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accent4"/>
                </a:solidFill>
                <a:latin typeface="Dosis"/>
                <a:ea typeface="Dosis"/>
                <a:cs typeface="Dosis"/>
                <a:sym typeface="Dosis"/>
              </a:rPr>
              <a:t>,</a:t>
            </a:r>
            <a:r>
              <a:rPr lang="en" sz="1100">
                <a:solidFill>
                  <a:schemeClr val="accent4"/>
                </a:solidFill>
                <a:latin typeface="Dosis"/>
                <a:ea typeface="Dosis"/>
                <a:cs typeface="Dosis"/>
                <a:sym typeface="Dosis"/>
              </a:rPr>
              <a:t> and infographics &amp; images by </a:t>
            </a:r>
            <a:r>
              <a:rPr lang="en" sz="1100" b="1">
                <a:solidFill>
                  <a:schemeClr val="accent4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accent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309" name="Google Shape;1309;p26"/>
          <p:cNvGrpSpPr/>
          <p:nvPr/>
        </p:nvGrpSpPr>
        <p:grpSpPr>
          <a:xfrm>
            <a:off x="-13" y="-76200"/>
            <a:ext cx="9143995" cy="5219703"/>
            <a:chOff x="-13" y="-76200"/>
            <a:chExt cx="9143995" cy="5219703"/>
          </a:xfrm>
        </p:grpSpPr>
        <p:grpSp>
          <p:nvGrpSpPr>
            <p:cNvPr id="1310" name="Google Shape;1310;p26"/>
            <p:cNvGrpSpPr/>
            <p:nvPr/>
          </p:nvGrpSpPr>
          <p:grpSpPr>
            <a:xfrm>
              <a:off x="12" y="-76200"/>
              <a:ext cx="9067795" cy="5219703"/>
              <a:chOff x="76187" y="-76200"/>
              <a:chExt cx="9067795" cy="5219703"/>
            </a:xfrm>
          </p:grpSpPr>
          <p:sp>
            <p:nvSpPr>
              <p:cNvPr id="1311" name="Google Shape;1311;p26"/>
              <p:cNvSpPr/>
              <p:nvPr/>
            </p:nvSpPr>
            <p:spPr>
              <a:xfrm rot="5400000">
                <a:off x="-1466271" y="1466258"/>
                <a:ext cx="3799128" cy="714213"/>
              </a:xfrm>
              <a:custGeom>
                <a:avLst/>
                <a:gdLst/>
                <a:ahLst/>
                <a:cxnLst/>
                <a:rect l="l" t="t" r="r" b="b"/>
                <a:pathLst>
                  <a:path w="70364" h="13228" extrusionOk="0">
                    <a:moveTo>
                      <a:pt x="66583" y="0"/>
                    </a:moveTo>
                    <a:cubicBezTo>
                      <a:pt x="66433" y="0"/>
                      <a:pt x="66284" y="6"/>
                      <a:pt x="66136" y="17"/>
                    </a:cubicBezTo>
                    <a:cubicBezTo>
                      <a:pt x="63218" y="234"/>
                      <a:pt x="60767" y="2179"/>
                      <a:pt x="58358" y="3841"/>
                    </a:cubicBezTo>
                    <a:cubicBezTo>
                      <a:pt x="56406" y="5188"/>
                      <a:pt x="54115" y="6431"/>
                      <a:pt x="51817" y="6431"/>
                    </a:cubicBezTo>
                    <a:cubicBezTo>
                      <a:pt x="51279" y="6431"/>
                      <a:pt x="50740" y="6363"/>
                      <a:pt x="50205" y="6212"/>
                    </a:cubicBezTo>
                    <a:cubicBezTo>
                      <a:pt x="47039" y="5316"/>
                      <a:pt x="45178" y="1821"/>
                      <a:pt x="42049" y="806"/>
                    </a:cubicBezTo>
                    <a:cubicBezTo>
                      <a:pt x="41403" y="596"/>
                      <a:pt x="40744" y="505"/>
                      <a:pt x="40082" y="505"/>
                    </a:cubicBezTo>
                    <a:cubicBezTo>
                      <a:pt x="38042" y="505"/>
                      <a:pt x="35966" y="1375"/>
                      <a:pt x="34112" y="2342"/>
                    </a:cubicBezTo>
                    <a:cubicBezTo>
                      <a:pt x="33394" y="2716"/>
                      <a:pt x="32674" y="3111"/>
                      <a:pt x="31953" y="3511"/>
                    </a:cubicBezTo>
                    <a:cubicBezTo>
                      <a:pt x="27917" y="5742"/>
                      <a:pt x="23829" y="8111"/>
                      <a:pt x="19303" y="8111"/>
                    </a:cubicBezTo>
                    <a:cubicBezTo>
                      <a:pt x="19200" y="8111"/>
                      <a:pt x="19097" y="8110"/>
                      <a:pt x="18993" y="8107"/>
                    </a:cubicBezTo>
                    <a:cubicBezTo>
                      <a:pt x="18407" y="8094"/>
                      <a:pt x="17819" y="8037"/>
                      <a:pt x="17233" y="7957"/>
                    </a:cubicBezTo>
                    <a:cubicBezTo>
                      <a:pt x="14736" y="7611"/>
                      <a:pt x="12262" y="6808"/>
                      <a:pt x="9793" y="6808"/>
                    </a:cubicBezTo>
                    <a:cubicBezTo>
                      <a:pt x="9214" y="6808"/>
                      <a:pt x="8635" y="6852"/>
                      <a:pt x="8056" y="6957"/>
                    </a:cubicBezTo>
                    <a:cubicBezTo>
                      <a:pt x="5459" y="7430"/>
                      <a:pt x="3200" y="9094"/>
                      <a:pt x="1505" y="11116"/>
                    </a:cubicBezTo>
                    <a:cubicBezTo>
                      <a:pt x="950" y="11779"/>
                      <a:pt x="446" y="12487"/>
                      <a:pt x="1" y="13228"/>
                    </a:cubicBezTo>
                    <a:lnTo>
                      <a:pt x="67196" y="13228"/>
                    </a:lnTo>
                    <a:cubicBezTo>
                      <a:pt x="68302" y="11102"/>
                      <a:pt x="69198" y="8873"/>
                      <a:pt x="69832" y="6545"/>
                    </a:cubicBezTo>
                    <a:cubicBezTo>
                      <a:pt x="70174" y="5291"/>
                      <a:pt x="70363" y="3828"/>
                      <a:pt x="70071" y="2598"/>
                    </a:cubicBezTo>
                    <a:cubicBezTo>
                      <a:pt x="69877" y="1784"/>
                      <a:pt x="69474" y="1071"/>
                      <a:pt x="68763" y="587"/>
                    </a:cubicBezTo>
                    <a:cubicBezTo>
                      <a:pt x="68129" y="157"/>
                      <a:pt x="67353" y="0"/>
                      <a:pt x="66583" y="0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26"/>
              <p:cNvSpPr/>
              <p:nvPr/>
            </p:nvSpPr>
            <p:spPr>
              <a:xfrm rot="-5400000">
                <a:off x="6887304" y="2886833"/>
                <a:ext cx="3799128" cy="714213"/>
              </a:xfrm>
              <a:custGeom>
                <a:avLst/>
                <a:gdLst/>
                <a:ahLst/>
                <a:cxnLst/>
                <a:rect l="l" t="t" r="r" b="b"/>
                <a:pathLst>
                  <a:path w="70364" h="13228" extrusionOk="0">
                    <a:moveTo>
                      <a:pt x="66583" y="0"/>
                    </a:moveTo>
                    <a:cubicBezTo>
                      <a:pt x="66433" y="0"/>
                      <a:pt x="66284" y="6"/>
                      <a:pt x="66136" y="17"/>
                    </a:cubicBezTo>
                    <a:cubicBezTo>
                      <a:pt x="63218" y="234"/>
                      <a:pt x="60767" y="2179"/>
                      <a:pt x="58358" y="3841"/>
                    </a:cubicBezTo>
                    <a:cubicBezTo>
                      <a:pt x="56406" y="5188"/>
                      <a:pt x="54115" y="6431"/>
                      <a:pt x="51817" y="6431"/>
                    </a:cubicBezTo>
                    <a:cubicBezTo>
                      <a:pt x="51279" y="6431"/>
                      <a:pt x="50740" y="6363"/>
                      <a:pt x="50205" y="6212"/>
                    </a:cubicBezTo>
                    <a:cubicBezTo>
                      <a:pt x="47039" y="5316"/>
                      <a:pt x="45178" y="1821"/>
                      <a:pt x="42049" y="806"/>
                    </a:cubicBezTo>
                    <a:cubicBezTo>
                      <a:pt x="41403" y="596"/>
                      <a:pt x="40744" y="505"/>
                      <a:pt x="40082" y="505"/>
                    </a:cubicBezTo>
                    <a:cubicBezTo>
                      <a:pt x="38042" y="505"/>
                      <a:pt x="35966" y="1375"/>
                      <a:pt x="34112" y="2342"/>
                    </a:cubicBezTo>
                    <a:cubicBezTo>
                      <a:pt x="33394" y="2716"/>
                      <a:pt x="32674" y="3111"/>
                      <a:pt x="31953" y="3511"/>
                    </a:cubicBezTo>
                    <a:cubicBezTo>
                      <a:pt x="27917" y="5742"/>
                      <a:pt x="23829" y="8111"/>
                      <a:pt x="19303" y="8111"/>
                    </a:cubicBezTo>
                    <a:cubicBezTo>
                      <a:pt x="19200" y="8111"/>
                      <a:pt x="19097" y="8110"/>
                      <a:pt x="18993" y="8107"/>
                    </a:cubicBezTo>
                    <a:cubicBezTo>
                      <a:pt x="18407" y="8094"/>
                      <a:pt x="17819" y="8037"/>
                      <a:pt x="17233" y="7957"/>
                    </a:cubicBezTo>
                    <a:cubicBezTo>
                      <a:pt x="14736" y="7611"/>
                      <a:pt x="12262" y="6808"/>
                      <a:pt x="9793" y="6808"/>
                    </a:cubicBezTo>
                    <a:cubicBezTo>
                      <a:pt x="9214" y="6808"/>
                      <a:pt x="8635" y="6852"/>
                      <a:pt x="8056" y="6957"/>
                    </a:cubicBezTo>
                    <a:cubicBezTo>
                      <a:pt x="5459" y="7430"/>
                      <a:pt x="3200" y="9094"/>
                      <a:pt x="1505" y="11116"/>
                    </a:cubicBezTo>
                    <a:cubicBezTo>
                      <a:pt x="950" y="11779"/>
                      <a:pt x="446" y="12487"/>
                      <a:pt x="1" y="13228"/>
                    </a:cubicBezTo>
                    <a:lnTo>
                      <a:pt x="67196" y="13228"/>
                    </a:lnTo>
                    <a:cubicBezTo>
                      <a:pt x="68302" y="11102"/>
                      <a:pt x="69198" y="8873"/>
                      <a:pt x="69832" y="6545"/>
                    </a:cubicBezTo>
                    <a:cubicBezTo>
                      <a:pt x="70174" y="5291"/>
                      <a:pt x="70363" y="3828"/>
                      <a:pt x="70071" y="2598"/>
                    </a:cubicBezTo>
                    <a:cubicBezTo>
                      <a:pt x="69877" y="1784"/>
                      <a:pt x="69474" y="1071"/>
                      <a:pt x="68763" y="587"/>
                    </a:cubicBezTo>
                    <a:cubicBezTo>
                      <a:pt x="68129" y="157"/>
                      <a:pt x="67353" y="0"/>
                      <a:pt x="66583" y="0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26"/>
              <p:cNvSpPr/>
              <p:nvPr/>
            </p:nvSpPr>
            <p:spPr>
              <a:xfrm>
                <a:off x="7380332" y="0"/>
                <a:ext cx="1763650" cy="882116"/>
              </a:xfrm>
              <a:custGeom>
                <a:avLst/>
                <a:gdLst/>
                <a:ahLst/>
                <a:cxnLst/>
                <a:rect l="l" t="t" r="r" b="b"/>
                <a:pathLst>
                  <a:path w="18174" h="9090" extrusionOk="0">
                    <a:moveTo>
                      <a:pt x="967" y="1"/>
                    </a:moveTo>
                    <a:cubicBezTo>
                      <a:pt x="311" y="2200"/>
                      <a:pt x="0" y="4484"/>
                      <a:pt x="270" y="6761"/>
                    </a:cubicBezTo>
                    <a:cubicBezTo>
                      <a:pt x="384" y="7716"/>
                      <a:pt x="766" y="8842"/>
                      <a:pt x="1712" y="9056"/>
                    </a:cubicBezTo>
                    <a:cubicBezTo>
                      <a:pt x="1813" y="9079"/>
                      <a:pt x="1916" y="9089"/>
                      <a:pt x="2018" y="9089"/>
                    </a:cubicBezTo>
                    <a:cubicBezTo>
                      <a:pt x="2322" y="9089"/>
                      <a:pt x="2627" y="8997"/>
                      <a:pt x="2902" y="8866"/>
                    </a:cubicBezTo>
                    <a:cubicBezTo>
                      <a:pt x="4080" y="8304"/>
                      <a:pt x="4775" y="7103"/>
                      <a:pt x="5500" y="6023"/>
                    </a:cubicBezTo>
                    <a:cubicBezTo>
                      <a:pt x="6224" y="4945"/>
                      <a:pt x="7191" y="3848"/>
                      <a:pt x="8497" y="3722"/>
                    </a:cubicBezTo>
                    <a:cubicBezTo>
                      <a:pt x="8583" y="3714"/>
                      <a:pt x="8669" y="3710"/>
                      <a:pt x="8755" y="3710"/>
                    </a:cubicBezTo>
                    <a:cubicBezTo>
                      <a:pt x="10073" y="3710"/>
                      <a:pt x="11313" y="4642"/>
                      <a:pt x="12637" y="4642"/>
                    </a:cubicBezTo>
                    <a:cubicBezTo>
                      <a:pt x="12691" y="4642"/>
                      <a:pt x="12744" y="4641"/>
                      <a:pt x="12798" y="4637"/>
                    </a:cubicBezTo>
                    <a:cubicBezTo>
                      <a:pt x="14039" y="4565"/>
                      <a:pt x="15037" y="3643"/>
                      <a:pt x="15846" y="2715"/>
                    </a:cubicBezTo>
                    <a:cubicBezTo>
                      <a:pt x="16619" y="1829"/>
                      <a:pt x="17357" y="857"/>
                      <a:pt x="18173" y="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26"/>
              <p:cNvSpPr/>
              <p:nvPr/>
            </p:nvSpPr>
            <p:spPr>
              <a:xfrm flipH="1">
                <a:off x="152395" y="4500500"/>
                <a:ext cx="1584830" cy="642988"/>
              </a:xfrm>
              <a:custGeom>
                <a:avLst/>
                <a:gdLst/>
                <a:ahLst/>
                <a:cxnLst/>
                <a:rect l="l" t="t" r="r" b="b"/>
                <a:pathLst>
                  <a:path w="33844" h="13731" extrusionOk="0">
                    <a:moveTo>
                      <a:pt x="29116" y="1"/>
                    </a:moveTo>
                    <a:cubicBezTo>
                      <a:pt x="27654" y="1"/>
                      <a:pt x="26190" y="49"/>
                      <a:pt x="24733" y="121"/>
                    </a:cubicBezTo>
                    <a:cubicBezTo>
                      <a:pt x="19618" y="377"/>
                      <a:pt x="14405" y="963"/>
                      <a:pt x="9764" y="3100"/>
                    </a:cubicBezTo>
                    <a:cubicBezTo>
                      <a:pt x="9610" y="3170"/>
                      <a:pt x="9457" y="3243"/>
                      <a:pt x="9303" y="3318"/>
                    </a:cubicBezTo>
                    <a:cubicBezTo>
                      <a:pt x="4990" y="5419"/>
                      <a:pt x="1246" y="9151"/>
                      <a:pt x="1" y="13730"/>
                    </a:cubicBezTo>
                    <a:lnTo>
                      <a:pt x="33844" y="13730"/>
                    </a:lnTo>
                    <a:lnTo>
                      <a:pt x="33844" y="199"/>
                    </a:lnTo>
                    <a:cubicBezTo>
                      <a:pt x="32275" y="57"/>
                      <a:pt x="30696" y="1"/>
                      <a:pt x="29116" y="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5" name="Google Shape;1315;p26"/>
            <p:cNvGrpSpPr/>
            <p:nvPr/>
          </p:nvGrpSpPr>
          <p:grpSpPr>
            <a:xfrm>
              <a:off x="-13" y="0"/>
              <a:ext cx="9143995" cy="5143503"/>
              <a:chOff x="-13" y="0"/>
              <a:chExt cx="9143995" cy="5143503"/>
            </a:xfrm>
          </p:grpSpPr>
          <p:sp>
            <p:nvSpPr>
              <p:cNvPr id="1316" name="Google Shape;1316;p26"/>
              <p:cNvSpPr/>
              <p:nvPr/>
            </p:nvSpPr>
            <p:spPr>
              <a:xfrm rot="5400000">
                <a:off x="-1542471" y="1542458"/>
                <a:ext cx="3799128" cy="714213"/>
              </a:xfrm>
              <a:custGeom>
                <a:avLst/>
                <a:gdLst/>
                <a:ahLst/>
                <a:cxnLst/>
                <a:rect l="l" t="t" r="r" b="b"/>
                <a:pathLst>
                  <a:path w="70364" h="13228" extrusionOk="0">
                    <a:moveTo>
                      <a:pt x="66583" y="0"/>
                    </a:moveTo>
                    <a:cubicBezTo>
                      <a:pt x="66433" y="0"/>
                      <a:pt x="66284" y="6"/>
                      <a:pt x="66136" y="17"/>
                    </a:cubicBezTo>
                    <a:cubicBezTo>
                      <a:pt x="63218" y="234"/>
                      <a:pt x="60767" y="2179"/>
                      <a:pt x="58358" y="3841"/>
                    </a:cubicBezTo>
                    <a:cubicBezTo>
                      <a:pt x="56406" y="5188"/>
                      <a:pt x="54115" y="6431"/>
                      <a:pt x="51817" y="6431"/>
                    </a:cubicBezTo>
                    <a:cubicBezTo>
                      <a:pt x="51279" y="6431"/>
                      <a:pt x="50740" y="6363"/>
                      <a:pt x="50205" y="6212"/>
                    </a:cubicBezTo>
                    <a:cubicBezTo>
                      <a:pt x="47039" y="5316"/>
                      <a:pt x="45178" y="1821"/>
                      <a:pt x="42049" y="806"/>
                    </a:cubicBezTo>
                    <a:cubicBezTo>
                      <a:pt x="41403" y="596"/>
                      <a:pt x="40744" y="505"/>
                      <a:pt x="40082" y="505"/>
                    </a:cubicBezTo>
                    <a:cubicBezTo>
                      <a:pt x="38042" y="505"/>
                      <a:pt x="35966" y="1375"/>
                      <a:pt x="34112" y="2342"/>
                    </a:cubicBezTo>
                    <a:cubicBezTo>
                      <a:pt x="33394" y="2716"/>
                      <a:pt x="32674" y="3111"/>
                      <a:pt x="31953" y="3511"/>
                    </a:cubicBezTo>
                    <a:cubicBezTo>
                      <a:pt x="27917" y="5742"/>
                      <a:pt x="23829" y="8111"/>
                      <a:pt x="19303" y="8111"/>
                    </a:cubicBezTo>
                    <a:cubicBezTo>
                      <a:pt x="19200" y="8111"/>
                      <a:pt x="19097" y="8110"/>
                      <a:pt x="18993" y="8107"/>
                    </a:cubicBezTo>
                    <a:cubicBezTo>
                      <a:pt x="18407" y="8094"/>
                      <a:pt x="17819" y="8037"/>
                      <a:pt x="17233" y="7957"/>
                    </a:cubicBezTo>
                    <a:cubicBezTo>
                      <a:pt x="14736" y="7611"/>
                      <a:pt x="12262" y="6808"/>
                      <a:pt x="9793" y="6808"/>
                    </a:cubicBezTo>
                    <a:cubicBezTo>
                      <a:pt x="9214" y="6808"/>
                      <a:pt x="8635" y="6852"/>
                      <a:pt x="8056" y="6957"/>
                    </a:cubicBezTo>
                    <a:cubicBezTo>
                      <a:pt x="5459" y="7430"/>
                      <a:pt x="3200" y="9094"/>
                      <a:pt x="1505" y="11116"/>
                    </a:cubicBezTo>
                    <a:cubicBezTo>
                      <a:pt x="950" y="11779"/>
                      <a:pt x="446" y="12487"/>
                      <a:pt x="1" y="13228"/>
                    </a:cubicBezTo>
                    <a:lnTo>
                      <a:pt x="67196" y="13228"/>
                    </a:lnTo>
                    <a:cubicBezTo>
                      <a:pt x="68302" y="11102"/>
                      <a:pt x="69198" y="8873"/>
                      <a:pt x="69832" y="6545"/>
                    </a:cubicBezTo>
                    <a:cubicBezTo>
                      <a:pt x="70174" y="5291"/>
                      <a:pt x="70363" y="3828"/>
                      <a:pt x="70071" y="2598"/>
                    </a:cubicBezTo>
                    <a:cubicBezTo>
                      <a:pt x="69877" y="1784"/>
                      <a:pt x="69474" y="1071"/>
                      <a:pt x="68763" y="587"/>
                    </a:cubicBezTo>
                    <a:cubicBezTo>
                      <a:pt x="68129" y="157"/>
                      <a:pt x="67353" y="0"/>
                      <a:pt x="665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26"/>
              <p:cNvSpPr/>
              <p:nvPr/>
            </p:nvSpPr>
            <p:spPr>
              <a:xfrm rot="-5400000">
                <a:off x="6887304" y="2886833"/>
                <a:ext cx="3799128" cy="714213"/>
              </a:xfrm>
              <a:custGeom>
                <a:avLst/>
                <a:gdLst/>
                <a:ahLst/>
                <a:cxnLst/>
                <a:rect l="l" t="t" r="r" b="b"/>
                <a:pathLst>
                  <a:path w="70364" h="13228" extrusionOk="0">
                    <a:moveTo>
                      <a:pt x="66583" y="0"/>
                    </a:moveTo>
                    <a:cubicBezTo>
                      <a:pt x="66433" y="0"/>
                      <a:pt x="66284" y="6"/>
                      <a:pt x="66136" y="17"/>
                    </a:cubicBezTo>
                    <a:cubicBezTo>
                      <a:pt x="63218" y="234"/>
                      <a:pt x="60767" y="2179"/>
                      <a:pt x="58358" y="3841"/>
                    </a:cubicBezTo>
                    <a:cubicBezTo>
                      <a:pt x="56406" y="5188"/>
                      <a:pt x="54115" y="6431"/>
                      <a:pt x="51817" y="6431"/>
                    </a:cubicBezTo>
                    <a:cubicBezTo>
                      <a:pt x="51279" y="6431"/>
                      <a:pt x="50740" y="6363"/>
                      <a:pt x="50205" y="6212"/>
                    </a:cubicBezTo>
                    <a:cubicBezTo>
                      <a:pt x="47039" y="5316"/>
                      <a:pt x="45178" y="1821"/>
                      <a:pt x="42049" y="806"/>
                    </a:cubicBezTo>
                    <a:cubicBezTo>
                      <a:pt x="41403" y="596"/>
                      <a:pt x="40744" y="505"/>
                      <a:pt x="40082" y="505"/>
                    </a:cubicBezTo>
                    <a:cubicBezTo>
                      <a:pt x="38042" y="505"/>
                      <a:pt x="35966" y="1375"/>
                      <a:pt x="34112" y="2342"/>
                    </a:cubicBezTo>
                    <a:cubicBezTo>
                      <a:pt x="33394" y="2716"/>
                      <a:pt x="32674" y="3111"/>
                      <a:pt x="31953" y="3511"/>
                    </a:cubicBezTo>
                    <a:cubicBezTo>
                      <a:pt x="27917" y="5742"/>
                      <a:pt x="23829" y="8111"/>
                      <a:pt x="19303" y="8111"/>
                    </a:cubicBezTo>
                    <a:cubicBezTo>
                      <a:pt x="19200" y="8111"/>
                      <a:pt x="19097" y="8110"/>
                      <a:pt x="18993" y="8107"/>
                    </a:cubicBezTo>
                    <a:cubicBezTo>
                      <a:pt x="18407" y="8094"/>
                      <a:pt x="17819" y="8037"/>
                      <a:pt x="17233" y="7957"/>
                    </a:cubicBezTo>
                    <a:cubicBezTo>
                      <a:pt x="14736" y="7611"/>
                      <a:pt x="12262" y="6808"/>
                      <a:pt x="9793" y="6808"/>
                    </a:cubicBezTo>
                    <a:cubicBezTo>
                      <a:pt x="9214" y="6808"/>
                      <a:pt x="8635" y="6852"/>
                      <a:pt x="8056" y="6957"/>
                    </a:cubicBezTo>
                    <a:cubicBezTo>
                      <a:pt x="5459" y="7430"/>
                      <a:pt x="3200" y="9094"/>
                      <a:pt x="1505" y="11116"/>
                    </a:cubicBezTo>
                    <a:cubicBezTo>
                      <a:pt x="950" y="11779"/>
                      <a:pt x="446" y="12487"/>
                      <a:pt x="1" y="13228"/>
                    </a:cubicBezTo>
                    <a:lnTo>
                      <a:pt x="67196" y="13228"/>
                    </a:lnTo>
                    <a:cubicBezTo>
                      <a:pt x="68302" y="11102"/>
                      <a:pt x="69198" y="8873"/>
                      <a:pt x="69832" y="6545"/>
                    </a:cubicBezTo>
                    <a:cubicBezTo>
                      <a:pt x="70174" y="5291"/>
                      <a:pt x="70363" y="3828"/>
                      <a:pt x="70071" y="2598"/>
                    </a:cubicBezTo>
                    <a:cubicBezTo>
                      <a:pt x="69877" y="1784"/>
                      <a:pt x="69474" y="1071"/>
                      <a:pt x="68763" y="587"/>
                    </a:cubicBezTo>
                    <a:cubicBezTo>
                      <a:pt x="68129" y="157"/>
                      <a:pt x="67353" y="0"/>
                      <a:pt x="665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26"/>
              <p:cNvSpPr/>
              <p:nvPr/>
            </p:nvSpPr>
            <p:spPr>
              <a:xfrm>
                <a:off x="7380332" y="0"/>
                <a:ext cx="1763650" cy="882116"/>
              </a:xfrm>
              <a:custGeom>
                <a:avLst/>
                <a:gdLst/>
                <a:ahLst/>
                <a:cxnLst/>
                <a:rect l="l" t="t" r="r" b="b"/>
                <a:pathLst>
                  <a:path w="18174" h="9090" extrusionOk="0">
                    <a:moveTo>
                      <a:pt x="967" y="1"/>
                    </a:moveTo>
                    <a:cubicBezTo>
                      <a:pt x="311" y="2200"/>
                      <a:pt x="0" y="4484"/>
                      <a:pt x="270" y="6761"/>
                    </a:cubicBezTo>
                    <a:cubicBezTo>
                      <a:pt x="384" y="7716"/>
                      <a:pt x="766" y="8842"/>
                      <a:pt x="1712" y="9056"/>
                    </a:cubicBezTo>
                    <a:cubicBezTo>
                      <a:pt x="1813" y="9079"/>
                      <a:pt x="1916" y="9089"/>
                      <a:pt x="2018" y="9089"/>
                    </a:cubicBezTo>
                    <a:cubicBezTo>
                      <a:pt x="2322" y="9089"/>
                      <a:pt x="2627" y="8997"/>
                      <a:pt x="2902" y="8866"/>
                    </a:cubicBezTo>
                    <a:cubicBezTo>
                      <a:pt x="4080" y="8304"/>
                      <a:pt x="4775" y="7103"/>
                      <a:pt x="5500" y="6023"/>
                    </a:cubicBezTo>
                    <a:cubicBezTo>
                      <a:pt x="6224" y="4945"/>
                      <a:pt x="7191" y="3848"/>
                      <a:pt x="8497" y="3722"/>
                    </a:cubicBezTo>
                    <a:cubicBezTo>
                      <a:pt x="8583" y="3714"/>
                      <a:pt x="8669" y="3710"/>
                      <a:pt x="8755" y="3710"/>
                    </a:cubicBezTo>
                    <a:cubicBezTo>
                      <a:pt x="10073" y="3710"/>
                      <a:pt x="11313" y="4642"/>
                      <a:pt x="12637" y="4642"/>
                    </a:cubicBezTo>
                    <a:cubicBezTo>
                      <a:pt x="12691" y="4642"/>
                      <a:pt x="12744" y="4641"/>
                      <a:pt x="12798" y="4637"/>
                    </a:cubicBezTo>
                    <a:cubicBezTo>
                      <a:pt x="14039" y="4565"/>
                      <a:pt x="15037" y="3643"/>
                      <a:pt x="15846" y="2715"/>
                    </a:cubicBezTo>
                    <a:cubicBezTo>
                      <a:pt x="16619" y="1829"/>
                      <a:pt x="17357" y="857"/>
                      <a:pt x="181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26"/>
              <p:cNvSpPr/>
              <p:nvPr/>
            </p:nvSpPr>
            <p:spPr>
              <a:xfrm flipH="1">
                <a:off x="-5" y="4500500"/>
                <a:ext cx="1584830" cy="642988"/>
              </a:xfrm>
              <a:custGeom>
                <a:avLst/>
                <a:gdLst/>
                <a:ahLst/>
                <a:cxnLst/>
                <a:rect l="l" t="t" r="r" b="b"/>
                <a:pathLst>
                  <a:path w="33844" h="13731" extrusionOk="0">
                    <a:moveTo>
                      <a:pt x="29116" y="1"/>
                    </a:moveTo>
                    <a:cubicBezTo>
                      <a:pt x="27654" y="1"/>
                      <a:pt x="26190" y="49"/>
                      <a:pt x="24733" y="121"/>
                    </a:cubicBezTo>
                    <a:cubicBezTo>
                      <a:pt x="19618" y="377"/>
                      <a:pt x="14405" y="963"/>
                      <a:pt x="9764" y="3100"/>
                    </a:cubicBezTo>
                    <a:cubicBezTo>
                      <a:pt x="9610" y="3170"/>
                      <a:pt x="9457" y="3243"/>
                      <a:pt x="9303" y="3318"/>
                    </a:cubicBezTo>
                    <a:cubicBezTo>
                      <a:pt x="4990" y="5419"/>
                      <a:pt x="1246" y="9151"/>
                      <a:pt x="1" y="13730"/>
                    </a:cubicBezTo>
                    <a:lnTo>
                      <a:pt x="33844" y="13730"/>
                    </a:lnTo>
                    <a:lnTo>
                      <a:pt x="33844" y="199"/>
                    </a:lnTo>
                    <a:cubicBezTo>
                      <a:pt x="32275" y="57"/>
                      <a:pt x="30696" y="1"/>
                      <a:pt x="291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0" name="Google Shape;1320;p26"/>
          <p:cNvGrpSpPr/>
          <p:nvPr/>
        </p:nvGrpSpPr>
        <p:grpSpPr>
          <a:xfrm>
            <a:off x="720011" y="156174"/>
            <a:ext cx="8282892" cy="4626917"/>
            <a:chOff x="720011" y="156174"/>
            <a:chExt cx="8282892" cy="4626917"/>
          </a:xfrm>
        </p:grpSpPr>
        <p:sp>
          <p:nvSpPr>
            <p:cNvPr id="1321" name="Google Shape;1321;p26"/>
            <p:cNvSpPr/>
            <p:nvPr/>
          </p:nvSpPr>
          <p:spPr>
            <a:xfrm>
              <a:off x="720011" y="1579123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6"/>
            <p:cNvSpPr/>
            <p:nvPr/>
          </p:nvSpPr>
          <p:spPr>
            <a:xfrm>
              <a:off x="1977776" y="2244427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6"/>
            <p:cNvSpPr/>
            <p:nvPr/>
          </p:nvSpPr>
          <p:spPr>
            <a:xfrm>
              <a:off x="2256362" y="156186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7564405" y="1087992"/>
              <a:ext cx="99173" cy="140119"/>
            </a:xfrm>
            <a:custGeom>
              <a:avLst/>
              <a:gdLst/>
              <a:ahLst/>
              <a:cxnLst/>
              <a:rect l="l" t="t" r="r" b="b"/>
              <a:pathLst>
                <a:path w="3013" h="4257" extrusionOk="0">
                  <a:moveTo>
                    <a:pt x="513" y="0"/>
                  </a:moveTo>
                  <a:cubicBezTo>
                    <a:pt x="438" y="0"/>
                    <a:pt x="363" y="3"/>
                    <a:pt x="289" y="5"/>
                  </a:cubicBezTo>
                  <a:cubicBezTo>
                    <a:pt x="215" y="7"/>
                    <a:pt x="146" y="39"/>
                    <a:pt x="84" y="79"/>
                  </a:cubicBezTo>
                  <a:cubicBezTo>
                    <a:pt x="8" y="130"/>
                    <a:pt x="0" y="228"/>
                    <a:pt x="66" y="296"/>
                  </a:cubicBezTo>
                  <a:cubicBezTo>
                    <a:pt x="128" y="360"/>
                    <a:pt x="201" y="390"/>
                    <a:pt x="292" y="391"/>
                  </a:cubicBezTo>
                  <a:cubicBezTo>
                    <a:pt x="439" y="393"/>
                    <a:pt x="587" y="397"/>
                    <a:pt x="731" y="417"/>
                  </a:cubicBezTo>
                  <a:cubicBezTo>
                    <a:pt x="957" y="449"/>
                    <a:pt x="1002" y="517"/>
                    <a:pt x="960" y="736"/>
                  </a:cubicBezTo>
                  <a:cubicBezTo>
                    <a:pt x="926" y="922"/>
                    <a:pt x="863" y="1099"/>
                    <a:pt x="782" y="1273"/>
                  </a:cubicBezTo>
                  <a:cubicBezTo>
                    <a:pt x="664" y="1524"/>
                    <a:pt x="696" y="1765"/>
                    <a:pt x="875" y="1980"/>
                  </a:cubicBezTo>
                  <a:cubicBezTo>
                    <a:pt x="994" y="2121"/>
                    <a:pt x="1156" y="2196"/>
                    <a:pt x="1335" y="2239"/>
                  </a:cubicBezTo>
                  <a:cubicBezTo>
                    <a:pt x="1437" y="2263"/>
                    <a:pt x="1542" y="2278"/>
                    <a:pt x="1643" y="2305"/>
                  </a:cubicBezTo>
                  <a:cubicBezTo>
                    <a:pt x="1852" y="2360"/>
                    <a:pt x="1901" y="2434"/>
                    <a:pt x="1869" y="2646"/>
                  </a:cubicBezTo>
                  <a:cubicBezTo>
                    <a:pt x="1842" y="2823"/>
                    <a:pt x="1778" y="2989"/>
                    <a:pt x="1708" y="3156"/>
                  </a:cubicBezTo>
                  <a:cubicBezTo>
                    <a:pt x="1532" y="3567"/>
                    <a:pt x="1673" y="3981"/>
                    <a:pt x="2063" y="4178"/>
                  </a:cubicBezTo>
                  <a:cubicBezTo>
                    <a:pt x="2172" y="4234"/>
                    <a:pt x="2282" y="4257"/>
                    <a:pt x="2391" y="4257"/>
                  </a:cubicBezTo>
                  <a:cubicBezTo>
                    <a:pt x="2547" y="4257"/>
                    <a:pt x="2702" y="4211"/>
                    <a:pt x="2853" y="4145"/>
                  </a:cubicBezTo>
                  <a:cubicBezTo>
                    <a:pt x="2968" y="4095"/>
                    <a:pt x="3012" y="4004"/>
                    <a:pt x="2974" y="3922"/>
                  </a:cubicBezTo>
                  <a:cubicBezTo>
                    <a:pt x="2950" y="3872"/>
                    <a:pt x="2931" y="3841"/>
                    <a:pt x="2859" y="3841"/>
                  </a:cubicBezTo>
                  <a:cubicBezTo>
                    <a:pt x="2833" y="3841"/>
                    <a:pt x="2801" y="3845"/>
                    <a:pt x="2758" y="3854"/>
                  </a:cubicBezTo>
                  <a:cubicBezTo>
                    <a:pt x="2658" y="3875"/>
                    <a:pt x="2558" y="3895"/>
                    <a:pt x="2455" y="3895"/>
                  </a:cubicBezTo>
                  <a:cubicBezTo>
                    <a:pt x="2432" y="3895"/>
                    <a:pt x="2408" y="3894"/>
                    <a:pt x="2384" y="3891"/>
                  </a:cubicBezTo>
                  <a:cubicBezTo>
                    <a:pt x="2119" y="3865"/>
                    <a:pt x="1973" y="3662"/>
                    <a:pt x="2037" y="3406"/>
                  </a:cubicBezTo>
                  <a:cubicBezTo>
                    <a:pt x="2059" y="3316"/>
                    <a:pt x="2101" y="3228"/>
                    <a:pt x="2135" y="3141"/>
                  </a:cubicBezTo>
                  <a:cubicBezTo>
                    <a:pt x="2214" y="2934"/>
                    <a:pt x="2284" y="2725"/>
                    <a:pt x="2267" y="2497"/>
                  </a:cubicBezTo>
                  <a:cubicBezTo>
                    <a:pt x="2245" y="2214"/>
                    <a:pt x="2098" y="2024"/>
                    <a:pt x="1831" y="1944"/>
                  </a:cubicBezTo>
                  <a:cubicBezTo>
                    <a:pt x="1752" y="1920"/>
                    <a:pt x="1668" y="1906"/>
                    <a:pt x="1550" y="1877"/>
                  </a:cubicBezTo>
                  <a:cubicBezTo>
                    <a:pt x="1533" y="1875"/>
                    <a:pt x="1481" y="1866"/>
                    <a:pt x="1433" y="1855"/>
                  </a:cubicBezTo>
                  <a:cubicBezTo>
                    <a:pt x="1111" y="1778"/>
                    <a:pt x="1048" y="1657"/>
                    <a:pt x="1176" y="1360"/>
                  </a:cubicBezTo>
                  <a:cubicBezTo>
                    <a:pt x="1188" y="1331"/>
                    <a:pt x="1208" y="1305"/>
                    <a:pt x="1219" y="1275"/>
                  </a:cubicBezTo>
                  <a:cubicBezTo>
                    <a:pt x="1287" y="1098"/>
                    <a:pt x="1346" y="919"/>
                    <a:pt x="1370" y="730"/>
                  </a:cubicBezTo>
                  <a:cubicBezTo>
                    <a:pt x="1415" y="377"/>
                    <a:pt x="1261" y="138"/>
                    <a:pt x="916" y="45"/>
                  </a:cubicBezTo>
                  <a:cubicBezTo>
                    <a:pt x="783" y="9"/>
                    <a:pt x="648" y="0"/>
                    <a:pt x="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1695398" y="2078573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6"/>
            <p:cNvSpPr/>
            <p:nvPr/>
          </p:nvSpPr>
          <p:spPr>
            <a:xfrm>
              <a:off x="8509073" y="3918848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6"/>
            <p:cNvSpPr/>
            <p:nvPr/>
          </p:nvSpPr>
          <p:spPr>
            <a:xfrm>
              <a:off x="8864023" y="754423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6"/>
            <p:cNvSpPr/>
            <p:nvPr/>
          </p:nvSpPr>
          <p:spPr>
            <a:xfrm>
              <a:off x="6705123" y="455498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6"/>
            <p:cNvSpPr/>
            <p:nvPr/>
          </p:nvSpPr>
          <p:spPr>
            <a:xfrm>
              <a:off x="8216948" y="2300973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6"/>
            <p:cNvSpPr/>
            <p:nvPr/>
          </p:nvSpPr>
          <p:spPr>
            <a:xfrm>
              <a:off x="7403673" y="4698598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6"/>
            <p:cNvSpPr/>
            <p:nvPr/>
          </p:nvSpPr>
          <p:spPr>
            <a:xfrm>
              <a:off x="2419823" y="370998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6"/>
            <p:cNvSpPr/>
            <p:nvPr/>
          </p:nvSpPr>
          <p:spPr>
            <a:xfrm>
              <a:off x="1417037" y="2390349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6"/>
            <p:cNvSpPr/>
            <p:nvPr/>
          </p:nvSpPr>
          <p:spPr>
            <a:xfrm>
              <a:off x="7448737" y="2108849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6"/>
            <p:cNvSpPr/>
            <p:nvPr/>
          </p:nvSpPr>
          <p:spPr>
            <a:xfrm>
              <a:off x="8908437" y="993199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6"/>
            <p:cNvSpPr/>
            <p:nvPr/>
          </p:nvSpPr>
          <p:spPr>
            <a:xfrm>
              <a:off x="6370237" y="156174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6"/>
            <p:cNvSpPr/>
            <p:nvPr/>
          </p:nvSpPr>
          <p:spPr>
            <a:xfrm>
              <a:off x="7032012" y="4576999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6"/>
            <p:cNvSpPr/>
            <p:nvPr/>
          </p:nvSpPr>
          <p:spPr>
            <a:xfrm>
              <a:off x="1616676" y="300402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6"/>
            <p:cNvSpPr/>
            <p:nvPr/>
          </p:nvSpPr>
          <p:spPr>
            <a:xfrm>
              <a:off x="922613" y="1643590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6"/>
            <p:cNvSpPr/>
            <p:nvPr/>
          </p:nvSpPr>
          <p:spPr>
            <a:xfrm>
              <a:off x="6464688" y="413265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6"/>
            <p:cNvSpPr/>
            <p:nvPr/>
          </p:nvSpPr>
          <p:spPr>
            <a:xfrm>
              <a:off x="7636163" y="1523665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6"/>
            <p:cNvSpPr/>
            <p:nvPr/>
          </p:nvSpPr>
          <p:spPr>
            <a:xfrm>
              <a:off x="8156213" y="3168615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6"/>
            <p:cNvSpPr/>
            <p:nvPr/>
          </p:nvSpPr>
          <p:spPr>
            <a:xfrm>
              <a:off x="1170230" y="2142030"/>
              <a:ext cx="99173" cy="140119"/>
            </a:xfrm>
            <a:custGeom>
              <a:avLst/>
              <a:gdLst/>
              <a:ahLst/>
              <a:cxnLst/>
              <a:rect l="l" t="t" r="r" b="b"/>
              <a:pathLst>
                <a:path w="3013" h="4257" extrusionOk="0">
                  <a:moveTo>
                    <a:pt x="513" y="0"/>
                  </a:moveTo>
                  <a:cubicBezTo>
                    <a:pt x="438" y="0"/>
                    <a:pt x="363" y="3"/>
                    <a:pt x="289" y="5"/>
                  </a:cubicBezTo>
                  <a:cubicBezTo>
                    <a:pt x="215" y="7"/>
                    <a:pt x="146" y="39"/>
                    <a:pt x="84" y="79"/>
                  </a:cubicBezTo>
                  <a:cubicBezTo>
                    <a:pt x="8" y="130"/>
                    <a:pt x="0" y="228"/>
                    <a:pt x="66" y="296"/>
                  </a:cubicBezTo>
                  <a:cubicBezTo>
                    <a:pt x="128" y="360"/>
                    <a:pt x="201" y="390"/>
                    <a:pt x="292" y="391"/>
                  </a:cubicBezTo>
                  <a:cubicBezTo>
                    <a:pt x="439" y="393"/>
                    <a:pt x="587" y="397"/>
                    <a:pt x="731" y="417"/>
                  </a:cubicBezTo>
                  <a:cubicBezTo>
                    <a:pt x="957" y="449"/>
                    <a:pt x="1002" y="517"/>
                    <a:pt x="960" y="736"/>
                  </a:cubicBezTo>
                  <a:cubicBezTo>
                    <a:pt x="926" y="922"/>
                    <a:pt x="863" y="1099"/>
                    <a:pt x="782" y="1273"/>
                  </a:cubicBezTo>
                  <a:cubicBezTo>
                    <a:pt x="664" y="1524"/>
                    <a:pt x="696" y="1765"/>
                    <a:pt x="875" y="1980"/>
                  </a:cubicBezTo>
                  <a:cubicBezTo>
                    <a:pt x="994" y="2121"/>
                    <a:pt x="1156" y="2196"/>
                    <a:pt x="1335" y="2239"/>
                  </a:cubicBezTo>
                  <a:cubicBezTo>
                    <a:pt x="1437" y="2263"/>
                    <a:pt x="1542" y="2278"/>
                    <a:pt x="1643" y="2305"/>
                  </a:cubicBezTo>
                  <a:cubicBezTo>
                    <a:pt x="1852" y="2360"/>
                    <a:pt x="1901" y="2434"/>
                    <a:pt x="1869" y="2646"/>
                  </a:cubicBezTo>
                  <a:cubicBezTo>
                    <a:pt x="1842" y="2823"/>
                    <a:pt x="1778" y="2989"/>
                    <a:pt x="1708" y="3156"/>
                  </a:cubicBezTo>
                  <a:cubicBezTo>
                    <a:pt x="1532" y="3567"/>
                    <a:pt x="1673" y="3981"/>
                    <a:pt x="2063" y="4178"/>
                  </a:cubicBezTo>
                  <a:cubicBezTo>
                    <a:pt x="2172" y="4234"/>
                    <a:pt x="2282" y="4257"/>
                    <a:pt x="2391" y="4257"/>
                  </a:cubicBezTo>
                  <a:cubicBezTo>
                    <a:pt x="2547" y="4257"/>
                    <a:pt x="2702" y="4211"/>
                    <a:pt x="2853" y="4145"/>
                  </a:cubicBezTo>
                  <a:cubicBezTo>
                    <a:pt x="2968" y="4095"/>
                    <a:pt x="3012" y="4004"/>
                    <a:pt x="2974" y="3922"/>
                  </a:cubicBezTo>
                  <a:cubicBezTo>
                    <a:pt x="2950" y="3872"/>
                    <a:pt x="2931" y="3841"/>
                    <a:pt x="2859" y="3841"/>
                  </a:cubicBezTo>
                  <a:cubicBezTo>
                    <a:pt x="2833" y="3841"/>
                    <a:pt x="2801" y="3845"/>
                    <a:pt x="2758" y="3854"/>
                  </a:cubicBezTo>
                  <a:cubicBezTo>
                    <a:pt x="2658" y="3875"/>
                    <a:pt x="2558" y="3895"/>
                    <a:pt x="2455" y="3895"/>
                  </a:cubicBezTo>
                  <a:cubicBezTo>
                    <a:pt x="2432" y="3895"/>
                    <a:pt x="2408" y="3894"/>
                    <a:pt x="2384" y="3891"/>
                  </a:cubicBezTo>
                  <a:cubicBezTo>
                    <a:pt x="2119" y="3865"/>
                    <a:pt x="1973" y="3662"/>
                    <a:pt x="2037" y="3406"/>
                  </a:cubicBezTo>
                  <a:cubicBezTo>
                    <a:pt x="2059" y="3316"/>
                    <a:pt x="2101" y="3228"/>
                    <a:pt x="2135" y="3141"/>
                  </a:cubicBezTo>
                  <a:cubicBezTo>
                    <a:pt x="2214" y="2934"/>
                    <a:pt x="2284" y="2725"/>
                    <a:pt x="2267" y="2497"/>
                  </a:cubicBezTo>
                  <a:cubicBezTo>
                    <a:pt x="2245" y="2214"/>
                    <a:pt x="2098" y="2024"/>
                    <a:pt x="1831" y="1944"/>
                  </a:cubicBezTo>
                  <a:cubicBezTo>
                    <a:pt x="1752" y="1920"/>
                    <a:pt x="1668" y="1906"/>
                    <a:pt x="1550" y="1877"/>
                  </a:cubicBezTo>
                  <a:cubicBezTo>
                    <a:pt x="1533" y="1875"/>
                    <a:pt x="1481" y="1866"/>
                    <a:pt x="1433" y="1855"/>
                  </a:cubicBezTo>
                  <a:cubicBezTo>
                    <a:pt x="1111" y="1778"/>
                    <a:pt x="1048" y="1657"/>
                    <a:pt x="1176" y="1360"/>
                  </a:cubicBezTo>
                  <a:cubicBezTo>
                    <a:pt x="1188" y="1331"/>
                    <a:pt x="1208" y="1305"/>
                    <a:pt x="1219" y="1275"/>
                  </a:cubicBezTo>
                  <a:cubicBezTo>
                    <a:pt x="1287" y="1098"/>
                    <a:pt x="1346" y="919"/>
                    <a:pt x="1370" y="730"/>
                  </a:cubicBezTo>
                  <a:cubicBezTo>
                    <a:pt x="1415" y="377"/>
                    <a:pt x="1261" y="138"/>
                    <a:pt x="916" y="45"/>
                  </a:cubicBezTo>
                  <a:cubicBezTo>
                    <a:pt x="783" y="9"/>
                    <a:pt x="648" y="0"/>
                    <a:pt x="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HEADER_1"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5" name="Google Shape;1345;p28"/>
          <p:cNvGrpSpPr/>
          <p:nvPr/>
        </p:nvGrpSpPr>
        <p:grpSpPr>
          <a:xfrm>
            <a:off x="-27" y="-152372"/>
            <a:ext cx="9144056" cy="5446863"/>
            <a:chOff x="-27" y="-152372"/>
            <a:chExt cx="9144056" cy="5446863"/>
          </a:xfrm>
        </p:grpSpPr>
        <p:sp>
          <p:nvSpPr>
            <p:cNvPr id="1346" name="Google Shape;1346;p28"/>
            <p:cNvSpPr/>
            <p:nvPr/>
          </p:nvSpPr>
          <p:spPr>
            <a:xfrm rot="5400000">
              <a:off x="5844182" y="1994645"/>
              <a:ext cx="5142063" cy="1457631"/>
            </a:xfrm>
            <a:custGeom>
              <a:avLst/>
              <a:gdLst/>
              <a:ahLst/>
              <a:cxnLst/>
              <a:rect l="l" t="t" r="r" b="b"/>
              <a:pathLst>
                <a:path w="62754" h="17789" extrusionOk="0">
                  <a:moveTo>
                    <a:pt x="1" y="0"/>
                  </a:moveTo>
                  <a:cubicBezTo>
                    <a:pt x="164" y="1474"/>
                    <a:pt x="753" y="2843"/>
                    <a:pt x="2055" y="4016"/>
                  </a:cubicBezTo>
                  <a:cubicBezTo>
                    <a:pt x="3946" y="5720"/>
                    <a:pt x="6219" y="6956"/>
                    <a:pt x="8175" y="8591"/>
                  </a:cubicBezTo>
                  <a:cubicBezTo>
                    <a:pt x="8972" y="9258"/>
                    <a:pt x="9751" y="9944"/>
                    <a:pt x="10535" y="10619"/>
                  </a:cubicBezTo>
                  <a:cubicBezTo>
                    <a:pt x="11758" y="11672"/>
                    <a:pt x="12996" y="12704"/>
                    <a:pt x="14339" y="13601"/>
                  </a:cubicBezTo>
                  <a:cubicBezTo>
                    <a:pt x="18653" y="16483"/>
                    <a:pt x="23826" y="17788"/>
                    <a:pt x="29039" y="17788"/>
                  </a:cubicBezTo>
                  <a:cubicBezTo>
                    <a:pt x="31857" y="17788"/>
                    <a:pt x="34686" y="17407"/>
                    <a:pt x="37397" y="16688"/>
                  </a:cubicBezTo>
                  <a:cubicBezTo>
                    <a:pt x="42410" y="15359"/>
                    <a:pt x="47061" y="12973"/>
                    <a:pt x="51334" y="10004"/>
                  </a:cubicBezTo>
                  <a:cubicBezTo>
                    <a:pt x="53645" y="8400"/>
                    <a:pt x="55846" y="6624"/>
                    <a:pt x="57936" y="4752"/>
                  </a:cubicBezTo>
                  <a:cubicBezTo>
                    <a:pt x="59608" y="3254"/>
                    <a:pt x="61228" y="1670"/>
                    <a:pt x="62754" y="2"/>
                  </a:cubicBezTo>
                  <a:lnTo>
                    <a:pt x="62754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8"/>
            <p:cNvSpPr/>
            <p:nvPr/>
          </p:nvSpPr>
          <p:spPr>
            <a:xfrm rot="-5400000">
              <a:off x="-1842243" y="1689845"/>
              <a:ext cx="5142063" cy="1457631"/>
            </a:xfrm>
            <a:custGeom>
              <a:avLst/>
              <a:gdLst/>
              <a:ahLst/>
              <a:cxnLst/>
              <a:rect l="l" t="t" r="r" b="b"/>
              <a:pathLst>
                <a:path w="62754" h="17789" extrusionOk="0">
                  <a:moveTo>
                    <a:pt x="1" y="0"/>
                  </a:moveTo>
                  <a:cubicBezTo>
                    <a:pt x="164" y="1474"/>
                    <a:pt x="753" y="2843"/>
                    <a:pt x="2055" y="4016"/>
                  </a:cubicBezTo>
                  <a:cubicBezTo>
                    <a:pt x="3946" y="5720"/>
                    <a:pt x="6219" y="6956"/>
                    <a:pt x="8175" y="8591"/>
                  </a:cubicBezTo>
                  <a:cubicBezTo>
                    <a:pt x="8972" y="9258"/>
                    <a:pt x="9751" y="9944"/>
                    <a:pt x="10535" y="10619"/>
                  </a:cubicBezTo>
                  <a:cubicBezTo>
                    <a:pt x="11758" y="11672"/>
                    <a:pt x="12996" y="12704"/>
                    <a:pt x="14339" y="13601"/>
                  </a:cubicBezTo>
                  <a:cubicBezTo>
                    <a:pt x="18653" y="16483"/>
                    <a:pt x="23826" y="17788"/>
                    <a:pt x="29039" y="17788"/>
                  </a:cubicBezTo>
                  <a:cubicBezTo>
                    <a:pt x="31857" y="17788"/>
                    <a:pt x="34686" y="17407"/>
                    <a:pt x="37397" y="16688"/>
                  </a:cubicBezTo>
                  <a:cubicBezTo>
                    <a:pt x="42410" y="15359"/>
                    <a:pt x="47061" y="12973"/>
                    <a:pt x="51334" y="10004"/>
                  </a:cubicBezTo>
                  <a:cubicBezTo>
                    <a:pt x="53645" y="8400"/>
                    <a:pt x="55846" y="6624"/>
                    <a:pt x="57936" y="4752"/>
                  </a:cubicBezTo>
                  <a:cubicBezTo>
                    <a:pt x="59608" y="3254"/>
                    <a:pt x="61228" y="1670"/>
                    <a:pt x="62754" y="2"/>
                  </a:cubicBezTo>
                  <a:lnTo>
                    <a:pt x="62754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8"/>
            <p:cNvSpPr/>
            <p:nvPr/>
          </p:nvSpPr>
          <p:spPr>
            <a:xfrm rot="5400000">
              <a:off x="5844182" y="1842245"/>
              <a:ext cx="5142063" cy="1457631"/>
            </a:xfrm>
            <a:custGeom>
              <a:avLst/>
              <a:gdLst/>
              <a:ahLst/>
              <a:cxnLst/>
              <a:rect l="l" t="t" r="r" b="b"/>
              <a:pathLst>
                <a:path w="62754" h="17789" extrusionOk="0">
                  <a:moveTo>
                    <a:pt x="1" y="0"/>
                  </a:moveTo>
                  <a:cubicBezTo>
                    <a:pt x="164" y="1474"/>
                    <a:pt x="753" y="2843"/>
                    <a:pt x="2055" y="4016"/>
                  </a:cubicBezTo>
                  <a:cubicBezTo>
                    <a:pt x="3946" y="5720"/>
                    <a:pt x="6219" y="6956"/>
                    <a:pt x="8175" y="8591"/>
                  </a:cubicBezTo>
                  <a:cubicBezTo>
                    <a:pt x="8972" y="9258"/>
                    <a:pt x="9751" y="9944"/>
                    <a:pt x="10535" y="10619"/>
                  </a:cubicBezTo>
                  <a:cubicBezTo>
                    <a:pt x="11758" y="11672"/>
                    <a:pt x="12996" y="12704"/>
                    <a:pt x="14339" y="13601"/>
                  </a:cubicBezTo>
                  <a:cubicBezTo>
                    <a:pt x="18653" y="16483"/>
                    <a:pt x="23826" y="17788"/>
                    <a:pt x="29039" y="17788"/>
                  </a:cubicBezTo>
                  <a:cubicBezTo>
                    <a:pt x="31857" y="17788"/>
                    <a:pt x="34686" y="17407"/>
                    <a:pt x="37397" y="16688"/>
                  </a:cubicBezTo>
                  <a:cubicBezTo>
                    <a:pt x="42410" y="15359"/>
                    <a:pt x="47061" y="12973"/>
                    <a:pt x="51334" y="10004"/>
                  </a:cubicBezTo>
                  <a:cubicBezTo>
                    <a:pt x="53645" y="8400"/>
                    <a:pt x="55846" y="6624"/>
                    <a:pt x="57936" y="4752"/>
                  </a:cubicBezTo>
                  <a:cubicBezTo>
                    <a:pt x="59608" y="3254"/>
                    <a:pt x="61228" y="1670"/>
                    <a:pt x="62754" y="2"/>
                  </a:cubicBezTo>
                  <a:lnTo>
                    <a:pt x="627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8"/>
            <p:cNvSpPr/>
            <p:nvPr/>
          </p:nvSpPr>
          <p:spPr>
            <a:xfrm rot="-5400000">
              <a:off x="-1842243" y="1842245"/>
              <a:ext cx="5142063" cy="1457631"/>
            </a:xfrm>
            <a:custGeom>
              <a:avLst/>
              <a:gdLst/>
              <a:ahLst/>
              <a:cxnLst/>
              <a:rect l="l" t="t" r="r" b="b"/>
              <a:pathLst>
                <a:path w="62754" h="17789" extrusionOk="0">
                  <a:moveTo>
                    <a:pt x="1" y="0"/>
                  </a:moveTo>
                  <a:cubicBezTo>
                    <a:pt x="164" y="1474"/>
                    <a:pt x="753" y="2843"/>
                    <a:pt x="2055" y="4016"/>
                  </a:cubicBezTo>
                  <a:cubicBezTo>
                    <a:pt x="3946" y="5720"/>
                    <a:pt x="6219" y="6956"/>
                    <a:pt x="8175" y="8591"/>
                  </a:cubicBezTo>
                  <a:cubicBezTo>
                    <a:pt x="8972" y="9258"/>
                    <a:pt x="9751" y="9944"/>
                    <a:pt x="10535" y="10619"/>
                  </a:cubicBezTo>
                  <a:cubicBezTo>
                    <a:pt x="11758" y="11672"/>
                    <a:pt x="12996" y="12704"/>
                    <a:pt x="14339" y="13601"/>
                  </a:cubicBezTo>
                  <a:cubicBezTo>
                    <a:pt x="18653" y="16483"/>
                    <a:pt x="23826" y="17788"/>
                    <a:pt x="29039" y="17788"/>
                  </a:cubicBezTo>
                  <a:cubicBezTo>
                    <a:pt x="31857" y="17788"/>
                    <a:pt x="34686" y="17407"/>
                    <a:pt x="37397" y="16688"/>
                  </a:cubicBezTo>
                  <a:cubicBezTo>
                    <a:pt x="42410" y="15359"/>
                    <a:pt x="47061" y="12973"/>
                    <a:pt x="51334" y="10004"/>
                  </a:cubicBezTo>
                  <a:cubicBezTo>
                    <a:pt x="53645" y="8400"/>
                    <a:pt x="55846" y="6624"/>
                    <a:pt x="57936" y="4752"/>
                  </a:cubicBezTo>
                  <a:cubicBezTo>
                    <a:pt x="59608" y="3254"/>
                    <a:pt x="61228" y="1670"/>
                    <a:pt x="62754" y="2"/>
                  </a:cubicBezTo>
                  <a:lnTo>
                    <a:pt x="627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0" name="Google Shape;1350;p28"/>
          <p:cNvGrpSpPr/>
          <p:nvPr/>
        </p:nvGrpSpPr>
        <p:grpSpPr>
          <a:xfrm>
            <a:off x="199026" y="173448"/>
            <a:ext cx="8670052" cy="2656246"/>
            <a:chOff x="199026" y="173448"/>
            <a:chExt cx="8670052" cy="2656246"/>
          </a:xfrm>
        </p:grpSpPr>
        <p:grpSp>
          <p:nvGrpSpPr>
            <p:cNvPr id="1351" name="Google Shape;1351;p28"/>
            <p:cNvGrpSpPr/>
            <p:nvPr/>
          </p:nvGrpSpPr>
          <p:grpSpPr>
            <a:xfrm>
              <a:off x="199026" y="173448"/>
              <a:ext cx="852703" cy="1994409"/>
              <a:chOff x="199026" y="173448"/>
              <a:chExt cx="852703" cy="1994409"/>
            </a:xfrm>
          </p:grpSpPr>
          <p:sp>
            <p:nvSpPr>
              <p:cNvPr id="1352" name="Google Shape;1352;p28"/>
              <p:cNvSpPr/>
              <p:nvPr/>
            </p:nvSpPr>
            <p:spPr>
              <a:xfrm>
                <a:off x="259761" y="620548"/>
                <a:ext cx="81267" cy="84493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2567" extrusionOk="0">
                    <a:moveTo>
                      <a:pt x="1190" y="0"/>
                    </a:moveTo>
                    <a:cubicBezTo>
                      <a:pt x="1183" y="0"/>
                      <a:pt x="1175" y="1"/>
                      <a:pt x="1168" y="2"/>
                    </a:cubicBezTo>
                    <a:cubicBezTo>
                      <a:pt x="977" y="29"/>
                      <a:pt x="1027" y="98"/>
                      <a:pt x="1039" y="890"/>
                    </a:cubicBezTo>
                    <a:cubicBezTo>
                      <a:pt x="1040" y="956"/>
                      <a:pt x="1022" y="982"/>
                      <a:pt x="988" y="982"/>
                    </a:cubicBezTo>
                    <a:cubicBezTo>
                      <a:pt x="927" y="982"/>
                      <a:pt x="816" y="895"/>
                      <a:pt x="681" y="811"/>
                    </a:cubicBezTo>
                    <a:cubicBezTo>
                      <a:pt x="617" y="772"/>
                      <a:pt x="534" y="740"/>
                      <a:pt x="463" y="740"/>
                    </a:cubicBezTo>
                    <a:cubicBezTo>
                      <a:pt x="405" y="740"/>
                      <a:pt x="355" y="762"/>
                      <a:pt x="330" y="819"/>
                    </a:cubicBezTo>
                    <a:cubicBezTo>
                      <a:pt x="287" y="923"/>
                      <a:pt x="380" y="984"/>
                      <a:pt x="474" y="1046"/>
                    </a:cubicBezTo>
                    <a:cubicBezTo>
                      <a:pt x="977" y="1377"/>
                      <a:pt x="983" y="1279"/>
                      <a:pt x="284" y="1496"/>
                    </a:cubicBezTo>
                    <a:cubicBezTo>
                      <a:pt x="155" y="1535"/>
                      <a:pt x="0" y="1596"/>
                      <a:pt x="50" y="1724"/>
                    </a:cubicBezTo>
                    <a:cubicBezTo>
                      <a:pt x="71" y="1779"/>
                      <a:pt x="123" y="1800"/>
                      <a:pt x="193" y="1800"/>
                    </a:cubicBezTo>
                    <a:cubicBezTo>
                      <a:pt x="398" y="1800"/>
                      <a:pt x="754" y="1623"/>
                      <a:pt x="915" y="1623"/>
                    </a:cubicBezTo>
                    <a:cubicBezTo>
                      <a:pt x="922" y="1623"/>
                      <a:pt x="928" y="1624"/>
                      <a:pt x="935" y="1624"/>
                    </a:cubicBezTo>
                    <a:cubicBezTo>
                      <a:pt x="953" y="1734"/>
                      <a:pt x="859" y="1795"/>
                      <a:pt x="823" y="1883"/>
                    </a:cubicBezTo>
                    <a:cubicBezTo>
                      <a:pt x="765" y="2021"/>
                      <a:pt x="653" y="2088"/>
                      <a:pt x="690" y="2245"/>
                    </a:cubicBezTo>
                    <a:cubicBezTo>
                      <a:pt x="703" y="2302"/>
                      <a:pt x="735" y="2325"/>
                      <a:pt x="774" y="2325"/>
                    </a:cubicBezTo>
                    <a:cubicBezTo>
                      <a:pt x="847" y="2325"/>
                      <a:pt x="947" y="2247"/>
                      <a:pt x="1008" y="2156"/>
                    </a:cubicBezTo>
                    <a:cubicBezTo>
                      <a:pt x="1115" y="1999"/>
                      <a:pt x="1160" y="1913"/>
                      <a:pt x="1200" y="1913"/>
                    </a:cubicBezTo>
                    <a:cubicBezTo>
                      <a:pt x="1251" y="1913"/>
                      <a:pt x="1294" y="2055"/>
                      <a:pt x="1455" y="2367"/>
                    </a:cubicBezTo>
                    <a:cubicBezTo>
                      <a:pt x="1502" y="2459"/>
                      <a:pt x="1567" y="2567"/>
                      <a:pt x="1650" y="2567"/>
                    </a:cubicBezTo>
                    <a:cubicBezTo>
                      <a:pt x="1667" y="2567"/>
                      <a:pt x="1684" y="2562"/>
                      <a:pt x="1702" y="2553"/>
                    </a:cubicBezTo>
                    <a:cubicBezTo>
                      <a:pt x="1820" y="2491"/>
                      <a:pt x="1760" y="2352"/>
                      <a:pt x="1702" y="2219"/>
                    </a:cubicBezTo>
                    <a:cubicBezTo>
                      <a:pt x="1559" y="1888"/>
                      <a:pt x="1470" y="1740"/>
                      <a:pt x="1527" y="1740"/>
                    </a:cubicBezTo>
                    <a:cubicBezTo>
                      <a:pt x="1572" y="1740"/>
                      <a:pt x="1709" y="1833"/>
                      <a:pt x="1985" y="2000"/>
                    </a:cubicBezTo>
                    <a:cubicBezTo>
                      <a:pt x="2049" y="2038"/>
                      <a:pt x="2107" y="2055"/>
                      <a:pt x="2155" y="2055"/>
                    </a:cubicBezTo>
                    <a:cubicBezTo>
                      <a:pt x="2312" y="2055"/>
                      <a:pt x="2350" y="1874"/>
                      <a:pt x="2075" y="1702"/>
                    </a:cubicBezTo>
                    <a:cubicBezTo>
                      <a:pt x="1545" y="1370"/>
                      <a:pt x="1584" y="1417"/>
                      <a:pt x="2210" y="1312"/>
                    </a:cubicBezTo>
                    <a:cubicBezTo>
                      <a:pt x="2269" y="1303"/>
                      <a:pt x="2469" y="1300"/>
                      <a:pt x="2428" y="1114"/>
                    </a:cubicBezTo>
                    <a:cubicBezTo>
                      <a:pt x="2415" y="1052"/>
                      <a:pt x="2370" y="1012"/>
                      <a:pt x="2304" y="1012"/>
                    </a:cubicBezTo>
                    <a:cubicBezTo>
                      <a:pt x="2297" y="1012"/>
                      <a:pt x="2289" y="1013"/>
                      <a:pt x="2280" y="1014"/>
                    </a:cubicBezTo>
                    <a:cubicBezTo>
                      <a:pt x="1940" y="1059"/>
                      <a:pt x="1738" y="1105"/>
                      <a:pt x="1649" y="1105"/>
                    </a:cubicBezTo>
                    <a:cubicBezTo>
                      <a:pt x="1575" y="1105"/>
                      <a:pt x="1579" y="1074"/>
                      <a:pt x="1646" y="985"/>
                    </a:cubicBezTo>
                    <a:cubicBezTo>
                      <a:pt x="1646" y="982"/>
                      <a:pt x="1644" y="982"/>
                      <a:pt x="1643" y="981"/>
                    </a:cubicBezTo>
                    <a:cubicBezTo>
                      <a:pt x="1821" y="782"/>
                      <a:pt x="2074" y="537"/>
                      <a:pt x="1912" y="413"/>
                    </a:cubicBezTo>
                    <a:cubicBezTo>
                      <a:pt x="1883" y="390"/>
                      <a:pt x="1856" y="381"/>
                      <a:pt x="1830" y="381"/>
                    </a:cubicBezTo>
                    <a:cubicBezTo>
                      <a:pt x="1755" y="381"/>
                      <a:pt x="1690" y="461"/>
                      <a:pt x="1612" y="550"/>
                    </a:cubicBezTo>
                    <a:cubicBezTo>
                      <a:pt x="1555" y="616"/>
                      <a:pt x="1416" y="816"/>
                      <a:pt x="1371" y="816"/>
                    </a:cubicBezTo>
                    <a:cubicBezTo>
                      <a:pt x="1369" y="816"/>
                      <a:pt x="1368" y="816"/>
                      <a:pt x="1366" y="816"/>
                    </a:cubicBezTo>
                    <a:cubicBezTo>
                      <a:pt x="1312" y="798"/>
                      <a:pt x="1345" y="768"/>
                      <a:pt x="1325" y="285"/>
                    </a:cubicBezTo>
                    <a:cubicBezTo>
                      <a:pt x="1320" y="152"/>
                      <a:pt x="1308" y="0"/>
                      <a:pt x="11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28"/>
              <p:cNvSpPr/>
              <p:nvPr/>
            </p:nvSpPr>
            <p:spPr>
              <a:xfrm>
                <a:off x="199026" y="445352"/>
                <a:ext cx="60728" cy="8350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2537" extrusionOk="0">
                    <a:moveTo>
                      <a:pt x="953" y="1"/>
                    </a:moveTo>
                    <a:cubicBezTo>
                      <a:pt x="919" y="1"/>
                      <a:pt x="886" y="19"/>
                      <a:pt x="867" y="53"/>
                    </a:cubicBezTo>
                    <a:cubicBezTo>
                      <a:pt x="784" y="206"/>
                      <a:pt x="630" y="779"/>
                      <a:pt x="179" y="1162"/>
                    </a:cubicBezTo>
                    <a:cubicBezTo>
                      <a:pt x="0" y="1314"/>
                      <a:pt x="210" y="1394"/>
                      <a:pt x="426" y="1648"/>
                    </a:cubicBezTo>
                    <a:cubicBezTo>
                      <a:pt x="793" y="2081"/>
                      <a:pt x="799" y="2331"/>
                      <a:pt x="910" y="2488"/>
                    </a:cubicBezTo>
                    <a:cubicBezTo>
                      <a:pt x="933" y="2521"/>
                      <a:pt x="965" y="2537"/>
                      <a:pt x="997" y="2537"/>
                    </a:cubicBezTo>
                    <a:cubicBezTo>
                      <a:pt x="1032" y="2537"/>
                      <a:pt x="1066" y="2518"/>
                      <a:pt x="1088" y="2480"/>
                    </a:cubicBezTo>
                    <a:cubicBezTo>
                      <a:pt x="1117" y="2428"/>
                      <a:pt x="1140" y="2371"/>
                      <a:pt x="1161" y="2315"/>
                    </a:cubicBezTo>
                    <a:cubicBezTo>
                      <a:pt x="1397" y="1686"/>
                      <a:pt x="1667" y="1496"/>
                      <a:pt x="1799" y="1343"/>
                    </a:cubicBezTo>
                    <a:cubicBezTo>
                      <a:pt x="1844" y="1290"/>
                      <a:pt x="1812" y="1179"/>
                      <a:pt x="1782" y="1149"/>
                    </a:cubicBezTo>
                    <a:cubicBezTo>
                      <a:pt x="1660" y="1032"/>
                      <a:pt x="1357" y="787"/>
                      <a:pt x="1137" y="249"/>
                    </a:cubicBezTo>
                    <a:cubicBezTo>
                      <a:pt x="1107" y="178"/>
                      <a:pt x="1081" y="102"/>
                      <a:pt x="1032" y="41"/>
                    </a:cubicBezTo>
                    <a:cubicBezTo>
                      <a:pt x="1011" y="14"/>
                      <a:pt x="982" y="1"/>
                      <a:pt x="9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28"/>
              <p:cNvSpPr/>
              <p:nvPr/>
            </p:nvSpPr>
            <p:spPr>
              <a:xfrm>
                <a:off x="349987" y="1366161"/>
                <a:ext cx="94466" cy="9479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880" extrusionOk="0">
                    <a:moveTo>
                      <a:pt x="1676" y="1"/>
                    </a:moveTo>
                    <a:cubicBezTo>
                      <a:pt x="1636" y="1"/>
                      <a:pt x="1596" y="17"/>
                      <a:pt x="1566" y="51"/>
                    </a:cubicBezTo>
                    <a:lnTo>
                      <a:pt x="1075" y="618"/>
                    </a:lnTo>
                    <a:cubicBezTo>
                      <a:pt x="1046" y="650"/>
                      <a:pt x="1006" y="669"/>
                      <a:pt x="964" y="669"/>
                    </a:cubicBezTo>
                    <a:cubicBezTo>
                      <a:pt x="959" y="669"/>
                      <a:pt x="953" y="668"/>
                      <a:pt x="948" y="668"/>
                    </a:cubicBezTo>
                    <a:lnTo>
                      <a:pt x="201" y="584"/>
                    </a:lnTo>
                    <a:cubicBezTo>
                      <a:pt x="195" y="583"/>
                      <a:pt x="190" y="583"/>
                      <a:pt x="184" y="583"/>
                    </a:cubicBezTo>
                    <a:cubicBezTo>
                      <a:pt x="73" y="583"/>
                      <a:pt x="0" y="706"/>
                      <a:pt x="60" y="804"/>
                    </a:cubicBezTo>
                    <a:lnTo>
                      <a:pt x="448" y="1448"/>
                    </a:lnTo>
                    <a:cubicBezTo>
                      <a:pt x="474" y="1489"/>
                      <a:pt x="476" y="1540"/>
                      <a:pt x="457" y="1584"/>
                    </a:cubicBezTo>
                    <a:lnTo>
                      <a:pt x="146" y="2269"/>
                    </a:lnTo>
                    <a:cubicBezTo>
                      <a:pt x="102" y="2368"/>
                      <a:pt x="176" y="2475"/>
                      <a:pt x="278" y="2475"/>
                    </a:cubicBezTo>
                    <a:cubicBezTo>
                      <a:pt x="290" y="2475"/>
                      <a:pt x="301" y="2474"/>
                      <a:pt x="313" y="2471"/>
                    </a:cubicBezTo>
                    <a:lnTo>
                      <a:pt x="1045" y="2301"/>
                    </a:lnTo>
                    <a:cubicBezTo>
                      <a:pt x="1056" y="2298"/>
                      <a:pt x="1068" y="2297"/>
                      <a:pt x="1079" y="2297"/>
                    </a:cubicBezTo>
                    <a:cubicBezTo>
                      <a:pt x="1114" y="2297"/>
                      <a:pt x="1149" y="2310"/>
                      <a:pt x="1177" y="2335"/>
                    </a:cubicBezTo>
                    <a:lnTo>
                      <a:pt x="1733" y="2841"/>
                    </a:lnTo>
                    <a:cubicBezTo>
                      <a:pt x="1762" y="2868"/>
                      <a:pt x="1796" y="2880"/>
                      <a:pt x="1830" y="2880"/>
                    </a:cubicBezTo>
                    <a:cubicBezTo>
                      <a:pt x="1901" y="2880"/>
                      <a:pt x="1969" y="2828"/>
                      <a:pt x="1976" y="2746"/>
                    </a:cubicBezTo>
                    <a:lnTo>
                      <a:pt x="2040" y="1998"/>
                    </a:lnTo>
                    <a:cubicBezTo>
                      <a:pt x="2044" y="1950"/>
                      <a:pt x="2072" y="1907"/>
                      <a:pt x="2113" y="1883"/>
                    </a:cubicBezTo>
                    <a:lnTo>
                      <a:pt x="2766" y="1510"/>
                    </a:lnTo>
                    <a:cubicBezTo>
                      <a:pt x="2870" y="1453"/>
                      <a:pt x="2861" y="1299"/>
                      <a:pt x="2750" y="1251"/>
                    </a:cubicBezTo>
                    <a:lnTo>
                      <a:pt x="2058" y="958"/>
                    </a:lnTo>
                    <a:cubicBezTo>
                      <a:pt x="2013" y="940"/>
                      <a:pt x="1981" y="900"/>
                      <a:pt x="1971" y="854"/>
                    </a:cubicBezTo>
                    <a:lnTo>
                      <a:pt x="1820" y="117"/>
                    </a:lnTo>
                    <a:cubicBezTo>
                      <a:pt x="1804" y="43"/>
                      <a:pt x="1741" y="1"/>
                      <a:pt x="16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28"/>
              <p:cNvSpPr/>
              <p:nvPr/>
            </p:nvSpPr>
            <p:spPr>
              <a:xfrm>
                <a:off x="542530" y="1586317"/>
                <a:ext cx="99173" cy="140119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4257" extrusionOk="0">
                    <a:moveTo>
                      <a:pt x="513" y="0"/>
                    </a:moveTo>
                    <a:cubicBezTo>
                      <a:pt x="438" y="0"/>
                      <a:pt x="363" y="3"/>
                      <a:pt x="289" y="5"/>
                    </a:cubicBezTo>
                    <a:cubicBezTo>
                      <a:pt x="215" y="7"/>
                      <a:pt x="146" y="39"/>
                      <a:pt x="84" y="79"/>
                    </a:cubicBezTo>
                    <a:cubicBezTo>
                      <a:pt x="8" y="130"/>
                      <a:pt x="0" y="228"/>
                      <a:pt x="66" y="296"/>
                    </a:cubicBezTo>
                    <a:cubicBezTo>
                      <a:pt x="128" y="360"/>
                      <a:pt x="201" y="390"/>
                      <a:pt x="292" y="391"/>
                    </a:cubicBezTo>
                    <a:cubicBezTo>
                      <a:pt x="439" y="393"/>
                      <a:pt x="587" y="397"/>
                      <a:pt x="731" y="417"/>
                    </a:cubicBezTo>
                    <a:cubicBezTo>
                      <a:pt x="957" y="449"/>
                      <a:pt x="1002" y="517"/>
                      <a:pt x="960" y="736"/>
                    </a:cubicBezTo>
                    <a:cubicBezTo>
                      <a:pt x="926" y="922"/>
                      <a:pt x="863" y="1099"/>
                      <a:pt x="782" y="1273"/>
                    </a:cubicBezTo>
                    <a:cubicBezTo>
                      <a:pt x="664" y="1524"/>
                      <a:pt x="696" y="1765"/>
                      <a:pt x="875" y="1980"/>
                    </a:cubicBezTo>
                    <a:cubicBezTo>
                      <a:pt x="994" y="2121"/>
                      <a:pt x="1156" y="2196"/>
                      <a:pt x="1335" y="2239"/>
                    </a:cubicBezTo>
                    <a:cubicBezTo>
                      <a:pt x="1437" y="2263"/>
                      <a:pt x="1542" y="2278"/>
                      <a:pt x="1643" y="2305"/>
                    </a:cubicBezTo>
                    <a:cubicBezTo>
                      <a:pt x="1852" y="2360"/>
                      <a:pt x="1901" y="2434"/>
                      <a:pt x="1869" y="2646"/>
                    </a:cubicBezTo>
                    <a:cubicBezTo>
                      <a:pt x="1842" y="2823"/>
                      <a:pt x="1778" y="2989"/>
                      <a:pt x="1708" y="3156"/>
                    </a:cubicBezTo>
                    <a:cubicBezTo>
                      <a:pt x="1532" y="3567"/>
                      <a:pt x="1673" y="3981"/>
                      <a:pt x="2063" y="4178"/>
                    </a:cubicBezTo>
                    <a:cubicBezTo>
                      <a:pt x="2172" y="4234"/>
                      <a:pt x="2282" y="4257"/>
                      <a:pt x="2391" y="4257"/>
                    </a:cubicBezTo>
                    <a:cubicBezTo>
                      <a:pt x="2547" y="4257"/>
                      <a:pt x="2702" y="4211"/>
                      <a:pt x="2853" y="4145"/>
                    </a:cubicBezTo>
                    <a:cubicBezTo>
                      <a:pt x="2968" y="4095"/>
                      <a:pt x="3012" y="4004"/>
                      <a:pt x="2974" y="3922"/>
                    </a:cubicBezTo>
                    <a:cubicBezTo>
                      <a:pt x="2950" y="3872"/>
                      <a:pt x="2931" y="3841"/>
                      <a:pt x="2859" y="3841"/>
                    </a:cubicBezTo>
                    <a:cubicBezTo>
                      <a:pt x="2833" y="3841"/>
                      <a:pt x="2801" y="3845"/>
                      <a:pt x="2758" y="3854"/>
                    </a:cubicBezTo>
                    <a:cubicBezTo>
                      <a:pt x="2658" y="3875"/>
                      <a:pt x="2558" y="3895"/>
                      <a:pt x="2455" y="3895"/>
                    </a:cubicBezTo>
                    <a:cubicBezTo>
                      <a:pt x="2432" y="3895"/>
                      <a:pt x="2408" y="3894"/>
                      <a:pt x="2384" y="3891"/>
                    </a:cubicBezTo>
                    <a:cubicBezTo>
                      <a:pt x="2119" y="3865"/>
                      <a:pt x="1973" y="3662"/>
                      <a:pt x="2037" y="3406"/>
                    </a:cubicBezTo>
                    <a:cubicBezTo>
                      <a:pt x="2059" y="3316"/>
                      <a:pt x="2101" y="3228"/>
                      <a:pt x="2135" y="3141"/>
                    </a:cubicBezTo>
                    <a:cubicBezTo>
                      <a:pt x="2214" y="2934"/>
                      <a:pt x="2284" y="2725"/>
                      <a:pt x="2267" y="2497"/>
                    </a:cubicBezTo>
                    <a:cubicBezTo>
                      <a:pt x="2245" y="2214"/>
                      <a:pt x="2098" y="2024"/>
                      <a:pt x="1831" y="1944"/>
                    </a:cubicBezTo>
                    <a:cubicBezTo>
                      <a:pt x="1752" y="1920"/>
                      <a:pt x="1668" y="1906"/>
                      <a:pt x="1550" y="1877"/>
                    </a:cubicBezTo>
                    <a:cubicBezTo>
                      <a:pt x="1533" y="1875"/>
                      <a:pt x="1481" y="1866"/>
                      <a:pt x="1433" y="1855"/>
                    </a:cubicBezTo>
                    <a:cubicBezTo>
                      <a:pt x="1111" y="1778"/>
                      <a:pt x="1048" y="1657"/>
                      <a:pt x="1176" y="1360"/>
                    </a:cubicBezTo>
                    <a:cubicBezTo>
                      <a:pt x="1188" y="1331"/>
                      <a:pt x="1208" y="1305"/>
                      <a:pt x="1219" y="1275"/>
                    </a:cubicBezTo>
                    <a:cubicBezTo>
                      <a:pt x="1287" y="1098"/>
                      <a:pt x="1346" y="919"/>
                      <a:pt x="1370" y="730"/>
                    </a:cubicBezTo>
                    <a:cubicBezTo>
                      <a:pt x="1415" y="377"/>
                      <a:pt x="1261" y="138"/>
                      <a:pt x="916" y="45"/>
                    </a:cubicBezTo>
                    <a:cubicBezTo>
                      <a:pt x="783" y="9"/>
                      <a:pt x="648" y="0"/>
                      <a:pt x="5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28"/>
              <p:cNvSpPr/>
              <p:nvPr/>
            </p:nvSpPr>
            <p:spPr>
              <a:xfrm>
                <a:off x="465962" y="543324"/>
                <a:ext cx="94466" cy="9479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880" extrusionOk="0">
                    <a:moveTo>
                      <a:pt x="1676" y="1"/>
                    </a:moveTo>
                    <a:cubicBezTo>
                      <a:pt x="1636" y="1"/>
                      <a:pt x="1596" y="17"/>
                      <a:pt x="1566" y="51"/>
                    </a:cubicBezTo>
                    <a:lnTo>
                      <a:pt x="1075" y="618"/>
                    </a:lnTo>
                    <a:cubicBezTo>
                      <a:pt x="1046" y="650"/>
                      <a:pt x="1006" y="669"/>
                      <a:pt x="964" y="669"/>
                    </a:cubicBezTo>
                    <a:cubicBezTo>
                      <a:pt x="959" y="669"/>
                      <a:pt x="953" y="668"/>
                      <a:pt x="948" y="668"/>
                    </a:cubicBezTo>
                    <a:lnTo>
                      <a:pt x="201" y="584"/>
                    </a:lnTo>
                    <a:cubicBezTo>
                      <a:pt x="195" y="583"/>
                      <a:pt x="190" y="583"/>
                      <a:pt x="184" y="583"/>
                    </a:cubicBezTo>
                    <a:cubicBezTo>
                      <a:pt x="73" y="583"/>
                      <a:pt x="0" y="706"/>
                      <a:pt x="60" y="804"/>
                    </a:cubicBezTo>
                    <a:lnTo>
                      <a:pt x="448" y="1448"/>
                    </a:lnTo>
                    <a:cubicBezTo>
                      <a:pt x="474" y="1489"/>
                      <a:pt x="476" y="1540"/>
                      <a:pt x="457" y="1584"/>
                    </a:cubicBezTo>
                    <a:lnTo>
                      <a:pt x="146" y="2269"/>
                    </a:lnTo>
                    <a:cubicBezTo>
                      <a:pt x="102" y="2368"/>
                      <a:pt x="176" y="2475"/>
                      <a:pt x="278" y="2475"/>
                    </a:cubicBezTo>
                    <a:cubicBezTo>
                      <a:pt x="290" y="2475"/>
                      <a:pt x="301" y="2474"/>
                      <a:pt x="313" y="2471"/>
                    </a:cubicBezTo>
                    <a:lnTo>
                      <a:pt x="1045" y="2301"/>
                    </a:lnTo>
                    <a:cubicBezTo>
                      <a:pt x="1056" y="2298"/>
                      <a:pt x="1068" y="2297"/>
                      <a:pt x="1079" y="2297"/>
                    </a:cubicBezTo>
                    <a:cubicBezTo>
                      <a:pt x="1114" y="2297"/>
                      <a:pt x="1149" y="2310"/>
                      <a:pt x="1177" y="2335"/>
                    </a:cubicBezTo>
                    <a:lnTo>
                      <a:pt x="1733" y="2841"/>
                    </a:lnTo>
                    <a:cubicBezTo>
                      <a:pt x="1762" y="2868"/>
                      <a:pt x="1796" y="2880"/>
                      <a:pt x="1830" y="2880"/>
                    </a:cubicBezTo>
                    <a:cubicBezTo>
                      <a:pt x="1901" y="2880"/>
                      <a:pt x="1969" y="2828"/>
                      <a:pt x="1976" y="2746"/>
                    </a:cubicBezTo>
                    <a:lnTo>
                      <a:pt x="2040" y="1998"/>
                    </a:lnTo>
                    <a:cubicBezTo>
                      <a:pt x="2044" y="1950"/>
                      <a:pt x="2072" y="1907"/>
                      <a:pt x="2113" y="1883"/>
                    </a:cubicBezTo>
                    <a:lnTo>
                      <a:pt x="2766" y="1510"/>
                    </a:lnTo>
                    <a:cubicBezTo>
                      <a:pt x="2870" y="1453"/>
                      <a:pt x="2861" y="1299"/>
                      <a:pt x="2750" y="1251"/>
                    </a:cubicBezTo>
                    <a:lnTo>
                      <a:pt x="2058" y="958"/>
                    </a:lnTo>
                    <a:cubicBezTo>
                      <a:pt x="2013" y="940"/>
                      <a:pt x="1981" y="900"/>
                      <a:pt x="1971" y="854"/>
                    </a:cubicBezTo>
                    <a:lnTo>
                      <a:pt x="1820" y="117"/>
                    </a:lnTo>
                    <a:cubicBezTo>
                      <a:pt x="1804" y="43"/>
                      <a:pt x="1741" y="1"/>
                      <a:pt x="16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28"/>
              <p:cNvSpPr/>
              <p:nvPr/>
            </p:nvSpPr>
            <p:spPr>
              <a:xfrm>
                <a:off x="560436" y="173448"/>
                <a:ext cx="81267" cy="84493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2567" extrusionOk="0">
                    <a:moveTo>
                      <a:pt x="1190" y="0"/>
                    </a:moveTo>
                    <a:cubicBezTo>
                      <a:pt x="1183" y="0"/>
                      <a:pt x="1175" y="1"/>
                      <a:pt x="1168" y="2"/>
                    </a:cubicBezTo>
                    <a:cubicBezTo>
                      <a:pt x="977" y="29"/>
                      <a:pt x="1027" y="98"/>
                      <a:pt x="1039" y="890"/>
                    </a:cubicBezTo>
                    <a:cubicBezTo>
                      <a:pt x="1040" y="956"/>
                      <a:pt x="1022" y="982"/>
                      <a:pt x="988" y="982"/>
                    </a:cubicBezTo>
                    <a:cubicBezTo>
                      <a:pt x="927" y="982"/>
                      <a:pt x="816" y="895"/>
                      <a:pt x="681" y="811"/>
                    </a:cubicBezTo>
                    <a:cubicBezTo>
                      <a:pt x="617" y="772"/>
                      <a:pt x="534" y="740"/>
                      <a:pt x="463" y="740"/>
                    </a:cubicBezTo>
                    <a:cubicBezTo>
                      <a:pt x="405" y="740"/>
                      <a:pt x="355" y="762"/>
                      <a:pt x="330" y="819"/>
                    </a:cubicBezTo>
                    <a:cubicBezTo>
                      <a:pt x="287" y="923"/>
                      <a:pt x="380" y="984"/>
                      <a:pt x="474" y="1046"/>
                    </a:cubicBezTo>
                    <a:cubicBezTo>
                      <a:pt x="977" y="1377"/>
                      <a:pt x="983" y="1279"/>
                      <a:pt x="284" y="1496"/>
                    </a:cubicBezTo>
                    <a:cubicBezTo>
                      <a:pt x="155" y="1535"/>
                      <a:pt x="0" y="1596"/>
                      <a:pt x="50" y="1724"/>
                    </a:cubicBezTo>
                    <a:cubicBezTo>
                      <a:pt x="71" y="1779"/>
                      <a:pt x="123" y="1800"/>
                      <a:pt x="193" y="1800"/>
                    </a:cubicBezTo>
                    <a:cubicBezTo>
                      <a:pt x="398" y="1800"/>
                      <a:pt x="754" y="1623"/>
                      <a:pt x="915" y="1623"/>
                    </a:cubicBezTo>
                    <a:cubicBezTo>
                      <a:pt x="922" y="1623"/>
                      <a:pt x="928" y="1624"/>
                      <a:pt x="935" y="1624"/>
                    </a:cubicBezTo>
                    <a:cubicBezTo>
                      <a:pt x="953" y="1734"/>
                      <a:pt x="859" y="1795"/>
                      <a:pt x="823" y="1883"/>
                    </a:cubicBezTo>
                    <a:cubicBezTo>
                      <a:pt x="765" y="2021"/>
                      <a:pt x="653" y="2088"/>
                      <a:pt x="690" y="2245"/>
                    </a:cubicBezTo>
                    <a:cubicBezTo>
                      <a:pt x="703" y="2302"/>
                      <a:pt x="735" y="2325"/>
                      <a:pt x="774" y="2325"/>
                    </a:cubicBezTo>
                    <a:cubicBezTo>
                      <a:pt x="847" y="2325"/>
                      <a:pt x="947" y="2247"/>
                      <a:pt x="1008" y="2156"/>
                    </a:cubicBezTo>
                    <a:cubicBezTo>
                      <a:pt x="1115" y="1999"/>
                      <a:pt x="1160" y="1913"/>
                      <a:pt x="1200" y="1913"/>
                    </a:cubicBezTo>
                    <a:cubicBezTo>
                      <a:pt x="1251" y="1913"/>
                      <a:pt x="1294" y="2055"/>
                      <a:pt x="1455" y="2367"/>
                    </a:cubicBezTo>
                    <a:cubicBezTo>
                      <a:pt x="1502" y="2459"/>
                      <a:pt x="1567" y="2567"/>
                      <a:pt x="1650" y="2567"/>
                    </a:cubicBezTo>
                    <a:cubicBezTo>
                      <a:pt x="1667" y="2567"/>
                      <a:pt x="1684" y="2562"/>
                      <a:pt x="1702" y="2553"/>
                    </a:cubicBezTo>
                    <a:cubicBezTo>
                      <a:pt x="1820" y="2491"/>
                      <a:pt x="1760" y="2352"/>
                      <a:pt x="1702" y="2219"/>
                    </a:cubicBezTo>
                    <a:cubicBezTo>
                      <a:pt x="1559" y="1888"/>
                      <a:pt x="1470" y="1740"/>
                      <a:pt x="1527" y="1740"/>
                    </a:cubicBezTo>
                    <a:cubicBezTo>
                      <a:pt x="1572" y="1740"/>
                      <a:pt x="1709" y="1833"/>
                      <a:pt x="1985" y="2000"/>
                    </a:cubicBezTo>
                    <a:cubicBezTo>
                      <a:pt x="2049" y="2038"/>
                      <a:pt x="2107" y="2055"/>
                      <a:pt x="2155" y="2055"/>
                    </a:cubicBezTo>
                    <a:cubicBezTo>
                      <a:pt x="2312" y="2055"/>
                      <a:pt x="2350" y="1874"/>
                      <a:pt x="2075" y="1702"/>
                    </a:cubicBezTo>
                    <a:cubicBezTo>
                      <a:pt x="1545" y="1370"/>
                      <a:pt x="1584" y="1417"/>
                      <a:pt x="2210" y="1312"/>
                    </a:cubicBezTo>
                    <a:cubicBezTo>
                      <a:pt x="2269" y="1303"/>
                      <a:pt x="2469" y="1300"/>
                      <a:pt x="2428" y="1114"/>
                    </a:cubicBezTo>
                    <a:cubicBezTo>
                      <a:pt x="2415" y="1052"/>
                      <a:pt x="2370" y="1012"/>
                      <a:pt x="2304" y="1012"/>
                    </a:cubicBezTo>
                    <a:cubicBezTo>
                      <a:pt x="2297" y="1012"/>
                      <a:pt x="2289" y="1013"/>
                      <a:pt x="2280" y="1014"/>
                    </a:cubicBezTo>
                    <a:cubicBezTo>
                      <a:pt x="1940" y="1059"/>
                      <a:pt x="1738" y="1105"/>
                      <a:pt x="1649" y="1105"/>
                    </a:cubicBezTo>
                    <a:cubicBezTo>
                      <a:pt x="1575" y="1105"/>
                      <a:pt x="1579" y="1074"/>
                      <a:pt x="1646" y="985"/>
                    </a:cubicBezTo>
                    <a:cubicBezTo>
                      <a:pt x="1646" y="982"/>
                      <a:pt x="1644" y="982"/>
                      <a:pt x="1643" y="981"/>
                    </a:cubicBezTo>
                    <a:cubicBezTo>
                      <a:pt x="1821" y="782"/>
                      <a:pt x="2074" y="537"/>
                      <a:pt x="1912" y="413"/>
                    </a:cubicBezTo>
                    <a:cubicBezTo>
                      <a:pt x="1883" y="390"/>
                      <a:pt x="1856" y="381"/>
                      <a:pt x="1830" y="381"/>
                    </a:cubicBezTo>
                    <a:cubicBezTo>
                      <a:pt x="1755" y="381"/>
                      <a:pt x="1690" y="461"/>
                      <a:pt x="1612" y="550"/>
                    </a:cubicBezTo>
                    <a:cubicBezTo>
                      <a:pt x="1555" y="616"/>
                      <a:pt x="1416" y="816"/>
                      <a:pt x="1371" y="816"/>
                    </a:cubicBezTo>
                    <a:cubicBezTo>
                      <a:pt x="1369" y="816"/>
                      <a:pt x="1368" y="816"/>
                      <a:pt x="1366" y="816"/>
                    </a:cubicBezTo>
                    <a:cubicBezTo>
                      <a:pt x="1312" y="798"/>
                      <a:pt x="1345" y="768"/>
                      <a:pt x="1325" y="285"/>
                    </a:cubicBezTo>
                    <a:cubicBezTo>
                      <a:pt x="1320" y="152"/>
                      <a:pt x="1308" y="0"/>
                      <a:pt x="11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28"/>
              <p:cNvSpPr/>
              <p:nvPr/>
            </p:nvSpPr>
            <p:spPr>
              <a:xfrm>
                <a:off x="957262" y="1853911"/>
                <a:ext cx="94466" cy="9479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880" extrusionOk="0">
                    <a:moveTo>
                      <a:pt x="1676" y="1"/>
                    </a:moveTo>
                    <a:cubicBezTo>
                      <a:pt x="1636" y="1"/>
                      <a:pt x="1596" y="17"/>
                      <a:pt x="1566" y="51"/>
                    </a:cubicBezTo>
                    <a:lnTo>
                      <a:pt x="1075" y="618"/>
                    </a:lnTo>
                    <a:cubicBezTo>
                      <a:pt x="1046" y="650"/>
                      <a:pt x="1006" y="669"/>
                      <a:pt x="964" y="669"/>
                    </a:cubicBezTo>
                    <a:cubicBezTo>
                      <a:pt x="959" y="669"/>
                      <a:pt x="953" y="668"/>
                      <a:pt x="948" y="668"/>
                    </a:cubicBezTo>
                    <a:lnTo>
                      <a:pt x="201" y="584"/>
                    </a:lnTo>
                    <a:cubicBezTo>
                      <a:pt x="195" y="583"/>
                      <a:pt x="190" y="583"/>
                      <a:pt x="184" y="583"/>
                    </a:cubicBezTo>
                    <a:cubicBezTo>
                      <a:pt x="73" y="583"/>
                      <a:pt x="0" y="706"/>
                      <a:pt x="60" y="804"/>
                    </a:cubicBezTo>
                    <a:lnTo>
                      <a:pt x="448" y="1448"/>
                    </a:lnTo>
                    <a:cubicBezTo>
                      <a:pt x="474" y="1489"/>
                      <a:pt x="476" y="1540"/>
                      <a:pt x="457" y="1584"/>
                    </a:cubicBezTo>
                    <a:lnTo>
                      <a:pt x="146" y="2269"/>
                    </a:lnTo>
                    <a:cubicBezTo>
                      <a:pt x="102" y="2368"/>
                      <a:pt x="176" y="2475"/>
                      <a:pt x="278" y="2475"/>
                    </a:cubicBezTo>
                    <a:cubicBezTo>
                      <a:pt x="290" y="2475"/>
                      <a:pt x="301" y="2474"/>
                      <a:pt x="313" y="2471"/>
                    </a:cubicBezTo>
                    <a:lnTo>
                      <a:pt x="1045" y="2301"/>
                    </a:lnTo>
                    <a:cubicBezTo>
                      <a:pt x="1056" y="2298"/>
                      <a:pt x="1068" y="2297"/>
                      <a:pt x="1079" y="2297"/>
                    </a:cubicBezTo>
                    <a:cubicBezTo>
                      <a:pt x="1114" y="2297"/>
                      <a:pt x="1149" y="2310"/>
                      <a:pt x="1177" y="2335"/>
                    </a:cubicBezTo>
                    <a:lnTo>
                      <a:pt x="1733" y="2841"/>
                    </a:lnTo>
                    <a:cubicBezTo>
                      <a:pt x="1762" y="2868"/>
                      <a:pt x="1796" y="2880"/>
                      <a:pt x="1830" y="2880"/>
                    </a:cubicBezTo>
                    <a:cubicBezTo>
                      <a:pt x="1901" y="2880"/>
                      <a:pt x="1969" y="2828"/>
                      <a:pt x="1976" y="2746"/>
                    </a:cubicBezTo>
                    <a:lnTo>
                      <a:pt x="2040" y="1998"/>
                    </a:lnTo>
                    <a:cubicBezTo>
                      <a:pt x="2044" y="1950"/>
                      <a:pt x="2072" y="1907"/>
                      <a:pt x="2113" y="1883"/>
                    </a:cubicBezTo>
                    <a:lnTo>
                      <a:pt x="2766" y="1510"/>
                    </a:lnTo>
                    <a:cubicBezTo>
                      <a:pt x="2870" y="1453"/>
                      <a:pt x="2861" y="1299"/>
                      <a:pt x="2750" y="1251"/>
                    </a:cubicBezTo>
                    <a:lnTo>
                      <a:pt x="2058" y="958"/>
                    </a:lnTo>
                    <a:cubicBezTo>
                      <a:pt x="2013" y="940"/>
                      <a:pt x="1981" y="900"/>
                      <a:pt x="1971" y="854"/>
                    </a:cubicBezTo>
                    <a:lnTo>
                      <a:pt x="1820" y="117"/>
                    </a:lnTo>
                    <a:cubicBezTo>
                      <a:pt x="1804" y="43"/>
                      <a:pt x="1741" y="1"/>
                      <a:pt x="16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28"/>
              <p:cNvSpPr/>
              <p:nvPr/>
            </p:nvSpPr>
            <p:spPr>
              <a:xfrm>
                <a:off x="307211" y="1176998"/>
                <a:ext cx="81267" cy="84493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2567" extrusionOk="0">
                    <a:moveTo>
                      <a:pt x="1190" y="0"/>
                    </a:moveTo>
                    <a:cubicBezTo>
                      <a:pt x="1183" y="0"/>
                      <a:pt x="1175" y="1"/>
                      <a:pt x="1168" y="2"/>
                    </a:cubicBezTo>
                    <a:cubicBezTo>
                      <a:pt x="977" y="29"/>
                      <a:pt x="1027" y="98"/>
                      <a:pt x="1039" y="890"/>
                    </a:cubicBezTo>
                    <a:cubicBezTo>
                      <a:pt x="1040" y="956"/>
                      <a:pt x="1022" y="982"/>
                      <a:pt x="988" y="982"/>
                    </a:cubicBezTo>
                    <a:cubicBezTo>
                      <a:pt x="927" y="982"/>
                      <a:pt x="816" y="895"/>
                      <a:pt x="681" y="811"/>
                    </a:cubicBezTo>
                    <a:cubicBezTo>
                      <a:pt x="617" y="772"/>
                      <a:pt x="534" y="740"/>
                      <a:pt x="463" y="740"/>
                    </a:cubicBezTo>
                    <a:cubicBezTo>
                      <a:pt x="405" y="740"/>
                      <a:pt x="355" y="762"/>
                      <a:pt x="330" y="819"/>
                    </a:cubicBezTo>
                    <a:cubicBezTo>
                      <a:pt x="287" y="923"/>
                      <a:pt x="380" y="984"/>
                      <a:pt x="474" y="1046"/>
                    </a:cubicBezTo>
                    <a:cubicBezTo>
                      <a:pt x="977" y="1377"/>
                      <a:pt x="983" y="1279"/>
                      <a:pt x="284" y="1496"/>
                    </a:cubicBezTo>
                    <a:cubicBezTo>
                      <a:pt x="155" y="1535"/>
                      <a:pt x="0" y="1596"/>
                      <a:pt x="50" y="1724"/>
                    </a:cubicBezTo>
                    <a:cubicBezTo>
                      <a:pt x="71" y="1779"/>
                      <a:pt x="123" y="1800"/>
                      <a:pt x="193" y="1800"/>
                    </a:cubicBezTo>
                    <a:cubicBezTo>
                      <a:pt x="398" y="1800"/>
                      <a:pt x="754" y="1623"/>
                      <a:pt x="915" y="1623"/>
                    </a:cubicBezTo>
                    <a:cubicBezTo>
                      <a:pt x="922" y="1623"/>
                      <a:pt x="928" y="1624"/>
                      <a:pt x="935" y="1624"/>
                    </a:cubicBezTo>
                    <a:cubicBezTo>
                      <a:pt x="953" y="1734"/>
                      <a:pt x="859" y="1795"/>
                      <a:pt x="823" y="1883"/>
                    </a:cubicBezTo>
                    <a:cubicBezTo>
                      <a:pt x="765" y="2021"/>
                      <a:pt x="653" y="2088"/>
                      <a:pt x="690" y="2245"/>
                    </a:cubicBezTo>
                    <a:cubicBezTo>
                      <a:pt x="703" y="2302"/>
                      <a:pt x="735" y="2325"/>
                      <a:pt x="774" y="2325"/>
                    </a:cubicBezTo>
                    <a:cubicBezTo>
                      <a:pt x="847" y="2325"/>
                      <a:pt x="947" y="2247"/>
                      <a:pt x="1008" y="2156"/>
                    </a:cubicBezTo>
                    <a:cubicBezTo>
                      <a:pt x="1115" y="1999"/>
                      <a:pt x="1160" y="1913"/>
                      <a:pt x="1200" y="1913"/>
                    </a:cubicBezTo>
                    <a:cubicBezTo>
                      <a:pt x="1251" y="1913"/>
                      <a:pt x="1294" y="2055"/>
                      <a:pt x="1455" y="2367"/>
                    </a:cubicBezTo>
                    <a:cubicBezTo>
                      <a:pt x="1502" y="2459"/>
                      <a:pt x="1567" y="2567"/>
                      <a:pt x="1650" y="2567"/>
                    </a:cubicBezTo>
                    <a:cubicBezTo>
                      <a:pt x="1667" y="2567"/>
                      <a:pt x="1684" y="2562"/>
                      <a:pt x="1702" y="2553"/>
                    </a:cubicBezTo>
                    <a:cubicBezTo>
                      <a:pt x="1820" y="2491"/>
                      <a:pt x="1760" y="2352"/>
                      <a:pt x="1702" y="2219"/>
                    </a:cubicBezTo>
                    <a:cubicBezTo>
                      <a:pt x="1559" y="1888"/>
                      <a:pt x="1470" y="1740"/>
                      <a:pt x="1527" y="1740"/>
                    </a:cubicBezTo>
                    <a:cubicBezTo>
                      <a:pt x="1572" y="1740"/>
                      <a:pt x="1709" y="1833"/>
                      <a:pt x="1985" y="2000"/>
                    </a:cubicBezTo>
                    <a:cubicBezTo>
                      <a:pt x="2049" y="2038"/>
                      <a:pt x="2107" y="2055"/>
                      <a:pt x="2155" y="2055"/>
                    </a:cubicBezTo>
                    <a:cubicBezTo>
                      <a:pt x="2312" y="2055"/>
                      <a:pt x="2350" y="1874"/>
                      <a:pt x="2075" y="1702"/>
                    </a:cubicBezTo>
                    <a:cubicBezTo>
                      <a:pt x="1545" y="1370"/>
                      <a:pt x="1584" y="1417"/>
                      <a:pt x="2210" y="1312"/>
                    </a:cubicBezTo>
                    <a:cubicBezTo>
                      <a:pt x="2269" y="1303"/>
                      <a:pt x="2469" y="1300"/>
                      <a:pt x="2428" y="1114"/>
                    </a:cubicBezTo>
                    <a:cubicBezTo>
                      <a:pt x="2415" y="1052"/>
                      <a:pt x="2370" y="1012"/>
                      <a:pt x="2304" y="1012"/>
                    </a:cubicBezTo>
                    <a:cubicBezTo>
                      <a:pt x="2297" y="1012"/>
                      <a:pt x="2289" y="1013"/>
                      <a:pt x="2280" y="1014"/>
                    </a:cubicBezTo>
                    <a:cubicBezTo>
                      <a:pt x="1940" y="1059"/>
                      <a:pt x="1738" y="1105"/>
                      <a:pt x="1649" y="1105"/>
                    </a:cubicBezTo>
                    <a:cubicBezTo>
                      <a:pt x="1575" y="1105"/>
                      <a:pt x="1579" y="1074"/>
                      <a:pt x="1646" y="985"/>
                    </a:cubicBezTo>
                    <a:cubicBezTo>
                      <a:pt x="1646" y="982"/>
                      <a:pt x="1644" y="982"/>
                      <a:pt x="1643" y="981"/>
                    </a:cubicBezTo>
                    <a:cubicBezTo>
                      <a:pt x="1821" y="782"/>
                      <a:pt x="2074" y="537"/>
                      <a:pt x="1912" y="413"/>
                    </a:cubicBezTo>
                    <a:cubicBezTo>
                      <a:pt x="1883" y="390"/>
                      <a:pt x="1856" y="381"/>
                      <a:pt x="1830" y="381"/>
                    </a:cubicBezTo>
                    <a:cubicBezTo>
                      <a:pt x="1755" y="381"/>
                      <a:pt x="1690" y="461"/>
                      <a:pt x="1612" y="550"/>
                    </a:cubicBezTo>
                    <a:cubicBezTo>
                      <a:pt x="1555" y="616"/>
                      <a:pt x="1416" y="816"/>
                      <a:pt x="1371" y="816"/>
                    </a:cubicBezTo>
                    <a:cubicBezTo>
                      <a:pt x="1369" y="816"/>
                      <a:pt x="1368" y="816"/>
                      <a:pt x="1366" y="816"/>
                    </a:cubicBezTo>
                    <a:cubicBezTo>
                      <a:pt x="1312" y="798"/>
                      <a:pt x="1345" y="768"/>
                      <a:pt x="1325" y="285"/>
                    </a:cubicBezTo>
                    <a:cubicBezTo>
                      <a:pt x="1320" y="152"/>
                      <a:pt x="1308" y="0"/>
                      <a:pt x="11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28"/>
              <p:cNvSpPr/>
              <p:nvPr/>
            </p:nvSpPr>
            <p:spPr>
              <a:xfrm>
                <a:off x="783761" y="2029623"/>
                <a:ext cx="81267" cy="84493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2567" extrusionOk="0">
                    <a:moveTo>
                      <a:pt x="1190" y="0"/>
                    </a:moveTo>
                    <a:cubicBezTo>
                      <a:pt x="1183" y="0"/>
                      <a:pt x="1175" y="1"/>
                      <a:pt x="1168" y="2"/>
                    </a:cubicBezTo>
                    <a:cubicBezTo>
                      <a:pt x="977" y="29"/>
                      <a:pt x="1027" y="98"/>
                      <a:pt x="1039" y="890"/>
                    </a:cubicBezTo>
                    <a:cubicBezTo>
                      <a:pt x="1040" y="956"/>
                      <a:pt x="1022" y="982"/>
                      <a:pt x="988" y="982"/>
                    </a:cubicBezTo>
                    <a:cubicBezTo>
                      <a:pt x="927" y="982"/>
                      <a:pt x="816" y="895"/>
                      <a:pt x="681" y="811"/>
                    </a:cubicBezTo>
                    <a:cubicBezTo>
                      <a:pt x="617" y="772"/>
                      <a:pt x="534" y="740"/>
                      <a:pt x="463" y="740"/>
                    </a:cubicBezTo>
                    <a:cubicBezTo>
                      <a:pt x="405" y="740"/>
                      <a:pt x="355" y="762"/>
                      <a:pt x="330" y="819"/>
                    </a:cubicBezTo>
                    <a:cubicBezTo>
                      <a:pt x="287" y="923"/>
                      <a:pt x="380" y="984"/>
                      <a:pt x="474" y="1046"/>
                    </a:cubicBezTo>
                    <a:cubicBezTo>
                      <a:pt x="977" y="1377"/>
                      <a:pt x="983" y="1279"/>
                      <a:pt x="284" y="1496"/>
                    </a:cubicBezTo>
                    <a:cubicBezTo>
                      <a:pt x="155" y="1535"/>
                      <a:pt x="0" y="1596"/>
                      <a:pt x="50" y="1724"/>
                    </a:cubicBezTo>
                    <a:cubicBezTo>
                      <a:pt x="71" y="1779"/>
                      <a:pt x="123" y="1800"/>
                      <a:pt x="193" y="1800"/>
                    </a:cubicBezTo>
                    <a:cubicBezTo>
                      <a:pt x="398" y="1800"/>
                      <a:pt x="754" y="1623"/>
                      <a:pt x="915" y="1623"/>
                    </a:cubicBezTo>
                    <a:cubicBezTo>
                      <a:pt x="922" y="1623"/>
                      <a:pt x="928" y="1624"/>
                      <a:pt x="935" y="1624"/>
                    </a:cubicBezTo>
                    <a:cubicBezTo>
                      <a:pt x="953" y="1734"/>
                      <a:pt x="859" y="1795"/>
                      <a:pt x="823" y="1883"/>
                    </a:cubicBezTo>
                    <a:cubicBezTo>
                      <a:pt x="765" y="2021"/>
                      <a:pt x="653" y="2088"/>
                      <a:pt x="690" y="2245"/>
                    </a:cubicBezTo>
                    <a:cubicBezTo>
                      <a:pt x="703" y="2302"/>
                      <a:pt x="735" y="2325"/>
                      <a:pt x="774" y="2325"/>
                    </a:cubicBezTo>
                    <a:cubicBezTo>
                      <a:pt x="847" y="2325"/>
                      <a:pt x="947" y="2247"/>
                      <a:pt x="1008" y="2156"/>
                    </a:cubicBezTo>
                    <a:cubicBezTo>
                      <a:pt x="1115" y="1999"/>
                      <a:pt x="1160" y="1913"/>
                      <a:pt x="1200" y="1913"/>
                    </a:cubicBezTo>
                    <a:cubicBezTo>
                      <a:pt x="1251" y="1913"/>
                      <a:pt x="1294" y="2055"/>
                      <a:pt x="1455" y="2367"/>
                    </a:cubicBezTo>
                    <a:cubicBezTo>
                      <a:pt x="1502" y="2459"/>
                      <a:pt x="1567" y="2567"/>
                      <a:pt x="1650" y="2567"/>
                    </a:cubicBezTo>
                    <a:cubicBezTo>
                      <a:pt x="1667" y="2567"/>
                      <a:pt x="1684" y="2562"/>
                      <a:pt x="1702" y="2553"/>
                    </a:cubicBezTo>
                    <a:cubicBezTo>
                      <a:pt x="1820" y="2491"/>
                      <a:pt x="1760" y="2352"/>
                      <a:pt x="1702" y="2219"/>
                    </a:cubicBezTo>
                    <a:cubicBezTo>
                      <a:pt x="1559" y="1888"/>
                      <a:pt x="1470" y="1740"/>
                      <a:pt x="1527" y="1740"/>
                    </a:cubicBezTo>
                    <a:cubicBezTo>
                      <a:pt x="1572" y="1740"/>
                      <a:pt x="1709" y="1833"/>
                      <a:pt x="1985" y="2000"/>
                    </a:cubicBezTo>
                    <a:cubicBezTo>
                      <a:pt x="2049" y="2038"/>
                      <a:pt x="2107" y="2055"/>
                      <a:pt x="2155" y="2055"/>
                    </a:cubicBezTo>
                    <a:cubicBezTo>
                      <a:pt x="2312" y="2055"/>
                      <a:pt x="2350" y="1874"/>
                      <a:pt x="2075" y="1702"/>
                    </a:cubicBezTo>
                    <a:cubicBezTo>
                      <a:pt x="1545" y="1370"/>
                      <a:pt x="1584" y="1417"/>
                      <a:pt x="2210" y="1312"/>
                    </a:cubicBezTo>
                    <a:cubicBezTo>
                      <a:pt x="2269" y="1303"/>
                      <a:pt x="2469" y="1300"/>
                      <a:pt x="2428" y="1114"/>
                    </a:cubicBezTo>
                    <a:cubicBezTo>
                      <a:pt x="2415" y="1052"/>
                      <a:pt x="2370" y="1012"/>
                      <a:pt x="2304" y="1012"/>
                    </a:cubicBezTo>
                    <a:cubicBezTo>
                      <a:pt x="2297" y="1012"/>
                      <a:pt x="2289" y="1013"/>
                      <a:pt x="2280" y="1014"/>
                    </a:cubicBezTo>
                    <a:cubicBezTo>
                      <a:pt x="1940" y="1059"/>
                      <a:pt x="1738" y="1105"/>
                      <a:pt x="1649" y="1105"/>
                    </a:cubicBezTo>
                    <a:cubicBezTo>
                      <a:pt x="1575" y="1105"/>
                      <a:pt x="1579" y="1074"/>
                      <a:pt x="1646" y="985"/>
                    </a:cubicBezTo>
                    <a:cubicBezTo>
                      <a:pt x="1646" y="982"/>
                      <a:pt x="1644" y="982"/>
                      <a:pt x="1643" y="981"/>
                    </a:cubicBezTo>
                    <a:cubicBezTo>
                      <a:pt x="1821" y="782"/>
                      <a:pt x="2074" y="537"/>
                      <a:pt x="1912" y="413"/>
                    </a:cubicBezTo>
                    <a:cubicBezTo>
                      <a:pt x="1883" y="390"/>
                      <a:pt x="1856" y="381"/>
                      <a:pt x="1830" y="381"/>
                    </a:cubicBezTo>
                    <a:cubicBezTo>
                      <a:pt x="1755" y="381"/>
                      <a:pt x="1690" y="461"/>
                      <a:pt x="1612" y="550"/>
                    </a:cubicBezTo>
                    <a:cubicBezTo>
                      <a:pt x="1555" y="616"/>
                      <a:pt x="1416" y="816"/>
                      <a:pt x="1371" y="816"/>
                    </a:cubicBezTo>
                    <a:cubicBezTo>
                      <a:pt x="1369" y="816"/>
                      <a:pt x="1368" y="816"/>
                      <a:pt x="1366" y="816"/>
                    </a:cubicBezTo>
                    <a:cubicBezTo>
                      <a:pt x="1312" y="798"/>
                      <a:pt x="1345" y="768"/>
                      <a:pt x="1325" y="285"/>
                    </a:cubicBezTo>
                    <a:cubicBezTo>
                      <a:pt x="1320" y="152"/>
                      <a:pt x="1308" y="0"/>
                      <a:pt x="11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28"/>
              <p:cNvSpPr/>
              <p:nvPr/>
            </p:nvSpPr>
            <p:spPr>
              <a:xfrm>
                <a:off x="542526" y="1177502"/>
                <a:ext cx="60728" cy="8350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2537" extrusionOk="0">
                    <a:moveTo>
                      <a:pt x="953" y="1"/>
                    </a:moveTo>
                    <a:cubicBezTo>
                      <a:pt x="919" y="1"/>
                      <a:pt x="886" y="19"/>
                      <a:pt x="867" y="53"/>
                    </a:cubicBezTo>
                    <a:cubicBezTo>
                      <a:pt x="784" y="206"/>
                      <a:pt x="630" y="779"/>
                      <a:pt x="179" y="1162"/>
                    </a:cubicBezTo>
                    <a:cubicBezTo>
                      <a:pt x="0" y="1314"/>
                      <a:pt x="210" y="1394"/>
                      <a:pt x="426" y="1648"/>
                    </a:cubicBezTo>
                    <a:cubicBezTo>
                      <a:pt x="793" y="2081"/>
                      <a:pt x="799" y="2331"/>
                      <a:pt x="910" y="2488"/>
                    </a:cubicBezTo>
                    <a:cubicBezTo>
                      <a:pt x="933" y="2521"/>
                      <a:pt x="965" y="2537"/>
                      <a:pt x="997" y="2537"/>
                    </a:cubicBezTo>
                    <a:cubicBezTo>
                      <a:pt x="1032" y="2537"/>
                      <a:pt x="1066" y="2518"/>
                      <a:pt x="1088" y="2480"/>
                    </a:cubicBezTo>
                    <a:cubicBezTo>
                      <a:pt x="1117" y="2428"/>
                      <a:pt x="1140" y="2371"/>
                      <a:pt x="1161" y="2315"/>
                    </a:cubicBezTo>
                    <a:cubicBezTo>
                      <a:pt x="1397" y="1686"/>
                      <a:pt x="1667" y="1496"/>
                      <a:pt x="1799" y="1343"/>
                    </a:cubicBezTo>
                    <a:cubicBezTo>
                      <a:pt x="1844" y="1290"/>
                      <a:pt x="1812" y="1179"/>
                      <a:pt x="1782" y="1149"/>
                    </a:cubicBezTo>
                    <a:cubicBezTo>
                      <a:pt x="1660" y="1032"/>
                      <a:pt x="1357" y="787"/>
                      <a:pt x="1137" y="249"/>
                    </a:cubicBezTo>
                    <a:cubicBezTo>
                      <a:pt x="1107" y="178"/>
                      <a:pt x="1081" y="102"/>
                      <a:pt x="1032" y="41"/>
                    </a:cubicBezTo>
                    <a:cubicBezTo>
                      <a:pt x="1011" y="14"/>
                      <a:pt x="982" y="1"/>
                      <a:pt x="9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28"/>
              <p:cNvSpPr/>
              <p:nvPr/>
            </p:nvSpPr>
            <p:spPr>
              <a:xfrm>
                <a:off x="794026" y="1770402"/>
                <a:ext cx="60728" cy="8350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2537" extrusionOk="0">
                    <a:moveTo>
                      <a:pt x="953" y="1"/>
                    </a:moveTo>
                    <a:cubicBezTo>
                      <a:pt x="919" y="1"/>
                      <a:pt x="886" y="19"/>
                      <a:pt x="867" y="53"/>
                    </a:cubicBezTo>
                    <a:cubicBezTo>
                      <a:pt x="784" y="206"/>
                      <a:pt x="630" y="779"/>
                      <a:pt x="179" y="1162"/>
                    </a:cubicBezTo>
                    <a:cubicBezTo>
                      <a:pt x="0" y="1314"/>
                      <a:pt x="210" y="1394"/>
                      <a:pt x="426" y="1648"/>
                    </a:cubicBezTo>
                    <a:cubicBezTo>
                      <a:pt x="793" y="2081"/>
                      <a:pt x="799" y="2331"/>
                      <a:pt x="910" y="2488"/>
                    </a:cubicBezTo>
                    <a:cubicBezTo>
                      <a:pt x="933" y="2521"/>
                      <a:pt x="965" y="2537"/>
                      <a:pt x="997" y="2537"/>
                    </a:cubicBezTo>
                    <a:cubicBezTo>
                      <a:pt x="1032" y="2537"/>
                      <a:pt x="1066" y="2518"/>
                      <a:pt x="1088" y="2480"/>
                    </a:cubicBezTo>
                    <a:cubicBezTo>
                      <a:pt x="1117" y="2428"/>
                      <a:pt x="1140" y="2371"/>
                      <a:pt x="1161" y="2315"/>
                    </a:cubicBezTo>
                    <a:cubicBezTo>
                      <a:pt x="1397" y="1686"/>
                      <a:pt x="1667" y="1496"/>
                      <a:pt x="1799" y="1343"/>
                    </a:cubicBezTo>
                    <a:cubicBezTo>
                      <a:pt x="1844" y="1290"/>
                      <a:pt x="1812" y="1179"/>
                      <a:pt x="1782" y="1149"/>
                    </a:cubicBezTo>
                    <a:cubicBezTo>
                      <a:pt x="1660" y="1032"/>
                      <a:pt x="1357" y="787"/>
                      <a:pt x="1137" y="249"/>
                    </a:cubicBezTo>
                    <a:cubicBezTo>
                      <a:pt x="1107" y="178"/>
                      <a:pt x="1081" y="102"/>
                      <a:pt x="1032" y="41"/>
                    </a:cubicBezTo>
                    <a:cubicBezTo>
                      <a:pt x="1011" y="14"/>
                      <a:pt x="982" y="1"/>
                      <a:pt x="9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28"/>
              <p:cNvSpPr/>
              <p:nvPr/>
            </p:nvSpPr>
            <p:spPr>
              <a:xfrm>
                <a:off x="991001" y="2084352"/>
                <a:ext cx="60728" cy="8350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2537" extrusionOk="0">
                    <a:moveTo>
                      <a:pt x="953" y="1"/>
                    </a:moveTo>
                    <a:cubicBezTo>
                      <a:pt x="919" y="1"/>
                      <a:pt x="886" y="19"/>
                      <a:pt x="867" y="53"/>
                    </a:cubicBezTo>
                    <a:cubicBezTo>
                      <a:pt x="784" y="206"/>
                      <a:pt x="630" y="779"/>
                      <a:pt x="179" y="1162"/>
                    </a:cubicBezTo>
                    <a:cubicBezTo>
                      <a:pt x="0" y="1314"/>
                      <a:pt x="210" y="1394"/>
                      <a:pt x="426" y="1648"/>
                    </a:cubicBezTo>
                    <a:cubicBezTo>
                      <a:pt x="793" y="2081"/>
                      <a:pt x="799" y="2331"/>
                      <a:pt x="910" y="2488"/>
                    </a:cubicBezTo>
                    <a:cubicBezTo>
                      <a:pt x="933" y="2521"/>
                      <a:pt x="965" y="2537"/>
                      <a:pt x="997" y="2537"/>
                    </a:cubicBezTo>
                    <a:cubicBezTo>
                      <a:pt x="1032" y="2537"/>
                      <a:pt x="1066" y="2518"/>
                      <a:pt x="1088" y="2480"/>
                    </a:cubicBezTo>
                    <a:cubicBezTo>
                      <a:pt x="1117" y="2428"/>
                      <a:pt x="1140" y="2371"/>
                      <a:pt x="1161" y="2315"/>
                    </a:cubicBezTo>
                    <a:cubicBezTo>
                      <a:pt x="1397" y="1686"/>
                      <a:pt x="1667" y="1496"/>
                      <a:pt x="1799" y="1343"/>
                    </a:cubicBezTo>
                    <a:cubicBezTo>
                      <a:pt x="1844" y="1290"/>
                      <a:pt x="1812" y="1179"/>
                      <a:pt x="1782" y="1149"/>
                    </a:cubicBezTo>
                    <a:cubicBezTo>
                      <a:pt x="1660" y="1032"/>
                      <a:pt x="1357" y="787"/>
                      <a:pt x="1137" y="249"/>
                    </a:cubicBezTo>
                    <a:cubicBezTo>
                      <a:pt x="1107" y="178"/>
                      <a:pt x="1081" y="102"/>
                      <a:pt x="1032" y="41"/>
                    </a:cubicBezTo>
                    <a:cubicBezTo>
                      <a:pt x="1011" y="14"/>
                      <a:pt x="982" y="1"/>
                      <a:pt x="9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4" name="Google Shape;1364;p28"/>
            <p:cNvGrpSpPr/>
            <p:nvPr/>
          </p:nvGrpSpPr>
          <p:grpSpPr>
            <a:xfrm>
              <a:off x="8054876" y="201324"/>
              <a:ext cx="814202" cy="2628370"/>
              <a:chOff x="8054876" y="201324"/>
              <a:chExt cx="814202" cy="2628370"/>
            </a:xfrm>
          </p:grpSpPr>
          <p:sp>
            <p:nvSpPr>
              <p:cNvPr id="1365" name="Google Shape;1365;p28"/>
              <p:cNvSpPr/>
              <p:nvPr/>
            </p:nvSpPr>
            <p:spPr>
              <a:xfrm>
                <a:off x="8230787" y="201324"/>
                <a:ext cx="94466" cy="9479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880" extrusionOk="0">
                    <a:moveTo>
                      <a:pt x="1676" y="1"/>
                    </a:moveTo>
                    <a:cubicBezTo>
                      <a:pt x="1636" y="1"/>
                      <a:pt x="1596" y="17"/>
                      <a:pt x="1566" y="51"/>
                    </a:cubicBezTo>
                    <a:lnTo>
                      <a:pt x="1075" y="618"/>
                    </a:lnTo>
                    <a:cubicBezTo>
                      <a:pt x="1046" y="650"/>
                      <a:pt x="1006" y="669"/>
                      <a:pt x="964" y="669"/>
                    </a:cubicBezTo>
                    <a:cubicBezTo>
                      <a:pt x="959" y="669"/>
                      <a:pt x="953" y="668"/>
                      <a:pt x="948" y="668"/>
                    </a:cubicBezTo>
                    <a:lnTo>
                      <a:pt x="201" y="584"/>
                    </a:lnTo>
                    <a:cubicBezTo>
                      <a:pt x="195" y="583"/>
                      <a:pt x="190" y="583"/>
                      <a:pt x="184" y="583"/>
                    </a:cubicBezTo>
                    <a:cubicBezTo>
                      <a:pt x="73" y="583"/>
                      <a:pt x="0" y="706"/>
                      <a:pt x="60" y="804"/>
                    </a:cubicBezTo>
                    <a:lnTo>
                      <a:pt x="448" y="1448"/>
                    </a:lnTo>
                    <a:cubicBezTo>
                      <a:pt x="474" y="1489"/>
                      <a:pt x="476" y="1540"/>
                      <a:pt x="457" y="1584"/>
                    </a:cubicBezTo>
                    <a:lnTo>
                      <a:pt x="146" y="2269"/>
                    </a:lnTo>
                    <a:cubicBezTo>
                      <a:pt x="102" y="2368"/>
                      <a:pt x="176" y="2475"/>
                      <a:pt x="278" y="2475"/>
                    </a:cubicBezTo>
                    <a:cubicBezTo>
                      <a:pt x="290" y="2475"/>
                      <a:pt x="301" y="2474"/>
                      <a:pt x="313" y="2471"/>
                    </a:cubicBezTo>
                    <a:lnTo>
                      <a:pt x="1045" y="2301"/>
                    </a:lnTo>
                    <a:cubicBezTo>
                      <a:pt x="1056" y="2298"/>
                      <a:pt x="1068" y="2297"/>
                      <a:pt x="1079" y="2297"/>
                    </a:cubicBezTo>
                    <a:cubicBezTo>
                      <a:pt x="1114" y="2297"/>
                      <a:pt x="1149" y="2310"/>
                      <a:pt x="1177" y="2335"/>
                    </a:cubicBezTo>
                    <a:lnTo>
                      <a:pt x="1733" y="2841"/>
                    </a:lnTo>
                    <a:cubicBezTo>
                      <a:pt x="1762" y="2868"/>
                      <a:pt x="1796" y="2880"/>
                      <a:pt x="1830" y="2880"/>
                    </a:cubicBezTo>
                    <a:cubicBezTo>
                      <a:pt x="1901" y="2880"/>
                      <a:pt x="1969" y="2828"/>
                      <a:pt x="1976" y="2746"/>
                    </a:cubicBezTo>
                    <a:lnTo>
                      <a:pt x="2040" y="1998"/>
                    </a:lnTo>
                    <a:cubicBezTo>
                      <a:pt x="2044" y="1950"/>
                      <a:pt x="2072" y="1907"/>
                      <a:pt x="2113" y="1883"/>
                    </a:cubicBezTo>
                    <a:lnTo>
                      <a:pt x="2766" y="1510"/>
                    </a:lnTo>
                    <a:cubicBezTo>
                      <a:pt x="2870" y="1453"/>
                      <a:pt x="2861" y="1299"/>
                      <a:pt x="2750" y="1251"/>
                    </a:cubicBezTo>
                    <a:lnTo>
                      <a:pt x="2058" y="958"/>
                    </a:lnTo>
                    <a:cubicBezTo>
                      <a:pt x="2013" y="940"/>
                      <a:pt x="1981" y="900"/>
                      <a:pt x="1971" y="854"/>
                    </a:cubicBezTo>
                    <a:lnTo>
                      <a:pt x="1820" y="117"/>
                    </a:lnTo>
                    <a:cubicBezTo>
                      <a:pt x="1804" y="43"/>
                      <a:pt x="1741" y="1"/>
                      <a:pt x="16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28"/>
              <p:cNvSpPr/>
              <p:nvPr/>
            </p:nvSpPr>
            <p:spPr>
              <a:xfrm>
                <a:off x="8774612" y="705049"/>
                <a:ext cx="94466" cy="9479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880" extrusionOk="0">
                    <a:moveTo>
                      <a:pt x="1676" y="1"/>
                    </a:moveTo>
                    <a:cubicBezTo>
                      <a:pt x="1636" y="1"/>
                      <a:pt x="1596" y="17"/>
                      <a:pt x="1566" y="51"/>
                    </a:cubicBezTo>
                    <a:lnTo>
                      <a:pt x="1075" y="618"/>
                    </a:lnTo>
                    <a:cubicBezTo>
                      <a:pt x="1046" y="650"/>
                      <a:pt x="1006" y="669"/>
                      <a:pt x="964" y="669"/>
                    </a:cubicBezTo>
                    <a:cubicBezTo>
                      <a:pt x="959" y="669"/>
                      <a:pt x="953" y="668"/>
                      <a:pt x="948" y="668"/>
                    </a:cubicBezTo>
                    <a:lnTo>
                      <a:pt x="201" y="584"/>
                    </a:lnTo>
                    <a:cubicBezTo>
                      <a:pt x="195" y="583"/>
                      <a:pt x="190" y="583"/>
                      <a:pt x="184" y="583"/>
                    </a:cubicBezTo>
                    <a:cubicBezTo>
                      <a:pt x="73" y="583"/>
                      <a:pt x="0" y="706"/>
                      <a:pt x="60" y="804"/>
                    </a:cubicBezTo>
                    <a:lnTo>
                      <a:pt x="448" y="1448"/>
                    </a:lnTo>
                    <a:cubicBezTo>
                      <a:pt x="474" y="1489"/>
                      <a:pt x="476" y="1540"/>
                      <a:pt x="457" y="1584"/>
                    </a:cubicBezTo>
                    <a:lnTo>
                      <a:pt x="146" y="2269"/>
                    </a:lnTo>
                    <a:cubicBezTo>
                      <a:pt x="102" y="2368"/>
                      <a:pt x="176" y="2475"/>
                      <a:pt x="278" y="2475"/>
                    </a:cubicBezTo>
                    <a:cubicBezTo>
                      <a:pt x="290" y="2475"/>
                      <a:pt x="301" y="2474"/>
                      <a:pt x="313" y="2471"/>
                    </a:cubicBezTo>
                    <a:lnTo>
                      <a:pt x="1045" y="2301"/>
                    </a:lnTo>
                    <a:cubicBezTo>
                      <a:pt x="1056" y="2298"/>
                      <a:pt x="1068" y="2297"/>
                      <a:pt x="1079" y="2297"/>
                    </a:cubicBezTo>
                    <a:cubicBezTo>
                      <a:pt x="1114" y="2297"/>
                      <a:pt x="1149" y="2310"/>
                      <a:pt x="1177" y="2335"/>
                    </a:cubicBezTo>
                    <a:lnTo>
                      <a:pt x="1733" y="2841"/>
                    </a:lnTo>
                    <a:cubicBezTo>
                      <a:pt x="1762" y="2868"/>
                      <a:pt x="1796" y="2880"/>
                      <a:pt x="1830" y="2880"/>
                    </a:cubicBezTo>
                    <a:cubicBezTo>
                      <a:pt x="1901" y="2880"/>
                      <a:pt x="1969" y="2828"/>
                      <a:pt x="1976" y="2746"/>
                    </a:cubicBezTo>
                    <a:lnTo>
                      <a:pt x="2040" y="1998"/>
                    </a:lnTo>
                    <a:cubicBezTo>
                      <a:pt x="2044" y="1950"/>
                      <a:pt x="2072" y="1907"/>
                      <a:pt x="2113" y="1883"/>
                    </a:cubicBezTo>
                    <a:lnTo>
                      <a:pt x="2766" y="1510"/>
                    </a:lnTo>
                    <a:cubicBezTo>
                      <a:pt x="2870" y="1453"/>
                      <a:pt x="2861" y="1299"/>
                      <a:pt x="2750" y="1251"/>
                    </a:cubicBezTo>
                    <a:lnTo>
                      <a:pt x="2058" y="958"/>
                    </a:lnTo>
                    <a:cubicBezTo>
                      <a:pt x="2013" y="940"/>
                      <a:pt x="1981" y="900"/>
                      <a:pt x="1971" y="854"/>
                    </a:cubicBezTo>
                    <a:lnTo>
                      <a:pt x="1820" y="117"/>
                    </a:lnTo>
                    <a:cubicBezTo>
                      <a:pt x="1804" y="43"/>
                      <a:pt x="1741" y="1"/>
                      <a:pt x="16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28"/>
              <p:cNvSpPr/>
              <p:nvPr/>
            </p:nvSpPr>
            <p:spPr>
              <a:xfrm>
                <a:off x="8460662" y="956649"/>
                <a:ext cx="94466" cy="9479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880" extrusionOk="0">
                    <a:moveTo>
                      <a:pt x="1676" y="1"/>
                    </a:moveTo>
                    <a:cubicBezTo>
                      <a:pt x="1636" y="1"/>
                      <a:pt x="1596" y="17"/>
                      <a:pt x="1566" y="51"/>
                    </a:cubicBezTo>
                    <a:lnTo>
                      <a:pt x="1075" y="618"/>
                    </a:lnTo>
                    <a:cubicBezTo>
                      <a:pt x="1046" y="650"/>
                      <a:pt x="1006" y="669"/>
                      <a:pt x="964" y="669"/>
                    </a:cubicBezTo>
                    <a:cubicBezTo>
                      <a:pt x="959" y="669"/>
                      <a:pt x="953" y="668"/>
                      <a:pt x="948" y="668"/>
                    </a:cubicBezTo>
                    <a:lnTo>
                      <a:pt x="201" y="584"/>
                    </a:lnTo>
                    <a:cubicBezTo>
                      <a:pt x="195" y="583"/>
                      <a:pt x="190" y="583"/>
                      <a:pt x="184" y="583"/>
                    </a:cubicBezTo>
                    <a:cubicBezTo>
                      <a:pt x="73" y="583"/>
                      <a:pt x="0" y="706"/>
                      <a:pt x="60" y="804"/>
                    </a:cubicBezTo>
                    <a:lnTo>
                      <a:pt x="448" y="1448"/>
                    </a:lnTo>
                    <a:cubicBezTo>
                      <a:pt x="474" y="1489"/>
                      <a:pt x="476" y="1540"/>
                      <a:pt x="457" y="1584"/>
                    </a:cubicBezTo>
                    <a:lnTo>
                      <a:pt x="146" y="2269"/>
                    </a:lnTo>
                    <a:cubicBezTo>
                      <a:pt x="102" y="2368"/>
                      <a:pt x="176" y="2475"/>
                      <a:pt x="278" y="2475"/>
                    </a:cubicBezTo>
                    <a:cubicBezTo>
                      <a:pt x="290" y="2475"/>
                      <a:pt x="301" y="2474"/>
                      <a:pt x="313" y="2471"/>
                    </a:cubicBezTo>
                    <a:lnTo>
                      <a:pt x="1045" y="2301"/>
                    </a:lnTo>
                    <a:cubicBezTo>
                      <a:pt x="1056" y="2298"/>
                      <a:pt x="1068" y="2297"/>
                      <a:pt x="1079" y="2297"/>
                    </a:cubicBezTo>
                    <a:cubicBezTo>
                      <a:pt x="1114" y="2297"/>
                      <a:pt x="1149" y="2310"/>
                      <a:pt x="1177" y="2335"/>
                    </a:cubicBezTo>
                    <a:lnTo>
                      <a:pt x="1733" y="2841"/>
                    </a:lnTo>
                    <a:cubicBezTo>
                      <a:pt x="1762" y="2868"/>
                      <a:pt x="1796" y="2880"/>
                      <a:pt x="1830" y="2880"/>
                    </a:cubicBezTo>
                    <a:cubicBezTo>
                      <a:pt x="1901" y="2880"/>
                      <a:pt x="1969" y="2828"/>
                      <a:pt x="1976" y="2746"/>
                    </a:cubicBezTo>
                    <a:lnTo>
                      <a:pt x="2040" y="1998"/>
                    </a:lnTo>
                    <a:cubicBezTo>
                      <a:pt x="2044" y="1950"/>
                      <a:pt x="2072" y="1907"/>
                      <a:pt x="2113" y="1883"/>
                    </a:cubicBezTo>
                    <a:lnTo>
                      <a:pt x="2766" y="1510"/>
                    </a:lnTo>
                    <a:cubicBezTo>
                      <a:pt x="2870" y="1453"/>
                      <a:pt x="2861" y="1299"/>
                      <a:pt x="2750" y="1251"/>
                    </a:cubicBezTo>
                    <a:lnTo>
                      <a:pt x="2058" y="958"/>
                    </a:lnTo>
                    <a:cubicBezTo>
                      <a:pt x="2013" y="940"/>
                      <a:pt x="1981" y="900"/>
                      <a:pt x="1971" y="854"/>
                    </a:cubicBezTo>
                    <a:lnTo>
                      <a:pt x="1820" y="117"/>
                    </a:lnTo>
                    <a:cubicBezTo>
                      <a:pt x="1804" y="43"/>
                      <a:pt x="1741" y="1"/>
                      <a:pt x="16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28"/>
              <p:cNvSpPr/>
              <p:nvPr/>
            </p:nvSpPr>
            <p:spPr>
              <a:xfrm>
                <a:off x="8115612" y="2734899"/>
                <a:ext cx="94466" cy="9479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880" extrusionOk="0">
                    <a:moveTo>
                      <a:pt x="1676" y="1"/>
                    </a:moveTo>
                    <a:cubicBezTo>
                      <a:pt x="1636" y="1"/>
                      <a:pt x="1596" y="17"/>
                      <a:pt x="1566" y="51"/>
                    </a:cubicBezTo>
                    <a:lnTo>
                      <a:pt x="1075" y="618"/>
                    </a:lnTo>
                    <a:cubicBezTo>
                      <a:pt x="1046" y="650"/>
                      <a:pt x="1006" y="669"/>
                      <a:pt x="964" y="669"/>
                    </a:cubicBezTo>
                    <a:cubicBezTo>
                      <a:pt x="959" y="669"/>
                      <a:pt x="953" y="668"/>
                      <a:pt x="948" y="668"/>
                    </a:cubicBezTo>
                    <a:lnTo>
                      <a:pt x="201" y="584"/>
                    </a:lnTo>
                    <a:cubicBezTo>
                      <a:pt x="195" y="583"/>
                      <a:pt x="190" y="583"/>
                      <a:pt x="184" y="583"/>
                    </a:cubicBezTo>
                    <a:cubicBezTo>
                      <a:pt x="73" y="583"/>
                      <a:pt x="0" y="706"/>
                      <a:pt x="60" y="804"/>
                    </a:cubicBezTo>
                    <a:lnTo>
                      <a:pt x="448" y="1448"/>
                    </a:lnTo>
                    <a:cubicBezTo>
                      <a:pt x="474" y="1489"/>
                      <a:pt x="476" y="1540"/>
                      <a:pt x="457" y="1584"/>
                    </a:cubicBezTo>
                    <a:lnTo>
                      <a:pt x="146" y="2269"/>
                    </a:lnTo>
                    <a:cubicBezTo>
                      <a:pt x="102" y="2368"/>
                      <a:pt x="176" y="2475"/>
                      <a:pt x="278" y="2475"/>
                    </a:cubicBezTo>
                    <a:cubicBezTo>
                      <a:pt x="290" y="2475"/>
                      <a:pt x="301" y="2474"/>
                      <a:pt x="313" y="2471"/>
                    </a:cubicBezTo>
                    <a:lnTo>
                      <a:pt x="1045" y="2301"/>
                    </a:lnTo>
                    <a:cubicBezTo>
                      <a:pt x="1056" y="2298"/>
                      <a:pt x="1068" y="2297"/>
                      <a:pt x="1079" y="2297"/>
                    </a:cubicBezTo>
                    <a:cubicBezTo>
                      <a:pt x="1114" y="2297"/>
                      <a:pt x="1149" y="2310"/>
                      <a:pt x="1177" y="2335"/>
                    </a:cubicBezTo>
                    <a:lnTo>
                      <a:pt x="1733" y="2841"/>
                    </a:lnTo>
                    <a:cubicBezTo>
                      <a:pt x="1762" y="2868"/>
                      <a:pt x="1796" y="2880"/>
                      <a:pt x="1830" y="2880"/>
                    </a:cubicBezTo>
                    <a:cubicBezTo>
                      <a:pt x="1901" y="2880"/>
                      <a:pt x="1969" y="2828"/>
                      <a:pt x="1976" y="2746"/>
                    </a:cubicBezTo>
                    <a:lnTo>
                      <a:pt x="2040" y="1998"/>
                    </a:lnTo>
                    <a:cubicBezTo>
                      <a:pt x="2044" y="1950"/>
                      <a:pt x="2072" y="1907"/>
                      <a:pt x="2113" y="1883"/>
                    </a:cubicBezTo>
                    <a:lnTo>
                      <a:pt x="2766" y="1510"/>
                    </a:lnTo>
                    <a:cubicBezTo>
                      <a:pt x="2870" y="1453"/>
                      <a:pt x="2861" y="1299"/>
                      <a:pt x="2750" y="1251"/>
                    </a:cubicBezTo>
                    <a:lnTo>
                      <a:pt x="2058" y="958"/>
                    </a:lnTo>
                    <a:cubicBezTo>
                      <a:pt x="2013" y="940"/>
                      <a:pt x="1981" y="900"/>
                      <a:pt x="1971" y="854"/>
                    </a:cubicBezTo>
                    <a:lnTo>
                      <a:pt x="1820" y="117"/>
                    </a:lnTo>
                    <a:cubicBezTo>
                      <a:pt x="1804" y="43"/>
                      <a:pt x="1741" y="1"/>
                      <a:pt x="16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28"/>
              <p:cNvSpPr/>
              <p:nvPr/>
            </p:nvSpPr>
            <p:spPr>
              <a:xfrm>
                <a:off x="8237386" y="2529498"/>
                <a:ext cx="81267" cy="84493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2567" extrusionOk="0">
                    <a:moveTo>
                      <a:pt x="1190" y="0"/>
                    </a:moveTo>
                    <a:cubicBezTo>
                      <a:pt x="1183" y="0"/>
                      <a:pt x="1175" y="1"/>
                      <a:pt x="1168" y="2"/>
                    </a:cubicBezTo>
                    <a:cubicBezTo>
                      <a:pt x="977" y="29"/>
                      <a:pt x="1027" y="98"/>
                      <a:pt x="1039" y="890"/>
                    </a:cubicBezTo>
                    <a:cubicBezTo>
                      <a:pt x="1040" y="956"/>
                      <a:pt x="1022" y="982"/>
                      <a:pt x="988" y="982"/>
                    </a:cubicBezTo>
                    <a:cubicBezTo>
                      <a:pt x="927" y="982"/>
                      <a:pt x="816" y="895"/>
                      <a:pt x="681" y="811"/>
                    </a:cubicBezTo>
                    <a:cubicBezTo>
                      <a:pt x="617" y="772"/>
                      <a:pt x="534" y="740"/>
                      <a:pt x="463" y="740"/>
                    </a:cubicBezTo>
                    <a:cubicBezTo>
                      <a:pt x="405" y="740"/>
                      <a:pt x="355" y="762"/>
                      <a:pt x="330" y="819"/>
                    </a:cubicBezTo>
                    <a:cubicBezTo>
                      <a:pt x="287" y="923"/>
                      <a:pt x="380" y="984"/>
                      <a:pt x="474" y="1046"/>
                    </a:cubicBezTo>
                    <a:cubicBezTo>
                      <a:pt x="977" y="1377"/>
                      <a:pt x="983" y="1279"/>
                      <a:pt x="284" y="1496"/>
                    </a:cubicBezTo>
                    <a:cubicBezTo>
                      <a:pt x="155" y="1535"/>
                      <a:pt x="0" y="1596"/>
                      <a:pt x="50" y="1724"/>
                    </a:cubicBezTo>
                    <a:cubicBezTo>
                      <a:pt x="71" y="1779"/>
                      <a:pt x="123" y="1800"/>
                      <a:pt x="193" y="1800"/>
                    </a:cubicBezTo>
                    <a:cubicBezTo>
                      <a:pt x="398" y="1800"/>
                      <a:pt x="754" y="1623"/>
                      <a:pt x="915" y="1623"/>
                    </a:cubicBezTo>
                    <a:cubicBezTo>
                      <a:pt x="922" y="1623"/>
                      <a:pt x="928" y="1624"/>
                      <a:pt x="935" y="1624"/>
                    </a:cubicBezTo>
                    <a:cubicBezTo>
                      <a:pt x="953" y="1734"/>
                      <a:pt x="859" y="1795"/>
                      <a:pt x="823" y="1883"/>
                    </a:cubicBezTo>
                    <a:cubicBezTo>
                      <a:pt x="765" y="2021"/>
                      <a:pt x="653" y="2088"/>
                      <a:pt x="690" y="2245"/>
                    </a:cubicBezTo>
                    <a:cubicBezTo>
                      <a:pt x="703" y="2302"/>
                      <a:pt x="735" y="2325"/>
                      <a:pt x="774" y="2325"/>
                    </a:cubicBezTo>
                    <a:cubicBezTo>
                      <a:pt x="847" y="2325"/>
                      <a:pt x="947" y="2247"/>
                      <a:pt x="1008" y="2156"/>
                    </a:cubicBezTo>
                    <a:cubicBezTo>
                      <a:pt x="1115" y="1999"/>
                      <a:pt x="1160" y="1913"/>
                      <a:pt x="1200" y="1913"/>
                    </a:cubicBezTo>
                    <a:cubicBezTo>
                      <a:pt x="1251" y="1913"/>
                      <a:pt x="1294" y="2055"/>
                      <a:pt x="1455" y="2367"/>
                    </a:cubicBezTo>
                    <a:cubicBezTo>
                      <a:pt x="1502" y="2459"/>
                      <a:pt x="1567" y="2567"/>
                      <a:pt x="1650" y="2567"/>
                    </a:cubicBezTo>
                    <a:cubicBezTo>
                      <a:pt x="1667" y="2567"/>
                      <a:pt x="1684" y="2562"/>
                      <a:pt x="1702" y="2553"/>
                    </a:cubicBezTo>
                    <a:cubicBezTo>
                      <a:pt x="1820" y="2491"/>
                      <a:pt x="1760" y="2352"/>
                      <a:pt x="1702" y="2219"/>
                    </a:cubicBezTo>
                    <a:cubicBezTo>
                      <a:pt x="1559" y="1888"/>
                      <a:pt x="1470" y="1740"/>
                      <a:pt x="1527" y="1740"/>
                    </a:cubicBezTo>
                    <a:cubicBezTo>
                      <a:pt x="1572" y="1740"/>
                      <a:pt x="1709" y="1833"/>
                      <a:pt x="1985" y="2000"/>
                    </a:cubicBezTo>
                    <a:cubicBezTo>
                      <a:pt x="2049" y="2038"/>
                      <a:pt x="2107" y="2055"/>
                      <a:pt x="2155" y="2055"/>
                    </a:cubicBezTo>
                    <a:cubicBezTo>
                      <a:pt x="2312" y="2055"/>
                      <a:pt x="2350" y="1874"/>
                      <a:pt x="2075" y="1702"/>
                    </a:cubicBezTo>
                    <a:cubicBezTo>
                      <a:pt x="1545" y="1370"/>
                      <a:pt x="1584" y="1417"/>
                      <a:pt x="2210" y="1312"/>
                    </a:cubicBezTo>
                    <a:cubicBezTo>
                      <a:pt x="2269" y="1303"/>
                      <a:pt x="2469" y="1300"/>
                      <a:pt x="2428" y="1114"/>
                    </a:cubicBezTo>
                    <a:cubicBezTo>
                      <a:pt x="2415" y="1052"/>
                      <a:pt x="2370" y="1012"/>
                      <a:pt x="2304" y="1012"/>
                    </a:cubicBezTo>
                    <a:cubicBezTo>
                      <a:pt x="2297" y="1012"/>
                      <a:pt x="2289" y="1013"/>
                      <a:pt x="2280" y="1014"/>
                    </a:cubicBezTo>
                    <a:cubicBezTo>
                      <a:pt x="1940" y="1059"/>
                      <a:pt x="1738" y="1105"/>
                      <a:pt x="1649" y="1105"/>
                    </a:cubicBezTo>
                    <a:cubicBezTo>
                      <a:pt x="1575" y="1105"/>
                      <a:pt x="1579" y="1074"/>
                      <a:pt x="1646" y="985"/>
                    </a:cubicBezTo>
                    <a:cubicBezTo>
                      <a:pt x="1646" y="982"/>
                      <a:pt x="1644" y="982"/>
                      <a:pt x="1643" y="981"/>
                    </a:cubicBezTo>
                    <a:cubicBezTo>
                      <a:pt x="1821" y="782"/>
                      <a:pt x="2074" y="537"/>
                      <a:pt x="1912" y="413"/>
                    </a:cubicBezTo>
                    <a:cubicBezTo>
                      <a:pt x="1883" y="390"/>
                      <a:pt x="1856" y="381"/>
                      <a:pt x="1830" y="381"/>
                    </a:cubicBezTo>
                    <a:cubicBezTo>
                      <a:pt x="1755" y="381"/>
                      <a:pt x="1690" y="461"/>
                      <a:pt x="1612" y="550"/>
                    </a:cubicBezTo>
                    <a:cubicBezTo>
                      <a:pt x="1555" y="616"/>
                      <a:pt x="1416" y="816"/>
                      <a:pt x="1371" y="816"/>
                    </a:cubicBezTo>
                    <a:cubicBezTo>
                      <a:pt x="1369" y="816"/>
                      <a:pt x="1368" y="816"/>
                      <a:pt x="1366" y="816"/>
                    </a:cubicBezTo>
                    <a:cubicBezTo>
                      <a:pt x="1312" y="798"/>
                      <a:pt x="1345" y="768"/>
                      <a:pt x="1325" y="285"/>
                    </a:cubicBezTo>
                    <a:cubicBezTo>
                      <a:pt x="1320" y="152"/>
                      <a:pt x="1308" y="0"/>
                      <a:pt x="11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28"/>
              <p:cNvSpPr/>
              <p:nvPr/>
            </p:nvSpPr>
            <p:spPr>
              <a:xfrm>
                <a:off x="8632936" y="1176998"/>
                <a:ext cx="81267" cy="84493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2567" extrusionOk="0">
                    <a:moveTo>
                      <a:pt x="1190" y="0"/>
                    </a:moveTo>
                    <a:cubicBezTo>
                      <a:pt x="1183" y="0"/>
                      <a:pt x="1175" y="1"/>
                      <a:pt x="1168" y="2"/>
                    </a:cubicBezTo>
                    <a:cubicBezTo>
                      <a:pt x="977" y="29"/>
                      <a:pt x="1027" y="98"/>
                      <a:pt x="1039" y="890"/>
                    </a:cubicBezTo>
                    <a:cubicBezTo>
                      <a:pt x="1040" y="956"/>
                      <a:pt x="1022" y="982"/>
                      <a:pt x="988" y="982"/>
                    </a:cubicBezTo>
                    <a:cubicBezTo>
                      <a:pt x="927" y="982"/>
                      <a:pt x="816" y="895"/>
                      <a:pt x="681" y="811"/>
                    </a:cubicBezTo>
                    <a:cubicBezTo>
                      <a:pt x="617" y="772"/>
                      <a:pt x="534" y="740"/>
                      <a:pt x="463" y="740"/>
                    </a:cubicBezTo>
                    <a:cubicBezTo>
                      <a:pt x="405" y="740"/>
                      <a:pt x="355" y="762"/>
                      <a:pt x="330" y="819"/>
                    </a:cubicBezTo>
                    <a:cubicBezTo>
                      <a:pt x="287" y="923"/>
                      <a:pt x="380" y="984"/>
                      <a:pt x="474" y="1046"/>
                    </a:cubicBezTo>
                    <a:cubicBezTo>
                      <a:pt x="977" y="1377"/>
                      <a:pt x="983" y="1279"/>
                      <a:pt x="284" y="1496"/>
                    </a:cubicBezTo>
                    <a:cubicBezTo>
                      <a:pt x="155" y="1535"/>
                      <a:pt x="0" y="1596"/>
                      <a:pt x="50" y="1724"/>
                    </a:cubicBezTo>
                    <a:cubicBezTo>
                      <a:pt x="71" y="1779"/>
                      <a:pt x="123" y="1800"/>
                      <a:pt x="193" y="1800"/>
                    </a:cubicBezTo>
                    <a:cubicBezTo>
                      <a:pt x="398" y="1800"/>
                      <a:pt x="754" y="1623"/>
                      <a:pt x="915" y="1623"/>
                    </a:cubicBezTo>
                    <a:cubicBezTo>
                      <a:pt x="922" y="1623"/>
                      <a:pt x="928" y="1624"/>
                      <a:pt x="935" y="1624"/>
                    </a:cubicBezTo>
                    <a:cubicBezTo>
                      <a:pt x="953" y="1734"/>
                      <a:pt x="859" y="1795"/>
                      <a:pt x="823" y="1883"/>
                    </a:cubicBezTo>
                    <a:cubicBezTo>
                      <a:pt x="765" y="2021"/>
                      <a:pt x="653" y="2088"/>
                      <a:pt x="690" y="2245"/>
                    </a:cubicBezTo>
                    <a:cubicBezTo>
                      <a:pt x="703" y="2302"/>
                      <a:pt x="735" y="2325"/>
                      <a:pt x="774" y="2325"/>
                    </a:cubicBezTo>
                    <a:cubicBezTo>
                      <a:pt x="847" y="2325"/>
                      <a:pt x="947" y="2247"/>
                      <a:pt x="1008" y="2156"/>
                    </a:cubicBezTo>
                    <a:cubicBezTo>
                      <a:pt x="1115" y="1999"/>
                      <a:pt x="1160" y="1913"/>
                      <a:pt x="1200" y="1913"/>
                    </a:cubicBezTo>
                    <a:cubicBezTo>
                      <a:pt x="1251" y="1913"/>
                      <a:pt x="1294" y="2055"/>
                      <a:pt x="1455" y="2367"/>
                    </a:cubicBezTo>
                    <a:cubicBezTo>
                      <a:pt x="1502" y="2459"/>
                      <a:pt x="1567" y="2567"/>
                      <a:pt x="1650" y="2567"/>
                    </a:cubicBezTo>
                    <a:cubicBezTo>
                      <a:pt x="1667" y="2567"/>
                      <a:pt x="1684" y="2562"/>
                      <a:pt x="1702" y="2553"/>
                    </a:cubicBezTo>
                    <a:cubicBezTo>
                      <a:pt x="1820" y="2491"/>
                      <a:pt x="1760" y="2352"/>
                      <a:pt x="1702" y="2219"/>
                    </a:cubicBezTo>
                    <a:cubicBezTo>
                      <a:pt x="1559" y="1888"/>
                      <a:pt x="1470" y="1740"/>
                      <a:pt x="1527" y="1740"/>
                    </a:cubicBezTo>
                    <a:cubicBezTo>
                      <a:pt x="1572" y="1740"/>
                      <a:pt x="1709" y="1833"/>
                      <a:pt x="1985" y="2000"/>
                    </a:cubicBezTo>
                    <a:cubicBezTo>
                      <a:pt x="2049" y="2038"/>
                      <a:pt x="2107" y="2055"/>
                      <a:pt x="2155" y="2055"/>
                    </a:cubicBezTo>
                    <a:cubicBezTo>
                      <a:pt x="2312" y="2055"/>
                      <a:pt x="2350" y="1874"/>
                      <a:pt x="2075" y="1702"/>
                    </a:cubicBezTo>
                    <a:cubicBezTo>
                      <a:pt x="1545" y="1370"/>
                      <a:pt x="1584" y="1417"/>
                      <a:pt x="2210" y="1312"/>
                    </a:cubicBezTo>
                    <a:cubicBezTo>
                      <a:pt x="2269" y="1303"/>
                      <a:pt x="2469" y="1300"/>
                      <a:pt x="2428" y="1114"/>
                    </a:cubicBezTo>
                    <a:cubicBezTo>
                      <a:pt x="2415" y="1052"/>
                      <a:pt x="2370" y="1012"/>
                      <a:pt x="2304" y="1012"/>
                    </a:cubicBezTo>
                    <a:cubicBezTo>
                      <a:pt x="2297" y="1012"/>
                      <a:pt x="2289" y="1013"/>
                      <a:pt x="2280" y="1014"/>
                    </a:cubicBezTo>
                    <a:cubicBezTo>
                      <a:pt x="1940" y="1059"/>
                      <a:pt x="1738" y="1105"/>
                      <a:pt x="1649" y="1105"/>
                    </a:cubicBezTo>
                    <a:cubicBezTo>
                      <a:pt x="1575" y="1105"/>
                      <a:pt x="1579" y="1074"/>
                      <a:pt x="1646" y="985"/>
                    </a:cubicBezTo>
                    <a:cubicBezTo>
                      <a:pt x="1646" y="982"/>
                      <a:pt x="1644" y="982"/>
                      <a:pt x="1643" y="981"/>
                    </a:cubicBezTo>
                    <a:cubicBezTo>
                      <a:pt x="1821" y="782"/>
                      <a:pt x="2074" y="537"/>
                      <a:pt x="1912" y="413"/>
                    </a:cubicBezTo>
                    <a:cubicBezTo>
                      <a:pt x="1883" y="390"/>
                      <a:pt x="1856" y="381"/>
                      <a:pt x="1830" y="381"/>
                    </a:cubicBezTo>
                    <a:cubicBezTo>
                      <a:pt x="1755" y="381"/>
                      <a:pt x="1690" y="461"/>
                      <a:pt x="1612" y="550"/>
                    </a:cubicBezTo>
                    <a:cubicBezTo>
                      <a:pt x="1555" y="616"/>
                      <a:pt x="1416" y="816"/>
                      <a:pt x="1371" y="816"/>
                    </a:cubicBezTo>
                    <a:cubicBezTo>
                      <a:pt x="1369" y="816"/>
                      <a:pt x="1368" y="816"/>
                      <a:pt x="1366" y="816"/>
                    </a:cubicBezTo>
                    <a:cubicBezTo>
                      <a:pt x="1312" y="798"/>
                      <a:pt x="1345" y="768"/>
                      <a:pt x="1325" y="285"/>
                    </a:cubicBezTo>
                    <a:cubicBezTo>
                      <a:pt x="1320" y="152"/>
                      <a:pt x="1308" y="0"/>
                      <a:pt x="11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28"/>
              <p:cNvSpPr/>
              <p:nvPr/>
            </p:nvSpPr>
            <p:spPr>
              <a:xfrm>
                <a:off x="8714211" y="347098"/>
                <a:ext cx="81267" cy="84493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2567" extrusionOk="0">
                    <a:moveTo>
                      <a:pt x="1190" y="0"/>
                    </a:moveTo>
                    <a:cubicBezTo>
                      <a:pt x="1183" y="0"/>
                      <a:pt x="1175" y="1"/>
                      <a:pt x="1168" y="2"/>
                    </a:cubicBezTo>
                    <a:cubicBezTo>
                      <a:pt x="977" y="29"/>
                      <a:pt x="1027" y="98"/>
                      <a:pt x="1039" y="890"/>
                    </a:cubicBezTo>
                    <a:cubicBezTo>
                      <a:pt x="1040" y="956"/>
                      <a:pt x="1022" y="982"/>
                      <a:pt x="988" y="982"/>
                    </a:cubicBezTo>
                    <a:cubicBezTo>
                      <a:pt x="927" y="982"/>
                      <a:pt x="816" y="895"/>
                      <a:pt x="681" y="811"/>
                    </a:cubicBezTo>
                    <a:cubicBezTo>
                      <a:pt x="617" y="772"/>
                      <a:pt x="534" y="740"/>
                      <a:pt x="463" y="740"/>
                    </a:cubicBezTo>
                    <a:cubicBezTo>
                      <a:pt x="405" y="740"/>
                      <a:pt x="355" y="762"/>
                      <a:pt x="330" y="819"/>
                    </a:cubicBezTo>
                    <a:cubicBezTo>
                      <a:pt x="287" y="923"/>
                      <a:pt x="380" y="984"/>
                      <a:pt x="474" y="1046"/>
                    </a:cubicBezTo>
                    <a:cubicBezTo>
                      <a:pt x="977" y="1377"/>
                      <a:pt x="983" y="1279"/>
                      <a:pt x="284" y="1496"/>
                    </a:cubicBezTo>
                    <a:cubicBezTo>
                      <a:pt x="155" y="1535"/>
                      <a:pt x="0" y="1596"/>
                      <a:pt x="50" y="1724"/>
                    </a:cubicBezTo>
                    <a:cubicBezTo>
                      <a:pt x="71" y="1779"/>
                      <a:pt x="123" y="1800"/>
                      <a:pt x="193" y="1800"/>
                    </a:cubicBezTo>
                    <a:cubicBezTo>
                      <a:pt x="398" y="1800"/>
                      <a:pt x="754" y="1623"/>
                      <a:pt x="915" y="1623"/>
                    </a:cubicBezTo>
                    <a:cubicBezTo>
                      <a:pt x="922" y="1623"/>
                      <a:pt x="928" y="1624"/>
                      <a:pt x="935" y="1624"/>
                    </a:cubicBezTo>
                    <a:cubicBezTo>
                      <a:pt x="953" y="1734"/>
                      <a:pt x="859" y="1795"/>
                      <a:pt x="823" y="1883"/>
                    </a:cubicBezTo>
                    <a:cubicBezTo>
                      <a:pt x="765" y="2021"/>
                      <a:pt x="653" y="2088"/>
                      <a:pt x="690" y="2245"/>
                    </a:cubicBezTo>
                    <a:cubicBezTo>
                      <a:pt x="703" y="2302"/>
                      <a:pt x="735" y="2325"/>
                      <a:pt x="774" y="2325"/>
                    </a:cubicBezTo>
                    <a:cubicBezTo>
                      <a:pt x="847" y="2325"/>
                      <a:pt x="947" y="2247"/>
                      <a:pt x="1008" y="2156"/>
                    </a:cubicBezTo>
                    <a:cubicBezTo>
                      <a:pt x="1115" y="1999"/>
                      <a:pt x="1160" y="1913"/>
                      <a:pt x="1200" y="1913"/>
                    </a:cubicBezTo>
                    <a:cubicBezTo>
                      <a:pt x="1251" y="1913"/>
                      <a:pt x="1294" y="2055"/>
                      <a:pt x="1455" y="2367"/>
                    </a:cubicBezTo>
                    <a:cubicBezTo>
                      <a:pt x="1502" y="2459"/>
                      <a:pt x="1567" y="2567"/>
                      <a:pt x="1650" y="2567"/>
                    </a:cubicBezTo>
                    <a:cubicBezTo>
                      <a:pt x="1667" y="2567"/>
                      <a:pt x="1684" y="2562"/>
                      <a:pt x="1702" y="2553"/>
                    </a:cubicBezTo>
                    <a:cubicBezTo>
                      <a:pt x="1820" y="2491"/>
                      <a:pt x="1760" y="2352"/>
                      <a:pt x="1702" y="2219"/>
                    </a:cubicBezTo>
                    <a:cubicBezTo>
                      <a:pt x="1559" y="1888"/>
                      <a:pt x="1470" y="1740"/>
                      <a:pt x="1527" y="1740"/>
                    </a:cubicBezTo>
                    <a:cubicBezTo>
                      <a:pt x="1572" y="1740"/>
                      <a:pt x="1709" y="1833"/>
                      <a:pt x="1985" y="2000"/>
                    </a:cubicBezTo>
                    <a:cubicBezTo>
                      <a:pt x="2049" y="2038"/>
                      <a:pt x="2107" y="2055"/>
                      <a:pt x="2155" y="2055"/>
                    </a:cubicBezTo>
                    <a:cubicBezTo>
                      <a:pt x="2312" y="2055"/>
                      <a:pt x="2350" y="1874"/>
                      <a:pt x="2075" y="1702"/>
                    </a:cubicBezTo>
                    <a:cubicBezTo>
                      <a:pt x="1545" y="1370"/>
                      <a:pt x="1584" y="1417"/>
                      <a:pt x="2210" y="1312"/>
                    </a:cubicBezTo>
                    <a:cubicBezTo>
                      <a:pt x="2269" y="1303"/>
                      <a:pt x="2469" y="1300"/>
                      <a:pt x="2428" y="1114"/>
                    </a:cubicBezTo>
                    <a:cubicBezTo>
                      <a:pt x="2415" y="1052"/>
                      <a:pt x="2370" y="1012"/>
                      <a:pt x="2304" y="1012"/>
                    </a:cubicBezTo>
                    <a:cubicBezTo>
                      <a:pt x="2297" y="1012"/>
                      <a:pt x="2289" y="1013"/>
                      <a:pt x="2280" y="1014"/>
                    </a:cubicBezTo>
                    <a:cubicBezTo>
                      <a:pt x="1940" y="1059"/>
                      <a:pt x="1738" y="1105"/>
                      <a:pt x="1649" y="1105"/>
                    </a:cubicBezTo>
                    <a:cubicBezTo>
                      <a:pt x="1575" y="1105"/>
                      <a:pt x="1579" y="1074"/>
                      <a:pt x="1646" y="985"/>
                    </a:cubicBezTo>
                    <a:cubicBezTo>
                      <a:pt x="1646" y="982"/>
                      <a:pt x="1644" y="982"/>
                      <a:pt x="1643" y="981"/>
                    </a:cubicBezTo>
                    <a:cubicBezTo>
                      <a:pt x="1821" y="782"/>
                      <a:pt x="2074" y="537"/>
                      <a:pt x="1912" y="413"/>
                    </a:cubicBezTo>
                    <a:cubicBezTo>
                      <a:pt x="1883" y="390"/>
                      <a:pt x="1856" y="381"/>
                      <a:pt x="1830" y="381"/>
                    </a:cubicBezTo>
                    <a:cubicBezTo>
                      <a:pt x="1755" y="381"/>
                      <a:pt x="1690" y="461"/>
                      <a:pt x="1612" y="550"/>
                    </a:cubicBezTo>
                    <a:cubicBezTo>
                      <a:pt x="1555" y="616"/>
                      <a:pt x="1416" y="816"/>
                      <a:pt x="1371" y="816"/>
                    </a:cubicBezTo>
                    <a:cubicBezTo>
                      <a:pt x="1369" y="816"/>
                      <a:pt x="1368" y="816"/>
                      <a:pt x="1366" y="816"/>
                    </a:cubicBezTo>
                    <a:cubicBezTo>
                      <a:pt x="1312" y="798"/>
                      <a:pt x="1345" y="768"/>
                      <a:pt x="1325" y="285"/>
                    </a:cubicBezTo>
                    <a:cubicBezTo>
                      <a:pt x="1320" y="152"/>
                      <a:pt x="1308" y="0"/>
                      <a:pt x="11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28"/>
              <p:cNvSpPr/>
              <p:nvPr/>
            </p:nvSpPr>
            <p:spPr>
              <a:xfrm>
                <a:off x="8325261" y="360848"/>
                <a:ext cx="81267" cy="84493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2567" extrusionOk="0">
                    <a:moveTo>
                      <a:pt x="1190" y="0"/>
                    </a:moveTo>
                    <a:cubicBezTo>
                      <a:pt x="1183" y="0"/>
                      <a:pt x="1175" y="1"/>
                      <a:pt x="1168" y="2"/>
                    </a:cubicBezTo>
                    <a:cubicBezTo>
                      <a:pt x="977" y="29"/>
                      <a:pt x="1027" y="98"/>
                      <a:pt x="1039" y="890"/>
                    </a:cubicBezTo>
                    <a:cubicBezTo>
                      <a:pt x="1040" y="956"/>
                      <a:pt x="1022" y="982"/>
                      <a:pt x="988" y="982"/>
                    </a:cubicBezTo>
                    <a:cubicBezTo>
                      <a:pt x="927" y="982"/>
                      <a:pt x="816" y="895"/>
                      <a:pt x="681" y="811"/>
                    </a:cubicBezTo>
                    <a:cubicBezTo>
                      <a:pt x="617" y="772"/>
                      <a:pt x="534" y="740"/>
                      <a:pt x="463" y="740"/>
                    </a:cubicBezTo>
                    <a:cubicBezTo>
                      <a:pt x="405" y="740"/>
                      <a:pt x="355" y="762"/>
                      <a:pt x="330" y="819"/>
                    </a:cubicBezTo>
                    <a:cubicBezTo>
                      <a:pt x="287" y="923"/>
                      <a:pt x="380" y="984"/>
                      <a:pt x="474" y="1046"/>
                    </a:cubicBezTo>
                    <a:cubicBezTo>
                      <a:pt x="977" y="1377"/>
                      <a:pt x="983" y="1279"/>
                      <a:pt x="284" y="1496"/>
                    </a:cubicBezTo>
                    <a:cubicBezTo>
                      <a:pt x="155" y="1535"/>
                      <a:pt x="0" y="1596"/>
                      <a:pt x="50" y="1724"/>
                    </a:cubicBezTo>
                    <a:cubicBezTo>
                      <a:pt x="71" y="1779"/>
                      <a:pt x="123" y="1800"/>
                      <a:pt x="193" y="1800"/>
                    </a:cubicBezTo>
                    <a:cubicBezTo>
                      <a:pt x="398" y="1800"/>
                      <a:pt x="754" y="1623"/>
                      <a:pt x="915" y="1623"/>
                    </a:cubicBezTo>
                    <a:cubicBezTo>
                      <a:pt x="922" y="1623"/>
                      <a:pt x="928" y="1624"/>
                      <a:pt x="935" y="1624"/>
                    </a:cubicBezTo>
                    <a:cubicBezTo>
                      <a:pt x="953" y="1734"/>
                      <a:pt x="859" y="1795"/>
                      <a:pt x="823" y="1883"/>
                    </a:cubicBezTo>
                    <a:cubicBezTo>
                      <a:pt x="765" y="2021"/>
                      <a:pt x="653" y="2088"/>
                      <a:pt x="690" y="2245"/>
                    </a:cubicBezTo>
                    <a:cubicBezTo>
                      <a:pt x="703" y="2302"/>
                      <a:pt x="735" y="2325"/>
                      <a:pt x="774" y="2325"/>
                    </a:cubicBezTo>
                    <a:cubicBezTo>
                      <a:pt x="847" y="2325"/>
                      <a:pt x="947" y="2247"/>
                      <a:pt x="1008" y="2156"/>
                    </a:cubicBezTo>
                    <a:cubicBezTo>
                      <a:pt x="1115" y="1999"/>
                      <a:pt x="1160" y="1913"/>
                      <a:pt x="1200" y="1913"/>
                    </a:cubicBezTo>
                    <a:cubicBezTo>
                      <a:pt x="1251" y="1913"/>
                      <a:pt x="1294" y="2055"/>
                      <a:pt x="1455" y="2367"/>
                    </a:cubicBezTo>
                    <a:cubicBezTo>
                      <a:pt x="1502" y="2459"/>
                      <a:pt x="1567" y="2567"/>
                      <a:pt x="1650" y="2567"/>
                    </a:cubicBezTo>
                    <a:cubicBezTo>
                      <a:pt x="1667" y="2567"/>
                      <a:pt x="1684" y="2562"/>
                      <a:pt x="1702" y="2553"/>
                    </a:cubicBezTo>
                    <a:cubicBezTo>
                      <a:pt x="1820" y="2491"/>
                      <a:pt x="1760" y="2352"/>
                      <a:pt x="1702" y="2219"/>
                    </a:cubicBezTo>
                    <a:cubicBezTo>
                      <a:pt x="1559" y="1888"/>
                      <a:pt x="1470" y="1740"/>
                      <a:pt x="1527" y="1740"/>
                    </a:cubicBezTo>
                    <a:cubicBezTo>
                      <a:pt x="1572" y="1740"/>
                      <a:pt x="1709" y="1833"/>
                      <a:pt x="1985" y="2000"/>
                    </a:cubicBezTo>
                    <a:cubicBezTo>
                      <a:pt x="2049" y="2038"/>
                      <a:pt x="2107" y="2055"/>
                      <a:pt x="2155" y="2055"/>
                    </a:cubicBezTo>
                    <a:cubicBezTo>
                      <a:pt x="2312" y="2055"/>
                      <a:pt x="2350" y="1874"/>
                      <a:pt x="2075" y="1702"/>
                    </a:cubicBezTo>
                    <a:cubicBezTo>
                      <a:pt x="1545" y="1370"/>
                      <a:pt x="1584" y="1417"/>
                      <a:pt x="2210" y="1312"/>
                    </a:cubicBezTo>
                    <a:cubicBezTo>
                      <a:pt x="2269" y="1303"/>
                      <a:pt x="2469" y="1300"/>
                      <a:pt x="2428" y="1114"/>
                    </a:cubicBezTo>
                    <a:cubicBezTo>
                      <a:pt x="2415" y="1052"/>
                      <a:pt x="2370" y="1012"/>
                      <a:pt x="2304" y="1012"/>
                    </a:cubicBezTo>
                    <a:cubicBezTo>
                      <a:pt x="2297" y="1012"/>
                      <a:pt x="2289" y="1013"/>
                      <a:pt x="2280" y="1014"/>
                    </a:cubicBezTo>
                    <a:cubicBezTo>
                      <a:pt x="1940" y="1059"/>
                      <a:pt x="1738" y="1105"/>
                      <a:pt x="1649" y="1105"/>
                    </a:cubicBezTo>
                    <a:cubicBezTo>
                      <a:pt x="1575" y="1105"/>
                      <a:pt x="1579" y="1074"/>
                      <a:pt x="1646" y="985"/>
                    </a:cubicBezTo>
                    <a:cubicBezTo>
                      <a:pt x="1646" y="982"/>
                      <a:pt x="1644" y="982"/>
                      <a:pt x="1643" y="981"/>
                    </a:cubicBezTo>
                    <a:cubicBezTo>
                      <a:pt x="1821" y="782"/>
                      <a:pt x="2074" y="537"/>
                      <a:pt x="1912" y="413"/>
                    </a:cubicBezTo>
                    <a:cubicBezTo>
                      <a:pt x="1883" y="390"/>
                      <a:pt x="1856" y="381"/>
                      <a:pt x="1830" y="381"/>
                    </a:cubicBezTo>
                    <a:cubicBezTo>
                      <a:pt x="1755" y="381"/>
                      <a:pt x="1690" y="461"/>
                      <a:pt x="1612" y="550"/>
                    </a:cubicBezTo>
                    <a:cubicBezTo>
                      <a:pt x="1555" y="616"/>
                      <a:pt x="1416" y="816"/>
                      <a:pt x="1371" y="816"/>
                    </a:cubicBezTo>
                    <a:cubicBezTo>
                      <a:pt x="1369" y="816"/>
                      <a:pt x="1368" y="816"/>
                      <a:pt x="1366" y="816"/>
                    </a:cubicBezTo>
                    <a:cubicBezTo>
                      <a:pt x="1312" y="798"/>
                      <a:pt x="1345" y="768"/>
                      <a:pt x="1325" y="285"/>
                    </a:cubicBezTo>
                    <a:cubicBezTo>
                      <a:pt x="1320" y="152"/>
                      <a:pt x="1308" y="0"/>
                      <a:pt x="11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28"/>
              <p:cNvSpPr/>
              <p:nvPr/>
            </p:nvSpPr>
            <p:spPr>
              <a:xfrm>
                <a:off x="8054876" y="2571752"/>
                <a:ext cx="60728" cy="8350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2537" extrusionOk="0">
                    <a:moveTo>
                      <a:pt x="953" y="1"/>
                    </a:moveTo>
                    <a:cubicBezTo>
                      <a:pt x="919" y="1"/>
                      <a:pt x="886" y="19"/>
                      <a:pt x="867" y="53"/>
                    </a:cubicBezTo>
                    <a:cubicBezTo>
                      <a:pt x="784" y="206"/>
                      <a:pt x="630" y="779"/>
                      <a:pt x="179" y="1162"/>
                    </a:cubicBezTo>
                    <a:cubicBezTo>
                      <a:pt x="0" y="1314"/>
                      <a:pt x="210" y="1394"/>
                      <a:pt x="426" y="1648"/>
                    </a:cubicBezTo>
                    <a:cubicBezTo>
                      <a:pt x="793" y="2081"/>
                      <a:pt x="799" y="2331"/>
                      <a:pt x="910" y="2488"/>
                    </a:cubicBezTo>
                    <a:cubicBezTo>
                      <a:pt x="933" y="2521"/>
                      <a:pt x="965" y="2537"/>
                      <a:pt x="997" y="2537"/>
                    </a:cubicBezTo>
                    <a:cubicBezTo>
                      <a:pt x="1032" y="2537"/>
                      <a:pt x="1066" y="2518"/>
                      <a:pt x="1088" y="2480"/>
                    </a:cubicBezTo>
                    <a:cubicBezTo>
                      <a:pt x="1117" y="2428"/>
                      <a:pt x="1140" y="2371"/>
                      <a:pt x="1161" y="2315"/>
                    </a:cubicBezTo>
                    <a:cubicBezTo>
                      <a:pt x="1397" y="1686"/>
                      <a:pt x="1667" y="1496"/>
                      <a:pt x="1799" y="1343"/>
                    </a:cubicBezTo>
                    <a:cubicBezTo>
                      <a:pt x="1844" y="1290"/>
                      <a:pt x="1812" y="1179"/>
                      <a:pt x="1782" y="1149"/>
                    </a:cubicBezTo>
                    <a:cubicBezTo>
                      <a:pt x="1660" y="1032"/>
                      <a:pt x="1357" y="787"/>
                      <a:pt x="1137" y="249"/>
                    </a:cubicBezTo>
                    <a:cubicBezTo>
                      <a:pt x="1107" y="178"/>
                      <a:pt x="1081" y="102"/>
                      <a:pt x="1032" y="41"/>
                    </a:cubicBezTo>
                    <a:cubicBezTo>
                      <a:pt x="1011" y="14"/>
                      <a:pt x="982" y="1"/>
                      <a:pt x="9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28"/>
              <p:cNvSpPr/>
              <p:nvPr/>
            </p:nvSpPr>
            <p:spPr>
              <a:xfrm>
                <a:off x="8477526" y="1226227"/>
                <a:ext cx="60728" cy="8350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2537" extrusionOk="0">
                    <a:moveTo>
                      <a:pt x="953" y="1"/>
                    </a:moveTo>
                    <a:cubicBezTo>
                      <a:pt x="919" y="1"/>
                      <a:pt x="886" y="19"/>
                      <a:pt x="867" y="53"/>
                    </a:cubicBezTo>
                    <a:cubicBezTo>
                      <a:pt x="784" y="206"/>
                      <a:pt x="630" y="779"/>
                      <a:pt x="179" y="1162"/>
                    </a:cubicBezTo>
                    <a:cubicBezTo>
                      <a:pt x="0" y="1314"/>
                      <a:pt x="210" y="1394"/>
                      <a:pt x="426" y="1648"/>
                    </a:cubicBezTo>
                    <a:cubicBezTo>
                      <a:pt x="793" y="2081"/>
                      <a:pt x="799" y="2331"/>
                      <a:pt x="910" y="2488"/>
                    </a:cubicBezTo>
                    <a:cubicBezTo>
                      <a:pt x="933" y="2521"/>
                      <a:pt x="965" y="2537"/>
                      <a:pt x="997" y="2537"/>
                    </a:cubicBezTo>
                    <a:cubicBezTo>
                      <a:pt x="1032" y="2537"/>
                      <a:pt x="1066" y="2518"/>
                      <a:pt x="1088" y="2480"/>
                    </a:cubicBezTo>
                    <a:cubicBezTo>
                      <a:pt x="1117" y="2428"/>
                      <a:pt x="1140" y="2371"/>
                      <a:pt x="1161" y="2315"/>
                    </a:cubicBezTo>
                    <a:cubicBezTo>
                      <a:pt x="1397" y="1686"/>
                      <a:pt x="1667" y="1496"/>
                      <a:pt x="1799" y="1343"/>
                    </a:cubicBezTo>
                    <a:cubicBezTo>
                      <a:pt x="1844" y="1290"/>
                      <a:pt x="1812" y="1179"/>
                      <a:pt x="1782" y="1149"/>
                    </a:cubicBezTo>
                    <a:cubicBezTo>
                      <a:pt x="1660" y="1032"/>
                      <a:pt x="1357" y="787"/>
                      <a:pt x="1137" y="249"/>
                    </a:cubicBezTo>
                    <a:cubicBezTo>
                      <a:pt x="1107" y="178"/>
                      <a:pt x="1081" y="102"/>
                      <a:pt x="1032" y="41"/>
                    </a:cubicBezTo>
                    <a:cubicBezTo>
                      <a:pt x="1011" y="14"/>
                      <a:pt x="982" y="1"/>
                      <a:pt x="9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28"/>
              <p:cNvSpPr/>
              <p:nvPr/>
            </p:nvSpPr>
            <p:spPr>
              <a:xfrm>
                <a:off x="8643201" y="548977"/>
                <a:ext cx="60728" cy="8350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2537" extrusionOk="0">
                    <a:moveTo>
                      <a:pt x="953" y="1"/>
                    </a:moveTo>
                    <a:cubicBezTo>
                      <a:pt x="919" y="1"/>
                      <a:pt x="886" y="19"/>
                      <a:pt x="867" y="53"/>
                    </a:cubicBezTo>
                    <a:cubicBezTo>
                      <a:pt x="784" y="206"/>
                      <a:pt x="630" y="779"/>
                      <a:pt x="179" y="1162"/>
                    </a:cubicBezTo>
                    <a:cubicBezTo>
                      <a:pt x="0" y="1314"/>
                      <a:pt x="210" y="1394"/>
                      <a:pt x="426" y="1648"/>
                    </a:cubicBezTo>
                    <a:cubicBezTo>
                      <a:pt x="793" y="2081"/>
                      <a:pt x="799" y="2331"/>
                      <a:pt x="910" y="2488"/>
                    </a:cubicBezTo>
                    <a:cubicBezTo>
                      <a:pt x="933" y="2521"/>
                      <a:pt x="965" y="2537"/>
                      <a:pt x="997" y="2537"/>
                    </a:cubicBezTo>
                    <a:cubicBezTo>
                      <a:pt x="1032" y="2537"/>
                      <a:pt x="1066" y="2518"/>
                      <a:pt x="1088" y="2480"/>
                    </a:cubicBezTo>
                    <a:cubicBezTo>
                      <a:pt x="1117" y="2428"/>
                      <a:pt x="1140" y="2371"/>
                      <a:pt x="1161" y="2315"/>
                    </a:cubicBezTo>
                    <a:cubicBezTo>
                      <a:pt x="1397" y="1686"/>
                      <a:pt x="1667" y="1496"/>
                      <a:pt x="1799" y="1343"/>
                    </a:cubicBezTo>
                    <a:cubicBezTo>
                      <a:pt x="1844" y="1290"/>
                      <a:pt x="1812" y="1179"/>
                      <a:pt x="1782" y="1149"/>
                    </a:cubicBezTo>
                    <a:cubicBezTo>
                      <a:pt x="1660" y="1032"/>
                      <a:pt x="1357" y="787"/>
                      <a:pt x="1137" y="249"/>
                    </a:cubicBezTo>
                    <a:cubicBezTo>
                      <a:pt x="1107" y="178"/>
                      <a:pt x="1081" y="102"/>
                      <a:pt x="1032" y="41"/>
                    </a:cubicBezTo>
                    <a:cubicBezTo>
                      <a:pt x="1011" y="14"/>
                      <a:pt x="982" y="1"/>
                      <a:pt x="9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28"/>
              <p:cNvSpPr/>
              <p:nvPr/>
            </p:nvSpPr>
            <p:spPr>
              <a:xfrm>
                <a:off x="8424001" y="206977"/>
                <a:ext cx="60728" cy="8350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2537" extrusionOk="0">
                    <a:moveTo>
                      <a:pt x="953" y="1"/>
                    </a:moveTo>
                    <a:cubicBezTo>
                      <a:pt x="919" y="1"/>
                      <a:pt x="886" y="19"/>
                      <a:pt x="867" y="53"/>
                    </a:cubicBezTo>
                    <a:cubicBezTo>
                      <a:pt x="784" y="206"/>
                      <a:pt x="630" y="779"/>
                      <a:pt x="179" y="1162"/>
                    </a:cubicBezTo>
                    <a:cubicBezTo>
                      <a:pt x="0" y="1314"/>
                      <a:pt x="210" y="1394"/>
                      <a:pt x="426" y="1648"/>
                    </a:cubicBezTo>
                    <a:cubicBezTo>
                      <a:pt x="793" y="2081"/>
                      <a:pt x="799" y="2331"/>
                      <a:pt x="910" y="2488"/>
                    </a:cubicBezTo>
                    <a:cubicBezTo>
                      <a:pt x="933" y="2521"/>
                      <a:pt x="965" y="2537"/>
                      <a:pt x="997" y="2537"/>
                    </a:cubicBezTo>
                    <a:cubicBezTo>
                      <a:pt x="1032" y="2537"/>
                      <a:pt x="1066" y="2518"/>
                      <a:pt x="1088" y="2480"/>
                    </a:cubicBezTo>
                    <a:cubicBezTo>
                      <a:pt x="1117" y="2428"/>
                      <a:pt x="1140" y="2371"/>
                      <a:pt x="1161" y="2315"/>
                    </a:cubicBezTo>
                    <a:cubicBezTo>
                      <a:pt x="1397" y="1686"/>
                      <a:pt x="1667" y="1496"/>
                      <a:pt x="1799" y="1343"/>
                    </a:cubicBezTo>
                    <a:cubicBezTo>
                      <a:pt x="1844" y="1290"/>
                      <a:pt x="1812" y="1179"/>
                      <a:pt x="1782" y="1149"/>
                    </a:cubicBezTo>
                    <a:cubicBezTo>
                      <a:pt x="1660" y="1032"/>
                      <a:pt x="1357" y="787"/>
                      <a:pt x="1137" y="249"/>
                    </a:cubicBezTo>
                    <a:cubicBezTo>
                      <a:pt x="1107" y="178"/>
                      <a:pt x="1081" y="102"/>
                      <a:pt x="1032" y="41"/>
                    </a:cubicBezTo>
                    <a:cubicBezTo>
                      <a:pt x="1011" y="14"/>
                      <a:pt x="982" y="1"/>
                      <a:pt x="9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28"/>
              <p:cNvSpPr/>
              <p:nvPr/>
            </p:nvSpPr>
            <p:spPr>
              <a:xfrm>
                <a:off x="8374418" y="632467"/>
                <a:ext cx="99173" cy="140119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4257" extrusionOk="0">
                    <a:moveTo>
                      <a:pt x="513" y="0"/>
                    </a:moveTo>
                    <a:cubicBezTo>
                      <a:pt x="438" y="0"/>
                      <a:pt x="363" y="3"/>
                      <a:pt x="289" y="5"/>
                    </a:cubicBezTo>
                    <a:cubicBezTo>
                      <a:pt x="215" y="7"/>
                      <a:pt x="146" y="39"/>
                      <a:pt x="84" y="79"/>
                    </a:cubicBezTo>
                    <a:cubicBezTo>
                      <a:pt x="8" y="130"/>
                      <a:pt x="0" y="228"/>
                      <a:pt x="66" y="296"/>
                    </a:cubicBezTo>
                    <a:cubicBezTo>
                      <a:pt x="128" y="360"/>
                      <a:pt x="201" y="390"/>
                      <a:pt x="292" y="391"/>
                    </a:cubicBezTo>
                    <a:cubicBezTo>
                      <a:pt x="439" y="393"/>
                      <a:pt x="587" y="397"/>
                      <a:pt x="731" y="417"/>
                    </a:cubicBezTo>
                    <a:cubicBezTo>
                      <a:pt x="957" y="449"/>
                      <a:pt x="1002" y="517"/>
                      <a:pt x="960" y="736"/>
                    </a:cubicBezTo>
                    <a:cubicBezTo>
                      <a:pt x="926" y="922"/>
                      <a:pt x="863" y="1099"/>
                      <a:pt x="782" y="1273"/>
                    </a:cubicBezTo>
                    <a:cubicBezTo>
                      <a:pt x="664" y="1524"/>
                      <a:pt x="696" y="1765"/>
                      <a:pt x="875" y="1980"/>
                    </a:cubicBezTo>
                    <a:cubicBezTo>
                      <a:pt x="994" y="2121"/>
                      <a:pt x="1156" y="2196"/>
                      <a:pt x="1335" y="2239"/>
                    </a:cubicBezTo>
                    <a:cubicBezTo>
                      <a:pt x="1437" y="2263"/>
                      <a:pt x="1542" y="2278"/>
                      <a:pt x="1643" y="2305"/>
                    </a:cubicBezTo>
                    <a:cubicBezTo>
                      <a:pt x="1852" y="2360"/>
                      <a:pt x="1901" y="2434"/>
                      <a:pt x="1869" y="2646"/>
                    </a:cubicBezTo>
                    <a:cubicBezTo>
                      <a:pt x="1842" y="2823"/>
                      <a:pt x="1778" y="2989"/>
                      <a:pt x="1708" y="3156"/>
                    </a:cubicBezTo>
                    <a:cubicBezTo>
                      <a:pt x="1532" y="3567"/>
                      <a:pt x="1673" y="3981"/>
                      <a:pt x="2063" y="4178"/>
                    </a:cubicBezTo>
                    <a:cubicBezTo>
                      <a:pt x="2172" y="4234"/>
                      <a:pt x="2282" y="4257"/>
                      <a:pt x="2391" y="4257"/>
                    </a:cubicBezTo>
                    <a:cubicBezTo>
                      <a:pt x="2547" y="4257"/>
                      <a:pt x="2702" y="4211"/>
                      <a:pt x="2853" y="4145"/>
                    </a:cubicBezTo>
                    <a:cubicBezTo>
                      <a:pt x="2968" y="4095"/>
                      <a:pt x="3012" y="4004"/>
                      <a:pt x="2974" y="3922"/>
                    </a:cubicBezTo>
                    <a:cubicBezTo>
                      <a:pt x="2950" y="3872"/>
                      <a:pt x="2931" y="3841"/>
                      <a:pt x="2859" y="3841"/>
                    </a:cubicBezTo>
                    <a:cubicBezTo>
                      <a:pt x="2833" y="3841"/>
                      <a:pt x="2801" y="3845"/>
                      <a:pt x="2758" y="3854"/>
                    </a:cubicBezTo>
                    <a:cubicBezTo>
                      <a:pt x="2658" y="3875"/>
                      <a:pt x="2558" y="3895"/>
                      <a:pt x="2455" y="3895"/>
                    </a:cubicBezTo>
                    <a:cubicBezTo>
                      <a:pt x="2432" y="3895"/>
                      <a:pt x="2408" y="3894"/>
                      <a:pt x="2384" y="3891"/>
                    </a:cubicBezTo>
                    <a:cubicBezTo>
                      <a:pt x="2119" y="3865"/>
                      <a:pt x="1973" y="3662"/>
                      <a:pt x="2037" y="3406"/>
                    </a:cubicBezTo>
                    <a:cubicBezTo>
                      <a:pt x="2059" y="3316"/>
                      <a:pt x="2101" y="3228"/>
                      <a:pt x="2135" y="3141"/>
                    </a:cubicBezTo>
                    <a:cubicBezTo>
                      <a:pt x="2214" y="2934"/>
                      <a:pt x="2284" y="2725"/>
                      <a:pt x="2267" y="2497"/>
                    </a:cubicBezTo>
                    <a:cubicBezTo>
                      <a:pt x="2245" y="2214"/>
                      <a:pt x="2098" y="2024"/>
                      <a:pt x="1831" y="1944"/>
                    </a:cubicBezTo>
                    <a:cubicBezTo>
                      <a:pt x="1752" y="1920"/>
                      <a:pt x="1668" y="1906"/>
                      <a:pt x="1550" y="1877"/>
                    </a:cubicBezTo>
                    <a:cubicBezTo>
                      <a:pt x="1533" y="1875"/>
                      <a:pt x="1481" y="1866"/>
                      <a:pt x="1433" y="1855"/>
                    </a:cubicBezTo>
                    <a:cubicBezTo>
                      <a:pt x="1111" y="1778"/>
                      <a:pt x="1048" y="1657"/>
                      <a:pt x="1176" y="1360"/>
                    </a:cubicBezTo>
                    <a:cubicBezTo>
                      <a:pt x="1188" y="1331"/>
                      <a:pt x="1208" y="1305"/>
                      <a:pt x="1219" y="1275"/>
                    </a:cubicBezTo>
                    <a:cubicBezTo>
                      <a:pt x="1287" y="1098"/>
                      <a:pt x="1346" y="919"/>
                      <a:pt x="1370" y="730"/>
                    </a:cubicBezTo>
                    <a:cubicBezTo>
                      <a:pt x="1415" y="377"/>
                      <a:pt x="1261" y="138"/>
                      <a:pt x="916" y="45"/>
                    </a:cubicBezTo>
                    <a:cubicBezTo>
                      <a:pt x="783" y="9"/>
                      <a:pt x="648" y="0"/>
                      <a:pt x="5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Barriecito"/>
              <a:buNone/>
              <a:defRPr sz="3000" b="1">
                <a:solidFill>
                  <a:schemeClr val="accent4"/>
                </a:solidFill>
                <a:latin typeface="Barriecito"/>
                <a:ea typeface="Barriecito"/>
                <a:cs typeface="Barriecito"/>
                <a:sym typeface="Barriec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Barriecito"/>
              <a:buNone/>
              <a:defRPr sz="3000" b="1">
                <a:solidFill>
                  <a:schemeClr val="accent4"/>
                </a:solidFill>
                <a:latin typeface="Barriecito"/>
                <a:ea typeface="Barriecito"/>
                <a:cs typeface="Barriecito"/>
                <a:sym typeface="Barriec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Barriecito"/>
              <a:buNone/>
              <a:defRPr sz="3000" b="1">
                <a:solidFill>
                  <a:schemeClr val="accent4"/>
                </a:solidFill>
                <a:latin typeface="Barriecito"/>
                <a:ea typeface="Barriecito"/>
                <a:cs typeface="Barriecito"/>
                <a:sym typeface="Barriec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Barriecito"/>
              <a:buNone/>
              <a:defRPr sz="3000" b="1">
                <a:solidFill>
                  <a:schemeClr val="accent4"/>
                </a:solidFill>
                <a:latin typeface="Barriecito"/>
                <a:ea typeface="Barriecito"/>
                <a:cs typeface="Barriecito"/>
                <a:sym typeface="Barriec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Barriecito"/>
              <a:buNone/>
              <a:defRPr sz="3000" b="1">
                <a:solidFill>
                  <a:schemeClr val="accent4"/>
                </a:solidFill>
                <a:latin typeface="Barriecito"/>
                <a:ea typeface="Barriecito"/>
                <a:cs typeface="Barriecito"/>
                <a:sym typeface="Barriec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Barriecito"/>
              <a:buNone/>
              <a:defRPr sz="3000" b="1">
                <a:solidFill>
                  <a:schemeClr val="accent4"/>
                </a:solidFill>
                <a:latin typeface="Barriecito"/>
                <a:ea typeface="Barriecito"/>
                <a:cs typeface="Barriecito"/>
                <a:sym typeface="Barriec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Barriecito"/>
              <a:buNone/>
              <a:defRPr sz="3000" b="1">
                <a:solidFill>
                  <a:schemeClr val="accent4"/>
                </a:solidFill>
                <a:latin typeface="Barriecito"/>
                <a:ea typeface="Barriecito"/>
                <a:cs typeface="Barriecito"/>
                <a:sym typeface="Barriec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Barriecito"/>
              <a:buNone/>
              <a:defRPr sz="3000" b="1">
                <a:solidFill>
                  <a:schemeClr val="accent4"/>
                </a:solidFill>
                <a:latin typeface="Barriecito"/>
                <a:ea typeface="Barriecito"/>
                <a:cs typeface="Barriecito"/>
                <a:sym typeface="Barriec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Barriecito"/>
              <a:buNone/>
              <a:defRPr sz="3000" b="1">
                <a:solidFill>
                  <a:schemeClr val="accent4"/>
                </a:solidFill>
                <a:latin typeface="Barriecito"/>
                <a:ea typeface="Barriecito"/>
                <a:cs typeface="Barriecito"/>
                <a:sym typeface="Barriec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40150"/>
            <a:ext cx="7704000" cy="3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Dosis"/>
              <a:buChar char="●"/>
              <a:defRPr>
                <a:solidFill>
                  <a:schemeClr val="accent4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Dosis"/>
              <a:buChar char="○"/>
              <a:defRPr>
                <a:solidFill>
                  <a:schemeClr val="accent4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Dosis"/>
              <a:buChar char="■"/>
              <a:defRPr>
                <a:solidFill>
                  <a:schemeClr val="accent4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Dosis"/>
              <a:buChar char="●"/>
              <a:defRPr>
                <a:solidFill>
                  <a:schemeClr val="accent4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Dosis"/>
              <a:buChar char="○"/>
              <a:defRPr>
                <a:solidFill>
                  <a:schemeClr val="accent4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Dosis"/>
              <a:buChar char="■"/>
              <a:defRPr>
                <a:solidFill>
                  <a:schemeClr val="accent4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Dosis"/>
              <a:buChar char="●"/>
              <a:defRPr>
                <a:solidFill>
                  <a:schemeClr val="accent4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Dosis"/>
              <a:buChar char="○"/>
              <a:defRPr>
                <a:solidFill>
                  <a:schemeClr val="accent4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Dosis"/>
              <a:buChar char="■"/>
              <a:defRPr>
                <a:solidFill>
                  <a:schemeClr val="accent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59" r:id="rId5"/>
    <p:sldLayoutId id="214748366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6" name="Google Shape;1596;p35"/>
          <p:cNvGrpSpPr/>
          <p:nvPr/>
        </p:nvGrpSpPr>
        <p:grpSpPr>
          <a:xfrm>
            <a:off x="7569902" y="1625926"/>
            <a:ext cx="990988" cy="1116074"/>
            <a:chOff x="1498727" y="197147"/>
            <a:chExt cx="769520" cy="866652"/>
          </a:xfrm>
        </p:grpSpPr>
        <p:sp>
          <p:nvSpPr>
            <p:cNvPr id="1597" name="Google Shape;1597;p35"/>
            <p:cNvSpPr/>
            <p:nvPr/>
          </p:nvSpPr>
          <p:spPr>
            <a:xfrm>
              <a:off x="1503499" y="201459"/>
              <a:ext cx="760337" cy="858094"/>
            </a:xfrm>
            <a:custGeom>
              <a:avLst/>
              <a:gdLst/>
              <a:ahLst/>
              <a:cxnLst/>
              <a:rect l="l" t="t" r="r" b="b"/>
              <a:pathLst>
                <a:path w="23100" h="26070" extrusionOk="0">
                  <a:moveTo>
                    <a:pt x="14151" y="1"/>
                  </a:moveTo>
                  <a:cubicBezTo>
                    <a:pt x="14058" y="1"/>
                    <a:pt x="13964" y="20"/>
                    <a:pt x="13873" y="59"/>
                  </a:cubicBezTo>
                  <a:lnTo>
                    <a:pt x="497" y="5905"/>
                  </a:lnTo>
                  <a:cubicBezTo>
                    <a:pt x="480" y="5914"/>
                    <a:pt x="463" y="5920"/>
                    <a:pt x="447" y="5931"/>
                  </a:cubicBezTo>
                  <a:cubicBezTo>
                    <a:pt x="430" y="5941"/>
                    <a:pt x="414" y="5950"/>
                    <a:pt x="400" y="5961"/>
                  </a:cubicBezTo>
                  <a:cubicBezTo>
                    <a:pt x="116" y="6142"/>
                    <a:pt x="1" y="6507"/>
                    <a:pt x="139" y="6825"/>
                  </a:cubicBezTo>
                  <a:lnTo>
                    <a:pt x="8369" y="25651"/>
                  </a:lnTo>
                  <a:cubicBezTo>
                    <a:pt x="8483" y="25913"/>
                    <a:pt x="8739" y="26069"/>
                    <a:pt x="9008" y="26069"/>
                  </a:cubicBezTo>
                  <a:cubicBezTo>
                    <a:pt x="9101" y="26069"/>
                    <a:pt x="9196" y="26050"/>
                    <a:pt x="9287" y="26011"/>
                  </a:cubicBezTo>
                  <a:lnTo>
                    <a:pt x="22678" y="20156"/>
                  </a:lnTo>
                  <a:cubicBezTo>
                    <a:pt x="22694" y="20149"/>
                    <a:pt x="22710" y="20141"/>
                    <a:pt x="22724" y="20132"/>
                  </a:cubicBezTo>
                  <a:cubicBezTo>
                    <a:pt x="22845" y="20064"/>
                    <a:pt x="22941" y="19964"/>
                    <a:pt x="23002" y="19847"/>
                  </a:cubicBezTo>
                  <a:cubicBezTo>
                    <a:pt x="23010" y="19829"/>
                    <a:pt x="23020" y="19809"/>
                    <a:pt x="23028" y="19788"/>
                  </a:cubicBezTo>
                  <a:cubicBezTo>
                    <a:pt x="23096" y="19620"/>
                    <a:pt x="23100" y="19426"/>
                    <a:pt x="23021" y="19246"/>
                  </a:cubicBezTo>
                  <a:lnTo>
                    <a:pt x="14791" y="420"/>
                  </a:lnTo>
                  <a:cubicBezTo>
                    <a:pt x="14677" y="158"/>
                    <a:pt x="14420" y="1"/>
                    <a:pt x="141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5"/>
            <p:cNvSpPr/>
            <p:nvPr/>
          </p:nvSpPr>
          <p:spPr>
            <a:xfrm>
              <a:off x="2136091" y="624416"/>
              <a:ext cx="43843" cy="44962"/>
            </a:xfrm>
            <a:custGeom>
              <a:avLst/>
              <a:gdLst/>
              <a:ahLst/>
              <a:cxnLst/>
              <a:rect l="l" t="t" r="r" b="b"/>
              <a:pathLst>
                <a:path w="1332" h="1366" extrusionOk="0">
                  <a:moveTo>
                    <a:pt x="773" y="0"/>
                  </a:moveTo>
                  <a:cubicBezTo>
                    <a:pt x="558" y="0"/>
                    <a:pt x="347" y="101"/>
                    <a:pt x="215" y="290"/>
                  </a:cubicBezTo>
                  <a:cubicBezTo>
                    <a:pt x="0" y="601"/>
                    <a:pt x="76" y="1027"/>
                    <a:pt x="386" y="1242"/>
                  </a:cubicBezTo>
                  <a:cubicBezTo>
                    <a:pt x="505" y="1326"/>
                    <a:pt x="641" y="1365"/>
                    <a:pt x="775" y="1365"/>
                  </a:cubicBezTo>
                  <a:cubicBezTo>
                    <a:pt x="988" y="1365"/>
                    <a:pt x="1198" y="1265"/>
                    <a:pt x="1331" y="1080"/>
                  </a:cubicBezTo>
                  <a:lnTo>
                    <a:pt x="862" y="6"/>
                  </a:lnTo>
                  <a:cubicBezTo>
                    <a:pt x="832" y="2"/>
                    <a:pt x="803" y="0"/>
                    <a:pt x="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5"/>
            <p:cNvSpPr/>
            <p:nvPr/>
          </p:nvSpPr>
          <p:spPr>
            <a:xfrm>
              <a:off x="2201987" y="789220"/>
              <a:ext cx="47068" cy="44995"/>
            </a:xfrm>
            <a:custGeom>
              <a:avLst/>
              <a:gdLst/>
              <a:ahLst/>
              <a:cxnLst/>
              <a:rect l="l" t="t" r="r" b="b"/>
              <a:pathLst>
                <a:path w="1430" h="1367" extrusionOk="0">
                  <a:moveTo>
                    <a:pt x="775" y="1"/>
                  </a:moveTo>
                  <a:cubicBezTo>
                    <a:pt x="560" y="1"/>
                    <a:pt x="349" y="102"/>
                    <a:pt x="217" y="292"/>
                  </a:cubicBezTo>
                  <a:cubicBezTo>
                    <a:pt x="1" y="602"/>
                    <a:pt x="76" y="1028"/>
                    <a:pt x="387" y="1244"/>
                  </a:cubicBezTo>
                  <a:cubicBezTo>
                    <a:pt x="506" y="1327"/>
                    <a:pt x="642" y="1367"/>
                    <a:pt x="777" y="1367"/>
                  </a:cubicBezTo>
                  <a:cubicBezTo>
                    <a:pt x="993" y="1367"/>
                    <a:pt x="1206" y="1265"/>
                    <a:pt x="1339" y="1074"/>
                  </a:cubicBezTo>
                  <a:cubicBezTo>
                    <a:pt x="1382" y="1012"/>
                    <a:pt x="1409" y="946"/>
                    <a:pt x="1430" y="878"/>
                  </a:cubicBezTo>
                  <a:lnTo>
                    <a:pt x="1076" y="71"/>
                  </a:lnTo>
                  <a:cubicBezTo>
                    <a:pt x="980" y="24"/>
                    <a:pt x="877" y="1"/>
                    <a:pt x="7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5"/>
            <p:cNvSpPr/>
            <p:nvPr/>
          </p:nvSpPr>
          <p:spPr>
            <a:xfrm>
              <a:off x="2136091" y="756174"/>
              <a:ext cx="51117" cy="45061"/>
            </a:xfrm>
            <a:custGeom>
              <a:avLst/>
              <a:gdLst/>
              <a:ahLst/>
              <a:cxnLst/>
              <a:rect l="l" t="t" r="r" b="b"/>
              <a:pathLst>
                <a:path w="1553" h="1369" extrusionOk="0">
                  <a:moveTo>
                    <a:pt x="777" y="0"/>
                  </a:moveTo>
                  <a:cubicBezTo>
                    <a:pt x="561" y="0"/>
                    <a:pt x="348" y="102"/>
                    <a:pt x="215" y="293"/>
                  </a:cubicBezTo>
                  <a:cubicBezTo>
                    <a:pt x="0" y="604"/>
                    <a:pt x="76" y="1030"/>
                    <a:pt x="386" y="1245"/>
                  </a:cubicBezTo>
                  <a:cubicBezTo>
                    <a:pt x="505" y="1329"/>
                    <a:pt x="641" y="1369"/>
                    <a:pt x="776" y="1369"/>
                  </a:cubicBezTo>
                  <a:cubicBezTo>
                    <a:pt x="993" y="1369"/>
                    <a:pt x="1205" y="1266"/>
                    <a:pt x="1338" y="1075"/>
                  </a:cubicBezTo>
                  <a:cubicBezTo>
                    <a:pt x="1553" y="765"/>
                    <a:pt x="1477" y="339"/>
                    <a:pt x="1167" y="123"/>
                  </a:cubicBezTo>
                  <a:cubicBezTo>
                    <a:pt x="1049" y="40"/>
                    <a:pt x="91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5"/>
            <p:cNvSpPr/>
            <p:nvPr/>
          </p:nvSpPr>
          <p:spPr>
            <a:xfrm>
              <a:off x="2201987" y="730731"/>
              <a:ext cx="25279" cy="37523"/>
            </a:xfrm>
            <a:custGeom>
              <a:avLst/>
              <a:gdLst/>
              <a:ahLst/>
              <a:cxnLst/>
              <a:rect l="l" t="t" r="r" b="b"/>
              <a:pathLst>
                <a:path w="768" h="1140" extrusionOk="0">
                  <a:moveTo>
                    <a:pt x="271" y="1"/>
                  </a:moveTo>
                  <a:cubicBezTo>
                    <a:pt x="252" y="22"/>
                    <a:pt x="233" y="40"/>
                    <a:pt x="217" y="65"/>
                  </a:cubicBezTo>
                  <a:cubicBezTo>
                    <a:pt x="1" y="376"/>
                    <a:pt x="76" y="802"/>
                    <a:pt x="388" y="1017"/>
                  </a:cubicBezTo>
                  <a:cubicBezTo>
                    <a:pt x="504" y="1098"/>
                    <a:pt x="637" y="1138"/>
                    <a:pt x="768" y="1139"/>
                  </a:cubicBezTo>
                  <a:lnTo>
                    <a:pt x="2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5"/>
            <p:cNvSpPr/>
            <p:nvPr/>
          </p:nvSpPr>
          <p:spPr>
            <a:xfrm>
              <a:off x="2136026" y="690245"/>
              <a:ext cx="51216" cy="45061"/>
            </a:xfrm>
            <a:custGeom>
              <a:avLst/>
              <a:gdLst/>
              <a:ahLst/>
              <a:cxnLst/>
              <a:rect l="l" t="t" r="r" b="b"/>
              <a:pathLst>
                <a:path w="1556" h="1369" extrusionOk="0">
                  <a:moveTo>
                    <a:pt x="778" y="1"/>
                  </a:moveTo>
                  <a:cubicBezTo>
                    <a:pt x="562" y="1"/>
                    <a:pt x="349" y="103"/>
                    <a:pt x="216" y="294"/>
                  </a:cubicBezTo>
                  <a:cubicBezTo>
                    <a:pt x="0" y="603"/>
                    <a:pt x="77" y="1030"/>
                    <a:pt x="386" y="1246"/>
                  </a:cubicBezTo>
                  <a:cubicBezTo>
                    <a:pt x="505" y="1328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9" y="1076"/>
                  </a:cubicBezTo>
                  <a:cubicBezTo>
                    <a:pt x="1556" y="766"/>
                    <a:pt x="1479" y="338"/>
                    <a:pt x="1168" y="123"/>
                  </a:cubicBezTo>
                  <a:cubicBezTo>
                    <a:pt x="1050" y="40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5"/>
            <p:cNvSpPr/>
            <p:nvPr/>
          </p:nvSpPr>
          <p:spPr>
            <a:xfrm>
              <a:off x="2139350" y="888097"/>
              <a:ext cx="35877" cy="20341"/>
            </a:xfrm>
            <a:custGeom>
              <a:avLst/>
              <a:gdLst/>
              <a:ahLst/>
              <a:cxnLst/>
              <a:rect l="l" t="t" r="r" b="b"/>
              <a:pathLst>
                <a:path w="1090" h="618" extrusionOk="0">
                  <a:moveTo>
                    <a:pt x="679" y="0"/>
                  </a:moveTo>
                  <a:cubicBezTo>
                    <a:pt x="462" y="0"/>
                    <a:pt x="249" y="103"/>
                    <a:pt x="116" y="294"/>
                  </a:cubicBezTo>
                  <a:cubicBezTo>
                    <a:pt x="47" y="394"/>
                    <a:pt x="11" y="505"/>
                    <a:pt x="0" y="617"/>
                  </a:cubicBezTo>
                  <a:lnTo>
                    <a:pt x="1090" y="141"/>
                  </a:lnTo>
                  <a:cubicBezTo>
                    <a:pt x="1082" y="135"/>
                    <a:pt x="1077" y="129"/>
                    <a:pt x="1068" y="122"/>
                  </a:cubicBezTo>
                  <a:cubicBezTo>
                    <a:pt x="949" y="40"/>
                    <a:pt x="814" y="0"/>
                    <a:pt x="6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5"/>
            <p:cNvSpPr/>
            <p:nvPr/>
          </p:nvSpPr>
          <p:spPr>
            <a:xfrm>
              <a:off x="2204785" y="855083"/>
              <a:ext cx="39432" cy="24489"/>
            </a:xfrm>
            <a:custGeom>
              <a:avLst/>
              <a:gdLst/>
              <a:ahLst/>
              <a:cxnLst/>
              <a:rect l="l" t="t" r="r" b="b"/>
              <a:pathLst>
                <a:path w="1198" h="744" extrusionOk="0">
                  <a:moveTo>
                    <a:pt x="693" y="1"/>
                  </a:moveTo>
                  <a:cubicBezTo>
                    <a:pt x="477" y="1"/>
                    <a:pt x="264" y="103"/>
                    <a:pt x="132" y="293"/>
                  </a:cubicBezTo>
                  <a:cubicBezTo>
                    <a:pt x="36" y="431"/>
                    <a:pt x="1" y="589"/>
                    <a:pt x="15" y="744"/>
                  </a:cubicBezTo>
                  <a:lnTo>
                    <a:pt x="1198" y="226"/>
                  </a:lnTo>
                  <a:cubicBezTo>
                    <a:pt x="1165" y="189"/>
                    <a:pt x="1127" y="154"/>
                    <a:pt x="1084" y="123"/>
                  </a:cubicBezTo>
                  <a:cubicBezTo>
                    <a:pt x="964" y="41"/>
                    <a:pt x="828" y="1"/>
                    <a:pt x="6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5"/>
            <p:cNvSpPr/>
            <p:nvPr/>
          </p:nvSpPr>
          <p:spPr>
            <a:xfrm>
              <a:off x="2136026" y="822135"/>
              <a:ext cx="51216" cy="45061"/>
            </a:xfrm>
            <a:custGeom>
              <a:avLst/>
              <a:gdLst/>
              <a:ahLst/>
              <a:cxnLst/>
              <a:rect l="l" t="t" r="r" b="b"/>
              <a:pathLst>
                <a:path w="1556" h="1369" extrusionOk="0">
                  <a:moveTo>
                    <a:pt x="778" y="1"/>
                  </a:moveTo>
                  <a:cubicBezTo>
                    <a:pt x="562" y="1"/>
                    <a:pt x="349" y="103"/>
                    <a:pt x="216" y="293"/>
                  </a:cubicBezTo>
                  <a:cubicBezTo>
                    <a:pt x="0" y="603"/>
                    <a:pt x="77" y="1031"/>
                    <a:pt x="386" y="1246"/>
                  </a:cubicBezTo>
                  <a:cubicBezTo>
                    <a:pt x="505" y="1329"/>
                    <a:pt x="642" y="1368"/>
                    <a:pt x="776" y="1368"/>
                  </a:cubicBezTo>
                  <a:cubicBezTo>
                    <a:pt x="993" y="1368"/>
                    <a:pt x="1206" y="1266"/>
                    <a:pt x="1339" y="1075"/>
                  </a:cubicBezTo>
                  <a:cubicBezTo>
                    <a:pt x="1556" y="766"/>
                    <a:pt x="1479" y="339"/>
                    <a:pt x="1168" y="123"/>
                  </a:cubicBezTo>
                  <a:cubicBezTo>
                    <a:pt x="1049" y="41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5"/>
            <p:cNvSpPr/>
            <p:nvPr/>
          </p:nvSpPr>
          <p:spPr>
            <a:xfrm>
              <a:off x="2070097" y="525408"/>
              <a:ext cx="51183" cy="45028"/>
            </a:xfrm>
            <a:custGeom>
              <a:avLst/>
              <a:gdLst/>
              <a:ahLst/>
              <a:cxnLst/>
              <a:rect l="l" t="t" r="r" b="b"/>
              <a:pathLst>
                <a:path w="1555" h="1368" extrusionOk="0">
                  <a:moveTo>
                    <a:pt x="778" y="0"/>
                  </a:moveTo>
                  <a:cubicBezTo>
                    <a:pt x="562" y="0"/>
                    <a:pt x="349" y="102"/>
                    <a:pt x="216" y="293"/>
                  </a:cubicBezTo>
                  <a:cubicBezTo>
                    <a:pt x="1" y="603"/>
                    <a:pt x="76" y="1030"/>
                    <a:pt x="386" y="1245"/>
                  </a:cubicBezTo>
                  <a:cubicBezTo>
                    <a:pt x="506" y="1328"/>
                    <a:pt x="642" y="1368"/>
                    <a:pt x="777" y="1368"/>
                  </a:cubicBezTo>
                  <a:cubicBezTo>
                    <a:pt x="994" y="1368"/>
                    <a:pt x="1206" y="1266"/>
                    <a:pt x="1338" y="1075"/>
                  </a:cubicBezTo>
                  <a:cubicBezTo>
                    <a:pt x="1554" y="765"/>
                    <a:pt x="1479" y="338"/>
                    <a:pt x="1168" y="122"/>
                  </a:cubicBezTo>
                  <a:cubicBezTo>
                    <a:pt x="1049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5"/>
            <p:cNvSpPr/>
            <p:nvPr/>
          </p:nvSpPr>
          <p:spPr>
            <a:xfrm>
              <a:off x="2070097" y="459742"/>
              <a:ext cx="39663" cy="44699"/>
            </a:xfrm>
            <a:custGeom>
              <a:avLst/>
              <a:gdLst/>
              <a:ahLst/>
              <a:cxnLst/>
              <a:rect l="l" t="t" r="r" b="b"/>
              <a:pathLst>
                <a:path w="1205" h="1358" extrusionOk="0">
                  <a:moveTo>
                    <a:pt x="678" y="0"/>
                  </a:moveTo>
                  <a:cubicBezTo>
                    <a:pt x="498" y="27"/>
                    <a:pt x="328" y="122"/>
                    <a:pt x="216" y="284"/>
                  </a:cubicBezTo>
                  <a:cubicBezTo>
                    <a:pt x="1" y="594"/>
                    <a:pt x="76" y="1020"/>
                    <a:pt x="386" y="1236"/>
                  </a:cubicBezTo>
                  <a:cubicBezTo>
                    <a:pt x="504" y="1318"/>
                    <a:pt x="639" y="1357"/>
                    <a:pt x="773" y="1357"/>
                  </a:cubicBezTo>
                  <a:cubicBezTo>
                    <a:pt x="928" y="1357"/>
                    <a:pt x="1081" y="1305"/>
                    <a:pt x="1204" y="1206"/>
                  </a:cubicBezTo>
                  <a:lnTo>
                    <a:pt x="6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5"/>
            <p:cNvSpPr/>
            <p:nvPr/>
          </p:nvSpPr>
          <p:spPr>
            <a:xfrm>
              <a:off x="2004135" y="426465"/>
              <a:ext cx="51183" cy="45061"/>
            </a:xfrm>
            <a:custGeom>
              <a:avLst/>
              <a:gdLst/>
              <a:ahLst/>
              <a:cxnLst/>
              <a:rect l="l" t="t" r="r" b="b"/>
              <a:pathLst>
                <a:path w="1555" h="1369" extrusionOk="0">
                  <a:moveTo>
                    <a:pt x="778" y="0"/>
                  </a:moveTo>
                  <a:cubicBezTo>
                    <a:pt x="561" y="0"/>
                    <a:pt x="349" y="102"/>
                    <a:pt x="216" y="293"/>
                  </a:cubicBezTo>
                  <a:cubicBezTo>
                    <a:pt x="0" y="604"/>
                    <a:pt x="76" y="1030"/>
                    <a:pt x="387" y="1245"/>
                  </a:cubicBezTo>
                  <a:cubicBezTo>
                    <a:pt x="506" y="1328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9" y="1075"/>
                  </a:cubicBezTo>
                  <a:cubicBezTo>
                    <a:pt x="1555" y="764"/>
                    <a:pt x="1478" y="339"/>
                    <a:pt x="1169" y="123"/>
                  </a:cubicBezTo>
                  <a:cubicBezTo>
                    <a:pt x="1049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5"/>
            <p:cNvSpPr/>
            <p:nvPr/>
          </p:nvSpPr>
          <p:spPr>
            <a:xfrm>
              <a:off x="2073125" y="415735"/>
              <a:ext cx="7373" cy="16787"/>
            </a:xfrm>
            <a:custGeom>
              <a:avLst/>
              <a:gdLst/>
              <a:ahLst/>
              <a:cxnLst/>
              <a:rect l="l" t="t" r="r" b="b"/>
              <a:pathLst>
                <a:path w="224" h="510" extrusionOk="0">
                  <a:moveTo>
                    <a:pt x="1" y="1"/>
                  </a:moveTo>
                  <a:lnTo>
                    <a:pt x="1" y="1"/>
                  </a:lnTo>
                  <a:cubicBezTo>
                    <a:pt x="0" y="190"/>
                    <a:pt x="79" y="374"/>
                    <a:pt x="224" y="50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5"/>
            <p:cNvSpPr/>
            <p:nvPr/>
          </p:nvSpPr>
          <p:spPr>
            <a:xfrm>
              <a:off x="2070097" y="657297"/>
              <a:ext cx="51216" cy="45028"/>
            </a:xfrm>
            <a:custGeom>
              <a:avLst/>
              <a:gdLst/>
              <a:ahLst/>
              <a:cxnLst/>
              <a:rect l="l" t="t" r="r" b="b"/>
              <a:pathLst>
                <a:path w="1556" h="1368" extrusionOk="0">
                  <a:moveTo>
                    <a:pt x="777" y="0"/>
                  </a:moveTo>
                  <a:cubicBezTo>
                    <a:pt x="561" y="0"/>
                    <a:pt x="349" y="102"/>
                    <a:pt x="216" y="293"/>
                  </a:cubicBezTo>
                  <a:cubicBezTo>
                    <a:pt x="1" y="603"/>
                    <a:pt x="76" y="1030"/>
                    <a:pt x="386" y="1246"/>
                  </a:cubicBezTo>
                  <a:cubicBezTo>
                    <a:pt x="505" y="1328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8" y="1075"/>
                  </a:cubicBezTo>
                  <a:cubicBezTo>
                    <a:pt x="1555" y="764"/>
                    <a:pt x="1479" y="338"/>
                    <a:pt x="1168" y="123"/>
                  </a:cubicBezTo>
                  <a:cubicBezTo>
                    <a:pt x="1049" y="40"/>
                    <a:pt x="91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5"/>
            <p:cNvSpPr/>
            <p:nvPr/>
          </p:nvSpPr>
          <p:spPr>
            <a:xfrm>
              <a:off x="2004168" y="624284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8" y="0"/>
                  </a:moveTo>
                  <a:cubicBezTo>
                    <a:pt x="562" y="0"/>
                    <a:pt x="349" y="102"/>
                    <a:pt x="217" y="293"/>
                  </a:cubicBezTo>
                  <a:cubicBezTo>
                    <a:pt x="1" y="603"/>
                    <a:pt x="77" y="1029"/>
                    <a:pt x="387" y="1245"/>
                  </a:cubicBezTo>
                  <a:cubicBezTo>
                    <a:pt x="506" y="1329"/>
                    <a:pt x="642" y="1369"/>
                    <a:pt x="777" y="1369"/>
                  </a:cubicBezTo>
                  <a:cubicBezTo>
                    <a:pt x="993" y="1369"/>
                    <a:pt x="1206" y="1266"/>
                    <a:pt x="1339" y="1075"/>
                  </a:cubicBezTo>
                  <a:cubicBezTo>
                    <a:pt x="1554" y="765"/>
                    <a:pt x="1478" y="339"/>
                    <a:pt x="1169" y="123"/>
                  </a:cubicBezTo>
                  <a:cubicBezTo>
                    <a:pt x="1050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5"/>
            <p:cNvSpPr/>
            <p:nvPr/>
          </p:nvSpPr>
          <p:spPr>
            <a:xfrm>
              <a:off x="2136717" y="571390"/>
              <a:ext cx="17972" cy="30776"/>
            </a:xfrm>
            <a:custGeom>
              <a:avLst/>
              <a:gdLst/>
              <a:ahLst/>
              <a:cxnLst/>
              <a:rect l="l" t="t" r="r" b="b"/>
              <a:pathLst>
                <a:path w="546" h="935" extrusionOk="0">
                  <a:moveTo>
                    <a:pt x="137" y="1"/>
                  </a:moveTo>
                  <a:lnTo>
                    <a:pt x="137" y="1"/>
                  </a:lnTo>
                  <a:cubicBezTo>
                    <a:pt x="1" y="298"/>
                    <a:pt x="90" y="656"/>
                    <a:pt x="367" y="849"/>
                  </a:cubicBezTo>
                  <a:cubicBezTo>
                    <a:pt x="422" y="888"/>
                    <a:pt x="484" y="915"/>
                    <a:pt x="545" y="934"/>
                  </a:cubicBezTo>
                  <a:lnTo>
                    <a:pt x="1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5"/>
            <p:cNvSpPr/>
            <p:nvPr/>
          </p:nvSpPr>
          <p:spPr>
            <a:xfrm>
              <a:off x="2070097" y="591303"/>
              <a:ext cx="51216" cy="45061"/>
            </a:xfrm>
            <a:custGeom>
              <a:avLst/>
              <a:gdLst/>
              <a:ahLst/>
              <a:cxnLst/>
              <a:rect l="l" t="t" r="r" b="b"/>
              <a:pathLst>
                <a:path w="1556" h="1369" extrusionOk="0">
                  <a:moveTo>
                    <a:pt x="778" y="1"/>
                  </a:moveTo>
                  <a:cubicBezTo>
                    <a:pt x="562" y="1"/>
                    <a:pt x="349" y="103"/>
                    <a:pt x="216" y="294"/>
                  </a:cubicBezTo>
                  <a:cubicBezTo>
                    <a:pt x="1" y="604"/>
                    <a:pt x="76" y="1030"/>
                    <a:pt x="386" y="1246"/>
                  </a:cubicBezTo>
                  <a:cubicBezTo>
                    <a:pt x="505" y="1329"/>
                    <a:pt x="642" y="1368"/>
                    <a:pt x="777" y="1368"/>
                  </a:cubicBezTo>
                  <a:cubicBezTo>
                    <a:pt x="993" y="1368"/>
                    <a:pt x="1206" y="1267"/>
                    <a:pt x="1338" y="1076"/>
                  </a:cubicBezTo>
                  <a:cubicBezTo>
                    <a:pt x="1555" y="766"/>
                    <a:pt x="1479" y="339"/>
                    <a:pt x="1168" y="124"/>
                  </a:cubicBezTo>
                  <a:cubicBezTo>
                    <a:pt x="1049" y="41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5"/>
            <p:cNvSpPr/>
            <p:nvPr/>
          </p:nvSpPr>
          <p:spPr>
            <a:xfrm>
              <a:off x="2004135" y="558355"/>
              <a:ext cx="51183" cy="45061"/>
            </a:xfrm>
            <a:custGeom>
              <a:avLst/>
              <a:gdLst/>
              <a:ahLst/>
              <a:cxnLst/>
              <a:rect l="l" t="t" r="r" b="b"/>
              <a:pathLst>
                <a:path w="1555" h="1369" extrusionOk="0">
                  <a:moveTo>
                    <a:pt x="777" y="1"/>
                  </a:moveTo>
                  <a:cubicBezTo>
                    <a:pt x="561" y="1"/>
                    <a:pt x="349" y="103"/>
                    <a:pt x="216" y="294"/>
                  </a:cubicBezTo>
                  <a:cubicBezTo>
                    <a:pt x="0" y="603"/>
                    <a:pt x="76" y="1030"/>
                    <a:pt x="387" y="1246"/>
                  </a:cubicBezTo>
                  <a:cubicBezTo>
                    <a:pt x="506" y="1329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9" y="1076"/>
                  </a:cubicBezTo>
                  <a:cubicBezTo>
                    <a:pt x="1555" y="764"/>
                    <a:pt x="1478" y="338"/>
                    <a:pt x="1169" y="124"/>
                  </a:cubicBezTo>
                  <a:cubicBezTo>
                    <a:pt x="1049" y="40"/>
                    <a:pt x="912" y="1"/>
                    <a:pt x="7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5"/>
            <p:cNvSpPr/>
            <p:nvPr/>
          </p:nvSpPr>
          <p:spPr>
            <a:xfrm>
              <a:off x="2070097" y="789187"/>
              <a:ext cx="51216" cy="45028"/>
            </a:xfrm>
            <a:custGeom>
              <a:avLst/>
              <a:gdLst/>
              <a:ahLst/>
              <a:cxnLst/>
              <a:rect l="l" t="t" r="r" b="b"/>
              <a:pathLst>
                <a:path w="1556" h="1368" extrusionOk="0">
                  <a:moveTo>
                    <a:pt x="778" y="0"/>
                  </a:moveTo>
                  <a:cubicBezTo>
                    <a:pt x="562" y="0"/>
                    <a:pt x="349" y="102"/>
                    <a:pt x="216" y="293"/>
                  </a:cubicBezTo>
                  <a:cubicBezTo>
                    <a:pt x="1" y="603"/>
                    <a:pt x="76" y="1029"/>
                    <a:pt x="386" y="1245"/>
                  </a:cubicBezTo>
                  <a:cubicBezTo>
                    <a:pt x="505" y="1328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8" y="1075"/>
                  </a:cubicBezTo>
                  <a:cubicBezTo>
                    <a:pt x="1555" y="763"/>
                    <a:pt x="1479" y="338"/>
                    <a:pt x="1168" y="123"/>
                  </a:cubicBezTo>
                  <a:cubicBezTo>
                    <a:pt x="1049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5"/>
            <p:cNvSpPr/>
            <p:nvPr/>
          </p:nvSpPr>
          <p:spPr>
            <a:xfrm>
              <a:off x="2070097" y="723226"/>
              <a:ext cx="51216" cy="45028"/>
            </a:xfrm>
            <a:custGeom>
              <a:avLst/>
              <a:gdLst/>
              <a:ahLst/>
              <a:cxnLst/>
              <a:rect l="l" t="t" r="r" b="b"/>
              <a:pathLst>
                <a:path w="1556" h="1368" extrusionOk="0">
                  <a:moveTo>
                    <a:pt x="778" y="0"/>
                  </a:moveTo>
                  <a:cubicBezTo>
                    <a:pt x="562" y="0"/>
                    <a:pt x="349" y="102"/>
                    <a:pt x="216" y="293"/>
                  </a:cubicBezTo>
                  <a:cubicBezTo>
                    <a:pt x="1" y="602"/>
                    <a:pt x="76" y="1030"/>
                    <a:pt x="386" y="1245"/>
                  </a:cubicBezTo>
                  <a:cubicBezTo>
                    <a:pt x="505" y="1328"/>
                    <a:pt x="642" y="1368"/>
                    <a:pt x="777" y="1368"/>
                  </a:cubicBezTo>
                  <a:cubicBezTo>
                    <a:pt x="993" y="1368"/>
                    <a:pt x="1206" y="1265"/>
                    <a:pt x="1338" y="1075"/>
                  </a:cubicBezTo>
                  <a:cubicBezTo>
                    <a:pt x="1555" y="765"/>
                    <a:pt x="1479" y="338"/>
                    <a:pt x="1168" y="122"/>
                  </a:cubicBezTo>
                  <a:cubicBezTo>
                    <a:pt x="1049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5"/>
            <p:cNvSpPr/>
            <p:nvPr/>
          </p:nvSpPr>
          <p:spPr>
            <a:xfrm>
              <a:off x="2004135" y="690245"/>
              <a:ext cx="51183" cy="45061"/>
            </a:xfrm>
            <a:custGeom>
              <a:avLst/>
              <a:gdLst/>
              <a:ahLst/>
              <a:cxnLst/>
              <a:rect l="l" t="t" r="r" b="b"/>
              <a:pathLst>
                <a:path w="1555" h="1369" extrusionOk="0">
                  <a:moveTo>
                    <a:pt x="778" y="1"/>
                  </a:moveTo>
                  <a:cubicBezTo>
                    <a:pt x="561" y="1"/>
                    <a:pt x="349" y="103"/>
                    <a:pt x="216" y="294"/>
                  </a:cubicBezTo>
                  <a:cubicBezTo>
                    <a:pt x="0" y="603"/>
                    <a:pt x="76" y="1030"/>
                    <a:pt x="387" y="1246"/>
                  </a:cubicBezTo>
                  <a:cubicBezTo>
                    <a:pt x="506" y="1328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9" y="1076"/>
                  </a:cubicBezTo>
                  <a:cubicBezTo>
                    <a:pt x="1555" y="766"/>
                    <a:pt x="1478" y="338"/>
                    <a:pt x="1169" y="123"/>
                  </a:cubicBezTo>
                  <a:cubicBezTo>
                    <a:pt x="1049" y="40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5"/>
            <p:cNvSpPr/>
            <p:nvPr/>
          </p:nvSpPr>
          <p:spPr>
            <a:xfrm>
              <a:off x="2074310" y="921110"/>
              <a:ext cx="30973" cy="15733"/>
            </a:xfrm>
            <a:custGeom>
              <a:avLst/>
              <a:gdLst/>
              <a:ahLst/>
              <a:cxnLst/>
              <a:rect l="l" t="t" r="r" b="b"/>
              <a:pathLst>
                <a:path w="941" h="478" extrusionOk="0">
                  <a:moveTo>
                    <a:pt x="649" y="0"/>
                  </a:moveTo>
                  <a:cubicBezTo>
                    <a:pt x="433" y="0"/>
                    <a:pt x="221" y="102"/>
                    <a:pt x="88" y="292"/>
                  </a:cubicBezTo>
                  <a:cubicBezTo>
                    <a:pt x="48" y="350"/>
                    <a:pt x="21" y="413"/>
                    <a:pt x="1" y="477"/>
                  </a:cubicBezTo>
                  <a:lnTo>
                    <a:pt x="940" y="65"/>
                  </a:lnTo>
                  <a:cubicBezTo>
                    <a:pt x="847" y="22"/>
                    <a:pt x="748" y="0"/>
                    <a:pt x="6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5"/>
            <p:cNvSpPr/>
            <p:nvPr/>
          </p:nvSpPr>
          <p:spPr>
            <a:xfrm>
              <a:off x="2004135" y="888064"/>
              <a:ext cx="51183" cy="45061"/>
            </a:xfrm>
            <a:custGeom>
              <a:avLst/>
              <a:gdLst/>
              <a:ahLst/>
              <a:cxnLst/>
              <a:rect l="l" t="t" r="r" b="b"/>
              <a:pathLst>
                <a:path w="1555" h="1369" extrusionOk="0">
                  <a:moveTo>
                    <a:pt x="777" y="0"/>
                  </a:moveTo>
                  <a:cubicBezTo>
                    <a:pt x="561" y="0"/>
                    <a:pt x="349" y="103"/>
                    <a:pt x="216" y="294"/>
                  </a:cubicBezTo>
                  <a:cubicBezTo>
                    <a:pt x="0" y="603"/>
                    <a:pt x="76" y="1030"/>
                    <a:pt x="387" y="1246"/>
                  </a:cubicBezTo>
                  <a:cubicBezTo>
                    <a:pt x="506" y="1329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9" y="1076"/>
                  </a:cubicBezTo>
                  <a:cubicBezTo>
                    <a:pt x="1555" y="765"/>
                    <a:pt x="1478" y="339"/>
                    <a:pt x="1169" y="123"/>
                  </a:cubicBezTo>
                  <a:cubicBezTo>
                    <a:pt x="1049" y="40"/>
                    <a:pt x="91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5"/>
            <p:cNvSpPr/>
            <p:nvPr/>
          </p:nvSpPr>
          <p:spPr>
            <a:xfrm>
              <a:off x="2070097" y="855083"/>
              <a:ext cx="51216" cy="45061"/>
            </a:xfrm>
            <a:custGeom>
              <a:avLst/>
              <a:gdLst/>
              <a:ahLst/>
              <a:cxnLst/>
              <a:rect l="l" t="t" r="r" b="b"/>
              <a:pathLst>
                <a:path w="1556" h="1369" extrusionOk="0">
                  <a:moveTo>
                    <a:pt x="778" y="1"/>
                  </a:moveTo>
                  <a:cubicBezTo>
                    <a:pt x="562" y="1"/>
                    <a:pt x="349" y="103"/>
                    <a:pt x="216" y="293"/>
                  </a:cubicBezTo>
                  <a:cubicBezTo>
                    <a:pt x="1" y="604"/>
                    <a:pt x="76" y="1031"/>
                    <a:pt x="386" y="1246"/>
                  </a:cubicBezTo>
                  <a:cubicBezTo>
                    <a:pt x="506" y="1329"/>
                    <a:pt x="642" y="1369"/>
                    <a:pt x="777" y="1369"/>
                  </a:cubicBezTo>
                  <a:cubicBezTo>
                    <a:pt x="994" y="1369"/>
                    <a:pt x="1206" y="1267"/>
                    <a:pt x="1338" y="1075"/>
                  </a:cubicBezTo>
                  <a:cubicBezTo>
                    <a:pt x="1555" y="766"/>
                    <a:pt x="1479" y="339"/>
                    <a:pt x="1168" y="123"/>
                  </a:cubicBezTo>
                  <a:cubicBezTo>
                    <a:pt x="1049" y="41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5"/>
            <p:cNvSpPr/>
            <p:nvPr/>
          </p:nvSpPr>
          <p:spPr>
            <a:xfrm>
              <a:off x="2004135" y="822135"/>
              <a:ext cx="51183" cy="45061"/>
            </a:xfrm>
            <a:custGeom>
              <a:avLst/>
              <a:gdLst/>
              <a:ahLst/>
              <a:cxnLst/>
              <a:rect l="l" t="t" r="r" b="b"/>
              <a:pathLst>
                <a:path w="1555" h="1369" extrusionOk="0">
                  <a:moveTo>
                    <a:pt x="778" y="1"/>
                  </a:moveTo>
                  <a:cubicBezTo>
                    <a:pt x="561" y="1"/>
                    <a:pt x="349" y="103"/>
                    <a:pt x="216" y="293"/>
                  </a:cubicBezTo>
                  <a:cubicBezTo>
                    <a:pt x="0" y="603"/>
                    <a:pt x="76" y="1031"/>
                    <a:pt x="387" y="1246"/>
                  </a:cubicBezTo>
                  <a:cubicBezTo>
                    <a:pt x="506" y="1329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9" y="1075"/>
                  </a:cubicBezTo>
                  <a:cubicBezTo>
                    <a:pt x="1555" y="766"/>
                    <a:pt x="1478" y="339"/>
                    <a:pt x="1169" y="123"/>
                  </a:cubicBezTo>
                  <a:cubicBezTo>
                    <a:pt x="1049" y="41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5"/>
            <p:cNvSpPr/>
            <p:nvPr/>
          </p:nvSpPr>
          <p:spPr>
            <a:xfrm>
              <a:off x="2010751" y="954091"/>
              <a:ext cx="23172" cy="10533"/>
            </a:xfrm>
            <a:custGeom>
              <a:avLst/>
              <a:gdLst/>
              <a:ahLst/>
              <a:cxnLst/>
              <a:rect l="l" t="t" r="r" b="b"/>
              <a:pathLst>
                <a:path w="704" h="320" extrusionOk="0">
                  <a:moveTo>
                    <a:pt x="576" y="0"/>
                  </a:moveTo>
                  <a:cubicBezTo>
                    <a:pt x="360" y="0"/>
                    <a:pt x="149" y="102"/>
                    <a:pt x="15" y="291"/>
                  </a:cubicBezTo>
                  <a:cubicBezTo>
                    <a:pt x="8" y="301"/>
                    <a:pt x="6" y="310"/>
                    <a:pt x="1" y="320"/>
                  </a:cubicBezTo>
                  <a:lnTo>
                    <a:pt x="704" y="12"/>
                  </a:lnTo>
                  <a:cubicBezTo>
                    <a:pt x="661" y="4"/>
                    <a:pt x="619" y="0"/>
                    <a:pt x="5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5"/>
            <p:cNvSpPr/>
            <p:nvPr/>
          </p:nvSpPr>
          <p:spPr>
            <a:xfrm>
              <a:off x="1940840" y="205903"/>
              <a:ext cx="45653" cy="34791"/>
            </a:xfrm>
            <a:custGeom>
              <a:avLst/>
              <a:gdLst/>
              <a:ahLst/>
              <a:cxnLst/>
              <a:rect l="l" t="t" r="r" b="b"/>
              <a:pathLst>
                <a:path w="1387" h="1057" extrusionOk="0">
                  <a:moveTo>
                    <a:pt x="864" y="1"/>
                  </a:moveTo>
                  <a:cubicBezTo>
                    <a:pt x="789" y="1"/>
                    <a:pt x="712" y="15"/>
                    <a:pt x="640" y="46"/>
                  </a:cubicBezTo>
                  <a:lnTo>
                    <a:pt x="18" y="318"/>
                  </a:lnTo>
                  <a:cubicBezTo>
                    <a:pt x="1" y="552"/>
                    <a:pt x="100" y="790"/>
                    <a:pt x="306" y="934"/>
                  </a:cubicBezTo>
                  <a:cubicBezTo>
                    <a:pt x="425" y="1017"/>
                    <a:pt x="562" y="1057"/>
                    <a:pt x="697" y="1057"/>
                  </a:cubicBezTo>
                  <a:cubicBezTo>
                    <a:pt x="913" y="1057"/>
                    <a:pt x="1126" y="954"/>
                    <a:pt x="1259" y="764"/>
                  </a:cubicBezTo>
                  <a:cubicBezTo>
                    <a:pt x="1350" y="632"/>
                    <a:pt x="1386" y="479"/>
                    <a:pt x="1377" y="331"/>
                  </a:cubicBezTo>
                  <a:cubicBezTo>
                    <a:pt x="1283" y="124"/>
                    <a:pt x="1078" y="1"/>
                    <a:pt x="8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5"/>
            <p:cNvSpPr/>
            <p:nvPr/>
          </p:nvSpPr>
          <p:spPr>
            <a:xfrm>
              <a:off x="2004135" y="360504"/>
              <a:ext cx="51183" cy="45061"/>
            </a:xfrm>
            <a:custGeom>
              <a:avLst/>
              <a:gdLst/>
              <a:ahLst/>
              <a:cxnLst/>
              <a:rect l="l" t="t" r="r" b="b"/>
              <a:pathLst>
                <a:path w="1555" h="1369" extrusionOk="0">
                  <a:moveTo>
                    <a:pt x="779" y="0"/>
                  </a:moveTo>
                  <a:cubicBezTo>
                    <a:pt x="563" y="0"/>
                    <a:pt x="350" y="102"/>
                    <a:pt x="218" y="294"/>
                  </a:cubicBezTo>
                  <a:cubicBezTo>
                    <a:pt x="0" y="604"/>
                    <a:pt x="78" y="1030"/>
                    <a:pt x="388" y="1246"/>
                  </a:cubicBezTo>
                  <a:cubicBezTo>
                    <a:pt x="507" y="1328"/>
                    <a:pt x="643" y="1368"/>
                    <a:pt x="778" y="1368"/>
                  </a:cubicBezTo>
                  <a:cubicBezTo>
                    <a:pt x="994" y="1368"/>
                    <a:pt x="1207" y="1266"/>
                    <a:pt x="1340" y="1076"/>
                  </a:cubicBezTo>
                  <a:cubicBezTo>
                    <a:pt x="1555" y="765"/>
                    <a:pt x="1479" y="338"/>
                    <a:pt x="1170" y="123"/>
                  </a:cubicBezTo>
                  <a:cubicBezTo>
                    <a:pt x="1051" y="40"/>
                    <a:pt x="914" y="0"/>
                    <a:pt x="7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5"/>
            <p:cNvSpPr/>
            <p:nvPr/>
          </p:nvSpPr>
          <p:spPr>
            <a:xfrm>
              <a:off x="1938240" y="393452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7" y="1"/>
                  </a:moveTo>
                  <a:cubicBezTo>
                    <a:pt x="561" y="1"/>
                    <a:pt x="348" y="103"/>
                    <a:pt x="215" y="294"/>
                  </a:cubicBezTo>
                  <a:cubicBezTo>
                    <a:pt x="0" y="603"/>
                    <a:pt x="76" y="1030"/>
                    <a:pt x="385" y="1246"/>
                  </a:cubicBezTo>
                  <a:cubicBezTo>
                    <a:pt x="504" y="1329"/>
                    <a:pt x="641" y="1368"/>
                    <a:pt x="776" y="1368"/>
                  </a:cubicBezTo>
                  <a:cubicBezTo>
                    <a:pt x="992" y="1368"/>
                    <a:pt x="1205" y="1266"/>
                    <a:pt x="1338" y="1076"/>
                  </a:cubicBezTo>
                  <a:cubicBezTo>
                    <a:pt x="1553" y="766"/>
                    <a:pt x="1477" y="341"/>
                    <a:pt x="1167" y="123"/>
                  </a:cubicBezTo>
                  <a:cubicBezTo>
                    <a:pt x="1048" y="41"/>
                    <a:pt x="91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5"/>
            <p:cNvSpPr/>
            <p:nvPr/>
          </p:nvSpPr>
          <p:spPr>
            <a:xfrm>
              <a:off x="2004135" y="296353"/>
              <a:ext cx="34857" cy="43217"/>
            </a:xfrm>
            <a:custGeom>
              <a:avLst/>
              <a:gdLst/>
              <a:ahLst/>
              <a:cxnLst/>
              <a:rect l="l" t="t" r="r" b="b"/>
              <a:pathLst>
                <a:path w="1059" h="1313" extrusionOk="0">
                  <a:moveTo>
                    <a:pt x="511" y="1"/>
                  </a:moveTo>
                  <a:cubicBezTo>
                    <a:pt x="397" y="51"/>
                    <a:pt x="293" y="129"/>
                    <a:pt x="216" y="239"/>
                  </a:cubicBezTo>
                  <a:cubicBezTo>
                    <a:pt x="0" y="549"/>
                    <a:pt x="76" y="976"/>
                    <a:pt x="387" y="1191"/>
                  </a:cubicBezTo>
                  <a:cubicBezTo>
                    <a:pt x="504" y="1274"/>
                    <a:pt x="639" y="1313"/>
                    <a:pt x="772" y="1313"/>
                  </a:cubicBezTo>
                  <a:cubicBezTo>
                    <a:pt x="870" y="1313"/>
                    <a:pt x="968" y="1292"/>
                    <a:pt x="1058" y="1251"/>
                  </a:cubicBezTo>
                  <a:lnTo>
                    <a:pt x="5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5"/>
            <p:cNvSpPr/>
            <p:nvPr/>
          </p:nvSpPr>
          <p:spPr>
            <a:xfrm>
              <a:off x="1938240" y="327523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7" y="1"/>
                  </a:moveTo>
                  <a:cubicBezTo>
                    <a:pt x="561" y="1"/>
                    <a:pt x="348" y="103"/>
                    <a:pt x="215" y="293"/>
                  </a:cubicBezTo>
                  <a:cubicBezTo>
                    <a:pt x="0" y="604"/>
                    <a:pt x="76" y="1031"/>
                    <a:pt x="385" y="1246"/>
                  </a:cubicBezTo>
                  <a:cubicBezTo>
                    <a:pt x="504" y="1329"/>
                    <a:pt x="641" y="1369"/>
                    <a:pt x="776" y="1369"/>
                  </a:cubicBezTo>
                  <a:cubicBezTo>
                    <a:pt x="993" y="1369"/>
                    <a:pt x="1205" y="1266"/>
                    <a:pt x="1338" y="1075"/>
                  </a:cubicBezTo>
                  <a:cubicBezTo>
                    <a:pt x="1553" y="765"/>
                    <a:pt x="1477" y="339"/>
                    <a:pt x="1167" y="123"/>
                  </a:cubicBezTo>
                  <a:cubicBezTo>
                    <a:pt x="1048" y="41"/>
                    <a:pt x="91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5"/>
            <p:cNvSpPr/>
            <p:nvPr/>
          </p:nvSpPr>
          <p:spPr>
            <a:xfrm>
              <a:off x="1938240" y="261628"/>
              <a:ext cx="51150" cy="45028"/>
            </a:xfrm>
            <a:custGeom>
              <a:avLst/>
              <a:gdLst/>
              <a:ahLst/>
              <a:cxnLst/>
              <a:rect l="l" t="t" r="r" b="b"/>
              <a:pathLst>
                <a:path w="1554" h="1368" extrusionOk="0">
                  <a:moveTo>
                    <a:pt x="777" y="0"/>
                  </a:moveTo>
                  <a:cubicBezTo>
                    <a:pt x="561" y="0"/>
                    <a:pt x="347" y="102"/>
                    <a:pt x="215" y="293"/>
                  </a:cubicBezTo>
                  <a:cubicBezTo>
                    <a:pt x="0" y="603"/>
                    <a:pt x="76" y="1028"/>
                    <a:pt x="385" y="1245"/>
                  </a:cubicBezTo>
                  <a:cubicBezTo>
                    <a:pt x="504" y="1328"/>
                    <a:pt x="641" y="1368"/>
                    <a:pt x="776" y="1368"/>
                  </a:cubicBezTo>
                  <a:cubicBezTo>
                    <a:pt x="992" y="1368"/>
                    <a:pt x="1205" y="1266"/>
                    <a:pt x="1338" y="1075"/>
                  </a:cubicBezTo>
                  <a:cubicBezTo>
                    <a:pt x="1553" y="764"/>
                    <a:pt x="1477" y="338"/>
                    <a:pt x="1167" y="123"/>
                  </a:cubicBezTo>
                  <a:cubicBezTo>
                    <a:pt x="1048" y="40"/>
                    <a:pt x="91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5"/>
            <p:cNvSpPr/>
            <p:nvPr/>
          </p:nvSpPr>
          <p:spPr>
            <a:xfrm>
              <a:off x="2004168" y="492394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8" y="0"/>
                  </a:moveTo>
                  <a:cubicBezTo>
                    <a:pt x="562" y="0"/>
                    <a:pt x="349" y="103"/>
                    <a:pt x="217" y="293"/>
                  </a:cubicBezTo>
                  <a:cubicBezTo>
                    <a:pt x="1" y="603"/>
                    <a:pt x="77" y="1030"/>
                    <a:pt x="387" y="1246"/>
                  </a:cubicBezTo>
                  <a:cubicBezTo>
                    <a:pt x="506" y="1329"/>
                    <a:pt x="642" y="1369"/>
                    <a:pt x="777" y="1369"/>
                  </a:cubicBezTo>
                  <a:cubicBezTo>
                    <a:pt x="993" y="1369"/>
                    <a:pt x="1206" y="1266"/>
                    <a:pt x="1339" y="1075"/>
                  </a:cubicBezTo>
                  <a:cubicBezTo>
                    <a:pt x="1554" y="766"/>
                    <a:pt x="1478" y="338"/>
                    <a:pt x="1169" y="123"/>
                  </a:cubicBezTo>
                  <a:cubicBezTo>
                    <a:pt x="1050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5"/>
            <p:cNvSpPr/>
            <p:nvPr/>
          </p:nvSpPr>
          <p:spPr>
            <a:xfrm>
              <a:off x="1938240" y="525342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7" y="1"/>
                  </a:moveTo>
                  <a:cubicBezTo>
                    <a:pt x="561" y="1"/>
                    <a:pt x="348" y="103"/>
                    <a:pt x="215" y="293"/>
                  </a:cubicBezTo>
                  <a:cubicBezTo>
                    <a:pt x="0" y="603"/>
                    <a:pt x="76" y="1031"/>
                    <a:pt x="385" y="1246"/>
                  </a:cubicBezTo>
                  <a:cubicBezTo>
                    <a:pt x="504" y="1329"/>
                    <a:pt x="641" y="1368"/>
                    <a:pt x="776" y="1368"/>
                  </a:cubicBezTo>
                  <a:cubicBezTo>
                    <a:pt x="992" y="1368"/>
                    <a:pt x="1205" y="1266"/>
                    <a:pt x="1338" y="1075"/>
                  </a:cubicBezTo>
                  <a:cubicBezTo>
                    <a:pt x="1553" y="766"/>
                    <a:pt x="1477" y="340"/>
                    <a:pt x="1167" y="123"/>
                  </a:cubicBezTo>
                  <a:cubicBezTo>
                    <a:pt x="1048" y="41"/>
                    <a:pt x="912" y="1"/>
                    <a:pt x="7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5"/>
            <p:cNvSpPr/>
            <p:nvPr/>
          </p:nvSpPr>
          <p:spPr>
            <a:xfrm>
              <a:off x="1938240" y="459413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7" y="1"/>
                  </a:moveTo>
                  <a:cubicBezTo>
                    <a:pt x="561" y="1"/>
                    <a:pt x="348" y="103"/>
                    <a:pt x="215" y="294"/>
                  </a:cubicBezTo>
                  <a:cubicBezTo>
                    <a:pt x="0" y="604"/>
                    <a:pt x="76" y="1030"/>
                    <a:pt x="385" y="1246"/>
                  </a:cubicBezTo>
                  <a:cubicBezTo>
                    <a:pt x="504" y="1329"/>
                    <a:pt x="641" y="1369"/>
                    <a:pt x="776" y="1369"/>
                  </a:cubicBezTo>
                  <a:cubicBezTo>
                    <a:pt x="992" y="1369"/>
                    <a:pt x="1205" y="1267"/>
                    <a:pt x="1338" y="1076"/>
                  </a:cubicBezTo>
                  <a:cubicBezTo>
                    <a:pt x="1553" y="765"/>
                    <a:pt x="1477" y="339"/>
                    <a:pt x="1167" y="124"/>
                  </a:cubicBezTo>
                  <a:cubicBezTo>
                    <a:pt x="1048" y="41"/>
                    <a:pt x="91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5"/>
            <p:cNvSpPr/>
            <p:nvPr/>
          </p:nvSpPr>
          <p:spPr>
            <a:xfrm>
              <a:off x="1872278" y="624284"/>
              <a:ext cx="51183" cy="45061"/>
            </a:xfrm>
            <a:custGeom>
              <a:avLst/>
              <a:gdLst/>
              <a:ahLst/>
              <a:cxnLst/>
              <a:rect l="l" t="t" r="r" b="b"/>
              <a:pathLst>
                <a:path w="1555" h="1369" extrusionOk="0">
                  <a:moveTo>
                    <a:pt x="778" y="0"/>
                  </a:moveTo>
                  <a:cubicBezTo>
                    <a:pt x="562" y="0"/>
                    <a:pt x="349" y="102"/>
                    <a:pt x="217" y="293"/>
                  </a:cubicBezTo>
                  <a:cubicBezTo>
                    <a:pt x="1" y="603"/>
                    <a:pt x="76" y="1029"/>
                    <a:pt x="387" y="1245"/>
                  </a:cubicBezTo>
                  <a:cubicBezTo>
                    <a:pt x="506" y="1329"/>
                    <a:pt x="642" y="1369"/>
                    <a:pt x="776" y="1369"/>
                  </a:cubicBezTo>
                  <a:cubicBezTo>
                    <a:pt x="993" y="1369"/>
                    <a:pt x="1205" y="1266"/>
                    <a:pt x="1339" y="1075"/>
                  </a:cubicBezTo>
                  <a:cubicBezTo>
                    <a:pt x="1554" y="765"/>
                    <a:pt x="1479" y="339"/>
                    <a:pt x="1169" y="123"/>
                  </a:cubicBezTo>
                  <a:cubicBezTo>
                    <a:pt x="1050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5"/>
            <p:cNvSpPr/>
            <p:nvPr/>
          </p:nvSpPr>
          <p:spPr>
            <a:xfrm>
              <a:off x="1938240" y="591303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7" y="1"/>
                  </a:moveTo>
                  <a:cubicBezTo>
                    <a:pt x="561" y="1"/>
                    <a:pt x="348" y="103"/>
                    <a:pt x="215" y="294"/>
                  </a:cubicBezTo>
                  <a:cubicBezTo>
                    <a:pt x="0" y="604"/>
                    <a:pt x="76" y="1030"/>
                    <a:pt x="385" y="1246"/>
                  </a:cubicBezTo>
                  <a:cubicBezTo>
                    <a:pt x="504" y="1329"/>
                    <a:pt x="641" y="1368"/>
                    <a:pt x="776" y="1368"/>
                  </a:cubicBezTo>
                  <a:cubicBezTo>
                    <a:pt x="992" y="1368"/>
                    <a:pt x="1205" y="1267"/>
                    <a:pt x="1338" y="1076"/>
                  </a:cubicBezTo>
                  <a:cubicBezTo>
                    <a:pt x="1553" y="766"/>
                    <a:pt x="1477" y="339"/>
                    <a:pt x="1167" y="124"/>
                  </a:cubicBezTo>
                  <a:cubicBezTo>
                    <a:pt x="1048" y="41"/>
                    <a:pt x="912" y="1"/>
                    <a:pt x="7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5"/>
            <p:cNvSpPr/>
            <p:nvPr/>
          </p:nvSpPr>
          <p:spPr>
            <a:xfrm>
              <a:off x="1872245" y="558355"/>
              <a:ext cx="51216" cy="45061"/>
            </a:xfrm>
            <a:custGeom>
              <a:avLst/>
              <a:gdLst/>
              <a:ahLst/>
              <a:cxnLst/>
              <a:rect l="l" t="t" r="r" b="b"/>
              <a:pathLst>
                <a:path w="1556" h="1369" extrusionOk="0">
                  <a:moveTo>
                    <a:pt x="777" y="1"/>
                  </a:moveTo>
                  <a:cubicBezTo>
                    <a:pt x="561" y="1"/>
                    <a:pt x="349" y="103"/>
                    <a:pt x="216" y="294"/>
                  </a:cubicBezTo>
                  <a:cubicBezTo>
                    <a:pt x="1" y="603"/>
                    <a:pt x="76" y="1030"/>
                    <a:pt x="386" y="1246"/>
                  </a:cubicBezTo>
                  <a:cubicBezTo>
                    <a:pt x="505" y="1329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8" y="1076"/>
                  </a:cubicBezTo>
                  <a:cubicBezTo>
                    <a:pt x="1555" y="764"/>
                    <a:pt x="1479" y="338"/>
                    <a:pt x="1168" y="124"/>
                  </a:cubicBezTo>
                  <a:cubicBezTo>
                    <a:pt x="1049" y="40"/>
                    <a:pt x="912" y="1"/>
                    <a:pt x="7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5"/>
            <p:cNvSpPr/>
            <p:nvPr/>
          </p:nvSpPr>
          <p:spPr>
            <a:xfrm>
              <a:off x="2004168" y="756174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8" y="0"/>
                  </a:moveTo>
                  <a:cubicBezTo>
                    <a:pt x="562" y="0"/>
                    <a:pt x="349" y="102"/>
                    <a:pt x="217" y="293"/>
                  </a:cubicBezTo>
                  <a:cubicBezTo>
                    <a:pt x="1" y="604"/>
                    <a:pt x="77" y="1030"/>
                    <a:pt x="387" y="1245"/>
                  </a:cubicBezTo>
                  <a:cubicBezTo>
                    <a:pt x="506" y="1329"/>
                    <a:pt x="642" y="1369"/>
                    <a:pt x="777" y="1369"/>
                  </a:cubicBezTo>
                  <a:cubicBezTo>
                    <a:pt x="993" y="1369"/>
                    <a:pt x="1206" y="1266"/>
                    <a:pt x="1339" y="1075"/>
                  </a:cubicBezTo>
                  <a:cubicBezTo>
                    <a:pt x="1554" y="765"/>
                    <a:pt x="1478" y="339"/>
                    <a:pt x="1169" y="123"/>
                  </a:cubicBezTo>
                  <a:cubicBezTo>
                    <a:pt x="1050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5"/>
            <p:cNvSpPr/>
            <p:nvPr/>
          </p:nvSpPr>
          <p:spPr>
            <a:xfrm>
              <a:off x="1872278" y="756174"/>
              <a:ext cx="51183" cy="45061"/>
            </a:xfrm>
            <a:custGeom>
              <a:avLst/>
              <a:gdLst/>
              <a:ahLst/>
              <a:cxnLst/>
              <a:rect l="l" t="t" r="r" b="b"/>
              <a:pathLst>
                <a:path w="1555" h="1369" extrusionOk="0">
                  <a:moveTo>
                    <a:pt x="778" y="0"/>
                  </a:moveTo>
                  <a:cubicBezTo>
                    <a:pt x="562" y="0"/>
                    <a:pt x="349" y="102"/>
                    <a:pt x="217" y="293"/>
                  </a:cubicBezTo>
                  <a:cubicBezTo>
                    <a:pt x="1" y="604"/>
                    <a:pt x="76" y="1030"/>
                    <a:pt x="387" y="1245"/>
                  </a:cubicBezTo>
                  <a:cubicBezTo>
                    <a:pt x="506" y="1329"/>
                    <a:pt x="642" y="1369"/>
                    <a:pt x="777" y="1369"/>
                  </a:cubicBezTo>
                  <a:cubicBezTo>
                    <a:pt x="993" y="1369"/>
                    <a:pt x="1206" y="1266"/>
                    <a:pt x="1339" y="1075"/>
                  </a:cubicBezTo>
                  <a:cubicBezTo>
                    <a:pt x="1554" y="765"/>
                    <a:pt x="1479" y="339"/>
                    <a:pt x="1169" y="123"/>
                  </a:cubicBezTo>
                  <a:cubicBezTo>
                    <a:pt x="1050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5"/>
            <p:cNvSpPr/>
            <p:nvPr/>
          </p:nvSpPr>
          <p:spPr>
            <a:xfrm>
              <a:off x="1938240" y="723193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7" y="1"/>
                  </a:moveTo>
                  <a:cubicBezTo>
                    <a:pt x="561" y="1"/>
                    <a:pt x="347" y="103"/>
                    <a:pt x="215" y="294"/>
                  </a:cubicBezTo>
                  <a:cubicBezTo>
                    <a:pt x="0" y="605"/>
                    <a:pt x="76" y="1031"/>
                    <a:pt x="385" y="1246"/>
                  </a:cubicBezTo>
                  <a:cubicBezTo>
                    <a:pt x="504" y="1329"/>
                    <a:pt x="641" y="1369"/>
                    <a:pt x="776" y="1369"/>
                  </a:cubicBezTo>
                  <a:cubicBezTo>
                    <a:pt x="992" y="1369"/>
                    <a:pt x="1205" y="1266"/>
                    <a:pt x="1338" y="1076"/>
                  </a:cubicBezTo>
                  <a:cubicBezTo>
                    <a:pt x="1553" y="766"/>
                    <a:pt x="1477" y="339"/>
                    <a:pt x="1167" y="123"/>
                  </a:cubicBezTo>
                  <a:cubicBezTo>
                    <a:pt x="1048" y="41"/>
                    <a:pt x="91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5"/>
            <p:cNvSpPr/>
            <p:nvPr/>
          </p:nvSpPr>
          <p:spPr>
            <a:xfrm>
              <a:off x="1872245" y="690245"/>
              <a:ext cx="51216" cy="45061"/>
            </a:xfrm>
            <a:custGeom>
              <a:avLst/>
              <a:gdLst/>
              <a:ahLst/>
              <a:cxnLst/>
              <a:rect l="l" t="t" r="r" b="b"/>
              <a:pathLst>
                <a:path w="1556" h="1369" extrusionOk="0">
                  <a:moveTo>
                    <a:pt x="778" y="1"/>
                  </a:moveTo>
                  <a:cubicBezTo>
                    <a:pt x="562" y="1"/>
                    <a:pt x="349" y="103"/>
                    <a:pt x="216" y="294"/>
                  </a:cubicBezTo>
                  <a:cubicBezTo>
                    <a:pt x="1" y="603"/>
                    <a:pt x="76" y="1030"/>
                    <a:pt x="386" y="1246"/>
                  </a:cubicBezTo>
                  <a:cubicBezTo>
                    <a:pt x="505" y="1328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8" y="1076"/>
                  </a:cubicBezTo>
                  <a:cubicBezTo>
                    <a:pt x="1555" y="766"/>
                    <a:pt x="1479" y="338"/>
                    <a:pt x="1168" y="123"/>
                  </a:cubicBezTo>
                  <a:cubicBezTo>
                    <a:pt x="1049" y="40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5"/>
            <p:cNvSpPr/>
            <p:nvPr/>
          </p:nvSpPr>
          <p:spPr>
            <a:xfrm>
              <a:off x="1938240" y="657265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7" y="1"/>
                  </a:moveTo>
                  <a:cubicBezTo>
                    <a:pt x="560" y="1"/>
                    <a:pt x="347" y="103"/>
                    <a:pt x="215" y="293"/>
                  </a:cubicBezTo>
                  <a:cubicBezTo>
                    <a:pt x="0" y="604"/>
                    <a:pt x="76" y="1031"/>
                    <a:pt x="385" y="1246"/>
                  </a:cubicBezTo>
                  <a:cubicBezTo>
                    <a:pt x="504" y="1329"/>
                    <a:pt x="641" y="1369"/>
                    <a:pt x="776" y="1369"/>
                  </a:cubicBezTo>
                  <a:cubicBezTo>
                    <a:pt x="993" y="1369"/>
                    <a:pt x="1205" y="1266"/>
                    <a:pt x="1338" y="1075"/>
                  </a:cubicBezTo>
                  <a:cubicBezTo>
                    <a:pt x="1553" y="766"/>
                    <a:pt x="1477" y="339"/>
                    <a:pt x="1167" y="123"/>
                  </a:cubicBezTo>
                  <a:cubicBezTo>
                    <a:pt x="1048" y="41"/>
                    <a:pt x="91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5"/>
            <p:cNvSpPr/>
            <p:nvPr/>
          </p:nvSpPr>
          <p:spPr>
            <a:xfrm>
              <a:off x="1938240" y="855149"/>
              <a:ext cx="51150" cy="45028"/>
            </a:xfrm>
            <a:custGeom>
              <a:avLst/>
              <a:gdLst/>
              <a:ahLst/>
              <a:cxnLst/>
              <a:rect l="l" t="t" r="r" b="b"/>
              <a:pathLst>
                <a:path w="1554" h="1368" extrusionOk="0">
                  <a:moveTo>
                    <a:pt x="777" y="0"/>
                  </a:moveTo>
                  <a:cubicBezTo>
                    <a:pt x="560" y="0"/>
                    <a:pt x="347" y="102"/>
                    <a:pt x="215" y="293"/>
                  </a:cubicBezTo>
                  <a:cubicBezTo>
                    <a:pt x="0" y="603"/>
                    <a:pt x="76" y="1029"/>
                    <a:pt x="385" y="1245"/>
                  </a:cubicBezTo>
                  <a:cubicBezTo>
                    <a:pt x="504" y="1328"/>
                    <a:pt x="641" y="1368"/>
                    <a:pt x="776" y="1368"/>
                  </a:cubicBezTo>
                  <a:cubicBezTo>
                    <a:pt x="993" y="1368"/>
                    <a:pt x="1205" y="1266"/>
                    <a:pt x="1338" y="1075"/>
                  </a:cubicBezTo>
                  <a:cubicBezTo>
                    <a:pt x="1553" y="765"/>
                    <a:pt x="1477" y="338"/>
                    <a:pt x="1167" y="122"/>
                  </a:cubicBezTo>
                  <a:cubicBezTo>
                    <a:pt x="1048" y="40"/>
                    <a:pt x="91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5"/>
            <p:cNvSpPr/>
            <p:nvPr/>
          </p:nvSpPr>
          <p:spPr>
            <a:xfrm>
              <a:off x="1872245" y="822135"/>
              <a:ext cx="51216" cy="45061"/>
            </a:xfrm>
            <a:custGeom>
              <a:avLst/>
              <a:gdLst/>
              <a:ahLst/>
              <a:cxnLst/>
              <a:rect l="l" t="t" r="r" b="b"/>
              <a:pathLst>
                <a:path w="1556" h="1369" extrusionOk="0">
                  <a:moveTo>
                    <a:pt x="778" y="1"/>
                  </a:moveTo>
                  <a:cubicBezTo>
                    <a:pt x="561" y="1"/>
                    <a:pt x="349" y="103"/>
                    <a:pt x="216" y="293"/>
                  </a:cubicBezTo>
                  <a:cubicBezTo>
                    <a:pt x="1" y="603"/>
                    <a:pt x="76" y="1031"/>
                    <a:pt x="386" y="1246"/>
                  </a:cubicBezTo>
                  <a:cubicBezTo>
                    <a:pt x="505" y="1329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8" y="1075"/>
                  </a:cubicBezTo>
                  <a:cubicBezTo>
                    <a:pt x="1555" y="766"/>
                    <a:pt x="1479" y="339"/>
                    <a:pt x="1168" y="123"/>
                  </a:cubicBezTo>
                  <a:cubicBezTo>
                    <a:pt x="1049" y="41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5"/>
            <p:cNvSpPr/>
            <p:nvPr/>
          </p:nvSpPr>
          <p:spPr>
            <a:xfrm>
              <a:off x="1938240" y="789155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6" y="1"/>
                  </a:moveTo>
                  <a:cubicBezTo>
                    <a:pt x="560" y="1"/>
                    <a:pt x="347" y="103"/>
                    <a:pt x="215" y="294"/>
                  </a:cubicBezTo>
                  <a:cubicBezTo>
                    <a:pt x="0" y="604"/>
                    <a:pt x="76" y="1030"/>
                    <a:pt x="385" y="1246"/>
                  </a:cubicBezTo>
                  <a:cubicBezTo>
                    <a:pt x="504" y="1329"/>
                    <a:pt x="641" y="1369"/>
                    <a:pt x="776" y="1369"/>
                  </a:cubicBezTo>
                  <a:cubicBezTo>
                    <a:pt x="992" y="1369"/>
                    <a:pt x="1205" y="1267"/>
                    <a:pt x="1338" y="1076"/>
                  </a:cubicBezTo>
                  <a:cubicBezTo>
                    <a:pt x="1553" y="765"/>
                    <a:pt x="1477" y="339"/>
                    <a:pt x="1167" y="124"/>
                  </a:cubicBezTo>
                  <a:cubicBezTo>
                    <a:pt x="1048" y="41"/>
                    <a:pt x="912" y="1"/>
                    <a:pt x="7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5"/>
            <p:cNvSpPr/>
            <p:nvPr/>
          </p:nvSpPr>
          <p:spPr>
            <a:xfrm>
              <a:off x="1953381" y="988290"/>
              <a:ext cx="3259" cy="1415"/>
            </a:xfrm>
            <a:custGeom>
              <a:avLst/>
              <a:gdLst/>
              <a:ahLst/>
              <a:cxnLst/>
              <a:rect l="l" t="t" r="r" b="b"/>
              <a:pathLst>
                <a:path w="99" h="43" extrusionOk="0">
                  <a:moveTo>
                    <a:pt x="99" y="0"/>
                  </a:moveTo>
                  <a:lnTo>
                    <a:pt x="99" y="0"/>
                  </a:lnTo>
                  <a:cubicBezTo>
                    <a:pt x="65" y="11"/>
                    <a:pt x="33" y="27"/>
                    <a:pt x="1" y="43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5"/>
            <p:cNvSpPr/>
            <p:nvPr/>
          </p:nvSpPr>
          <p:spPr>
            <a:xfrm>
              <a:off x="1872245" y="954025"/>
              <a:ext cx="51216" cy="45061"/>
            </a:xfrm>
            <a:custGeom>
              <a:avLst/>
              <a:gdLst/>
              <a:ahLst/>
              <a:cxnLst/>
              <a:rect l="l" t="t" r="r" b="b"/>
              <a:pathLst>
                <a:path w="1556" h="1369" extrusionOk="0">
                  <a:moveTo>
                    <a:pt x="778" y="1"/>
                  </a:moveTo>
                  <a:cubicBezTo>
                    <a:pt x="561" y="1"/>
                    <a:pt x="349" y="102"/>
                    <a:pt x="216" y="293"/>
                  </a:cubicBezTo>
                  <a:cubicBezTo>
                    <a:pt x="1" y="604"/>
                    <a:pt x="76" y="1030"/>
                    <a:pt x="386" y="1245"/>
                  </a:cubicBezTo>
                  <a:cubicBezTo>
                    <a:pt x="505" y="1328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8" y="1075"/>
                  </a:cubicBezTo>
                  <a:cubicBezTo>
                    <a:pt x="1555" y="765"/>
                    <a:pt x="1479" y="339"/>
                    <a:pt x="1168" y="123"/>
                  </a:cubicBezTo>
                  <a:cubicBezTo>
                    <a:pt x="1049" y="40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5"/>
            <p:cNvSpPr/>
            <p:nvPr/>
          </p:nvSpPr>
          <p:spPr>
            <a:xfrm>
              <a:off x="1938240" y="921077"/>
              <a:ext cx="51150" cy="45028"/>
            </a:xfrm>
            <a:custGeom>
              <a:avLst/>
              <a:gdLst/>
              <a:ahLst/>
              <a:cxnLst/>
              <a:rect l="l" t="t" r="r" b="b"/>
              <a:pathLst>
                <a:path w="1554" h="1368" extrusionOk="0">
                  <a:moveTo>
                    <a:pt x="777" y="0"/>
                  </a:moveTo>
                  <a:cubicBezTo>
                    <a:pt x="561" y="0"/>
                    <a:pt x="348" y="102"/>
                    <a:pt x="215" y="293"/>
                  </a:cubicBezTo>
                  <a:cubicBezTo>
                    <a:pt x="0" y="603"/>
                    <a:pt x="76" y="1030"/>
                    <a:pt x="385" y="1245"/>
                  </a:cubicBezTo>
                  <a:cubicBezTo>
                    <a:pt x="504" y="1328"/>
                    <a:pt x="641" y="1368"/>
                    <a:pt x="776" y="1368"/>
                  </a:cubicBezTo>
                  <a:cubicBezTo>
                    <a:pt x="992" y="1368"/>
                    <a:pt x="1205" y="1266"/>
                    <a:pt x="1338" y="1075"/>
                  </a:cubicBezTo>
                  <a:cubicBezTo>
                    <a:pt x="1553" y="764"/>
                    <a:pt x="1477" y="339"/>
                    <a:pt x="1167" y="123"/>
                  </a:cubicBezTo>
                  <a:cubicBezTo>
                    <a:pt x="1048" y="40"/>
                    <a:pt x="91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5"/>
            <p:cNvSpPr/>
            <p:nvPr/>
          </p:nvSpPr>
          <p:spPr>
            <a:xfrm>
              <a:off x="1873694" y="231050"/>
              <a:ext cx="49767" cy="42592"/>
            </a:xfrm>
            <a:custGeom>
              <a:avLst/>
              <a:gdLst/>
              <a:ahLst/>
              <a:cxnLst/>
              <a:rect l="l" t="t" r="r" b="b"/>
              <a:pathLst>
                <a:path w="1512" h="1294" extrusionOk="0">
                  <a:moveTo>
                    <a:pt x="1039" y="1"/>
                  </a:moveTo>
                  <a:lnTo>
                    <a:pt x="81" y="420"/>
                  </a:lnTo>
                  <a:cubicBezTo>
                    <a:pt x="0" y="694"/>
                    <a:pt x="96" y="1000"/>
                    <a:pt x="344" y="1171"/>
                  </a:cubicBezTo>
                  <a:cubicBezTo>
                    <a:pt x="463" y="1254"/>
                    <a:pt x="600" y="1294"/>
                    <a:pt x="735" y="1294"/>
                  </a:cubicBezTo>
                  <a:cubicBezTo>
                    <a:pt x="951" y="1294"/>
                    <a:pt x="1163" y="1192"/>
                    <a:pt x="1296" y="1001"/>
                  </a:cubicBezTo>
                  <a:cubicBezTo>
                    <a:pt x="1511" y="691"/>
                    <a:pt x="1436" y="264"/>
                    <a:pt x="1126" y="49"/>
                  </a:cubicBezTo>
                  <a:cubicBezTo>
                    <a:pt x="1097" y="30"/>
                    <a:pt x="1069" y="16"/>
                    <a:pt x="10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5"/>
            <p:cNvSpPr/>
            <p:nvPr/>
          </p:nvSpPr>
          <p:spPr>
            <a:xfrm>
              <a:off x="1806646" y="262154"/>
              <a:ext cx="50821" cy="44501"/>
            </a:xfrm>
            <a:custGeom>
              <a:avLst/>
              <a:gdLst/>
              <a:ahLst/>
              <a:cxnLst/>
              <a:rect l="l" t="t" r="r" b="b"/>
              <a:pathLst>
                <a:path w="1544" h="1352" extrusionOk="0">
                  <a:moveTo>
                    <a:pt x="916" y="0"/>
                  </a:moveTo>
                  <a:lnTo>
                    <a:pt x="182" y="321"/>
                  </a:lnTo>
                  <a:cubicBezTo>
                    <a:pt x="1" y="627"/>
                    <a:pt x="81" y="1023"/>
                    <a:pt x="377" y="1229"/>
                  </a:cubicBezTo>
                  <a:cubicBezTo>
                    <a:pt x="496" y="1312"/>
                    <a:pt x="632" y="1352"/>
                    <a:pt x="767" y="1352"/>
                  </a:cubicBezTo>
                  <a:cubicBezTo>
                    <a:pt x="983" y="1352"/>
                    <a:pt x="1196" y="1250"/>
                    <a:pt x="1329" y="1059"/>
                  </a:cubicBezTo>
                  <a:cubicBezTo>
                    <a:pt x="1544" y="748"/>
                    <a:pt x="1468" y="322"/>
                    <a:pt x="1159" y="107"/>
                  </a:cubicBezTo>
                  <a:cubicBezTo>
                    <a:pt x="1083" y="54"/>
                    <a:pt x="1000" y="18"/>
                    <a:pt x="9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5"/>
            <p:cNvSpPr/>
            <p:nvPr/>
          </p:nvSpPr>
          <p:spPr>
            <a:xfrm>
              <a:off x="1872245" y="360504"/>
              <a:ext cx="51216" cy="45061"/>
            </a:xfrm>
            <a:custGeom>
              <a:avLst/>
              <a:gdLst/>
              <a:ahLst/>
              <a:cxnLst/>
              <a:rect l="l" t="t" r="r" b="b"/>
              <a:pathLst>
                <a:path w="1556" h="1369" extrusionOk="0">
                  <a:moveTo>
                    <a:pt x="779" y="0"/>
                  </a:moveTo>
                  <a:cubicBezTo>
                    <a:pt x="562" y="0"/>
                    <a:pt x="350" y="102"/>
                    <a:pt x="218" y="294"/>
                  </a:cubicBezTo>
                  <a:cubicBezTo>
                    <a:pt x="1" y="604"/>
                    <a:pt x="77" y="1030"/>
                    <a:pt x="388" y="1246"/>
                  </a:cubicBezTo>
                  <a:cubicBezTo>
                    <a:pt x="507" y="1328"/>
                    <a:pt x="643" y="1368"/>
                    <a:pt x="778" y="1368"/>
                  </a:cubicBezTo>
                  <a:cubicBezTo>
                    <a:pt x="994" y="1368"/>
                    <a:pt x="1207" y="1266"/>
                    <a:pt x="1340" y="1076"/>
                  </a:cubicBezTo>
                  <a:cubicBezTo>
                    <a:pt x="1555" y="765"/>
                    <a:pt x="1480" y="338"/>
                    <a:pt x="1170" y="123"/>
                  </a:cubicBezTo>
                  <a:cubicBezTo>
                    <a:pt x="1050" y="40"/>
                    <a:pt x="914" y="0"/>
                    <a:pt x="7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5"/>
            <p:cNvSpPr/>
            <p:nvPr/>
          </p:nvSpPr>
          <p:spPr>
            <a:xfrm>
              <a:off x="1872245" y="294542"/>
              <a:ext cx="51183" cy="45061"/>
            </a:xfrm>
            <a:custGeom>
              <a:avLst/>
              <a:gdLst/>
              <a:ahLst/>
              <a:cxnLst/>
              <a:rect l="l" t="t" r="r" b="b"/>
              <a:pathLst>
                <a:path w="1555" h="1369" extrusionOk="0">
                  <a:moveTo>
                    <a:pt x="778" y="1"/>
                  </a:moveTo>
                  <a:cubicBezTo>
                    <a:pt x="562" y="1"/>
                    <a:pt x="349" y="103"/>
                    <a:pt x="216" y="294"/>
                  </a:cubicBezTo>
                  <a:cubicBezTo>
                    <a:pt x="1" y="604"/>
                    <a:pt x="76" y="1031"/>
                    <a:pt x="386" y="1246"/>
                  </a:cubicBezTo>
                  <a:cubicBezTo>
                    <a:pt x="505" y="1329"/>
                    <a:pt x="641" y="1369"/>
                    <a:pt x="776" y="1369"/>
                  </a:cubicBezTo>
                  <a:cubicBezTo>
                    <a:pt x="993" y="1369"/>
                    <a:pt x="1206" y="1267"/>
                    <a:pt x="1338" y="1076"/>
                  </a:cubicBezTo>
                  <a:cubicBezTo>
                    <a:pt x="1554" y="767"/>
                    <a:pt x="1477" y="339"/>
                    <a:pt x="1168" y="124"/>
                  </a:cubicBezTo>
                  <a:cubicBezTo>
                    <a:pt x="1049" y="41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5"/>
            <p:cNvSpPr/>
            <p:nvPr/>
          </p:nvSpPr>
          <p:spPr>
            <a:xfrm>
              <a:off x="1806317" y="327523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8" y="1"/>
                  </a:moveTo>
                  <a:cubicBezTo>
                    <a:pt x="562" y="1"/>
                    <a:pt x="349" y="103"/>
                    <a:pt x="216" y="293"/>
                  </a:cubicBezTo>
                  <a:cubicBezTo>
                    <a:pt x="0" y="604"/>
                    <a:pt x="77" y="1031"/>
                    <a:pt x="387" y="1246"/>
                  </a:cubicBezTo>
                  <a:cubicBezTo>
                    <a:pt x="506" y="1329"/>
                    <a:pt x="642" y="1369"/>
                    <a:pt x="777" y="1369"/>
                  </a:cubicBezTo>
                  <a:cubicBezTo>
                    <a:pt x="993" y="1369"/>
                    <a:pt x="1206" y="1266"/>
                    <a:pt x="1339" y="1075"/>
                  </a:cubicBezTo>
                  <a:cubicBezTo>
                    <a:pt x="1554" y="766"/>
                    <a:pt x="1478" y="339"/>
                    <a:pt x="1169" y="123"/>
                  </a:cubicBezTo>
                  <a:cubicBezTo>
                    <a:pt x="1050" y="41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5"/>
            <p:cNvSpPr/>
            <p:nvPr/>
          </p:nvSpPr>
          <p:spPr>
            <a:xfrm>
              <a:off x="1872245" y="492427"/>
              <a:ext cx="51216" cy="45061"/>
            </a:xfrm>
            <a:custGeom>
              <a:avLst/>
              <a:gdLst/>
              <a:ahLst/>
              <a:cxnLst/>
              <a:rect l="l" t="t" r="r" b="b"/>
              <a:pathLst>
                <a:path w="1556" h="1369" extrusionOk="0">
                  <a:moveTo>
                    <a:pt x="779" y="1"/>
                  </a:moveTo>
                  <a:cubicBezTo>
                    <a:pt x="563" y="1"/>
                    <a:pt x="350" y="103"/>
                    <a:pt x="218" y="293"/>
                  </a:cubicBezTo>
                  <a:cubicBezTo>
                    <a:pt x="1" y="603"/>
                    <a:pt x="77" y="1029"/>
                    <a:pt x="388" y="1246"/>
                  </a:cubicBezTo>
                  <a:cubicBezTo>
                    <a:pt x="507" y="1329"/>
                    <a:pt x="643" y="1368"/>
                    <a:pt x="778" y="1368"/>
                  </a:cubicBezTo>
                  <a:cubicBezTo>
                    <a:pt x="994" y="1368"/>
                    <a:pt x="1207" y="1266"/>
                    <a:pt x="1340" y="1075"/>
                  </a:cubicBezTo>
                  <a:cubicBezTo>
                    <a:pt x="1555" y="766"/>
                    <a:pt x="1480" y="339"/>
                    <a:pt x="1170" y="123"/>
                  </a:cubicBezTo>
                  <a:cubicBezTo>
                    <a:pt x="1051" y="41"/>
                    <a:pt x="914" y="1"/>
                    <a:pt x="7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5"/>
            <p:cNvSpPr/>
            <p:nvPr/>
          </p:nvSpPr>
          <p:spPr>
            <a:xfrm>
              <a:off x="1872245" y="426465"/>
              <a:ext cx="51183" cy="45061"/>
            </a:xfrm>
            <a:custGeom>
              <a:avLst/>
              <a:gdLst/>
              <a:ahLst/>
              <a:cxnLst/>
              <a:rect l="l" t="t" r="r" b="b"/>
              <a:pathLst>
                <a:path w="1555" h="1369" extrusionOk="0">
                  <a:moveTo>
                    <a:pt x="778" y="0"/>
                  </a:moveTo>
                  <a:cubicBezTo>
                    <a:pt x="562" y="0"/>
                    <a:pt x="349" y="102"/>
                    <a:pt x="216" y="293"/>
                  </a:cubicBezTo>
                  <a:cubicBezTo>
                    <a:pt x="1" y="604"/>
                    <a:pt x="76" y="1030"/>
                    <a:pt x="386" y="1245"/>
                  </a:cubicBezTo>
                  <a:cubicBezTo>
                    <a:pt x="505" y="1328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8" y="1075"/>
                  </a:cubicBezTo>
                  <a:cubicBezTo>
                    <a:pt x="1554" y="765"/>
                    <a:pt x="1477" y="339"/>
                    <a:pt x="1168" y="123"/>
                  </a:cubicBezTo>
                  <a:cubicBezTo>
                    <a:pt x="1049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5"/>
            <p:cNvSpPr/>
            <p:nvPr/>
          </p:nvSpPr>
          <p:spPr>
            <a:xfrm>
              <a:off x="1806317" y="459413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8" y="1"/>
                  </a:moveTo>
                  <a:cubicBezTo>
                    <a:pt x="561" y="1"/>
                    <a:pt x="349" y="103"/>
                    <a:pt x="216" y="294"/>
                  </a:cubicBezTo>
                  <a:cubicBezTo>
                    <a:pt x="0" y="604"/>
                    <a:pt x="77" y="1030"/>
                    <a:pt x="387" y="1246"/>
                  </a:cubicBezTo>
                  <a:cubicBezTo>
                    <a:pt x="506" y="1329"/>
                    <a:pt x="642" y="1369"/>
                    <a:pt x="777" y="1369"/>
                  </a:cubicBezTo>
                  <a:cubicBezTo>
                    <a:pt x="993" y="1369"/>
                    <a:pt x="1206" y="1267"/>
                    <a:pt x="1339" y="1076"/>
                  </a:cubicBezTo>
                  <a:cubicBezTo>
                    <a:pt x="1554" y="765"/>
                    <a:pt x="1478" y="339"/>
                    <a:pt x="1169" y="124"/>
                  </a:cubicBezTo>
                  <a:cubicBezTo>
                    <a:pt x="1049" y="41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5"/>
            <p:cNvSpPr/>
            <p:nvPr/>
          </p:nvSpPr>
          <p:spPr>
            <a:xfrm>
              <a:off x="1740355" y="426432"/>
              <a:ext cx="51183" cy="45094"/>
            </a:xfrm>
            <a:custGeom>
              <a:avLst/>
              <a:gdLst/>
              <a:ahLst/>
              <a:cxnLst/>
              <a:rect l="l" t="t" r="r" b="b"/>
              <a:pathLst>
                <a:path w="1555" h="1370" extrusionOk="0">
                  <a:moveTo>
                    <a:pt x="778" y="1"/>
                  </a:moveTo>
                  <a:cubicBezTo>
                    <a:pt x="562" y="1"/>
                    <a:pt x="349" y="103"/>
                    <a:pt x="216" y="294"/>
                  </a:cubicBezTo>
                  <a:cubicBezTo>
                    <a:pt x="1" y="605"/>
                    <a:pt x="76" y="1031"/>
                    <a:pt x="386" y="1246"/>
                  </a:cubicBezTo>
                  <a:cubicBezTo>
                    <a:pt x="505" y="1329"/>
                    <a:pt x="642" y="1369"/>
                    <a:pt x="777" y="1369"/>
                  </a:cubicBezTo>
                  <a:cubicBezTo>
                    <a:pt x="993" y="1369"/>
                    <a:pt x="1206" y="1267"/>
                    <a:pt x="1338" y="1076"/>
                  </a:cubicBezTo>
                  <a:cubicBezTo>
                    <a:pt x="1554" y="766"/>
                    <a:pt x="1478" y="340"/>
                    <a:pt x="1168" y="124"/>
                  </a:cubicBezTo>
                  <a:cubicBezTo>
                    <a:pt x="1049" y="41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5"/>
            <p:cNvSpPr/>
            <p:nvPr/>
          </p:nvSpPr>
          <p:spPr>
            <a:xfrm>
              <a:off x="1806317" y="393518"/>
              <a:ext cx="51150" cy="45028"/>
            </a:xfrm>
            <a:custGeom>
              <a:avLst/>
              <a:gdLst/>
              <a:ahLst/>
              <a:cxnLst/>
              <a:rect l="l" t="t" r="r" b="b"/>
              <a:pathLst>
                <a:path w="1554" h="1368" extrusionOk="0">
                  <a:moveTo>
                    <a:pt x="778" y="0"/>
                  </a:moveTo>
                  <a:cubicBezTo>
                    <a:pt x="562" y="0"/>
                    <a:pt x="349" y="102"/>
                    <a:pt x="216" y="293"/>
                  </a:cubicBezTo>
                  <a:cubicBezTo>
                    <a:pt x="0" y="602"/>
                    <a:pt x="77" y="1028"/>
                    <a:pt x="387" y="1245"/>
                  </a:cubicBezTo>
                  <a:cubicBezTo>
                    <a:pt x="505" y="1328"/>
                    <a:pt x="642" y="1368"/>
                    <a:pt x="777" y="1368"/>
                  </a:cubicBezTo>
                  <a:cubicBezTo>
                    <a:pt x="993" y="1368"/>
                    <a:pt x="1206" y="1265"/>
                    <a:pt x="1339" y="1075"/>
                  </a:cubicBezTo>
                  <a:cubicBezTo>
                    <a:pt x="1554" y="765"/>
                    <a:pt x="1478" y="339"/>
                    <a:pt x="1169" y="123"/>
                  </a:cubicBezTo>
                  <a:cubicBezTo>
                    <a:pt x="1050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5"/>
            <p:cNvSpPr/>
            <p:nvPr/>
          </p:nvSpPr>
          <p:spPr>
            <a:xfrm>
              <a:off x="1806317" y="591303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8" y="1"/>
                  </a:moveTo>
                  <a:cubicBezTo>
                    <a:pt x="562" y="1"/>
                    <a:pt x="349" y="103"/>
                    <a:pt x="216" y="294"/>
                  </a:cubicBezTo>
                  <a:cubicBezTo>
                    <a:pt x="0" y="604"/>
                    <a:pt x="77" y="1030"/>
                    <a:pt x="387" y="1246"/>
                  </a:cubicBezTo>
                  <a:cubicBezTo>
                    <a:pt x="506" y="1329"/>
                    <a:pt x="642" y="1368"/>
                    <a:pt x="777" y="1368"/>
                  </a:cubicBezTo>
                  <a:cubicBezTo>
                    <a:pt x="993" y="1368"/>
                    <a:pt x="1206" y="1267"/>
                    <a:pt x="1339" y="1076"/>
                  </a:cubicBezTo>
                  <a:cubicBezTo>
                    <a:pt x="1554" y="766"/>
                    <a:pt x="1478" y="339"/>
                    <a:pt x="1169" y="124"/>
                  </a:cubicBezTo>
                  <a:cubicBezTo>
                    <a:pt x="1050" y="41"/>
                    <a:pt x="913" y="1"/>
                    <a:pt x="7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5"/>
            <p:cNvSpPr/>
            <p:nvPr/>
          </p:nvSpPr>
          <p:spPr>
            <a:xfrm>
              <a:off x="1806317" y="525408"/>
              <a:ext cx="51150" cy="45028"/>
            </a:xfrm>
            <a:custGeom>
              <a:avLst/>
              <a:gdLst/>
              <a:ahLst/>
              <a:cxnLst/>
              <a:rect l="l" t="t" r="r" b="b"/>
              <a:pathLst>
                <a:path w="1554" h="1368" extrusionOk="0">
                  <a:moveTo>
                    <a:pt x="778" y="0"/>
                  </a:moveTo>
                  <a:cubicBezTo>
                    <a:pt x="562" y="0"/>
                    <a:pt x="349" y="102"/>
                    <a:pt x="216" y="293"/>
                  </a:cubicBezTo>
                  <a:cubicBezTo>
                    <a:pt x="0" y="603"/>
                    <a:pt x="77" y="1030"/>
                    <a:pt x="387" y="1245"/>
                  </a:cubicBezTo>
                  <a:cubicBezTo>
                    <a:pt x="506" y="1328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9" y="1075"/>
                  </a:cubicBezTo>
                  <a:cubicBezTo>
                    <a:pt x="1554" y="765"/>
                    <a:pt x="1478" y="338"/>
                    <a:pt x="1169" y="122"/>
                  </a:cubicBezTo>
                  <a:cubicBezTo>
                    <a:pt x="1050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5"/>
            <p:cNvSpPr/>
            <p:nvPr/>
          </p:nvSpPr>
          <p:spPr>
            <a:xfrm>
              <a:off x="1806317" y="723193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8" y="1"/>
                  </a:moveTo>
                  <a:cubicBezTo>
                    <a:pt x="562" y="1"/>
                    <a:pt x="349" y="103"/>
                    <a:pt x="216" y="294"/>
                  </a:cubicBezTo>
                  <a:cubicBezTo>
                    <a:pt x="0" y="605"/>
                    <a:pt x="77" y="1031"/>
                    <a:pt x="387" y="1246"/>
                  </a:cubicBezTo>
                  <a:cubicBezTo>
                    <a:pt x="505" y="1329"/>
                    <a:pt x="642" y="1369"/>
                    <a:pt x="777" y="1369"/>
                  </a:cubicBezTo>
                  <a:cubicBezTo>
                    <a:pt x="993" y="1369"/>
                    <a:pt x="1206" y="1266"/>
                    <a:pt x="1339" y="1076"/>
                  </a:cubicBezTo>
                  <a:cubicBezTo>
                    <a:pt x="1554" y="766"/>
                    <a:pt x="1478" y="339"/>
                    <a:pt x="1169" y="123"/>
                  </a:cubicBezTo>
                  <a:cubicBezTo>
                    <a:pt x="1050" y="41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5"/>
            <p:cNvSpPr/>
            <p:nvPr/>
          </p:nvSpPr>
          <p:spPr>
            <a:xfrm>
              <a:off x="1740355" y="690245"/>
              <a:ext cx="51183" cy="45061"/>
            </a:xfrm>
            <a:custGeom>
              <a:avLst/>
              <a:gdLst/>
              <a:ahLst/>
              <a:cxnLst/>
              <a:rect l="l" t="t" r="r" b="b"/>
              <a:pathLst>
                <a:path w="1555" h="1369" extrusionOk="0">
                  <a:moveTo>
                    <a:pt x="778" y="1"/>
                  </a:moveTo>
                  <a:cubicBezTo>
                    <a:pt x="562" y="1"/>
                    <a:pt x="349" y="103"/>
                    <a:pt x="216" y="294"/>
                  </a:cubicBezTo>
                  <a:cubicBezTo>
                    <a:pt x="1" y="603"/>
                    <a:pt x="76" y="1030"/>
                    <a:pt x="386" y="1246"/>
                  </a:cubicBezTo>
                  <a:cubicBezTo>
                    <a:pt x="505" y="1328"/>
                    <a:pt x="641" y="1368"/>
                    <a:pt x="777" y="1368"/>
                  </a:cubicBezTo>
                  <a:cubicBezTo>
                    <a:pt x="993" y="1368"/>
                    <a:pt x="1206" y="1266"/>
                    <a:pt x="1338" y="1076"/>
                  </a:cubicBezTo>
                  <a:cubicBezTo>
                    <a:pt x="1554" y="766"/>
                    <a:pt x="1478" y="338"/>
                    <a:pt x="1168" y="123"/>
                  </a:cubicBezTo>
                  <a:cubicBezTo>
                    <a:pt x="1049" y="40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5"/>
            <p:cNvSpPr/>
            <p:nvPr/>
          </p:nvSpPr>
          <p:spPr>
            <a:xfrm>
              <a:off x="1806317" y="657265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8" y="1"/>
                  </a:moveTo>
                  <a:cubicBezTo>
                    <a:pt x="562" y="1"/>
                    <a:pt x="349" y="103"/>
                    <a:pt x="216" y="293"/>
                  </a:cubicBezTo>
                  <a:cubicBezTo>
                    <a:pt x="0" y="604"/>
                    <a:pt x="77" y="1031"/>
                    <a:pt x="387" y="1246"/>
                  </a:cubicBezTo>
                  <a:cubicBezTo>
                    <a:pt x="506" y="1329"/>
                    <a:pt x="642" y="1369"/>
                    <a:pt x="777" y="1369"/>
                  </a:cubicBezTo>
                  <a:cubicBezTo>
                    <a:pt x="993" y="1369"/>
                    <a:pt x="1206" y="1266"/>
                    <a:pt x="1339" y="1075"/>
                  </a:cubicBezTo>
                  <a:cubicBezTo>
                    <a:pt x="1554" y="766"/>
                    <a:pt x="1478" y="339"/>
                    <a:pt x="1169" y="123"/>
                  </a:cubicBezTo>
                  <a:cubicBezTo>
                    <a:pt x="1050" y="41"/>
                    <a:pt x="913" y="1"/>
                    <a:pt x="7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5"/>
            <p:cNvSpPr/>
            <p:nvPr/>
          </p:nvSpPr>
          <p:spPr>
            <a:xfrm>
              <a:off x="1872278" y="888064"/>
              <a:ext cx="51183" cy="45061"/>
            </a:xfrm>
            <a:custGeom>
              <a:avLst/>
              <a:gdLst/>
              <a:ahLst/>
              <a:cxnLst/>
              <a:rect l="l" t="t" r="r" b="b"/>
              <a:pathLst>
                <a:path w="1555" h="1369" extrusionOk="0">
                  <a:moveTo>
                    <a:pt x="778" y="0"/>
                  </a:moveTo>
                  <a:cubicBezTo>
                    <a:pt x="561" y="0"/>
                    <a:pt x="349" y="103"/>
                    <a:pt x="217" y="294"/>
                  </a:cubicBezTo>
                  <a:cubicBezTo>
                    <a:pt x="1" y="603"/>
                    <a:pt x="76" y="1030"/>
                    <a:pt x="387" y="1246"/>
                  </a:cubicBezTo>
                  <a:cubicBezTo>
                    <a:pt x="506" y="1329"/>
                    <a:pt x="642" y="1369"/>
                    <a:pt x="777" y="1369"/>
                  </a:cubicBezTo>
                  <a:cubicBezTo>
                    <a:pt x="993" y="1369"/>
                    <a:pt x="1206" y="1267"/>
                    <a:pt x="1339" y="1076"/>
                  </a:cubicBezTo>
                  <a:cubicBezTo>
                    <a:pt x="1554" y="765"/>
                    <a:pt x="1479" y="338"/>
                    <a:pt x="1169" y="123"/>
                  </a:cubicBezTo>
                  <a:cubicBezTo>
                    <a:pt x="1049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5"/>
            <p:cNvSpPr/>
            <p:nvPr/>
          </p:nvSpPr>
          <p:spPr>
            <a:xfrm>
              <a:off x="1806317" y="921077"/>
              <a:ext cx="51150" cy="45028"/>
            </a:xfrm>
            <a:custGeom>
              <a:avLst/>
              <a:gdLst/>
              <a:ahLst/>
              <a:cxnLst/>
              <a:rect l="l" t="t" r="r" b="b"/>
              <a:pathLst>
                <a:path w="1554" h="1368" extrusionOk="0">
                  <a:moveTo>
                    <a:pt x="778" y="0"/>
                  </a:moveTo>
                  <a:cubicBezTo>
                    <a:pt x="562" y="0"/>
                    <a:pt x="349" y="102"/>
                    <a:pt x="216" y="293"/>
                  </a:cubicBezTo>
                  <a:cubicBezTo>
                    <a:pt x="0" y="603"/>
                    <a:pt x="77" y="1030"/>
                    <a:pt x="387" y="1245"/>
                  </a:cubicBezTo>
                  <a:cubicBezTo>
                    <a:pt x="505" y="1328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9" y="1075"/>
                  </a:cubicBezTo>
                  <a:cubicBezTo>
                    <a:pt x="1554" y="764"/>
                    <a:pt x="1478" y="339"/>
                    <a:pt x="1169" y="123"/>
                  </a:cubicBezTo>
                  <a:cubicBezTo>
                    <a:pt x="1050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5"/>
            <p:cNvSpPr/>
            <p:nvPr/>
          </p:nvSpPr>
          <p:spPr>
            <a:xfrm>
              <a:off x="1740355" y="888064"/>
              <a:ext cx="51216" cy="45061"/>
            </a:xfrm>
            <a:custGeom>
              <a:avLst/>
              <a:gdLst/>
              <a:ahLst/>
              <a:cxnLst/>
              <a:rect l="l" t="t" r="r" b="b"/>
              <a:pathLst>
                <a:path w="1556" h="1369" extrusionOk="0">
                  <a:moveTo>
                    <a:pt x="777" y="0"/>
                  </a:moveTo>
                  <a:cubicBezTo>
                    <a:pt x="561" y="0"/>
                    <a:pt x="349" y="103"/>
                    <a:pt x="216" y="294"/>
                  </a:cubicBezTo>
                  <a:cubicBezTo>
                    <a:pt x="1" y="603"/>
                    <a:pt x="76" y="1030"/>
                    <a:pt x="386" y="1246"/>
                  </a:cubicBezTo>
                  <a:cubicBezTo>
                    <a:pt x="505" y="1329"/>
                    <a:pt x="641" y="1368"/>
                    <a:pt x="777" y="1368"/>
                  </a:cubicBezTo>
                  <a:cubicBezTo>
                    <a:pt x="993" y="1368"/>
                    <a:pt x="1206" y="1266"/>
                    <a:pt x="1338" y="1076"/>
                  </a:cubicBezTo>
                  <a:cubicBezTo>
                    <a:pt x="1555" y="765"/>
                    <a:pt x="1478" y="339"/>
                    <a:pt x="1168" y="123"/>
                  </a:cubicBezTo>
                  <a:cubicBezTo>
                    <a:pt x="1049" y="40"/>
                    <a:pt x="913" y="0"/>
                    <a:pt x="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5"/>
            <p:cNvSpPr/>
            <p:nvPr/>
          </p:nvSpPr>
          <p:spPr>
            <a:xfrm>
              <a:off x="1806317" y="855149"/>
              <a:ext cx="51150" cy="45028"/>
            </a:xfrm>
            <a:custGeom>
              <a:avLst/>
              <a:gdLst/>
              <a:ahLst/>
              <a:cxnLst/>
              <a:rect l="l" t="t" r="r" b="b"/>
              <a:pathLst>
                <a:path w="1554" h="1368" extrusionOk="0">
                  <a:moveTo>
                    <a:pt x="778" y="0"/>
                  </a:moveTo>
                  <a:cubicBezTo>
                    <a:pt x="562" y="0"/>
                    <a:pt x="349" y="102"/>
                    <a:pt x="216" y="293"/>
                  </a:cubicBezTo>
                  <a:cubicBezTo>
                    <a:pt x="0" y="603"/>
                    <a:pt x="77" y="1029"/>
                    <a:pt x="387" y="1245"/>
                  </a:cubicBezTo>
                  <a:cubicBezTo>
                    <a:pt x="506" y="1328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9" y="1075"/>
                  </a:cubicBezTo>
                  <a:cubicBezTo>
                    <a:pt x="1554" y="765"/>
                    <a:pt x="1478" y="338"/>
                    <a:pt x="1169" y="122"/>
                  </a:cubicBezTo>
                  <a:cubicBezTo>
                    <a:pt x="1050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5"/>
            <p:cNvSpPr/>
            <p:nvPr/>
          </p:nvSpPr>
          <p:spPr>
            <a:xfrm>
              <a:off x="1740355" y="822135"/>
              <a:ext cx="51216" cy="45061"/>
            </a:xfrm>
            <a:custGeom>
              <a:avLst/>
              <a:gdLst/>
              <a:ahLst/>
              <a:cxnLst/>
              <a:rect l="l" t="t" r="r" b="b"/>
              <a:pathLst>
                <a:path w="1556" h="1369" extrusionOk="0">
                  <a:moveTo>
                    <a:pt x="778" y="1"/>
                  </a:moveTo>
                  <a:cubicBezTo>
                    <a:pt x="562" y="1"/>
                    <a:pt x="349" y="103"/>
                    <a:pt x="216" y="293"/>
                  </a:cubicBezTo>
                  <a:cubicBezTo>
                    <a:pt x="1" y="603"/>
                    <a:pt x="76" y="1031"/>
                    <a:pt x="386" y="1246"/>
                  </a:cubicBezTo>
                  <a:cubicBezTo>
                    <a:pt x="505" y="1329"/>
                    <a:pt x="641" y="1368"/>
                    <a:pt x="776" y="1368"/>
                  </a:cubicBezTo>
                  <a:cubicBezTo>
                    <a:pt x="993" y="1368"/>
                    <a:pt x="1206" y="1266"/>
                    <a:pt x="1338" y="1075"/>
                  </a:cubicBezTo>
                  <a:cubicBezTo>
                    <a:pt x="1555" y="766"/>
                    <a:pt x="1478" y="339"/>
                    <a:pt x="1168" y="123"/>
                  </a:cubicBezTo>
                  <a:cubicBezTo>
                    <a:pt x="1049" y="41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5"/>
            <p:cNvSpPr/>
            <p:nvPr/>
          </p:nvSpPr>
          <p:spPr>
            <a:xfrm>
              <a:off x="1806317" y="789155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8" y="1"/>
                  </a:moveTo>
                  <a:cubicBezTo>
                    <a:pt x="561" y="1"/>
                    <a:pt x="349" y="103"/>
                    <a:pt x="216" y="294"/>
                  </a:cubicBezTo>
                  <a:cubicBezTo>
                    <a:pt x="0" y="604"/>
                    <a:pt x="77" y="1030"/>
                    <a:pt x="387" y="1246"/>
                  </a:cubicBezTo>
                  <a:cubicBezTo>
                    <a:pt x="506" y="1329"/>
                    <a:pt x="642" y="1369"/>
                    <a:pt x="777" y="1369"/>
                  </a:cubicBezTo>
                  <a:cubicBezTo>
                    <a:pt x="993" y="1369"/>
                    <a:pt x="1206" y="1267"/>
                    <a:pt x="1339" y="1076"/>
                  </a:cubicBezTo>
                  <a:cubicBezTo>
                    <a:pt x="1554" y="765"/>
                    <a:pt x="1478" y="339"/>
                    <a:pt x="1169" y="124"/>
                  </a:cubicBezTo>
                  <a:cubicBezTo>
                    <a:pt x="1049" y="41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5"/>
            <p:cNvSpPr/>
            <p:nvPr/>
          </p:nvSpPr>
          <p:spPr>
            <a:xfrm>
              <a:off x="1773007" y="1021237"/>
              <a:ext cx="17379" cy="28669"/>
            </a:xfrm>
            <a:custGeom>
              <a:avLst/>
              <a:gdLst/>
              <a:ahLst/>
              <a:cxnLst/>
              <a:rect l="l" t="t" r="r" b="b"/>
              <a:pathLst>
                <a:path w="528" h="871" extrusionOk="0">
                  <a:moveTo>
                    <a:pt x="1" y="0"/>
                  </a:moveTo>
                  <a:lnTo>
                    <a:pt x="303" y="691"/>
                  </a:lnTo>
                  <a:cubicBezTo>
                    <a:pt x="334" y="761"/>
                    <a:pt x="377" y="820"/>
                    <a:pt x="429" y="870"/>
                  </a:cubicBezTo>
                  <a:cubicBezTo>
                    <a:pt x="527" y="587"/>
                    <a:pt x="435" y="264"/>
                    <a:pt x="176" y="85"/>
                  </a:cubicBezTo>
                  <a:cubicBezTo>
                    <a:pt x="121" y="47"/>
                    <a:pt x="62" y="2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5"/>
            <p:cNvSpPr/>
            <p:nvPr/>
          </p:nvSpPr>
          <p:spPr>
            <a:xfrm>
              <a:off x="1806317" y="987006"/>
              <a:ext cx="51150" cy="45028"/>
            </a:xfrm>
            <a:custGeom>
              <a:avLst/>
              <a:gdLst/>
              <a:ahLst/>
              <a:cxnLst/>
              <a:rect l="l" t="t" r="r" b="b"/>
              <a:pathLst>
                <a:path w="1554" h="1368" extrusionOk="0">
                  <a:moveTo>
                    <a:pt x="778" y="0"/>
                  </a:moveTo>
                  <a:cubicBezTo>
                    <a:pt x="561" y="0"/>
                    <a:pt x="349" y="102"/>
                    <a:pt x="216" y="293"/>
                  </a:cubicBezTo>
                  <a:cubicBezTo>
                    <a:pt x="0" y="603"/>
                    <a:pt x="77" y="1030"/>
                    <a:pt x="387" y="1246"/>
                  </a:cubicBezTo>
                  <a:cubicBezTo>
                    <a:pt x="506" y="1328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9" y="1075"/>
                  </a:cubicBezTo>
                  <a:cubicBezTo>
                    <a:pt x="1554" y="765"/>
                    <a:pt x="1478" y="339"/>
                    <a:pt x="1169" y="123"/>
                  </a:cubicBezTo>
                  <a:cubicBezTo>
                    <a:pt x="1049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5"/>
            <p:cNvSpPr/>
            <p:nvPr/>
          </p:nvSpPr>
          <p:spPr>
            <a:xfrm>
              <a:off x="1740355" y="360504"/>
              <a:ext cx="51216" cy="45061"/>
            </a:xfrm>
            <a:custGeom>
              <a:avLst/>
              <a:gdLst/>
              <a:ahLst/>
              <a:cxnLst/>
              <a:rect l="l" t="t" r="r" b="b"/>
              <a:pathLst>
                <a:path w="1556" h="1369" extrusionOk="0">
                  <a:moveTo>
                    <a:pt x="778" y="0"/>
                  </a:moveTo>
                  <a:cubicBezTo>
                    <a:pt x="562" y="0"/>
                    <a:pt x="350" y="102"/>
                    <a:pt x="217" y="294"/>
                  </a:cubicBezTo>
                  <a:cubicBezTo>
                    <a:pt x="1" y="604"/>
                    <a:pt x="76" y="1030"/>
                    <a:pt x="387" y="1246"/>
                  </a:cubicBezTo>
                  <a:cubicBezTo>
                    <a:pt x="507" y="1328"/>
                    <a:pt x="643" y="1368"/>
                    <a:pt x="778" y="1368"/>
                  </a:cubicBezTo>
                  <a:cubicBezTo>
                    <a:pt x="994" y="1368"/>
                    <a:pt x="1207" y="1266"/>
                    <a:pt x="1339" y="1076"/>
                  </a:cubicBezTo>
                  <a:cubicBezTo>
                    <a:pt x="1555" y="765"/>
                    <a:pt x="1480" y="338"/>
                    <a:pt x="1169" y="123"/>
                  </a:cubicBezTo>
                  <a:cubicBezTo>
                    <a:pt x="1050" y="40"/>
                    <a:pt x="914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5"/>
            <p:cNvSpPr/>
            <p:nvPr/>
          </p:nvSpPr>
          <p:spPr>
            <a:xfrm>
              <a:off x="1740355" y="294608"/>
              <a:ext cx="51150" cy="44995"/>
            </a:xfrm>
            <a:custGeom>
              <a:avLst/>
              <a:gdLst/>
              <a:ahLst/>
              <a:cxnLst/>
              <a:rect l="l" t="t" r="r" b="b"/>
              <a:pathLst>
                <a:path w="1554" h="1367" extrusionOk="0">
                  <a:moveTo>
                    <a:pt x="780" y="0"/>
                  </a:moveTo>
                  <a:cubicBezTo>
                    <a:pt x="733" y="0"/>
                    <a:pt x="686" y="5"/>
                    <a:pt x="640" y="14"/>
                  </a:cubicBezTo>
                  <a:lnTo>
                    <a:pt x="384" y="126"/>
                  </a:lnTo>
                  <a:cubicBezTo>
                    <a:pt x="321" y="171"/>
                    <a:pt x="263" y="224"/>
                    <a:pt x="216" y="292"/>
                  </a:cubicBezTo>
                  <a:cubicBezTo>
                    <a:pt x="1" y="602"/>
                    <a:pt x="76" y="1029"/>
                    <a:pt x="386" y="1244"/>
                  </a:cubicBezTo>
                  <a:cubicBezTo>
                    <a:pt x="505" y="1327"/>
                    <a:pt x="641" y="1367"/>
                    <a:pt x="777" y="1367"/>
                  </a:cubicBezTo>
                  <a:cubicBezTo>
                    <a:pt x="993" y="1367"/>
                    <a:pt x="1206" y="1265"/>
                    <a:pt x="1338" y="1074"/>
                  </a:cubicBezTo>
                  <a:cubicBezTo>
                    <a:pt x="1553" y="765"/>
                    <a:pt x="1478" y="337"/>
                    <a:pt x="1168" y="122"/>
                  </a:cubicBezTo>
                  <a:cubicBezTo>
                    <a:pt x="1050" y="39"/>
                    <a:pt x="914" y="0"/>
                    <a:pt x="7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5"/>
            <p:cNvSpPr/>
            <p:nvPr/>
          </p:nvSpPr>
          <p:spPr>
            <a:xfrm>
              <a:off x="1674394" y="327523"/>
              <a:ext cx="51183" cy="45061"/>
            </a:xfrm>
            <a:custGeom>
              <a:avLst/>
              <a:gdLst/>
              <a:ahLst/>
              <a:cxnLst/>
              <a:rect l="l" t="t" r="r" b="b"/>
              <a:pathLst>
                <a:path w="1555" h="1369" extrusionOk="0">
                  <a:moveTo>
                    <a:pt x="779" y="1"/>
                  </a:moveTo>
                  <a:cubicBezTo>
                    <a:pt x="562" y="1"/>
                    <a:pt x="350" y="103"/>
                    <a:pt x="218" y="293"/>
                  </a:cubicBezTo>
                  <a:cubicBezTo>
                    <a:pt x="1" y="604"/>
                    <a:pt x="77" y="1031"/>
                    <a:pt x="388" y="1246"/>
                  </a:cubicBezTo>
                  <a:cubicBezTo>
                    <a:pt x="507" y="1329"/>
                    <a:pt x="643" y="1369"/>
                    <a:pt x="778" y="1369"/>
                  </a:cubicBezTo>
                  <a:cubicBezTo>
                    <a:pt x="994" y="1369"/>
                    <a:pt x="1207" y="1266"/>
                    <a:pt x="1339" y="1075"/>
                  </a:cubicBezTo>
                  <a:cubicBezTo>
                    <a:pt x="1555" y="766"/>
                    <a:pt x="1479" y="339"/>
                    <a:pt x="1170" y="123"/>
                  </a:cubicBezTo>
                  <a:cubicBezTo>
                    <a:pt x="1050" y="41"/>
                    <a:pt x="914" y="1"/>
                    <a:pt x="7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5"/>
            <p:cNvSpPr/>
            <p:nvPr/>
          </p:nvSpPr>
          <p:spPr>
            <a:xfrm>
              <a:off x="1740355" y="492427"/>
              <a:ext cx="51216" cy="45061"/>
            </a:xfrm>
            <a:custGeom>
              <a:avLst/>
              <a:gdLst/>
              <a:ahLst/>
              <a:cxnLst/>
              <a:rect l="l" t="t" r="r" b="b"/>
              <a:pathLst>
                <a:path w="1556" h="1369" extrusionOk="0">
                  <a:moveTo>
                    <a:pt x="779" y="1"/>
                  </a:moveTo>
                  <a:cubicBezTo>
                    <a:pt x="563" y="1"/>
                    <a:pt x="350" y="103"/>
                    <a:pt x="217" y="293"/>
                  </a:cubicBezTo>
                  <a:cubicBezTo>
                    <a:pt x="1" y="603"/>
                    <a:pt x="76" y="1029"/>
                    <a:pt x="387" y="1246"/>
                  </a:cubicBezTo>
                  <a:cubicBezTo>
                    <a:pt x="506" y="1329"/>
                    <a:pt x="643" y="1368"/>
                    <a:pt x="778" y="1368"/>
                  </a:cubicBezTo>
                  <a:cubicBezTo>
                    <a:pt x="994" y="1368"/>
                    <a:pt x="1207" y="1266"/>
                    <a:pt x="1339" y="1075"/>
                  </a:cubicBezTo>
                  <a:cubicBezTo>
                    <a:pt x="1555" y="766"/>
                    <a:pt x="1480" y="339"/>
                    <a:pt x="1169" y="123"/>
                  </a:cubicBezTo>
                  <a:cubicBezTo>
                    <a:pt x="1050" y="41"/>
                    <a:pt x="914" y="1"/>
                    <a:pt x="7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5"/>
            <p:cNvSpPr/>
            <p:nvPr/>
          </p:nvSpPr>
          <p:spPr>
            <a:xfrm>
              <a:off x="1674394" y="459413"/>
              <a:ext cx="51183" cy="45061"/>
            </a:xfrm>
            <a:custGeom>
              <a:avLst/>
              <a:gdLst/>
              <a:ahLst/>
              <a:cxnLst/>
              <a:rect l="l" t="t" r="r" b="b"/>
              <a:pathLst>
                <a:path w="1555" h="1369" extrusionOk="0">
                  <a:moveTo>
                    <a:pt x="778" y="1"/>
                  </a:moveTo>
                  <a:cubicBezTo>
                    <a:pt x="562" y="1"/>
                    <a:pt x="350" y="103"/>
                    <a:pt x="218" y="294"/>
                  </a:cubicBezTo>
                  <a:cubicBezTo>
                    <a:pt x="1" y="604"/>
                    <a:pt x="77" y="1030"/>
                    <a:pt x="388" y="1246"/>
                  </a:cubicBezTo>
                  <a:cubicBezTo>
                    <a:pt x="507" y="1329"/>
                    <a:pt x="643" y="1369"/>
                    <a:pt x="778" y="1369"/>
                  </a:cubicBezTo>
                  <a:cubicBezTo>
                    <a:pt x="994" y="1369"/>
                    <a:pt x="1207" y="1267"/>
                    <a:pt x="1339" y="1076"/>
                  </a:cubicBezTo>
                  <a:cubicBezTo>
                    <a:pt x="1555" y="765"/>
                    <a:pt x="1479" y="339"/>
                    <a:pt x="1170" y="124"/>
                  </a:cubicBezTo>
                  <a:cubicBezTo>
                    <a:pt x="1050" y="41"/>
                    <a:pt x="914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5"/>
            <p:cNvSpPr/>
            <p:nvPr/>
          </p:nvSpPr>
          <p:spPr>
            <a:xfrm>
              <a:off x="1608465" y="426432"/>
              <a:ext cx="51150" cy="45094"/>
            </a:xfrm>
            <a:custGeom>
              <a:avLst/>
              <a:gdLst/>
              <a:ahLst/>
              <a:cxnLst/>
              <a:rect l="l" t="t" r="r" b="b"/>
              <a:pathLst>
                <a:path w="1554" h="1370" extrusionOk="0">
                  <a:moveTo>
                    <a:pt x="778" y="1"/>
                  </a:moveTo>
                  <a:cubicBezTo>
                    <a:pt x="562" y="1"/>
                    <a:pt x="348" y="103"/>
                    <a:pt x="216" y="294"/>
                  </a:cubicBezTo>
                  <a:cubicBezTo>
                    <a:pt x="0" y="605"/>
                    <a:pt x="77" y="1031"/>
                    <a:pt x="386" y="1246"/>
                  </a:cubicBezTo>
                  <a:cubicBezTo>
                    <a:pt x="505" y="1329"/>
                    <a:pt x="642" y="1369"/>
                    <a:pt x="777" y="1369"/>
                  </a:cubicBezTo>
                  <a:cubicBezTo>
                    <a:pt x="993" y="1369"/>
                    <a:pt x="1206" y="1267"/>
                    <a:pt x="1339" y="1076"/>
                  </a:cubicBezTo>
                  <a:cubicBezTo>
                    <a:pt x="1553" y="766"/>
                    <a:pt x="1478" y="340"/>
                    <a:pt x="1168" y="124"/>
                  </a:cubicBezTo>
                  <a:cubicBezTo>
                    <a:pt x="1049" y="41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5"/>
            <p:cNvSpPr/>
            <p:nvPr/>
          </p:nvSpPr>
          <p:spPr>
            <a:xfrm>
              <a:off x="1674394" y="393518"/>
              <a:ext cx="51183" cy="45028"/>
            </a:xfrm>
            <a:custGeom>
              <a:avLst/>
              <a:gdLst/>
              <a:ahLst/>
              <a:cxnLst/>
              <a:rect l="l" t="t" r="r" b="b"/>
              <a:pathLst>
                <a:path w="1555" h="1368" extrusionOk="0">
                  <a:moveTo>
                    <a:pt x="779" y="0"/>
                  </a:moveTo>
                  <a:cubicBezTo>
                    <a:pt x="562" y="0"/>
                    <a:pt x="350" y="102"/>
                    <a:pt x="218" y="293"/>
                  </a:cubicBezTo>
                  <a:cubicBezTo>
                    <a:pt x="1" y="602"/>
                    <a:pt x="77" y="1028"/>
                    <a:pt x="388" y="1245"/>
                  </a:cubicBezTo>
                  <a:cubicBezTo>
                    <a:pt x="507" y="1328"/>
                    <a:pt x="643" y="1368"/>
                    <a:pt x="778" y="1368"/>
                  </a:cubicBezTo>
                  <a:cubicBezTo>
                    <a:pt x="994" y="1368"/>
                    <a:pt x="1207" y="1265"/>
                    <a:pt x="1339" y="1075"/>
                  </a:cubicBezTo>
                  <a:cubicBezTo>
                    <a:pt x="1555" y="765"/>
                    <a:pt x="1479" y="339"/>
                    <a:pt x="1170" y="123"/>
                  </a:cubicBezTo>
                  <a:cubicBezTo>
                    <a:pt x="1050" y="40"/>
                    <a:pt x="914" y="0"/>
                    <a:pt x="7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5"/>
            <p:cNvSpPr/>
            <p:nvPr/>
          </p:nvSpPr>
          <p:spPr>
            <a:xfrm>
              <a:off x="1740421" y="624317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7" y="1"/>
                  </a:moveTo>
                  <a:cubicBezTo>
                    <a:pt x="561" y="1"/>
                    <a:pt x="348" y="103"/>
                    <a:pt x="215" y="293"/>
                  </a:cubicBezTo>
                  <a:cubicBezTo>
                    <a:pt x="0" y="604"/>
                    <a:pt x="74" y="1029"/>
                    <a:pt x="385" y="1245"/>
                  </a:cubicBezTo>
                  <a:cubicBezTo>
                    <a:pt x="505" y="1328"/>
                    <a:pt x="641" y="1368"/>
                    <a:pt x="777" y="1368"/>
                  </a:cubicBezTo>
                  <a:cubicBezTo>
                    <a:pt x="993" y="1368"/>
                    <a:pt x="1205" y="1266"/>
                    <a:pt x="1337" y="1075"/>
                  </a:cubicBezTo>
                  <a:cubicBezTo>
                    <a:pt x="1553" y="766"/>
                    <a:pt x="1478" y="339"/>
                    <a:pt x="1167" y="123"/>
                  </a:cubicBezTo>
                  <a:cubicBezTo>
                    <a:pt x="1048" y="40"/>
                    <a:pt x="91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5"/>
            <p:cNvSpPr/>
            <p:nvPr/>
          </p:nvSpPr>
          <p:spPr>
            <a:xfrm>
              <a:off x="1674427" y="657297"/>
              <a:ext cx="51150" cy="45028"/>
            </a:xfrm>
            <a:custGeom>
              <a:avLst/>
              <a:gdLst/>
              <a:ahLst/>
              <a:cxnLst/>
              <a:rect l="l" t="t" r="r" b="b"/>
              <a:pathLst>
                <a:path w="1554" h="1368" extrusionOk="0">
                  <a:moveTo>
                    <a:pt x="777" y="0"/>
                  </a:moveTo>
                  <a:cubicBezTo>
                    <a:pt x="561" y="0"/>
                    <a:pt x="349" y="102"/>
                    <a:pt x="217" y="293"/>
                  </a:cubicBezTo>
                  <a:cubicBezTo>
                    <a:pt x="1" y="603"/>
                    <a:pt x="76" y="1030"/>
                    <a:pt x="387" y="1246"/>
                  </a:cubicBezTo>
                  <a:cubicBezTo>
                    <a:pt x="506" y="1328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8" y="1075"/>
                  </a:cubicBezTo>
                  <a:cubicBezTo>
                    <a:pt x="1554" y="764"/>
                    <a:pt x="1478" y="338"/>
                    <a:pt x="1169" y="123"/>
                  </a:cubicBezTo>
                  <a:cubicBezTo>
                    <a:pt x="1049" y="40"/>
                    <a:pt x="913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5"/>
            <p:cNvSpPr/>
            <p:nvPr/>
          </p:nvSpPr>
          <p:spPr>
            <a:xfrm>
              <a:off x="1740355" y="558355"/>
              <a:ext cx="51183" cy="45061"/>
            </a:xfrm>
            <a:custGeom>
              <a:avLst/>
              <a:gdLst/>
              <a:ahLst/>
              <a:cxnLst/>
              <a:rect l="l" t="t" r="r" b="b"/>
              <a:pathLst>
                <a:path w="1555" h="1369" extrusionOk="0">
                  <a:moveTo>
                    <a:pt x="778" y="0"/>
                  </a:moveTo>
                  <a:cubicBezTo>
                    <a:pt x="561" y="0"/>
                    <a:pt x="349" y="103"/>
                    <a:pt x="216" y="294"/>
                  </a:cubicBezTo>
                  <a:cubicBezTo>
                    <a:pt x="1" y="603"/>
                    <a:pt x="76" y="1030"/>
                    <a:pt x="386" y="1246"/>
                  </a:cubicBezTo>
                  <a:cubicBezTo>
                    <a:pt x="505" y="1329"/>
                    <a:pt x="641" y="1368"/>
                    <a:pt x="777" y="1368"/>
                  </a:cubicBezTo>
                  <a:cubicBezTo>
                    <a:pt x="993" y="1368"/>
                    <a:pt x="1206" y="1266"/>
                    <a:pt x="1338" y="1076"/>
                  </a:cubicBezTo>
                  <a:cubicBezTo>
                    <a:pt x="1554" y="765"/>
                    <a:pt x="1478" y="338"/>
                    <a:pt x="1168" y="124"/>
                  </a:cubicBezTo>
                  <a:cubicBezTo>
                    <a:pt x="1049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5"/>
            <p:cNvSpPr/>
            <p:nvPr/>
          </p:nvSpPr>
          <p:spPr>
            <a:xfrm>
              <a:off x="1674427" y="591303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8" y="1"/>
                  </a:moveTo>
                  <a:cubicBezTo>
                    <a:pt x="562" y="1"/>
                    <a:pt x="349" y="103"/>
                    <a:pt x="217" y="294"/>
                  </a:cubicBezTo>
                  <a:cubicBezTo>
                    <a:pt x="1" y="604"/>
                    <a:pt x="76" y="1030"/>
                    <a:pt x="387" y="1246"/>
                  </a:cubicBezTo>
                  <a:cubicBezTo>
                    <a:pt x="506" y="1329"/>
                    <a:pt x="642" y="1368"/>
                    <a:pt x="777" y="1368"/>
                  </a:cubicBezTo>
                  <a:cubicBezTo>
                    <a:pt x="993" y="1368"/>
                    <a:pt x="1206" y="1267"/>
                    <a:pt x="1338" y="1076"/>
                  </a:cubicBezTo>
                  <a:cubicBezTo>
                    <a:pt x="1554" y="766"/>
                    <a:pt x="1478" y="339"/>
                    <a:pt x="1169" y="124"/>
                  </a:cubicBezTo>
                  <a:cubicBezTo>
                    <a:pt x="1049" y="41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5"/>
            <p:cNvSpPr/>
            <p:nvPr/>
          </p:nvSpPr>
          <p:spPr>
            <a:xfrm>
              <a:off x="1674394" y="525408"/>
              <a:ext cx="51183" cy="45028"/>
            </a:xfrm>
            <a:custGeom>
              <a:avLst/>
              <a:gdLst/>
              <a:ahLst/>
              <a:cxnLst/>
              <a:rect l="l" t="t" r="r" b="b"/>
              <a:pathLst>
                <a:path w="1555" h="1368" extrusionOk="0">
                  <a:moveTo>
                    <a:pt x="779" y="0"/>
                  </a:moveTo>
                  <a:cubicBezTo>
                    <a:pt x="562" y="0"/>
                    <a:pt x="350" y="102"/>
                    <a:pt x="218" y="293"/>
                  </a:cubicBezTo>
                  <a:cubicBezTo>
                    <a:pt x="1" y="603"/>
                    <a:pt x="77" y="1030"/>
                    <a:pt x="388" y="1245"/>
                  </a:cubicBezTo>
                  <a:cubicBezTo>
                    <a:pt x="507" y="1328"/>
                    <a:pt x="643" y="1368"/>
                    <a:pt x="778" y="1368"/>
                  </a:cubicBezTo>
                  <a:cubicBezTo>
                    <a:pt x="994" y="1368"/>
                    <a:pt x="1207" y="1266"/>
                    <a:pt x="1339" y="1075"/>
                  </a:cubicBezTo>
                  <a:cubicBezTo>
                    <a:pt x="1555" y="765"/>
                    <a:pt x="1479" y="338"/>
                    <a:pt x="1170" y="122"/>
                  </a:cubicBezTo>
                  <a:cubicBezTo>
                    <a:pt x="1050" y="40"/>
                    <a:pt x="914" y="0"/>
                    <a:pt x="7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5"/>
            <p:cNvSpPr/>
            <p:nvPr/>
          </p:nvSpPr>
          <p:spPr>
            <a:xfrm>
              <a:off x="1740355" y="756207"/>
              <a:ext cx="51216" cy="45061"/>
            </a:xfrm>
            <a:custGeom>
              <a:avLst/>
              <a:gdLst/>
              <a:ahLst/>
              <a:cxnLst/>
              <a:rect l="l" t="t" r="r" b="b"/>
              <a:pathLst>
                <a:path w="1556" h="1369" extrusionOk="0">
                  <a:moveTo>
                    <a:pt x="779" y="0"/>
                  </a:moveTo>
                  <a:cubicBezTo>
                    <a:pt x="563" y="0"/>
                    <a:pt x="350" y="102"/>
                    <a:pt x="217" y="293"/>
                  </a:cubicBezTo>
                  <a:cubicBezTo>
                    <a:pt x="1" y="604"/>
                    <a:pt x="76" y="1029"/>
                    <a:pt x="387" y="1245"/>
                  </a:cubicBezTo>
                  <a:cubicBezTo>
                    <a:pt x="507" y="1328"/>
                    <a:pt x="643" y="1368"/>
                    <a:pt x="779" y="1368"/>
                  </a:cubicBezTo>
                  <a:cubicBezTo>
                    <a:pt x="995" y="1368"/>
                    <a:pt x="1207" y="1266"/>
                    <a:pt x="1339" y="1075"/>
                  </a:cubicBezTo>
                  <a:cubicBezTo>
                    <a:pt x="1555" y="765"/>
                    <a:pt x="1480" y="339"/>
                    <a:pt x="1169" y="123"/>
                  </a:cubicBezTo>
                  <a:cubicBezTo>
                    <a:pt x="1050" y="40"/>
                    <a:pt x="914" y="0"/>
                    <a:pt x="7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5"/>
            <p:cNvSpPr/>
            <p:nvPr/>
          </p:nvSpPr>
          <p:spPr>
            <a:xfrm>
              <a:off x="1674427" y="723226"/>
              <a:ext cx="51150" cy="45028"/>
            </a:xfrm>
            <a:custGeom>
              <a:avLst/>
              <a:gdLst/>
              <a:ahLst/>
              <a:cxnLst/>
              <a:rect l="l" t="t" r="r" b="b"/>
              <a:pathLst>
                <a:path w="1554" h="1368" extrusionOk="0">
                  <a:moveTo>
                    <a:pt x="778" y="0"/>
                  </a:moveTo>
                  <a:cubicBezTo>
                    <a:pt x="561" y="0"/>
                    <a:pt x="349" y="102"/>
                    <a:pt x="217" y="293"/>
                  </a:cubicBezTo>
                  <a:cubicBezTo>
                    <a:pt x="1" y="602"/>
                    <a:pt x="76" y="1030"/>
                    <a:pt x="387" y="1245"/>
                  </a:cubicBezTo>
                  <a:cubicBezTo>
                    <a:pt x="506" y="1328"/>
                    <a:pt x="642" y="1368"/>
                    <a:pt x="777" y="1368"/>
                  </a:cubicBezTo>
                  <a:cubicBezTo>
                    <a:pt x="993" y="1368"/>
                    <a:pt x="1206" y="1265"/>
                    <a:pt x="1338" y="1075"/>
                  </a:cubicBezTo>
                  <a:cubicBezTo>
                    <a:pt x="1554" y="765"/>
                    <a:pt x="1478" y="338"/>
                    <a:pt x="1169" y="122"/>
                  </a:cubicBezTo>
                  <a:cubicBezTo>
                    <a:pt x="1049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5"/>
            <p:cNvSpPr/>
            <p:nvPr/>
          </p:nvSpPr>
          <p:spPr>
            <a:xfrm>
              <a:off x="1628675" y="690311"/>
              <a:ext cx="30940" cy="41242"/>
            </a:xfrm>
            <a:custGeom>
              <a:avLst/>
              <a:gdLst/>
              <a:ahLst/>
              <a:cxnLst/>
              <a:rect l="l" t="t" r="r" b="b"/>
              <a:pathLst>
                <a:path w="940" h="1253" extrusionOk="0">
                  <a:moveTo>
                    <a:pt x="168" y="1"/>
                  </a:moveTo>
                  <a:cubicBezTo>
                    <a:pt x="112" y="1"/>
                    <a:pt x="55" y="8"/>
                    <a:pt x="0" y="21"/>
                  </a:cubicBezTo>
                  <a:lnTo>
                    <a:pt x="538" y="1252"/>
                  </a:lnTo>
                  <a:cubicBezTo>
                    <a:pt x="610" y="1207"/>
                    <a:pt x="673" y="1146"/>
                    <a:pt x="725" y="1074"/>
                  </a:cubicBezTo>
                  <a:cubicBezTo>
                    <a:pt x="939" y="763"/>
                    <a:pt x="864" y="336"/>
                    <a:pt x="554" y="121"/>
                  </a:cubicBezTo>
                  <a:cubicBezTo>
                    <a:pt x="436" y="39"/>
                    <a:pt x="302" y="1"/>
                    <a:pt x="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5"/>
            <p:cNvSpPr/>
            <p:nvPr/>
          </p:nvSpPr>
          <p:spPr>
            <a:xfrm>
              <a:off x="1700429" y="855083"/>
              <a:ext cx="25147" cy="37457"/>
            </a:xfrm>
            <a:custGeom>
              <a:avLst/>
              <a:gdLst/>
              <a:ahLst/>
              <a:cxnLst/>
              <a:rect l="l" t="t" r="r" b="b"/>
              <a:pathLst>
                <a:path w="764" h="1138" extrusionOk="0">
                  <a:moveTo>
                    <a:pt x="0" y="1"/>
                  </a:moveTo>
                  <a:lnTo>
                    <a:pt x="497" y="1137"/>
                  </a:lnTo>
                  <a:cubicBezTo>
                    <a:pt x="514" y="1117"/>
                    <a:pt x="534" y="1099"/>
                    <a:pt x="548" y="1075"/>
                  </a:cubicBezTo>
                  <a:cubicBezTo>
                    <a:pt x="764" y="766"/>
                    <a:pt x="688" y="339"/>
                    <a:pt x="379" y="123"/>
                  </a:cubicBezTo>
                  <a:cubicBezTo>
                    <a:pt x="263" y="43"/>
                    <a:pt x="131" y="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5"/>
            <p:cNvSpPr/>
            <p:nvPr/>
          </p:nvSpPr>
          <p:spPr>
            <a:xfrm>
              <a:off x="1678607" y="789155"/>
              <a:ext cx="46970" cy="44995"/>
            </a:xfrm>
            <a:custGeom>
              <a:avLst/>
              <a:gdLst/>
              <a:ahLst/>
              <a:cxnLst/>
              <a:rect l="l" t="t" r="r" b="b"/>
              <a:pathLst>
                <a:path w="1427" h="1367" extrusionOk="0">
                  <a:moveTo>
                    <a:pt x="650" y="1"/>
                  </a:moveTo>
                  <a:cubicBezTo>
                    <a:pt x="434" y="1"/>
                    <a:pt x="222" y="103"/>
                    <a:pt x="90" y="294"/>
                  </a:cubicBezTo>
                  <a:cubicBezTo>
                    <a:pt x="48" y="354"/>
                    <a:pt x="20" y="419"/>
                    <a:pt x="0" y="486"/>
                  </a:cubicBezTo>
                  <a:lnTo>
                    <a:pt x="356" y="1297"/>
                  </a:lnTo>
                  <a:cubicBezTo>
                    <a:pt x="450" y="1344"/>
                    <a:pt x="553" y="1367"/>
                    <a:pt x="654" y="1367"/>
                  </a:cubicBezTo>
                  <a:cubicBezTo>
                    <a:pt x="868" y="1367"/>
                    <a:pt x="1079" y="1265"/>
                    <a:pt x="1211" y="1076"/>
                  </a:cubicBezTo>
                  <a:cubicBezTo>
                    <a:pt x="1427" y="765"/>
                    <a:pt x="1351" y="339"/>
                    <a:pt x="1042" y="124"/>
                  </a:cubicBezTo>
                  <a:cubicBezTo>
                    <a:pt x="922" y="41"/>
                    <a:pt x="786" y="1"/>
                    <a:pt x="6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5"/>
            <p:cNvSpPr/>
            <p:nvPr/>
          </p:nvSpPr>
          <p:spPr>
            <a:xfrm>
              <a:off x="1747761" y="954058"/>
              <a:ext cx="43810" cy="44929"/>
            </a:xfrm>
            <a:custGeom>
              <a:avLst/>
              <a:gdLst/>
              <a:ahLst/>
              <a:cxnLst/>
              <a:rect l="l" t="t" r="r" b="b"/>
              <a:pathLst>
                <a:path w="1331" h="1365" extrusionOk="0">
                  <a:moveTo>
                    <a:pt x="556" y="0"/>
                  </a:moveTo>
                  <a:cubicBezTo>
                    <a:pt x="344" y="0"/>
                    <a:pt x="134" y="99"/>
                    <a:pt x="0" y="284"/>
                  </a:cubicBezTo>
                  <a:lnTo>
                    <a:pt x="471" y="1359"/>
                  </a:lnTo>
                  <a:cubicBezTo>
                    <a:pt x="499" y="1363"/>
                    <a:pt x="528" y="1365"/>
                    <a:pt x="557" y="1365"/>
                  </a:cubicBezTo>
                  <a:cubicBezTo>
                    <a:pt x="771" y="1365"/>
                    <a:pt x="982" y="1264"/>
                    <a:pt x="1114" y="1074"/>
                  </a:cubicBezTo>
                  <a:cubicBezTo>
                    <a:pt x="1330" y="764"/>
                    <a:pt x="1255" y="338"/>
                    <a:pt x="944" y="122"/>
                  </a:cubicBezTo>
                  <a:cubicBezTo>
                    <a:pt x="826" y="40"/>
                    <a:pt x="691" y="0"/>
                    <a:pt x="5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5"/>
            <p:cNvSpPr/>
            <p:nvPr/>
          </p:nvSpPr>
          <p:spPr>
            <a:xfrm>
              <a:off x="1608465" y="360504"/>
              <a:ext cx="51216" cy="45061"/>
            </a:xfrm>
            <a:custGeom>
              <a:avLst/>
              <a:gdLst/>
              <a:ahLst/>
              <a:cxnLst/>
              <a:rect l="l" t="t" r="r" b="b"/>
              <a:pathLst>
                <a:path w="1556" h="1369" extrusionOk="0">
                  <a:moveTo>
                    <a:pt x="779" y="0"/>
                  </a:moveTo>
                  <a:cubicBezTo>
                    <a:pt x="563" y="0"/>
                    <a:pt x="350" y="102"/>
                    <a:pt x="217" y="294"/>
                  </a:cubicBezTo>
                  <a:cubicBezTo>
                    <a:pt x="0" y="604"/>
                    <a:pt x="77" y="1030"/>
                    <a:pt x="387" y="1246"/>
                  </a:cubicBezTo>
                  <a:cubicBezTo>
                    <a:pt x="506" y="1328"/>
                    <a:pt x="643" y="1368"/>
                    <a:pt x="778" y="1368"/>
                  </a:cubicBezTo>
                  <a:cubicBezTo>
                    <a:pt x="994" y="1368"/>
                    <a:pt x="1207" y="1266"/>
                    <a:pt x="1340" y="1076"/>
                  </a:cubicBezTo>
                  <a:cubicBezTo>
                    <a:pt x="1556" y="765"/>
                    <a:pt x="1479" y="338"/>
                    <a:pt x="1169" y="123"/>
                  </a:cubicBezTo>
                  <a:cubicBezTo>
                    <a:pt x="1050" y="40"/>
                    <a:pt x="914" y="0"/>
                    <a:pt x="7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5"/>
            <p:cNvSpPr/>
            <p:nvPr/>
          </p:nvSpPr>
          <p:spPr>
            <a:xfrm>
              <a:off x="1608465" y="492427"/>
              <a:ext cx="51216" cy="45061"/>
            </a:xfrm>
            <a:custGeom>
              <a:avLst/>
              <a:gdLst/>
              <a:ahLst/>
              <a:cxnLst/>
              <a:rect l="l" t="t" r="r" b="b"/>
              <a:pathLst>
                <a:path w="1556" h="1369" extrusionOk="0">
                  <a:moveTo>
                    <a:pt x="779" y="1"/>
                  </a:moveTo>
                  <a:cubicBezTo>
                    <a:pt x="563" y="1"/>
                    <a:pt x="350" y="103"/>
                    <a:pt x="217" y="293"/>
                  </a:cubicBezTo>
                  <a:cubicBezTo>
                    <a:pt x="0" y="603"/>
                    <a:pt x="77" y="1029"/>
                    <a:pt x="387" y="1246"/>
                  </a:cubicBezTo>
                  <a:cubicBezTo>
                    <a:pt x="506" y="1329"/>
                    <a:pt x="643" y="1368"/>
                    <a:pt x="778" y="1368"/>
                  </a:cubicBezTo>
                  <a:cubicBezTo>
                    <a:pt x="994" y="1368"/>
                    <a:pt x="1207" y="1266"/>
                    <a:pt x="1340" y="1075"/>
                  </a:cubicBezTo>
                  <a:cubicBezTo>
                    <a:pt x="1556" y="766"/>
                    <a:pt x="1479" y="339"/>
                    <a:pt x="1169" y="123"/>
                  </a:cubicBezTo>
                  <a:cubicBezTo>
                    <a:pt x="1050" y="41"/>
                    <a:pt x="914" y="1"/>
                    <a:pt x="7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5"/>
            <p:cNvSpPr/>
            <p:nvPr/>
          </p:nvSpPr>
          <p:spPr>
            <a:xfrm>
              <a:off x="1542471" y="459413"/>
              <a:ext cx="51249" cy="45061"/>
            </a:xfrm>
            <a:custGeom>
              <a:avLst/>
              <a:gdLst/>
              <a:ahLst/>
              <a:cxnLst/>
              <a:rect l="l" t="t" r="r" b="b"/>
              <a:pathLst>
                <a:path w="1557" h="1369" extrusionOk="0">
                  <a:moveTo>
                    <a:pt x="778" y="1"/>
                  </a:moveTo>
                  <a:cubicBezTo>
                    <a:pt x="562" y="1"/>
                    <a:pt x="350" y="103"/>
                    <a:pt x="217" y="294"/>
                  </a:cubicBezTo>
                  <a:cubicBezTo>
                    <a:pt x="1" y="604"/>
                    <a:pt x="77" y="1030"/>
                    <a:pt x="387" y="1246"/>
                  </a:cubicBezTo>
                  <a:cubicBezTo>
                    <a:pt x="506" y="1329"/>
                    <a:pt x="642" y="1369"/>
                    <a:pt x="777" y="1369"/>
                  </a:cubicBezTo>
                  <a:cubicBezTo>
                    <a:pt x="993" y="1369"/>
                    <a:pt x="1206" y="1267"/>
                    <a:pt x="1339" y="1076"/>
                  </a:cubicBezTo>
                  <a:cubicBezTo>
                    <a:pt x="1556" y="765"/>
                    <a:pt x="1481" y="339"/>
                    <a:pt x="1169" y="124"/>
                  </a:cubicBezTo>
                  <a:cubicBezTo>
                    <a:pt x="1050" y="41"/>
                    <a:pt x="913" y="1"/>
                    <a:pt x="7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5"/>
            <p:cNvSpPr/>
            <p:nvPr/>
          </p:nvSpPr>
          <p:spPr>
            <a:xfrm>
              <a:off x="1514691" y="430316"/>
              <a:ext cx="10895" cy="22020"/>
            </a:xfrm>
            <a:custGeom>
              <a:avLst/>
              <a:gdLst/>
              <a:ahLst/>
              <a:cxnLst/>
              <a:rect l="l" t="t" r="r" b="b"/>
              <a:pathLst>
                <a:path w="331" h="669" extrusionOk="0">
                  <a:moveTo>
                    <a:pt x="1" y="0"/>
                  </a:moveTo>
                  <a:lnTo>
                    <a:pt x="294" y="669"/>
                  </a:lnTo>
                  <a:cubicBezTo>
                    <a:pt x="331" y="420"/>
                    <a:pt x="231" y="159"/>
                    <a:pt x="11" y="6"/>
                  </a:cubicBezTo>
                  <a:cubicBezTo>
                    <a:pt x="7" y="5"/>
                    <a:pt x="5" y="4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5"/>
            <p:cNvSpPr/>
            <p:nvPr/>
          </p:nvSpPr>
          <p:spPr>
            <a:xfrm>
              <a:off x="1542504" y="393518"/>
              <a:ext cx="51216" cy="45028"/>
            </a:xfrm>
            <a:custGeom>
              <a:avLst/>
              <a:gdLst/>
              <a:ahLst/>
              <a:cxnLst/>
              <a:rect l="l" t="t" r="r" b="b"/>
              <a:pathLst>
                <a:path w="1556" h="1368" extrusionOk="0">
                  <a:moveTo>
                    <a:pt x="779" y="0"/>
                  </a:moveTo>
                  <a:cubicBezTo>
                    <a:pt x="563" y="0"/>
                    <a:pt x="350" y="102"/>
                    <a:pt x="217" y="293"/>
                  </a:cubicBezTo>
                  <a:cubicBezTo>
                    <a:pt x="1" y="602"/>
                    <a:pt x="77" y="1028"/>
                    <a:pt x="387" y="1245"/>
                  </a:cubicBezTo>
                  <a:cubicBezTo>
                    <a:pt x="506" y="1328"/>
                    <a:pt x="643" y="1368"/>
                    <a:pt x="778" y="1368"/>
                  </a:cubicBezTo>
                  <a:cubicBezTo>
                    <a:pt x="994" y="1368"/>
                    <a:pt x="1207" y="1265"/>
                    <a:pt x="1339" y="1075"/>
                  </a:cubicBezTo>
                  <a:cubicBezTo>
                    <a:pt x="1555" y="765"/>
                    <a:pt x="1480" y="339"/>
                    <a:pt x="1169" y="123"/>
                  </a:cubicBezTo>
                  <a:cubicBezTo>
                    <a:pt x="1050" y="40"/>
                    <a:pt x="914" y="0"/>
                    <a:pt x="7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608465" y="624284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8" y="0"/>
                  </a:moveTo>
                  <a:cubicBezTo>
                    <a:pt x="562" y="0"/>
                    <a:pt x="348" y="102"/>
                    <a:pt x="216" y="293"/>
                  </a:cubicBezTo>
                  <a:cubicBezTo>
                    <a:pt x="0" y="603"/>
                    <a:pt x="77" y="1029"/>
                    <a:pt x="386" y="1245"/>
                  </a:cubicBezTo>
                  <a:cubicBezTo>
                    <a:pt x="506" y="1329"/>
                    <a:pt x="642" y="1369"/>
                    <a:pt x="777" y="1369"/>
                  </a:cubicBezTo>
                  <a:cubicBezTo>
                    <a:pt x="993" y="1369"/>
                    <a:pt x="1205" y="1266"/>
                    <a:pt x="1339" y="1075"/>
                  </a:cubicBezTo>
                  <a:cubicBezTo>
                    <a:pt x="1553" y="765"/>
                    <a:pt x="1478" y="339"/>
                    <a:pt x="1168" y="123"/>
                  </a:cubicBezTo>
                  <a:cubicBezTo>
                    <a:pt x="1049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1608465" y="558355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8" y="0"/>
                  </a:moveTo>
                  <a:cubicBezTo>
                    <a:pt x="561" y="0"/>
                    <a:pt x="348" y="103"/>
                    <a:pt x="216" y="294"/>
                  </a:cubicBezTo>
                  <a:cubicBezTo>
                    <a:pt x="0" y="603"/>
                    <a:pt x="77" y="1030"/>
                    <a:pt x="386" y="1246"/>
                  </a:cubicBezTo>
                  <a:cubicBezTo>
                    <a:pt x="505" y="1329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9" y="1076"/>
                  </a:cubicBezTo>
                  <a:cubicBezTo>
                    <a:pt x="1553" y="765"/>
                    <a:pt x="1478" y="338"/>
                    <a:pt x="1168" y="124"/>
                  </a:cubicBezTo>
                  <a:cubicBezTo>
                    <a:pt x="1049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1557513" y="525408"/>
              <a:ext cx="36207" cy="43711"/>
            </a:xfrm>
            <a:custGeom>
              <a:avLst/>
              <a:gdLst/>
              <a:ahLst/>
              <a:cxnLst/>
              <a:rect l="l" t="t" r="r" b="b"/>
              <a:pathLst>
                <a:path w="1100" h="1328" extrusionOk="0">
                  <a:moveTo>
                    <a:pt x="328" y="1"/>
                  </a:moveTo>
                  <a:cubicBezTo>
                    <a:pt x="214" y="1"/>
                    <a:pt x="101" y="29"/>
                    <a:pt x="0" y="83"/>
                  </a:cubicBezTo>
                  <a:lnTo>
                    <a:pt x="545" y="1328"/>
                  </a:lnTo>
                  <a:cubicBezTo>
                    <a:pt x="676" y="1282"/>
                    <a:pt x="797" y="1199"/>
                    <a:pt x="883" y="1073"/>
                  </a:cubicBezTo>
                  <a:cubicBezTo>
                    <a:pt x="1099" y="764"/>
                    <a:pt x="1024" y="337"/>
                    <a:pt x="713" y="121"/>
                  </a:cubicBezTo>
                  <a:cubicBezTo>
                    <a:pt x="595" y="40"/>
                    <a:pt x="461" y="1"/>
                    <a:pt x="3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1503499" y="378245"/>
              <a:ext cx="346365" cy="681242"/>
            </a:xfrm>
            <a:custGeom>
              <a:avLst/>
              <a:gdLst/>
              <a:ahLst/>
              <a:cxnLst/>
              <a:rect l="l" t="t" r="r" b="b"/>
              <a:pathLst>
                <a:path w="10523" h="20697" extrusionOk="0">
                  <a:moveTo>
                    <a:pt x="1739" y="0"/>
                  </a:moveTo>
                  <a:cubicBezTo>
                    <a:pt x="1728" y="1"/>
                    <a:pt x="1718" y="5"/>
                    <a:pt x="1709" y="6"/>
                  </a:cubicBezTo>
                  <a:lnTo>
                    <a:pt x="500" y="534"/>
                  </a:lnTo>
                  <a:cubicBezTo>
                    <a:pt x="463" y="549"/>
                    <a:pt x="430" y="568"/>
                    <a:pt x="400" y="590"/>
                  </a:cubicBezTo>
                  <a:cubicBezTo>
                    <a:pt x="116" y="771"/>
                    <a:pt x="1" y="1136"/>
                    <a:pt x="139" y="1454"/>
                  </a:cubicBezTo>
                  <a:lnTo>
                    <a:pt x="8368" y="20279"/>
                  </a:lnTo>
                  <a:cubicBezTo>
                    <a:pt x="8482" y="20540"/>
                    <a:pt x="8737" y="20696"/>
                    <a:pt x="9006" y="20696"/>
                  </a:cubicBezTo>
                  <a:cubicBezTo>
                    <a:pt x="9099" y="20696"/>
                    <a:pt x="9194" y="20677"/>
                    <a:pt x="9285" y="20637"/>
                  </a:cubicBezTo>
                  <a:lnTo>
                    <a:pt x="10523" y="20096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2000976" y="234242"/>
              <a:ext cx="97066" cy="139198"/>
            </a:xfrm>
            <a:custGeom>
              <a:avLst/>
              <a:gdLst/>
              <a:ahLst/>
              <a:cxnLst/>
              <a:rect l="l" t="t" r="r" b="b"/>
              <a:pathLst>
                <a:path w="2949" h="4229" extrusionOk="0">
                  <a:moveTo>
                    <a:pt x="1287" y="1"/>
                  </a:moveTo>
                  <a:cubicBezTo>
                    <a:pt x="1260" y="1"/>
                    <a:pt x="1234" y="3"/>
                    <a:pt x="1207" y="8"/>
                  </a:cubicBezTo>
                  <a:lnTo>
                    <a:pt x="1" y="227"/>
                  </a:lnTo>
                  <a:lnTo>
                    <a:pt x="1748" y="4229"/>
                  </a:lnTo>
                  <a:lnTo>
                    <a:pt x="2730" y="3494"/>
                  </a:lnTo>
                  <a:cubicBezTo>
                    <a:pt x="2892" y="3372"/>
                    <a:pt x="2949" y="3156"/>
                    <a:pt x="2868" y="2970"/>
                  </a:cubicBezTo>
                  <a:lnTo>
                    <a:pt x="1686" y="263"/>
                  </a:lnTo>
                  <a:cubicBezTo>
                    <a:pt x="1616" y="102"/>
                    <a:pt x="1457" y="1"/>
                    <a:pt x="1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2144583" y="562898"/>
              <a:ext cx="97165" cy="139198"/>
            </a:xfrm>
            <a:custGeom>
              <a:avLst/>
              <a:gdLst/>
              <a:ahLst/>
              <a:cxnLst/>
              <a:rect l="l" t="t" r="r" b="b"/>
              <a:pathLst>
                <a:path w="2952" h="4229" extrusionOk="0">
                  <a:moveTo>
                    <a:pt x="1288" y="1"/>
                  </a:moveTo>
                  <a:cubicBezTo>
                    <a:pt x="1261" y="1"/>
                    <a:pt x="1234" y="3"/>
                    <a:pt x="1207" y="8"/>
                  </a:cubicBezTo>
                  <a:lnTo>
                    <a:pt x="1" y="227"/>
                  </a:lnTo>
                  <a:lnTo>
                    <a:pt x="1750" y="4229"/>
                  </a:lnTo>
                  <a:lnTo>
                    <a:pt x="2732" y="3494"/>
                  </a:lnTo>
                  <a:cubicBezTo>
                    <a:pt x="2894" y="3372"/>
                    <a:pt x="2951" y="3155"/>
                    <a:pt x="2870" y="2969"/>
                  </a:cubicBezTo>
                  <a:lnTo>
                    <a:pt x="1687" y="263"/>
                  </a:lnTo>
                  <a:cubicBezTo>
                    <a:pt x="1617" y="102"/>
                    <a:pt x="1459" y="1"/>
                    <a:pt x="1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1732949" y="458952"/>
              <a:ext cx="332442" cy="253281"/>
            </a:xfrm>
            <a:custGeom>
              <a:avLst/>
              <a:gdLst/>
              <a:ahLst/>
              <a:cxnLst/>
              <a:rect l="l" t="t" r="r" b="b"/>
              <a:pathLst>
                <a:path w="10100" h="7695" extrusionOk="0">
                  <a:moveTo>
                    <a:pt x="8024" y="0"/>
                  </a:moveTo>
                  <a:cubicBezTo>
                    <a:pt x="7956" y="0"/>
                    <a:pt x="7886" y="14"/>
                    <a:pt x="7819" y="43"/>
                  </a:cubicBezTo>
                  <a:lnTo>
                    <a:pt x="376" y="3298"/>
                  </a:lnTo>
                  <a:cubicBezTo>
                    <a:pt x="117" y="3411"/>
                    <a:pt x="0" y="3710"/>
                    <a:pt x="113" y="3968"/>
                  </a:cubicBezTo>
                  <a:lnTo>
                    <a:pt x="1610" y="7391"/>
                  </a:lnTo>
                  <a:cubicBezTo>
                    <a:pt x="1694" y="7581"/>
                    <a:pt x="1880" y="7695"/>
                    <a:pt x="2077" y="7695"/>
                  </a:cubicBezTo>
                  <a:cubicBezTo>
                    <a:pt x="2145" y="7695"/>
                    <a:pt x="2214" y="7681"/>
                    <a:pt x="2280" y="7653"/>
                  </a:cubicBezTo>
                  <a:lnTo>
                    <a:pt x="9724" y="4399"/>
                  </a:lnTo>
                  <a:cubicBezTo>
                    <a:pt x="9981" y="4285"/>
                    <a:pt x="10099" y="3986"/>
                    <a:pt x="9985" y="3729"/>
                  </a:cubicBezTo>
                  <a:lnTo>
                    <a:pt x="8489" y="305"/>
                  </a:lnTo>
                  <a:cubicBezTo>
                    <a:pt x="8406" y="114"/>
                    <a:pt x="8220" y="0"/>
                    <a:pt x="80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1723437" y="450724"/>
              <a:ext cx="68858" cy="49669"/>
            </a:xfrm>
            <a:custGeom>
              <a:avLst/>
              <a:gdLst/>
              <a:ahLst/>
              <a:cxnLst/>
              <a:rect l="l" t="t" r="r" b="b"/>
              <a:pathLst>
                <a:path w="2092" h="1509" extrusionOk="0">
                  <a:moveTo>
                    <a:pt x="1449" y="0"/>
                  </a:moveTo>
                  <a:cubicBezTo>
                    <a:pt x="913" y="0"/>
                    <a:pt x="207" y="364"/>
                    <a:pt x="73" y="915"/>
                  </a:cubicBezTo>
                  <a:cubicBezTo>
                    <a:pt x="0" y="1219"/>
                    <a:pt x="222" y="1505"/>
                    <a:pt x="685" y="1508"/>
                  </a:cubicBezTo>
                  <a:cubicBezTo>
                    <a:pt x="688" y="1508"/>
                    <a:pt x="692" y="1508"/>
                    <a:pt x="695" y="1508"/>
                  </a:cubicBezTo>
                  <a:cubicBezTo>
                    <a:pt x="1428" y="1508"/>
                    <a:pt x="2092" y="904"/>
                    <a:pt x="2074" y="484"/>
                  </a:cubicBezTo>
                  <a:cubicBezTo>
                    <a:pt x="2060" y="146"/>
                    <a:pt x="1788" y="0"/>
                    <a:pt x="14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1868131" y="383511"/>
              <a:ext cx="82847" cy="48155"/>
            </a:xfrm>
            <a:custGeom>
              <a:avLst/>
              <a:gdLst/>
              <a:ahLst/>
              <a:cxnLst/>
              <a:rect l="l" t="t" r="r" b="b"/>
              <a:pathLst>
                <a:path w="2517" h="1463" extrusionOk="0">
                  <a:moveTo>
                    <a:pt x="1718" y="1"/>
                  </a:moveTo>
                  <a:cubicBezTo>
                    <a:pt x="925" y="1"/>
                    <a:pt x="0" y="778"/>
                    <a:pt x="508" y="1288"/>
                  </a:cubicBezTo>
                  <a:cubicBezTo>
                    <a:pt x="621" y="1403"/>
                    <a:pt x="821" y="1463"/>
                    <a:pt x="1053" y="1463"/>
                  </a:cubicBezTo>
                  <a:cubicBezTo>
                    <a:pt x="1432" y="1463"/>
                    <a:pt x="1895" y="1304"/>
                    <a:pt x="2205" y="965"/>
                  </a:cubicBezTo>
                  <a:cubicBezTo>
                    <a:pt x="2516" y="623"/>
                    <a:pt x="2457" y="266"/>
                    <a:pt x="2183" y="113"/>
                  </a:cubicBezTo>
                  <a:cubicBezTo>
                    <a:pt x="2044" y="35"/>
                    <a:pt x="1884" y="1"/>
                    <a:pt x="17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2072763" y="398554"/>
              <a:ext cx="97165" cy="139230"/>
            </a:xfrm>
            <a:custGeom>
              <a:avLst/>
              <a:gdLst/>
              <a:ahLst/>
              <a:cxnLst/>
              <a:rect l="l" t="t" r="r" b="b"/>
              <a:pathLst>
                <a:path w="2952" h="4230" extrusionOk="0">
                  <a:moveTo>
                    <a:pt x="1287" y="0"/>
                  </a:moveTo>
                  <a:cubicBezTo>
                    <a:pt x="1261" y="0"/>
                    <a:pt x="1234" y="3"/>
                    <a:pt x="1207" y="8"/>
                  </a:cubicBezTo>
                  <a:lnTo>
                    <a:pt x="1" y="228"/>
                  </a:lnTo>
                  <a:lnTo>
                    <a:pt x="1750" y="4230"/>
                  </a:lnTo>
                  <a:lnTo>
                    <a:pt x="2731" y="3495"/>
                  </a:lnTo>
                  <a:cubicBezTo>
                    <a:pt x="2894" y="3373"/>
                    <a:pt x="2951" y="3156"/>
                    <a:pt x="2869" y="2970"/>
                  </a:cubicBezTo>
                  <a:lnTo>
                    <a:pt x="1687" y="263"/>
                  </a:lnTo>
                  <a:cubicBezTo>
                    <a:pt x="1617" y="102"/>
                    <a:pt x="1459" y="0"/>
                    <a:pt x="1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2075363" y="411785"/>
              <a:ext cx="94598" cy="125933"/>
            </a:xfrm>
            <a:custGeom>
              <a:avLst/>
              <a:gdLst/>
              <a:ahLst/>
              <a:cxnLst/>
              <a:rect l="l" t="t" r="r" b="b"/>
              <a:pathLst>
                <a:path w="2874" h="3826" extrusionOk="0">
                  <a:moveTo>
                    <a:pt x="1" y="1"/>
                  </a:moveTo>
                  <a:lnTo>
                    <a:pt x="1672" y="3825"/>
                  </a:lnTo>
                  <a:lnTo>
                    <a:pt x="2654" y="3091"/>
                  </a:lnTo>
                  <a:cubicBezTo>
                    <a:pt x="2816" y="2970"/>
                    <a:pt x="2873" y="2753"/>
                    <a:pt x="2792" y="2567"/>
                  </a:cubicBezTo>
                  <a:lnTo>
                    <a:pt x="2468" y="1826"/>
                  </a:lnTo>
                  <a:cubicBezTo>
                    <a:pt x="2383" y="1822"/>
                    <a:pt x="2298" y="1823"/>
                    <a:pt x="2215" y="1817"/>
                  </a:cubicBezTo>
                  <a:cubicBezTo>
                    <a:pt x="1510" y="1760"/>
                    <a:pt x="640" y="1026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2147184" y="576162"/>
              <a:ext cx="94598" cy="125900"/>
            </a:xfrm>
            <a:custGeom>
              <a:avLst/>
              <a:gdLst/>
              <a:ahLst/>
              <a:cxnLst/>
              <a:rect l="l" t="t" r="r" b="b"/>
              <a:pathLst>
                <a:path w="2874" h="3825" extrusionOk="0">
                  <a:moveTo>
                    <a:pt x="1" y="1"/>
                  </a:moveTo>
                  <a:lnTo>
                    <a:pt x="1672" y="3824"/>
                  </a:lnTo>
                  <a:lnTo>
                    <a:pt x="2654" y="3090"/>
                  </a:lnTo>
                  <a:cubicBezTo>
                    <a:pt x="2816" y="2968"/>
                    <a:pt x="2873" y="2751"/>
                    <a:pt x="2792" y="2565"/>
                  </a:cubicBezTo>
                  <a:lnTo>
                    <a:pt x="2468" y="1824"/>
                  </a:lnTo>
                  <a:cubicBezTo>
                    <a:pt x="2383" y="1820"/>
                    <a:pt x="2298" y="1821"/>
                    <a:pt x="2215" y="1817"/>
                  </a:cubicBezTo>
                  <a:cubicBezTo>
                    <a:pt x="1510" y="1760"/>
                    <a:pt x="640" y="1026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2003543" y="247474"/>
              <a:ext cx="94565" cy="125933"/>
            </a:xfrm>
            <a:custGeom>
              <a:avLst/>
              <a:gdLst/>
              <a:ahLst/>
              <a:cxnLst/>
              <a:rect l="l" t="t" r="r" b="b"/>
              <a:pathLst>
                <a:path w="2873" h="3826" extrusionOk="0">
                  <a:moveTo>
                    <a:pt x="0" y="1"/>
                  </a:moveTo>
                  <a:lnTo>
                    <a:pt x="1672" y="3825"/>
                  </a:lnTo>
                  <a:lnTo>
                    <a:pt x="2653" y="3091"/>
                  </a:lnTo>
                  <a:cubicBezTo>
                    <a:pt x="2816" y="2969"/>
                    <a:pt x="2873" y="2752"/>
                    <a:pt x="2791" y="2566"/>
                  </a:cubicBezTo>
                  <a:lnTo>
                    <a:pt x="2467" y="1825"/>
                  </a:lnTo>
                  <a:cubicBezTo>
                    <a:pt x="2381" y="1821"/>
                    <a:pt x="2298" y="1823"/>
                    <a:pt x="2214" y="1816"/>
                  </a:cubicBezTo>
                  <a:cubicBezTo>
                    <a:pt x="1509" y="1760"/>
                    <a:pt x="640" y="1026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560706" y="378015"/>
              <a:ext cx="700793" cy="661723"/>
            </a:xfrm>
            <a:custGeom>
              <a:avLst/>
              <a:gdLst/>
              <a:ahLst/>
              <a:cxnLst/>
              <a:rect l="l" t="t" r="r" b="b"/>
              <a:pathLst>
                <a:path w="21291" h="20104" extrusionOk="0">
                  <a:moveTo>
                    <a:pt x="88" y="1"/>
                  </a:moveTo>
                  <a:cubicBezTo>
                    <a:pt x="56" y="1"/>
                    <a:pt x="27" y="3"/>
                    <a:pt x="1" y="7"/>
                  </a:cubicBezTo>
                  <a:lnTo>
                    <a:pt x="8785" y="20104"/>
                  </a:lnTo>
                  <a:lnTo>
                    <a:pt x="20925" y="14797"/>
                  </a:lnTo>
                  <a:cubicBezTo>
                    <a:pt x="20942" y="14791"/>
                    <a:pt x="20958" y="14782"/>
                    <a:pt x="20974" y="14774"/>
                  </a:cubicBezTo>
                  <a:cubicBezTo>
                    <a:pt x="21102" y="14707"/>
                    <a:pt x="21201" y="14604"/>
                    <a:pt x="21262" y="14483"/>
                  </a:cubicBezTo>
                  <a:cubicBezTo>
                    <a:pt x="21271" y="14465"/>
                    <a:pt x="21281" y="14445"/>
                    <a:pt x="21290" y="14424"/>
                  </a:cubicBezTo>
                  <a:cubicBezTo>
                    <a:pt x="20882" y="13972"/>
                    <a:pt x="20315" y="13792"/>
                    <a:pt x="19654" y="13792"/>
                  </a:cubicBezTo>
                  <a:cubicBezTo>
                    <a:pt x="17228" y="13792"/>
                    <a:pt x="13531" y="16215"/>
                    <a:pt x="11705" y="16507"/>
                  </a:cubicBezTo>
                  <a:cubicBezTo>
                    <a:pt x="11484" y="16543"/>
                    <a:pt x="11255" y="16562"/>
                    <a:pt x="11027" y="16562"/>
                  </a:cubicBezTo>
                  <a:cubicBezTo>
                    <a:pt x="10331" y="16562"/>
                    <a:pt x="9626" y="16385"/>
                    <a:pt x="9062" y="15973"/>
                  </a:cubicBezTo>
                  <a:cubicBezTo>
                    <a:pt x="8296" y="15411"/>
                    <a:pt x="7929" y="14514"/>
                    <a:pt x="7556" y="13676"/>
                  </a:cubicBezTo>
                  <a:cubicBezTo>
                    <a:pt x="7335" y="13182"/>
                    <a:pt x="7121" y="12687"/>
                    <a:pt x="6909" y="12189"/>
                  </a:cubicBezTo>
                  <a:cubicBezTo>
                    <a:pt x="6007" y="10072"/>
                    <a:pt x="5183" y="7919"/>
                    <a:pt x="4281" y="5800"/>
                  </a:cubicBezTo>
                  <a:cubicBezTo>
                    <a:pt x="3862" y="4817"/>
                    <a:pt x="3435" y="3840"/>
                    <a:pt x="2950" y="2887"/>
                  </a:cubicBezTo>
                  <a:cubicBezTo>
                    <a:pt x="2413" y="1833"/>
                    <a:pt x="1847" y="932"/>
                    <a:pt x="827" y="274"/>
                  </a:cubicBezTo>
                  <a:cubicBezTo>
                    <a:pt x="506" y="69"/>
                    <a:pt x="257" y="1"/>
                    <a:pt x="88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954533" y="239443"/>
              <a:ext cx="121094" cy="260522"/>
            </a:xfrm>
            <a:custGeom>
              <a:avLst/>
              <a:gdLst/>
              <a:ahLst/>
              <a:cxnLst/>
              <a:rect l="l" t="t" r="r" b="b"/>
              <a:pathLst>
                <a:path w="3679" h="7915" extrusionOk="0">
                  <a:moveTo>
                    <a:pt x="171" y="1"/>
                  </a:moveTo>
                  <a:cubicBezTo>
                    <a:pt x="86" y="1"/>
                    <a:pt x="0" y="79"/>
                    <a:pt x="35" y="184"/>
                  </a:cubicBezTo>
                  <a:cubicBezTo>
                    <a:pt x="735" y="2278"/>
                    <a:pt x="2289" y="5860"/>
                    <a:pt x="3373" y="7837"/>
                  </a:cubicBezTo>
                  <a:cubicBezTo>
                    <a:pt x="3402" y="7891"/>
                    <a:pt x="3449" y="7914"/>
                    <a:pt x="3497" y="7914"/>
                  </a:cubicBezTo>
                  <a:cubicBezTo>
                    <a:pt x="3588" y="7914"/>
                    <a:pt x="3678" y="7831"/>
                    <a:pt x="3641" y="7720"/>
                  </a:cubicBezTo>
                  <a:cubicBezTo>
                    <a:pt x="2924" y="5584"/>
                    <a:pt x="1352" y="2011"/>
                    <a:pt x="288" y="73"/>
                  </a:cubicBezTo>
                  <a:cubicBezTo>
                    <a:pt x="261" y="22"/>
                    <a:pt x="216" y="1"/>
                    <a:pt x="171" y="1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98727" y="197147"/>
              <a:ext cx="769520" cy="866652"/>
            </a:xfrm>
            <a:custGeom>
              <a:avLst/>
              <a:gdLst/>
              <a:ahLst/>
              <a:cxnLst/>
              <a:rect l="l" t="t" r="r" b="b"/>
              <a:pathLst>
                <a:path w="23379" h="26330" extrusionOk="0">
                  <a:moveTo>
                    <a:pt x="16546" y="1258"/>
                  </a:moveTo>
                  <a:cubicBezTo>
                    <a:pt x="16666" y="1258"/>
                    <a:pt x="16776" y="1328"/>
                    <a:pt x="16827" y="1442"/>
                  </a:cubicBezTo>
                  <a:lnTo>
                    <a:pt x="18009" y="4148"/>
                  </a:lnTo>
                  <a:cubicBezTo>
                    <a:pt x="18066" y="4279"/>
                    <a:pt x="18026" y="4430"/>
                    <a:pt x="17911" y="4517"/>
                  </a:cubicBezTo>
                  <a:lnTo>
                    <a:pt x="17083" y="5136"/>
                  </a:lnTo>
                  <a:lnTo>
                    <a:pt x="15471" y="1449"/>
                  </a:lnTo>
                  <a:lnTo>
                    <a:pt x="16490" y="1263"/>
                  </a:lnTo>
                  <a:cubicBezTo>
                    <a:pt x="16508" y="1259"/>
                    <a:pt x="16527" y="1258"/>
                    <a:pt x="16546" y="1258"/>
                  </a:cubicBezTo>
                  <a:close/>
                  <a:moveTo>
                    <a:pt x="18727" y="6250"/>
                  </a:moveTo>
                  <a:cubicBezTo>
                    <a:pt x="18847" y="6250"/>
                    <a:pt x="18958" y="6320"/>
                    <a:pt x="19009" y="6434"/>
                  </a:cubicBezTo>
                  <a:lnTo>
                    <a:pt x="20191" y="9141"/>
                  </a:lnTo>
                  <a:cubicBezTo>
                    <a:pt x="20248" y="9271"/>
                    <a:pt x="20208" y="9423"/>
                    <a:pt x="20094" y="9509"/>
                  </a:cubicBezTo>
                  <a:lnTo>
                    <a:pt x="19265" y="10129"/>
                  </a:lnTo>
                  <a:lnTo>
                    <a:pt x="17654" y="6441"/>
                  </a:lnTo>
                  <a:lnTo>
                    <a:pt x="18673" y="6255"/>
                  </a:lnTo>
                  <a:cubicBezTo>
                    <a:pt x="18691" y="6251"/>
                    <a:pt x="18709" y="6250"/>
                    <a:pt x="18727" y="6250"/>
                  </a:cubicBezTo>
                  <a:close/>
                  <a:moveTo>
                    <a:pt x="20909" y="11243"/>
                  </a:moveTo>
                  <a:cubicBezTo>
                    <a:pt x="21029" y="11243"/>
                    <a:pt x="21139" y="11313"/>
                    <a:pt x="21190" y="11427"/>
                  </a:cubicBezTo>
                  <a:lnTo>
                    <a:pt x="22372" y="14133"/>
                  </a:lnTo>
                  <a:cubicBezTo>
                    <a:pt x="22430" y="14264"/>
                    <a:pt x="22389" y="14417"/>
                    <a:pt x="22275" y="14502"/>
                  </a:cubicBezTo>
                  <a:lnTo>
                    <a:pt x="21446" y="15121"/>
                  </a:lnTo>
                  <a:lnTo>
                    <a:pt x="19835" y="11434"/>
                  </a:lnTo>
                  <a:lnTo>
                    <a:pt x="20854" y="11248"/>
                  </a:lnTo>
                  <a:cubicBezTo>
                    <a:pt x="20872" y="11244"/>
                    <a:pt x="20891" y="11243"/>
                    <a:pt x="20909" y="11243"/>
                  </a:cubicBezTo>
                  <a:close/>
                  <a:moveTo>
                    <a:pt x="14297" y="262"/>
                  </a:moveTo>
                  <a:cubicBezTo>
                    <a:pt x="14367" y="262"/>
                    <a:pt x="14436" y="275"/>
                    <a:pt x="14504" y="302"/>
                  </a:cubicBezTo>
                  <a:cubicBezTo>
                    <a:pt x="14645" y="358"/>
                    <a:pt x="14755" y="465"/>
                    <a:pt x="14817" y="603"/>
                  </a:cubicBezTo>
                  <a:lnTo>
                    <a:pt x="15135" y="1331"/>
                  </a:lnTo>
                  <a:cubicBezTo>
                    <a:pt x="15129" y="1355"/>
                    <a:pt x="15129" y="1382"/>
                    <a:pt x="15141" y="1407"/>
                  </a:cubicBezTo>
                  <a:lnTo>
                    <a:pt x="16889" y="5409"/>
                  </a:lnTo>
                  <a:cubicBezTo>
                    <a:pt x="16899" y="5433"/>
                    <a:pt x="16919" y="5451"/>
                    <a:pt x="16942" y="5465"/>
                  </a:cubicBezTo>
                  <a:lnTo>
                    <a:pt x="17317" y="6323"/>
                  </a:lnTo>
                  <a:cubicBezTo>
                    <a:pt x="17312" y="6348"/>
                    <a:pt x="17312" y="6375"/>
                    <a:pt x="17323" y="6400"/>
                  </a:cubicBezTo>
                  <a:lnTo>
                    <a:pt x="19072" y="10402"/>
                  </a:lnTo>
                  <a:cubicBezTo>
                    <a:pt x="19082" y="10427"/>
                    <a:pt x="19102" y="10444"/>
                    <a:pt x="19125" y="10457"/>
                  </a:cubicBezTo>
                  <a:lnTo>
                    <a:pt x="19499" y="11315"/>
                  </a:lnTo>
                  <a:cubicBezTo>
                    <a:pt x="19494" y="11340"/>
                    <a:pt x="19494" y="11367"/>
                    <a:pt x="19505" y="11392"/>
                  </a:cubicBezTo>
                  <a:lnTo>
                    <a:pt x="21254" y="15394"/>
                  </a:lnTo>
                  <a:cubicBezTo>
                    <a:pt x="21265" y="15418"/>
                    <a:pt x="21285" y="15436"/>
                    <a:pt x="21306" y="15450"/>
                  </a:cubicBezTo>
                  <a:lnTo>
                    <a:pt x="23046" y="19429"/>
                  </a:lnTo>
                  <a:cubicBezTo>
                    <a:pt x="23107" y="19570"/>
                    <a:pt x="23110" y="19727"/>
                    <a:pt x="23051" y="19871"/>
                  </a:cubicBezTo>
                  <a:cubicBezTo>
                    <a:pt x="23043" y="19888"/>
                    <a:pt x="23037" y="19904"/>
                    <a:pt x="23030" y="19919"/>
                  </a:cubicBezTo>
                  <a:cubicBezTo>
                    <a:pt x="22980" y="20014"/>
                    <a:pt x="22903" y="20094"/>
                    <a:pt x="22798" y="20154"/>
                  </a:cubicBezTo>
                  <a:cubicBezTo>
                    <a:pt x="22790" y="20159"/>
                    <a:pt x="22781" y="20163"/>
                    <a:pt x="22770" y="20168"/>
                  </a:cubicBezTo>
                  <a:lnTo>
                    <a:pt x="9379" y="26021"/>
                  </a:lnTo>
                  <a:cubicBezTo>
                    <a:pt x="9306" y="26054"/>
                    <a:pt x="9228" y="26070"/>
                    <a:pt x="9151" y="26070"/>
                  </a:cubicBezTo>
                  <a:cubicBezTo>
                    <a:pt x="9081" y="26070"/>
                    <a:pt x="9011" y="26057"/>
                    <a:pt x="8945" y="26031"/>
                  </a:cubicBezTo>
                  <a:cubicBezTo>
                    <a:pt x="8805" y="25976"/>
                    <a:pt x="8694" y="25869"/>
                    <a:pt x="8632" y="25730"/>
                  </a:cubicBezTo>
                  <a:lnTo>
                    <a:pt x="403" y="6904"/>
                  </a:lnTo>
                  <a:cubicBezTo>
                    <a:pt x="291" y="6647"/>
                    <a:pt x="380" y="6352"/>
                    <a:pt x="624" y="6195"/>
                  </a:cubicBezTo>
                  <a:cubicBezTo>
                    <a:pt x="632" y="6189"/>
                    <a:pt x="642" y="6183"/>
                    <a:pt x="663" y="6173"/>
                  </a:cubicBezTo>
                  <a:cubicBezTo>
                    <a:pt x="673" y="6166"/>
                    <a:pt x="685" y="6162"/>
                    <a:pt x="696" y="6157"/>
                  </a:cubicBezTo>
                  <a:lnTo>
                    <a:pt x="14071" y="310"/>
                  </a:lnTo>
                  <a:cubicBezTo>
                    <a:pt x="14143" y="278"/>
                    <a:pt x="14220" y="262"/>
                    <a:pt x="14297" y="262"/>
                  </a:cubicBezTo>
                  <a:close/>
                  <a:moveTo>
                    <a:pt x="14296" y="1"/>
                  </a:moveTo>
                  <a:cubicBezTo>
                    <a:pt x="14184" y="1"/>
                    <a:pt x="14072" y="24"/>
                    <a:pt x="13966" y="71"/>
                  </a:cubicBezTo>
                  <a:lnTo>
                    <a:pt x="591" y="5917"/>
                  </a:lnTo>
                  <a:cubicBezTo>
                    <a:pt x="567" y="5928"/>
                    <a:pt x="545" y="5939"/>
                    <a:pt x="531" y="5946"/>
                  </a:cubicBezTo>
                  <a:cubicBezTo>
                    <a:pt x="507" y="5959"/>
                    <a:pt x="485" y="5972"/>
                    <a:pt x="474" y="5981"/>
                  </a:cubicBezTo>
                  <a:cubicBezTo>
                    <a:pt x="131" y="6200"/>
                    <a:pt x="1" y="6632"/>
                    <a:pt x="164" y="7008"/>
                  </a:cubicBezTo>
                  <a:lnTo>
                    <a:pt x="8393" y="25834"/>
                  </a:lnTo>
                  <a:cubicBezTo>
                    <a:pt x="8482" y="26036"/>
                    <a:pt x="8643" y="26192"/>
                    <a:pt x="8850" y="26272"/>
                  </a:cubicBezTo>
                  <a:cubicBezTo>
                    <a:pt x="8946" y="26311"/>
                    <a:pt x="9050" y="26330"/>
                    <a:pt x="9151" y="26330"/>
                  </a:cubicBezTo>
                  <a:cubicBezTo>
                    <a:pt x="9263" y="26330"/>
                    <a:pt x="9376" y="26306"/>
                    <a:pt x="9483" y="26260"/>
                  </a:cubicBezTo>
                  <a:lnTo>
                    <a:pt x="22876" y="20405"/>
                  </a:lnTo>
                  <a:cubicBezTo>
                    <a:pt x="22899" y="20396"/>
                    <a:pt x="22920" y="20385"/>
                    <a:pt x="22934" y="20376"/>
                  </a:cubicBezTo>
                  <a:cubicBezTo>
                    <a:pt x="23075" y="20294"/>
                    <a:pt x="23188" y="20178"/>
                    <a:pt x="23260" y="20037"/>
                  </a:cubicBezTo>
                  <a:cubicBezTo>
                    <a:pt x="23272" y="20014"/>
                    <a:pt x="23283" y="19990"/>
                    <a:pt x="23291" y="19968"/>
                  </a:cubicBezTo>
                  <a:cubicBezTo>
                    <a:pt x="23379" y="19760"/>
                    <a:pt x="23376" y="19531"/>
                    <a:pt x="23285" y="19324"/>
                  </a:cubicBezTo>
                  <a:lnTo>
                    <a:pt x="21554" y="15367"/>
                  </a:lnTo>
                  <a:lnTo>
                    <a:pt x="22432" y="14711"/>
                  </a:lnTo>
                  <a:cubicBezTo>
                    <a:pt x="22643" y="14551"/>
                    <a:pt x="22717" y="14270"/>
                    <a:pt x="22611" y="14029"/>
                  </a:cubicBezTo>
                  <a:lnTo>
                    <a:pt x="21429" y="11322"/>
                  </a:lnTo>
                  <a:cubicBezTo>
                    <a:pt x="21337" y="11111"/>
                    <a:pt x="21133" y="10982"/>
                    <a:pt x="20911" y="10982"/>
                  </a:cubicBezTo>
                  <a:cubicBezTo>
                    <a:pt x="20877" y="10982"/>
                    <a:pt x="20842" y="10985"/>
                    <a:pt x="20807" y="10991"/>
                  </a:cubicBezTo>
                  <a:lnTo>
                    <a:pt x="19728" y="11188"/>
                  </a:lnTo>
                  <a:lnTo>
                    <a:pt x="19373" y="10375"/>
                  </a:lnTo>
                  <a:lnTo>
                    <a:pt x="20251" y="9718"/>
                  </a:lnTo>
                  <a:cubicBezTo>
                    <a:pt x="20462" y="9558"/>
                    <a:pt x="20536" y="9278"/>
                    <a:pt x="20429" y="9036"/>
                  </a:cubicBezTo>
                  <a:lnTo>
                    <a:pt x="19247" y="6329"/>
                  </a:lnTo>
                  <a:cubicBezTo>
                    <a:pt x="19155" y="6119"/>
                    <a:pt x="18950" y="5989"/>
                    <a:pt x="18728" y="5989"/>
                  </a:cubicBezTo>
                  <a:cubicBezTo>
                    <a:pt x="18694" y="5989"/>
                    <a:pt x="18660" y="5992"/>
                    <a:pt x="18625" y="5998"/>
                  </a:cubicBezTo>
                  <a:lnTo>
                    <a:pt x="17546" y="6195"/>
                  </a:lnTo>
                  <a:lnTo>
                    <a:pt x="17191" y="5382"/>
                  </a:lnTo>
                  <a:lnTo>
                    <a:pt x="18068" y="4726"/>
                  </a:lnTo>
                  <a:cubicBezTo>
                    <a:pt x="18280" y="4566"/>
                    <a:pt x="18354" y="4285"/>
                    <a:pt x="18247" y="4044"/>
                  </a:cubicBezTo>
                  <a:lnTo>
                    <a:pt x="17064" y="1337"/>
                  </a:lnTo>
                  <a:cubicBezTo>
                    <a:pt x="16972" y="1126"/>
                    <a:pt x="16768" y="997"/>
                    <a:pt x="16546" y="997"/>
                  </a:cubicBezTo>
                  <a:cubicBezTo>
                    <a:pt x="16512" y="997"/>
                    <a:pt x="16477" y="1000"/>
                    <a:pt x="16442" y="1006"/>
                  </a:cubicBezTo>
                  <a:lnTo>
                    <a:pt x="15364" y="1203"/>
                  </a:lnTo>
                  <a:lnTo>
                    <a:pt x="15055" y="498"/>
                  </a:lnTo>
                  <a:cubicBezTo>
                    <a:pt x="14966" y="295"/>
                    <a:pt x="14805" y="139"/>
                    <a:pt x="14599" y="59"/>
                  </a:cubicBezTo>
                  <a:cubicBezTo>
                    <a:pt x="14501" y="20"/>
                    <a:pt x="14398" y="1"/>
                    <a:pt x="142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728078" y="454641"/>
              <a:ext cx="339847" cy="261905"/>
            </a:xfrm>
            <a:custGeom>
              <a:avLst/>
              <a:gdLst/>
              <a:ahLst/>
              <a:cxnLst/>
              <a:rect l="l" t="t" r="r" b="b"/>
              <a:pathLst>
                <a:path w="10325" h="7957" extrusionOk="0">
                  <a:moveTo>
                    <a:pt x="8173" y="260"/>
                  </a:moveTo>
                  <a:cubicBezTo>
                    <a:pt x="8218" y="260"/>
                    <a:pt x="8265" y="269"/>
                    <a:pt x="8311" y="287"/>
                  </a:cubicBezTo>
                  <a:cubicBezTo>
                    <a:pt x="8404" y="324"/>
                    <a:pt x="8479" y="394"/>
                    <a:pt x="8519" y="488"/>
                  </a:cubicBezTo>
                  <a:lnTo>
                    <a:pt x="10015" y="3911"/>
                  </a:lnTo>
                  <a:cubicBezTo>
                    <a:pt x="10056" y="4004"/>
                    <a:pt x="10057" y="4107"/>
                    <a:pt x="10021" y="4201"/>
                  </a:cubicBezTo>
                  <a:cubicBezTo>
                    <a:pt x="9983" y="4296"/>
                    <a:pt x="9913" y="4369"/>
                    <a:pt x="9820" y="4410"/>
                  </a:cubicBezTo>
                  <a:lnTo>
                    <a:pt x="2376" y="7664"/>
                  </a:lnTo>
                  <a:cubicBezTo>
                    <a:pt x="2328" y="7686"/>
                    <a:pt x="2277" y="7697"/>
                    <a:pt x="2226" y="7697"/>
                  </a:cubicBezTo>
                  <a:cubicBezTo>
                    <a:pt x="2179" y="7697"/>
                    <a:pt x="2132" y="7688"/>
                    <a:pt x="2087" y="7670"/>
                  </a:cubicBezTo>
                  <a:cubicBezTo>
                    <a:pt x="1992" y="7632"/>
                    <a:pt x="1918" y="7561"/>
                    <a:pt x="1877" y="7469"/>
                  </a:cubicBezTo>
                  <a:lnTo>
                    <a:pt x="381" y="4046"/>
                  </a:lnTo>
                  <a:cubicBezTo>
                    <a:pt x="297" y="3854"/>
                    <a:pt x="386" y="3631"/>
                    <a:pt x="577" y="3547"/>
                  </a:cubicBezTo>
                  <a:lnTo>
                    <a:pt x="8020" y="292"/>
                  </a:lnTo>
                  <a:cubicBezTo>
                    <a:pt x="8069" y="271"/>
                    <a:pt x="8120" y="260"/>
                    <a:pt x="8173" y="260"/>
                  </a:cubicBezTo>
                  <a:close/>
                  <a:moveTo>
                    <a:pt x="8172" y="1"/>
                  </a:moveTo>
                  <a:cubicBezTo>
                    <a:pt x="8085" y="1"/>
                    <a:pt x="7998" y="19"/>
                    <a:pt x="7915" y="54"/>
                  </a:cubicBezTo>
                  <a:lnTo>
                    <a:pt x="472" y="3309"/>
                  </a:lnTo>
                  <a:cubicBezTo>
                    <a:pt x="148" y="3450"/>
                    <a:pt x="1" y="3828"/>
                    <a:pt x="142" y="4150"/>
                  </a:cubicBezTo>
                  <a:lnTo>
                    <a:pt x="1638" y="7574"/>
                  </a:lnTo>
                  <a:cubicBezTo>
                    <a:pt x="1706" y="7730"/>
                    <a:pt x="1833" y="7851"/>
                    <a:pt x="1991" y="7913"/>
                  </a:cubicBezTo>
                  <a:cubicBezTo>
                    <a:pt x="2067" y="7942"/>
                    <a:pt x="2145" y="7957"/>
                    <a:pt x="2225" y="7957"/>
                  </a:cubicBezTo>
                  <a:cubicBezTo>
                    <a:pt x="2311" y="7957"/>
                    <a:pt x="2399" y="7938"/>
                    <a:pt x="2481" y="7903"/>
                  </a:cubicBezTo>
                  <a:lnTo>
                    <a:pt x="9924" y="4649"/>
                  </a:lnTo>
                  <a:cubicBezTo>
                    <a:pt x="10080" y="4580"/>
                    <a:pt x="10200" y="4454"/>
                    <a:pt x="10262" y="4297"/>
                  </a:cubicBezTo>
                  <a:cubicBezTo>
                    <a:pt x="10325" y="4137"/>
                    <a:pt x="10322" y="3964"/>
                    <a:pt x="10254" y="3808"/>
                  </a:cubicBezTo>
                  <a:lnTo>
                    <a:pt x="8758" y="384"/>
                  </a:lnTo>
                  <a:cubicBezTo>
                    <a:pt x="8690" y="227"/>
                    <a:pt x="8563" y="107"/>
                    <a:pt x="8404" y="46"/>
                  </a:cubicBezTo>
                  <a:cubicBezTo>
                    <a:pt x="8330" y="16"/>
                    <a:pt x="8251" y="1"/>
                    <a:pt x="81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1782256" y="381174"/>
              <a:ext cx="77548" cy="61024"/>
            </a:xfrm>
            <a:custGeom>
              <a:avLst/>
              <a:gdLst/>
              <a:ahLst/>
              <a:cxnLst/>
              <a:rect l="l" t="t" r="r" b="b"/>
              <a:pathLst>
                <a:path w="2356" h="1854" extrusionOk="0">
                  <a:moveTo>
                    <a:pt x="1992" y="1"/>
                  </a:moveTo>
                  <a:cubicBezTo>
                    <a:pt x="1974" y="1"/>
                    <a:pt x="1956" y="5"/>
                    <a:pt x="1938" y="12"/>
                  </a:cubicBezTo>
                  <a:cubicBezTo>
                    <a:pt x="1873" y="41"/>
                    <a:pt x="1842" y="119"/>
                    <a:pt x="1872" y="185"/>
                  </a:cubicBezTo>
                  <a:cubicBezTo>
                    <a:pt x="2069" y="625"/>
                    <a:pt x="2024" y="1233"/>
                    <a:pt x="1558" y="1496"/>
                  </a:cubicBezTo>
                  <a:cubicBezTo>
                    <a:pt x="1431" y="1566"/>
                    <a:pt x="1308" y="1591"/>
                    <a:pt x="1198" y="1591"/>
                  </a:cubicBezTo>
                  <a:cubicBezTo>
                    <a:pt x="1097" y="1591"/>
                    <a:pt x="1007" y="1570"/>
                    <a:pt x="936" y="1544"/>
                  </a:cubicBezTo>
                  <a:cubicBezTo>
                    <a:pt x="652" y="1444"/>
                    <a:pt x="390" y="1188"/>
                    <a:pt x="271" y="889"/>
                  </a:cubicBezTo>
                  <a:cubicBezTo>
                    <a:pt x="250" y="838"/>
                    <a:pt x="201" y="807"/>
                    <a:pt x="149" y="807"/>
                  </a:cubicBezTo>
                  <a:cubicBezTo>
                    <a:pt x="133" y="807"/>
                    <a:pt x="116" y="810"/>
                    <a:pt x="100" y="817"/>
                  </a:cubicBezTo>
                  <a:cubicBezTo>
                    <a:pt x="33" y="843"/>
                    <a:pt x="0" y="921"/>
                    <a:pt x="28" y="987"/>
                  </a:cubicBezTo>
                  <a:cubicBezTo>
                    <a:pt x="178" y="1357"/>
                    <a:pt x="494" y="1664"/>
                    <a:pt x="850" y="1790"/>
                  </a:cubicBezTo>
                  <a:cubicBezTo>
                    <a:pt x="968" y="1832"/>
                    <a:pt x="1086" y="1853"/>
                    <a:pt x="1202" y="1853"/>
                  </a:cubicBezTo>
                  <a:cubicBezTo>
                    <a:pt x="1369" y="1853"/>
                    <a:pt x="1534" y="1808"/>
                    <a:pt x="1687" y="1724"/>
                  </a:cubicBezTo>
                  <a:cubicBezTo>
                    <a:pt x="2289" y="1386"/>
                    <a:pt x="2356" y="624"/>
                    <a:pt x="2111" y="78"/>
                  </a:cubicBezTo>
                  <a:cubicBezTo>
                    <a:pt x="2089" y="30"/>
                    <a:pt x="2042" y="1"/>
                    <a:pt x="19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1850785" y="327062"/>
              <a:ext cx="57437" cy="48023"/>
            </a:xfrm>
            <a:custGeom>
              <a:avLst/>
              <a:gdLst/>
              <a:ahLst/>
              <a:cxnLst/>
              <a:rect l="l" t="t" r="r" b="b"/>
              <a:pathLst>
                <a:path w="1745" h="1459" extrusionOk="0">
                  <a:moveTo>
                    <a:pt x="1429" y="0"/>
                  </a:moveTo>
                  <a:cubicBezTo>
                    <a:pt x="1412" y="0"/>
                    <a:pt x="1393" y="4"/>
                    <a:pt x="1376" y="12"/>
                  </a:cubicBezTo>
                  <a:cubicBezTo>
                    <a:pt x="1309" y="40"/>
                    <a:pt x="1280" y="118"/>
                    <a:pt x="1309" y="184"/>
                  </a:cubicBezTo>
                  <a:cubicBezTo>
                    <a:pt x="1458" y="518"/>
                    <a:pt x="1453" y="967"/>
                    <a:pt x="1150" y="1141"/>
                  </a:cubicBezTo>
                  <a:cubicBezTo>
                    <a:pt x="1086" y="1179"/>
                    <a:pt x="1018" y="1198"/>
                    <a:pt x="946" y="1198"/>
                  </a:cubicBezTo>
                  <a:cubicBezTo>
                    <a:pt x="895" y="1198"/>
                    <a:pt x="842" y="1188"/>
                    <a:pt x="788" y="1169"/>
                  </a:cubicBezTo>
                  <a:cubicBezTo>
                    <a:pt x="574" y="1097"/>
                    <a:pt x="372" y="889"/>
                    <a:pt x="270" y="640"/>
                  </a:cubicBezTo>
                  <a:cubicBezTo>
                    <a:pt x="250" y="589"/>
                    <a:pt x="200" y="558"/>
                    <a:pt x="148" y="558"/>
                  </a:cubicBezTo>
                  <a:cubicBezTo>
                    <a:pt x="132" y="558"/>
                    <a:pt x="115" y="561"/>
                    <a:pt x="99" y="568"/>
                  </a:cubicBezTo>
                  <a:cubicBezTo>
                    <a:pt x="32" y="595"/>
                    <a:pt x="1" y="672"/>
                    <a:pt x="27" y="738"/>
                  </a:cubicBezTo>
                  <a:cubicBezTo>
                    <a:pt x="158" y="1054"/>
                    <a:pt x="424" y="1320"/>
                    <a:pt x="705" y="1417"/>
                  </a:cubicBezTo>
                  <a:cubicBezTo>
                    <a:pt x="786" y="1445"/>
                    <a:pt x="867" y="1459"/>
                    <a:pt x="946" y="1459"/>
                  </a:cubicBezTo>
                  <a:cubicBezTo>
                    <a:pt x="1063" y="1459"/>
                    <a:pt x="1176" y="1428"/>
                    <a:pt x="1281" y="1368"/>
                  </a:cubicBezTo>
                  <a:cubicBezTo>
                    <a:pt x="1718" y="1116"/>
                    <a:pt x="1744" y="515"/>
                    <a:pt x="1549" y="78"/>
                  </a:cubicBezTo>
                  <a:cubicBezTo>
                    <a:pt x="1527" y="29"/>
                    <a:pt x="1479" y="0"/>
                    <a:pt x="14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1708527" y="389272"/>
              <a:ext cx="57437" cy="48023"/>
            </a:xfrm>
            <a:custGeom>
              <a:avLst/>
              <a:gdLst/>
              <a:ahLst/>
              <a:cxnLst/>
              <a:rect l="l" t="t" r="r" b="b"/>
              <a:pathLst>
                <a:path w="1745" h="1459" extrusionOk="0">
                  <a:moveTo>
                    <a:pt x="1428" y="1"/>
                  </a:moveTo>
                  <a:cubicBezTo>
                    <a:pt x="1411" y="1"/>
                    <a:pt x="1393" y="4"/>
                    <a:pt x="1375" y="11"/>
                  </a:cubicBezTo>
                  <a:cubicBezTo>
                    <a:pt x="1309" y="40"/>
                    <a:pt x="1280" y="118"/>
                    <a:pt x="1309" y="183"/>
                  </a:cubicBezTo>
                  <a:cubicBezTo>
                    <a:pt x="1458" y="518"/>
                    <a:pt x="1453" y="968"/>
                    <a:pt x="1150" y="1141"/>
                  </a:cubicBezTo>
                  <a:cubicBezTo>
                    <a:pt x="1085" y="1178"/>
                    <a:pt x="1017" y="1197"/>
                    <a:pt x="945" y="1197"/>
                  </a:cubicBezTo>
                  <a:cubicBezTo>
                    <a:pt x="894" y="1197"/>
                    <a:pt x="842" y="1188"/>
                    <a:pt x="788" y="1169"/>
                  </a:cubicBezTo>
                  <a:cubicBezTo>
                    <a:pt x="574" y="1096"/>
                    <a:pt x="372" y="889"/>
                    <a:pt x="269" y="640"/>
                  </a:cubicBezTo>
                  <a:cubicBezTo>
                    <a:pt x="249" y="589"/>
                    <a:pt x="200" y="558"/>
                    <a:pt x="148" y="558"/>
                  </a:cubicBezTo>
                  <a:cubicBezTo>
                    <a:pt x="132" y="558"/>
                    <a:pt x="115" y="561"/>
                    <a:pt x="99" y="568"/>
                  </a:cubicBezTo>
                  <a:cubicBezTo>
                    <a:pt x="33" y="594"/>
                    <a:pt x="1" y="672"/>
                    <a:pt x="27" y="738"/>
                  </a:cubicBezTo>
                  <a:cubicBezTo>
                    <a:pt x="156" y="1054"/>
                    <a:pt x="421" y="1320"/>
                    <a:pt x="703" y="1417"/>
                  </a:cubicBezTo>
                  <a:cubicBezTo>
                    <a:pt x="787" y="1443"/>
                    <a:pt x="868" y="1458"/>
                    <a:pt x="947" y="1458"/>
                  </a:cubicBezTo>
                  <a:cubicBezTo>
                    <a:pt x="1064" y="1458"/>
                    <a:pt x="1176" y="1427"/>
                    <a:pt x="1282" y="1368"/>
                  </a:cubicBezTo>
                  <a:cubicBezTo>
                    <a:pt x="1718" y="1115"/>
                    <a:pt x="1745" y="515"/>
                    <a:pt x="1549" y="77"/>
                  </a:cubicBezTo>
                  <a:cubicBezTo>
                    <a:pt x="1527" y="29"/>
                    <a:pt x="1479" y="1"/>
                    <a:pt x="14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2" name="Google Shape;1712;p35"/>
          <p:cNvGrpSpPr/>
          <p:nvPr/>
        </p:nvGrpSpPr>
        <p:grpSpPr>
          <a:xfrm rot="-395583">
            <a:off x="316516" y="482861"/>
            <a:ext cx="608463" cy="655643"/>
            <a:chOff x="2904293" y="162850"/>
            <a:chExt cx="514066" cy="553927"/>
          </a:xfrm>
        </p:grpSpPr>
        <p:sp>
          <p:nvSpPr>
            <p:cNvPr id="1713" name="Google Shape;1713;p35"/>
            <p:cNvSpPr/>
            <p:nvPr/>
          </p:nvSpPr>
          <p:spPr>
            <a:xfrm>
              <a:off x="3155862" y="189182"/>
              <a:ext cx="192915" cy="159144"/>
            </a:xfrm>
            <a:custGeom>
              <a:avLst/>
              <a:gdLst/>
              <a:ahLst/>
              <a:cxnLst/>
              <a:rect l="l" t="t" r="r" b="b"/>
              <a:pathLst>
                <a:path w="5861" h="4835" extrusionOk="0">
                  <a:moveTo>
                    <a:pt x="4342" y="0"/>
                  </a:moveTo>
                  <a:cubicBezTo>
                    <a:pt x="4151" y="0"/>
                    <a:pt x="3970" y="81"/>
                    <a:pt x="3841" y="221"/>
                  </a:cubicBezTo>
                  <a:lnTo>
                    <a:pt x="83" y="4324"/>
                  </a:lnTo>
                  <a:cubicBezTo>
                    <a:pt x="29" y="4384"/>
                    <a:pt x="0" y="4462"/>
                    <a:pt x="3" y="4543"/>
                  </a:cubicBezTo>
                  <a:cubicBezTo>
                    <a:pt x="6" y="4624"/>
                    <a:pt x="42" y="4701"/>
                    <a:pt x="102" y="4755"/>
                  </a:cubicBezTo>
                  <a:cubicBezTo>
                    <a:pt x="157" y="4807"/>
                    <a:pt x="231" y="4835"/>
                    <a:pt x="307" y="4835"/>
                  </a:cubicBezTo>
                  <a:cubicBezTo>
                    <a:pt x="395" y="4835"/>
                    <a:pt x="477" y="4799"/>
                    <a:pt x="533" y="4736"/>
                  </a:cubicBezTo>
                  <a:lnTo>
                    <a:pt x="4290" y="634"/>
                  </a:lnTo>
                  <a:cubicBezTo>
                    <a:pt x="4307" y="615"/>
                    <a:pt x="4328" y="612"/>
                    <a:pt x="4340" y="612"/>
                  </a:cubicBezTo>
                  <a:cubicBezTo>
                    <a:pt x="4353" y="612"/>
                    <a:pt x="4371" y="616"/>
                    <a:pt x="4387" y="631"/>
                  </a:cubicBezTo>
                  <a:lnTo>
                    <a:pt x="5313" y="1479"/>
                  </a:lnTo>
                  <a:cubicBezTo>
                    <a:pt x="5370" y="1530"/>
                    <a:pt x="5443" y="1559"/>
                    <a:pt x="5520" y="1559"/>
                  </a:cubicBezTo>
                  <a:cubicBezTo>
                    <a:pt x="5606" y="1559"/>
                    <a:pt x="5689" y="1522"/>
                    <a:pt x="5746" y="1459"/>
                  </a:cubicBezTo>
                  <a:cubicBezTo>
                    <a:pt x="5860" y="1334"/>
                    <a:pt x="5853" y="1142"/>
                    <a:pt x="5727" y="1027"/>
                  </a:cubicBezTo>
                  <a:lnTo>
                    <a:pt x="4800" y="179"/>
                  </a:lnTo>
                  <a:cubicBezTo>
                    <a:pt x="4676" y="64"/>
                    <a:pt x="4512" y="0"/>
                    <a:pt x="43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3350224" y="167162"/>
              <a:ext cx="63296" cy="62341"/>
            </a:xfrm>
            <a:custGeom>
              <a:avLst/>
              <a:gdLst/>
              <a:ahLst/>
              <a:cxnLst/>
              <a:rect l="l" t="t" r="r" b="b"/>
              <a:pathLst>
                <a:path w="1923" h="1894" extrusionOk="0">
                  <a:moveTo>
                    <a:pt x="1383" y="1"/>
                  </a:moveTo>
                  <a:cubicBezTo>
                    <a:pt x="1251" y="1"/>
                    <a:pt x="1120" y="54"/>
                    <a:pt x="1023" y="158"/>
                  </a:cubicBezTo>
                  <a:lnTo>
                    <a:pt x="182" y="1078"/>
                  </a:lnTo>
                  <a:cubicBezTo>
                    <a:pt x="1" y="1276"/>
                    <a:pt x="14" y="1583"/>
                    <a:pt x="213" y="1765"/>
                  </a:cubicBezTo>
                  <a:cubicBezTo>
                    <a:pt x="306" y="1851"/>
                    <a:pt x="424" y="1893"/>
                    <a:pt x="541" y="1893"/>
                  </a:cubicBezTo>
                  <a:cubicBezTo>
                    <a:pt x="673" y="1893"/>
                    <a:pt x="804" y="1840"/>
                    <a:pt x="900" y="1734"/>
                  </a:cubicBezTo>
                  <a:lnTo>
                    <a:pt x="1741" y="816"/>
                  </a:lnTo>
                  <a:cubicBezTo>
                    <a:pt x="1922" y="617"/>
                    <a:pt x="1909" y="311"/>
                    <a:pt x="1711" y="128"/>
                  </a:cubicBezTo>
                  <a:cubicBezTo>
                    <a:pt x="1618" y="43"/>
                    <a:pt x="1500" y="1"/>
                    <a:pt x="13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2961005" y="190466"/>
              <a:ext cx="432997" cy="462061"/>
            </a:xfrm>
            <a:custGeom>
              <a:avLst/>
              <a:gdLst/>
              <a:ahLst/>
              <a:cxnLst/>
              <a:rect l="l" t="t" r="r" b="b"/>
              <a:pathLst>
                <a:path w="13155" h="14038" extrusionOk="0">
                  <a:moveTo>
                    <a:pt x="11959" y="0"/>
                  </a:moveTo>
                  <a:cubicBezTo>
                    <a:pt x="11825" y="0"/>
                    <a:pt x="11691" y="54"/>
                    <a:pt x="11593" y="161"/>
                  </a:cubicBezTo>
                  <a:lnTo>
                    <a:pt x="185" y="12616"/>
                  </a:lnTo>
                  <a:cubicBezTo>
                    <a:pt x="0" y="12818"/>
                    <a:pt x="13" y="13132"/>
                    <a:pt x="215" y="13315"/>
                  </a:cubicBezTo>
                  <a:lnTo>
                    <a:pt x="862" y="13907"/>
                  </a:lnTo>
                  <a:cubicBezTo>
                    <a:pt x="957" y="13994"/>
                    <a:pt x="1078" y="14037"/>
                    <a:pt x="1197" y="14037"/>
                  </a:cubicBezTo>
                  <a:cubicBezTo>
                    <a:pt x="1331" y="14037"/>
                    <a:pt x="1464" y="13983"/>
                    <a:pt x="1561" y="13876"/>
                  </a:cubicBezTo>
                  <a:lnTo>
                    <a:pt x="12970" y="1422"/>
                  </a:lnTo>
                  <a:cubicBezTo>
                    <a:pt x="13155" y="1220"/>
                    <a:pt x="13141" y="905"/>
                    <a:pt x="12939" y="722"/>
                  </a:cubicBezTo>
                  <a:lnTo>
                    <a:pt x="12293" y="130"/>
                  </a:lnTo>
                  <a:cubicBezTo>
                    <a:pt x="12198" y="43"/>
                    <a:pt x="12078" y="0"/>
                    <a:pt x="119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2909033" y="600783"/>
              <a:ext cx="110660" cy="111746"/>
            </a:xfrm>
            <a:custGeom>
              <a:avLst/>
              <a:gdLst/>
              <a:ahLst/>
              <a:cxnLst/>
              <a:rect l="l" t="t" r="r" b="b"/>
              <a:pathLst>
                <a:path w="3362" h="3395" extrusionOk="0">
                  <a:moveTo>
                    <a:pt x="2284" y="1"/>
                  </a:moveTo>
                  <a:cubicBezTo>
                    <a:pt x="2065" y="1"/>
                    <a:pt x="1795" y="173"/>
                    <a:pt x="1626" y="443"/>
                  </a:cubicBezTo>
                  <a:lnTo>
                    <a:pt x="430" y="2359"/>
                  </a:lnTo>
                  <a:lnTo>
                    <a:pt x="84" y="2915"/>
                  </a:lnTo>
                  <a:cubicBezTo>
                    <a:pt x="0" y="3049"/>
                    <a:pt x="21" y="3218"/>
                    <a:pt x="128" y="3317"/>
                  </a:cubicBezTo>
                  <a:cubicBezTo>
                    <a:pt x="184" y="3368"/>
                    <a:pt x="257" y="3394"/>
                    <a:pt x="331" y="3394"/>
                  </a:cubicBezTo>
                  <a:cubicBezTo>
                    <a:pt x="401" y="3394"/>
                    <a:pt x="472" y="3372"/>
                    <a:pt x="532" y="3326"/>
                  </a:cubicBezTo>
                  <a:lnTo>
                    <a:pt x="1055" y="2933"/>
                  </a:lnTo>
                  <a:lnTo>
                    <a:pt x="2860" y="1574"/>
                  </a:lnTo>
                  <a:cubicBezTo>
                    <a:pt x="3211" y="1308"/>
                    <a:pt x="3361" y="867"/>
                    <a:pt x="3142" y="666"/>
                  </a:cubicBezTo>
                  <a:lnTo>
                    <a:pt x="2505" y="81"/>
                  </a:lnTo>
                  <a:cubicBezTo>
                    <a:pt x="2444" y="26"/>
                    <a:pt x="2368" y="1"/>
                    <a:pt x="2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2961005" y="280060"/>
              <a:ext cx="349590" cy="372433"/>
            </a:xfrm>
            <a:custGeom>
              <a:avLst/>
              <a:gdLst/>
              <a:ahLst/>
              <a:cxnLst/>
              <a:rect l="l" t="t" r="r" b="b"/>
              <a:pathLst>
                <a:path w="10621" h="11315" extrusionOk="0">
                  <a:moveTo>
                    <a:pt x="9246" y="0"/>
                  </a:moveTo>
                  <a:lnTo>
                    <a:pt x="677" y="9353"/>
                  </a:lnTo>
                  <a:lnTo>
                    <a:pt x="184" y="9890"/>
                  </a:lnTo>
                  <a:cubicBezTo>
                    <a:pt x="0" y="10095"/>
                    <a:pt x="13" y="10406"/>
                    <a:pt x="215" y="10592"/>
                  </a:cubicBezTo>
                  <a:lnTo>
                    <a:pt x="862" y="11183"/>
                  </a:lnTo>
                  <a:cubicBezTo>
                    <a:pt x="958" y="11271"/>
                    <a:pt x="1078" y="11314"/>
                    <a:pt x="1198" y="11314"/>
                  </a:cubicBezTo>
                  <a:cubicBezTo>
                    <a:pt x="1332" y="11314"/>
                    <a:pt x="1465" y="11260"/>
                    <a:pt x="1562" y="11154"/>
                  </a:cubicBezTo>
                  <a:lnTo>
                    <a:pt x="10620" y="1264"/>
                  </a:lnTo>
                  <a:lnTo>
                    <a:pt x="10014" y="705"/>
                  </a:lnTo>
                  <a:lnTo>
                    <a:pt x="92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3290615" y="242241"/>
              <a:ext cx="92656" cy="79457"/>
            </a:xfrm>
            <a:custGeom>
              <a:avLst/>
              <a:gdLst/>
              <a:ahLst/>
              <a:cxnLst/>
              <a:rect l="l" t="t" r="r" b="b"/>
              <a:pathLst>
                <a:path w="2815" h="2414" extrusionOk="0">
                  <a:moveTo>
                    <a:pt x="2795" y="1"/>
                  </a:moveTo>
                  <a:cubicBezTo>
                    <a:pt x="2299" y="1"/>
                    <a:pt x="1788" y="206"/>
                    <a:pt x="1450" y="496"/>
                  </a:cubicBezTo>
                  <a:cubicBezTo>
                    <a:pt x="978" y="897"/>
                    <a:pt x="494" y="1357"/>
                    <a:pt x="0" y="1857"/>
                  </a:cubicBezTo>
                  <a:lnTo>
                    <a:pt x="606" y="2413"/>
                  </a:lnTo>
                  <a:lnTo>
                    <a:pt x="2814" y="1"/>
                  </a:lnTo>
                  <a:cubicBezTo>
                    <a:pt x="2808" y="1"/>
                    <a:pt x="2801" y="1"/>
                    <a:pt x="2795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086543" y="327326"/>
              <a:ext cx="164575" cy="177906"/>
            </a:xfrm>
            <a:custGeom>
              <a:avLst/>
              <a:gdLst/>
              <a:ahLst/>
              <a:cxnLst/>
              <a:rect l="l" t="t" r="r" b="b"/>
              <a:pathLst>
                <a:path w="5000" h="5405" extrusionOk="0">
                  <a:moveTo>
                    <a:pt x="4892" y="1"/>
                  </a:moveTo>
                  <a:cubicBezTo>
                    <a:pt x="4868" y="1"/>
                    <a:pt x="4845" y="9"/>
                    <a:pt x="4826" y="27"/>
                  </a:cubicBezTo>
                  <a:cubicBezTo>
                    <a:pt x="3966" y="840"/>
                    <a:pt x="3154" y="1695"/>
                    <a:pt x="2352" y="2560"/>
                  </a:cubicBezTo>
                  <a:cubicBezTo>
                    <a:pt x="1555" y="3430"/>
                    <a:pt x="771" y="4312"/>
                    <a:pt x="32" y="5236"/>
                  </a:cubicBezTo>
                  <a:cubicBezTo>
                    <a:pt x="0" y="5276"/>
                    <a:pt x="2" y="5334"/>
                    <a:pt x="38" y="5372"/>
                  </a:cubicBezTo>
                  <a:cubicBezTo>
                    <a:pt x="58" y="5394"/>
                    <a:pt x="85" y="5405"/>
                    <a:pt x="113" y="5405"/>
                  </a:cubicBezTo>
                  <a:cubicBezTo>
                    <a:pt x="138" y="5405"/>
                    <a:pt x="164" y="5395"/>
                    <a:pt x="183" y="5376"/>
                  </a:cubicBezTo>
                  <a:cubicBezTo>
                    <a:pt x="1043" y="4564"/>
                    <a:pt x="1855" y="3706"/>
                    <a:pt x="2655" y="2839"/>
                  </a:cubicBezTo>
                  <a:cubicBezTo>
                    <a:pt x="3450" y="1968"/>
                    <a:pt x="4234" y="1085"/>
                    <a:pt x="4970" y="159"/>
                  </a:cubicBezTo>
                  <a:cubicBezTo>
                    <a:pt x="5000" y="122"/>
                    <a:pt x="4998" y="67"/>
                    <a:pt x="4965" y="31"/>
                  </a:cubicBezTo>
                  <a:cubicBezTo>
                    <a:pt x="4945" y="11"/>
                    <a:pt x="4919" y="1"/>
                    <a:pt x="4892" y="1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2961005" y="303265"/>
              <a:ext cx="349590" cy="349228"/>
            </a:xfrm>
            <a:custGeom>
              <a:avLst/>
              <a:gdLst/>
              <a:ahLst/>
              <a:cxnLst/>
              <a:rect l="l" t="t" r="r" b="b"/>
              <a:pathLst>
                <a:path w="10621" h="10610" extrusionOk="0">
                  <a:moveTo>
                    <a:pt x="10014" y="0"/>
                  </a:moveTo>
                  <a:cubicBezTo>
                    <a:pt x="6967" y="3088"/>
                    <a:pt x="3641" y="7653"/>
                    <a:pt x="1575" y="8494"/>
                  </a:cubicBezTo>
                  <a:cubicBezTo>
                    <a:pt x="1291" y="8610"/>
                    <a:pt x="1000" y="8648"/>
                    <a:pt x="702" y="8648"/>
                  </a:cubicBezTo>
                  <a:cubicBezTo>
                    <a:pt x="693" y="8648"/>
                    <a:pt x="685" y="8648"/>
                    <a:pt x="677" y="8648"/>
                  </a:cubicBezTo>
                  <a:lnTo>
                    <a:pt x="184" y="9185"/>
                  </a:lnTo>
                  <a:cubicBezTo>
                    <a:pt x="0" y="9390"/>
                    <a:pt x="13" y="9701"/>
                    <a:pt x="215" y="9887"/>
                  </a:cubicBezTo>
                  <a:lnTo>
                    <a:pt x="862" y="10478"/>
                  </a:lnTo>
                  <a:cubicBezTo>
                    <a:pt x="958" y="10566"/>
                    <a:pt x="1078" y="10609"/>
                    <a:pt x="1198" y="10609"/>
                  </a:cubicBezTo>
                  <a:cubicBezTo>
                    <a:pt x="1332" y="10609"/>
                    <a:pt x="1465" y="10555"/>
                    <a:pt x="1562" y="10449"/>
                  </a:cubicBezTo>
                  <a:lnTo>
                    <a:pt x="10620" y="559"/>
                  </a:lnTo>
                  <a:lnTo>
                    <a:pt x="10014" y="0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2904293" y="162850"/>
              <a:ext cx="514066" cy="553927"/>
            </a:xfrm>
            <a:custGeom>
              <a:avLst/>
              <a:gdLst/>
              <a:ahLst/>
              <a:cxnLst/>
              <a:rect l="l" t="t" r="r" b="b"/>
              <a:pathLst>
                <a:path w="15618" h="16829" extrusionOk="0">
                  <a:moveTo>
                    <a:pt x="14935" y="260"/>
                  </a:moveTo>
                  <a:cubicBezTo>
                    <a:pt x="15023" y="260"/>
                    <a:pt x="15106" y="294"/>
                    <a:pt x="15171" y="353"/>
                  </a:cubicBezTo>
                  <a:cubicBezTo>
                    <a:pt x="15317" y="487"/>
                    <a:pt x="15327" y="715"/>
                    <a:pt x="15195" y="859"/>
                  </a:cubicBezTo>
                  <a:lnTo>
                    <a:pt x="14692" y="1408"/>
                  </a:lnTo>
                  <a:lnTo>
                    <a:pt x="14165" y="927"/>
                  </a:lnTo>
                  <a:lnTo>
                    <a:pt x="14668" y="376"/>
                  </a:lnTo>
                  <a:cubicBezTo>
                    <a:pt x="14732" y="305"/>
                    <a:pt x="14820" y="266"/>
                    <a:pt x="14916" y="261"/>
                  </a:cubicBezTo>
                  <a:cubicBezTo>
                    <a:pt x="14922" y="260"/>
                    <a:pt x="14929" y="260"/>
                    <a:pt x="14935" y="260"/>
                  </a:cubicBezTo>
                  <a:close/>
                  <a:moveTo>
                    <a:pt x="13682" y="968"/>
                  </a:moveTo>
                  <a:cubicBezTo>
                    <a:pt x="13710" y="968"/>
                    <a:pt x="13737" y="970"/>
                    <a:pt x="13764" y="977"/>
                  </a:cubicBezTo>
                  <a:cubicBezTo>
                    <a:pt x="13826" y="992"/>
                    <a:pt x="13881" y="1021"/>
                    <a:pt x="13928" y="1065"/>
                  </a:cubicBezTo>
                  <a:lnTo>
                    <a:pt x="13989" y="1120"/>
                  </a:lnTo>
                  <a:lnTo>
                    <a:pt x="14516" y="1602"/>
                  </a:lnTo>
                  <a:lnTo>
                    <a:pt x="14575" y="1657"/>
                  </a:lnTo>
                  <a:cubicBezTo>
                    <a:pt x="14622" y="1700"/>
                    <a:pt x="14656" y="1756"/>
                    <a:pt x="14676" y="1814"/>
                  </a:cubicBezTo>
                  <a:cubicBezTo>
                    <a:pt x="14684" y="1844"/>
                    <a:pt x="14692" y="1878"/>
                    <a:pt x="14693" y="1910"/>
                  </a:cubicBezTo>
                  <a:cubicBezTo>
                    <a:pt x="14698" y="2008"/>
                    <a:pt x="14663" y="2099"/>
                    <a:pt x="14598" y="2173"/>
                  </a:cubicBezTo>
                  <a:lnTo>
                    <a:pt x="12336" y="4641"/>
                  </a:lnTo>
                  <a:lnTo>
                    <a:pt x="11151" y="3556"/>
                  </a:lnTo>
                  <a:lnTo>
                    <a:pt x="12522" y="2057"/>
                  </a:lnTo>
                  <a:lnTo>
                    <a:pt x="12699" y="1864"/>
                  </a:lnTo>
                  <a:lnTo>
                    <a:pt x="12936" y="1607"/>
                  </a:lnTo>
                  <a:lnTo>
                    <a:pt x="13111" y="1415"/>
                  </a:lnTo>
                  <a:lnTo>
                    <a:pt x="13412" y="1086"/>
                  </a:lnTo>
                  <a:cubicBezTo>
                    <a:pt x="13477" y="1014"/>
                    <a:pt x="13567" y="974"/>
                    <a:pt x="13665" y="969"/>
                  </a:cubicBezTo>
                  <a:cubicBezTo>
                    <a:pt x="13671" y="968"/>
                    <a:pt x="13675" y="968"/>
                    <a:pt x="13682" y="968"/>
                  </a:cubicBezTo>
                  <a:close/>
                  <a:moveTo>
                    <a:pt x="11984" y="929"/>
                  </a:moveTo>
                  <a:cubicBezTo>
                    <a:pt x="12118" y="929"/>
                    <a:pt x="12250" y="977"/>
                    <a:pt x="12356" y="1075"/>
                  </a:cubicBezTo>
                  <a:lnTo>
                    <a:pt x="12742" y="1429"/>
                  </a:lnTo>
                  <a:lnTo>
                    <a:pt x="12506" y="1687"/>
                  </a:lnTo>
                  <a:lnTo>
                    <a:pt x="12119" y="1333"/>
                  </a:lnTo>
                  <a:cubicBezTo>
                    <a:pt x="12081" y="1298"/>
                    <a:pt x="12032" y="1280"/>
                    <a:pt x="11984" y="1280"/>
                  </a:cubicBezTo>
                  <a:cubicBezTo>
                    <a:pt x="11931" y="1280"/>
                    <a:pt x="11875" y="1301"/>
                    <a:pt x="11837" y="1346"/>
                  </a:cubicBezTo>
                  <a:lnTo>
                    <a:pt x="8080" y="5447"/>
                  </a:lnTo>
                  <a:cubicBezTo>
                    <a:pt x="8045" y="5485"/>
                    <a:pt x="7999" y="5503"/>
                    <a:pt x="7952" y="5503"/>
                  </a:cubicBezTo>
                  <a:cubicBezTo>
                    <a:pt x="7909" y="5503"/>
                    <a:pt x="7867" y="5488"/>
                    <a:pt x="7832" y="5458"/>
                  </a:cubicBezTo>
                  <a:cubicBezTo>
                    <a:pt x="7761" y="5392"/>
                    <a:pt x="7757" y="5280"/>
                    <a:pt x="7822" y="5210"/>
                  </a:cubicBezTo>
                  <a:lnTo>
                    <a:pt x="11580" y="1109"/>
                  </a:lnTo>
                  <a:cubicBezTo>
                    <a:pt x="11687" y="991"/>
                    <a:pt x="11836" y="929"/>
                    <a:pt x="11984" y="929"/>
                  </a:cubicBezTo>
                  <a:close/>
                  <a:moveTo>
                    <a:pt x="10974" y="3748"/>
                  </a:moveTo>
                  <a:lnTo>
                    <a:pt x="12159" y="4834"/>
                  </a:lnTo>
                  <a:lnTo>
                    <a:pt x="3517" y="14268"/>
                  </a:lnTo>
                  <a:lnTo>
                    <a:pt x="3188" y="14627"/>
                  </a:lnTo>
                  <a:cubicBezTo>
                    <a:pt x="3127" y="14694"/>
                    <a:pt x="3045" y="14733"/>
                    <a:pt x="2962" y="14743"/>
                  </a:cubicBezTo>
                  <a:cubicBezTo>
                    <a:pt x="2947" y="14745"/>
                    <a:pt x="2933" y="14745"/>
                    <a:pt x="2919" y="14745"/>
                  </a:cubicBezTo>
                  <a:cubicBezTo>
                    <a:pt x="2830" y="14745"/>
                    <a:pt x="2742" y="14714"/>
                    <a:pt x="2672" y="14650"/>
                  </a:cubicBezTo>
                  <a:lnTo>
                    <a:pt x="2025" y="14058"/>
                  </a:lnTo>
                  <a:cubicBezTo>
                    <a:pt x="1942" y="13983"/>
                    <a:pt x="1904" y="13877"/>
                    <a:pt x="1909" y="13774"/>
                  </a:cubicBezTo>
                  <a:cubicBezTo>
                    <a:pt x="1911" y="13691"/>
                    <a:pt x="1942" y="13608"/>
                    <a:pt x="2002" y="13542"/>
                  </a:cubicBezTo>
                  <a:lnTo>
                    <a:pt x="2331" y="13184"/>
                  </a:lnTo>
                  <a:lnTo>
                    <a:pt x="10974" y="3748"/>
                  </a:lnTo>
                  <a:close/>
                  <a:moveTo>
                    <a:pt x="1718" y="14075"/>
                  </a:moveTo>
                  <a:cubicBezTo>
                    <a:pt x="1751" y="14139"/>
                    <a:pt x="1794" y="14197"/>
                    <a:pt x="1849" y="14249"/>
                  </a:cubicBezTo>
                  <a:lnTo>
                    <a:pt x="2496" y="14842"/>
                  </a:lnTo>
                  <a:cubicBezTo>
                    <a:pt x="2551" y="14893"/>
                    <a:pt x="2614" y="14932"/>
                    <a:pt x="2681" y="14957"/>
                  </a:cubicBezTo>
                  <a:lnTo>
                    <a:pt x="1102" y="16147"/>
                  </a:lnTo>
                  <a:lnTo>
                    <a:pt x="672" y="15754"/>
                  </a:lnTo>
                  <a:lnTo>
                    <a:pt x="1718" y="14075"/>
                  </a:lnTo>
                  <a:close/>
                  <a:moveTo>
                    <a:pt x="14930" y="1"/>
                  </a:moveTo>
                  <a:cubicBezTo>
                    <a:pt x="14921" y="1"/>
                    <a:pt x="14913" y="1"/>
                    <a:pt x="14904" y="1"/>
                  </a:cubicBezTo>
                  <a:cubicBezTo>
                    <a:pt x="14739" y="8"/>
                    <a:pt x="14587" y="80"/>
                    <a:pt x="14476" y="200"/>
                  </a:cubicBezTo>
                  <a:lnTo>
                    <a:pt x="13954" y="769"/>
                  </a:lnTo>
                  <a:cubicBezTo>
                    <a:pt x="13872" y="728"/>
                    <a:pt x="13781" y="707"/>
                    <a:pt x="13686" y="707"/>
                  </a:cubicBezTo>
                  <a:cubicBezTo>
                    <a:pt x="13676" y="707"/>
                    <a:pt x="13665" y="707"/>
                    <a:pt x="13654" y="708"/>
                  </a:cubicBezTo>
                  <a:cubicBezTo>
                    <a:pt x="13487" y="715"/>
                    <a:pt x="13333" y="787"/>
                    <a:pt x="13219" y="910"/>
                  </a:cubicBezTo>
                  <a:lnTo>
                    <a:pt x="12918" y="1236"/>
                  </a:lnTo>
                  <a:lnTo>
                    <a:pt x="12531" y="881"/>
                  </a:lnTo>
                  <a:cubicBezTo>
                    <a:pt x="12382" y="745"/>
                    <a:pt x="12187" y="670"/>
                    <a:pt x="11983" y="670"/>
                  </a:cubicBezTo>
                  <a:cubicBezTo>
                    <a:pt x="11757" y="670"/>
                    <a:pt x="11538" y="764"/>
                    <a:pt x="11386" y="932"/>
                  </a:cubicBezTo>
                  <a:lnTo>
                    <a:pt x="7630" y="5034"/>
                  </a:lnTo>
                  <a:cubicBezTo>
                    <a:pt x="7467" y="5210"/>
                    <a:pt x="7479" y="5488"/>
                    <a:pt x="7657" y="5650"/>
                  </a:cubicBezTo>
                  <a:cubicBezTo>
                    <a:pt x="7739" y="5724"/>
                    <a:pt x="7842" y="5764"/>
                    <a:pt x="7952" y="5764"/>
                  </a:cubicBezTo>
                  <a:cubicBezTo>
                    <a:pt x="8074" y="5764"/>
                    <a:pt x="8191" y="5713"/>
                    <a:pt x="8273" y="5624"/>
                  </a:cubicBezTo>
                  <a:lnTo>
                    <a:pt x="11989" y="1567"/>
                  </a:lnTo>
                  <a:lnTo>
                    <a:pt x="12331" y="1881"/>
                  </a:lnTo>
                  <a:lnTo>
                    <a:pt x="10872" y="3476"/>
                  </a:lnTo>
                  <a:lnTo>
                    <a:pt x="1811" y="13365"/>
                  </a:lnTo>
                  <a:cubicBezTo>
                    <a:pt x="1726" y="13456"/>
                    <a:pt x="1676" y="13565"/>
                    <a:pt x="1658" y="13678"/>
                  </a:cubicBezTo>
                  <a:cubicBezTo>
                    <a:pt x="1656" y="13679"/>
                    <a:pt x="1656" y="13679"/>
                    <a:pt x="1656" y="13680"/>
                  </a:cubicBezTo>
                  <a:lnTo>
                    <a:pt x="118" y="16148"/>
                  </a:lnTo>
                  <a:cubicBezTo>
                    <a:pt x="1" y="16338"/>
                    <a:pt x="28" y="16576"/>
                    <a:pt x="184" y="16717"/>
                  </a:cubicBezTo>
                  <a:cubicBezTo>
                    <a:pt x="266" y="16791"/>
                    <a:pt x="368" y="16828"/>
                    <a:pt x="475" y="16828"/>
                  </a:cubicBezTo>
                  <a:cubicBezTo>
                    <a:pt x="573" y="16828"/>
                    <a:pt x="671" y="16797"/>
                    <a:pt x="756" y="16734"/>
                  </a:cubicBezTo>
                  <a:lnTo>
                    <a:pt x="3080" y="14982"/>
                  </a:lnTo>
                  <a:cubicBezTo>
                    <a:pt x="3081" y="14982"/>
                    <a:pt x="3081" y="14982"/>
                    <a:pt x="3082" y="14981"/>
                  </a:cubicBezTo>
                  <a:cubicBezTo>
                    <a:pt x="3193" y="14953"/>
                    <a:pt x="3299" y="14892"/>
                    <a:pt x="3381" y="14802"/>
                  </a:cubicBezTo>
                  <a:lnTo>
                    <a:pt x="12439" y="4912"/>
                  </a:lnTo>
                  <a:cubicBezTo>
                    <a:pt x="12441" y="4911"/>
                    <a:pt x="12442" y="4909"/>
                    <a:pt x="12442" y="4907"/>
                  </a:cubicBezTo>
                  <a:lnTo>
                    <a:pt x="14788" y="2347"/>
                  </a:lnTo>
                  <a:cubicBezTo>
                    <a:pt x="14901" y="2225"/>
                    <a:pt x="14960" y="2063"/>
                    <a:pt x="14953" y="1897"/>
                  </a:cubicBezTo>
                  <a:cubicBezTo>
                    <a:pt x="14948" y="1791"/>
                    <a:pt x="14917" y="1690"/>
                    <a:pt x="14865" y="1602"/>
                  </a:cubicBezTo>
                  <a:lnTo>
                    <a:pt x="15385" y="1034"/>
                  </a:lnTo>
                  <a:cubicBezTo>
                    <a:pt x="15617" y="784"/>
                    <a:pt x="15599" y="392"/>
                    <a:pt x="15349" y="162"/>
                  </a:cubicBezTo>
                  <a:cubicBezTo>
                    <a:pt x="15233" y="57"/>
                    <a:pt x="15087" y="1"/>
                    <a:pt x="149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1" name="Google Shape;1751;p35"/>
          <p:cNvGrpSpPr/>
          <p:nvPr/>
        </p:nvGrpSpPr>
        <p:grpSpPr>
          <a:xfrm>
            <a:off x="6498291" y="367582"/>
            <a:ext cx="652573" cy="429607"/>
            <a:chOff x="7292379" y="2966507"/>
            <a:chExt cx="652573" cy="429607"/>
          </a:xfrm>
        </p:grpSpPr>
        <p:sp>
          <p:nvSpPr>
            <p:cNvPr id="1752" name="Google Shape;1752;p35"/>
            <p:cNvSpPr/>
            <p:nvPr/>
          </p:nvSpPr>
          <p:spPr>
            <a:xfrm>
              <a:off x="7297151" y="2970852"/>
              <a:ext cx="165398" cy="149006"/>
            </a:xfrm>
            <a:custGeom>
              <a:avLst/>
              <a:gdLst/>
              <a:ahLst/>
              <a:cxnLst/>
              <a:rect l="l" t="t" r="r" b="b"/>
              <a:pathLst>
                <a:path w="5025" h="4527" extrusionOk="0">
                  <a:moveTo>
                    <a:pt x="773" y="1"/>
                  </a:moveTo>
                  <a:cubicBezTo>
                    <a:pt x="560" y="1"/>
                    <a:pt x="357" y="444"/>
                    <a:pt x="292" y="584"/>
                  </a:cubicBezTo>
                  <a:cubicBezTo>
                    <a:pt x="0" y="1214"/>
                    <a:pt x="5" y="1890"/>
                    <a:pt x="220" y="2540"/>
                  </a:cubicBezTo>
                  <a:cubicBezTo>
                    <a:pt x="265" y="2675"/>
                    <a:pt x="330" y="2807"/>
                    <a:pt x="409" y="2932"/>
                  </a:cubicBezTo>
                  <a:cubicBezTo>
                    <a:pt x="708" y="3415"/>
                    <a:pt x="1222" y="3818"/>
                    <a:pt x="1691" y="4066"/>
                  </a:cubicBezTo>
                  <a:cubicBezTo>
                    <a:pt x="2243" y="4357"/>
                    <a:pt x="2859" y="4527"/>
                    <a:pt x="3484" y="4527"/>
                  </a:cubicBezTo>
                  <a:cubicBezTo>
                    <a:pt x="3605" y="4527"/>
                    <a:pt x="3727" y="4520"/>
                    <a:pt x="3848" y="4507"/>
                  </a:cubicBezTo>
                  <a:cubicBezTo>
                    <a:pt x="4213" y="4467"/>
                    <a:pt x="4710" y="4365"/>
                    <a:pt x="4937" y="4038"/>
                  </a:cubicBezTo>
                  <a:cubicBezTo>
                    <a:pt x="5024" y="3913"/>
                    <a:pt x="4825" y="3126"/>
                    <a:pt x="4377" y="2381"/>
                  </a:cubicBezTo>
                  <a:cubicBezTo>
                    <a:pt x="3974" y="1706"/>
                    <a:pt x="3371" y="1064"/>
                    <a:pt x="2595" y="970"/>
                  </a:cubicBezTo>
                  <a:cubicBezTo>
                    <a:pt x="2554" y="964"/>
                    <a:pt x="2502" y="962"/>
                    <a:pt x="2446" y="962"/>
                  </a:cubicBezTo>
                  <a:cubicBezTo>
                    <a:pt x="2203" y="962"/>
                    <a:pt x="1878" y="1011"/>
                    <a:pt x="1983" y="1103"/>
                  </a:cubicBezTo>
                  <a:cubicBezTo>
                    <a:pt x="2312" y="1391"/>
                    <a:pt x="2722" y="1721"/>
                    <a:pt x="2782" y="2190"/>
                  </a:cubicBezTo>
                  <a:cubicBezTo>
                    <a:pt x="2735" y="2206"/>
                    <a:pt x="2676" y="2214"/>
                    <a:pt x="2607" y="2214"/>
                  </a:cubicBezTo>
                  <a:cubicBezTo>
                    <a:pt x="2209" y="2214"/>
                    <a:pt x="1507" y="1936"/>
                    <a:pt x="1187" y="1227"/>
                  </a:cubicBezTo>
                  <a:cubicBezTo>
                    <a:pt x="905" y="603"/>
                    <a:pt x="1030" y="194"/>
                    <a:pt x="908" y="66"/>
                  </a:cubicBezTo>
                  <a:cubicBezTo>
                    <a:pt x="863" y="20"/>
                    <a:pt x="818" y="1"/>
                    <a:pt x="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7308968" y="3001792"/>
              <a:ext cx="108093" cy="100588"/>
            </a:xfrm>
            <a:custGeom>
              <a:avLst/>
              <a:gdLst/>
              <a:ahLst/>
              <a:cxnLst/>
              <a:rect l="l" t="t" r="r" b="b"/>
              <a:pathLst>
                <a:path w="3284" h="3056" extrusionOk="0">
                  <a:moveTo>
                    <a:pt x="191" y="1"/>
                  </a:moveTo>
                  <a:cubicBezTo>
                    <a:pt x="148" y="1"/>
                    <a:pt x="105" y="29"/>
                    <a:pt x="102" y="84"/>
                  </a:cubicBezTo>
                  <a:cubicBezTo>
                    <a:pt x="1" y="1647"/>
                    <a:pt x="1056" y="3056"/>
                    <a:pt x="2835" y="3056"/>
                  </a:cubicBezTo>
                  <a:cubicBezTo>
                    <a:pt x="2947" y="3056"/>
                    <a:pt x="3061" y="3050"/>
                    <a:pt x="3179" y="3039"/>
                  </a:cubicBezTo>
                  <a:cubicBezTo>
                    <a:pt x="3224" y="3033"/>
                    <a:pt x="3261" y="2999"/>
                    <a:pt x="3264" y="2952"/>
                  </a:cubicBezTo>
                  <a:cubicBezTo>
                    <a:pt x="3283" y="2754"/>
                    <a:pt x="2947" y="2926"/>
                    <a:pt x="2087" y="2616"/>
                  </a:cubicBezTo>
                  <a:cubicBezTo>
                    <a:pt x="391" y="1955"/>
                    <a:pt x="395" y="307"/>
                    <a:pt x="280" y="78"/>
                  </a:cubicBezTo>
                  <a:cubicBezTo>
                    <a:pt x="273" y="26"/>
                    <a:pt x="232" y="1"/>
                    <a:pt x="191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7343660" y="3044582"/>
              <a:ext cx="91372" cy="38609"/>
            </a:xfrm>
            <a:custGeom>
              <a:avLst/>
              <a:gdLst/>
              <a:ahLst/>
              <a:cxnLst/>
              <a:rect l="l" t="t" r="r" b="b"/>
              <a:pathLst>
                <a:path w="2776" h="1173" extrusionOk="0">
                  <a:moveTo>
                    <a:pt x="102" y="0"/>
                  </a:moveTo>
                  <a:cubicBezTo>
                    <a:pt x="83" y="0"/>
                    <a:pt x="64" y="6"/>
                    <a:pt x="48" y="18"/>
                  </a:cubicBezTo>
                  <a:cubicBezTo>
                    <a:pt x="8" y="49"/>
                    <a:pt x="0" y="104"/>
                    <a:pt x="31" y="145"/>
                  </a:cubicBezTo>
                  <a:cubicBezTo>
                    <a:pt x="472" y="726"/>
                    <a:pt x="1269" y="1173"/>
                    <a:pt x="2070" y="1173"/>
                  </a:cubicBezTo>
                  <a:cubicBezTo>
                    <a:pt x="2285" y="1173"/>
                    <a:pt x="2500" y="1141"/>
                    <a:pt x="2709" y="1070"/>
                  </a:cubicBezTo>
                  <a:cubicBezTo>
                    <a:pt x="2746" y="1057"/>
                    <a:pt x="2774" y="1023"/>
                    <a:pt x="2774" y="981"/>
                  </a:cubicBezTo>
                  <a:cubicBezTo>
                    <a:pt x="2775" y="891"/>
                    <a:pt x="2738" y="874"/>
                    <a:pt x="2645" y="874"/>
                  </a:cubicBezTo>
                  <a:cubicBezTo>
                    <a:pt x="2587" y="874"/>
                    <a:pt x="2508" y="881"/>
                    <a:pt x="2403" y="881"/>
                  </a:cubicBezTo>
                  <a:cubicBezTo>
                    <a:pt x="2031" y="881"/>
                    <a:pt x="1340" y="795"/>
                    <a:pt x="157" y="18"/>
                  </a:cubicBezTo>
                  <a:lnTo>
                    <a:pt x="151" y="14"/>
                  </a:lnTo>
                  <a:cubicBezTo>
                    <a:pt x="137" y="5"/>
                    <a:pt x="120" y="0"/>
                    <a:pt x="102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7382928" y="3016110"/>
              <a:ext cx="40058" cy="46015"/>
            </a:xfrm>
            <a:custGeom>
              <a:avLst/>
              <a:gdLst/>
              <a:ahLst/>
              <a:cxnLst/>
              <a:rect l="l" t="t" r="r" b="b"/>
              <a:pathLst>
                <a:path w="1217" h="1398" extrusionOk="0">
                  <a:moveTo>
                    <a:pt x="190" y="1"/>
                  </a:moveTo>
                  <a:cubicBezTo>
                    <a:pt x="147" y="1"/>
                    <a:pt x="116" y="10"/>
                    <a:pt x="102" y="28"/>
                  </a:cubicBezTo>
                  <a:cubicBezTo>
                    <a:pt x="1" y="155"/>
                    <a:pt x="271" y="152"/>
                    <a:pt x="636" y="681"/>
                  </a:cubicBezTo>
                  <a:cubicBezTo>
                    <a:pt x="881" y="1033"/>
                    <a:pt x="974" y="1384"/>
                    <a:pt x="1085" y="1397"/>
                  </a:cubicBezTo>
                  <a:cubicBezTo>
                    <a:pt x="1090" y="1398"/>
                    <a:pt x="1095" y="1398"/>
                    <a:pt x="1100" y="1398"/>
                  </a:cubicBezTo>
                  <a:cubicBezTo>
                    <a:pt x="1217" y="1398"/>
                    <a:pt x="1189" y="1234"/>
                    <a:pt x="1179" y="1107"/>
                  </a:cubicBezTo>
                  <a:cubicBezTo>
                    <a:pt x="1019" y="287"/>
                    <a:pt x="426" y="1"/>
                    <a:pt x="190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7310581" y="3049190"/>
              <a:ext cx="151969" cy="70669"/>
            </a:xfrm>
            <a:custGeom>
              <a:avLst/>
              <a:gdLst/>
              <a:ahLst/>
              <a:cxnLst/>
              <a:rect l="l" t="t" r="r" b="b"/>
              <a:pathLst>
                <a:path w="4617" h="2147" extrusionOk="0">
                  <a:moveTo>
                    <a:pt x="3969" y="1"/>
                  </a:moveTo>
                  <a:cubicBezTo>
                    <a:pt x="3784" y="41"/>
                    <a:pt x="3606" y="123"/>
                    <a:pt x="3453" y="243"/>
                  </a:cubicBezTo>
                  <a:cubicBezTo>
                    <a:pt x="3122" y="505"/>
                    <a:pt x="2893" y="941"/>
                    <a:pt x="2495" y="1055"/>
                  </a:cubicBezTo>
                  <a:cubicBezTo>
                    <a:pt x="2428" y="1074"/>
                    <a:pt x="2360" y="1083"/>
                    <a:pt x="2292" y="1083"/>
                  </a:cubicBezTo>
                  <a:cubicBezTo>
                    <a:pt x="2149" y="1083"/>
                    <a:pt x="2006" y="1045"/>
                    <a:pt x="1874" y="990"/>
                  </a:cubicBezTo>
                  <a:cubicBezTo>
                    <a:pt x="1683" y="909"/>
                    <a:pt x="1507" y="792"/>
                    <a:pt x="1321" y="695"/>
                  </a:cubicBezTo>
                  <a:cubicBezTo>
                    <a:pt x="1057" y="558"/>
                    <a:pt x="762" y="463"/>
                    <a:pt x="464" y="463"/>
                  </a:cubicBezTo>
                  <a:cubicBezTo>
                    <a:pt x="381" y="463"/>
                    <a:pt x="299" y="470"/>
                    <a:pt x="217" y="486"/>
                  </a:cubicBezTo>
                  <a:cubicBezTo>
                    <a:pt x="143" y="501"/>
                    <a:pt x="71" y="522"/>
                    <a:pt x="1" y="552"/>
                  </a:cubicBezTo>
                  <a:cubicBezTo>
                    <a:pt x="300" y="1035"/>
                    <a:pt x="814" y="1438"/>
                    <a:pt x="1283" y="1686"/>
                  </a:cubicBezTo>
                  <a:cubicBezTo>
                    <a:pt x="1835" y="1977"/>
                    <a:pt x="2451" y="2147"/>
                    <a:pt x="3076" y="2147"/>
                  </a:cubicBezTo>
                  <a:cubicBezTo>
                    <a:pt x="3197" y="2147"/>
                    <a:pt x="3319" y="2140"/>
                    <a:pt x="3440" y="2127"/>
                  </a:cubicBezTo>
                  <a:cubicBezTo>
                    <a:pt x="3805" y="2087"/>
                    <a:pt x="4302" y="1985"/>
                    <a:pt x="4529" y="1658"/>
                  </a:cubicBezTo>
                  <a:cubicBezTo>
                    <a:pt x="4616" y="1533"/>
                    <a:pt x="4417" y="746"/>
                    <a:pt x="3969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7493785" y="3113209"/>
              <a:ext cx="443135" cy="278658"/>
            </a:xfrm>
            <a:custGeom>
              <a:avLst/>
              <a:gdLst/>
              <a:ahLst/>
              <a:cxnLst/>
              <a:rect l="l" t="t" r="r" b="b"/>
              <a:pathLst>
                <a:path w="13463" h="8466" extrusionOk="0">
                  <a:moveTo>
                    <a:pt x="968" y="0"/>
                  </a:moveTo>
                  <a:cubicBezTo>
                    <a:pt x="966" y="65"/>
                    <a:pt x="946" y="130"/>
                    <a:pt x="912" y="190"/>
                  </a:cubicBezTo>
                  <a:lnTo>
                    <a:pt x="139" y="1501"/>
                  </a:lnTo>
                  <a:cubicBezTo>
                    <a:pt x="104" y="1560"/>
                    <a:pt x="57" y="1609"/>
                    <a:pt x="0" y="1642"/>
                  </a:cubicBezTo>
                  <a:lnTo>
                    <a:pt x="85" y="1693"/>
                  </a:lnTo>
                  <a:cubicBezTo>
                    <a:pt x="494" y="1938"/>
                    <a:pt x="899" y="2178"/>
                    <a:pt x="1302" y="2417"/>
                  </a:cubicBezTo>
                  <a:cubicBezTo>
                    <a:pt x="8367" y="6581"/>
                    <a:pt x="12252" y="8466"/>
                    <a:pt x="13149" y="8466"/>
                  </a:cubicBezTo>
                  <a:cubicBezTo>
                    <a:pt x="13247" y="8466"/>
                    <a:pt x="13310" y="8443"/>
                    <a:pt x="13337" y="8398"/>
                  </a:cubicBezTo>
                  <a:cubicBezTo>
                    <a:pt x="13462" y="8184"/>
                    <a:pt x="12764" y="7510"/>
                    <a:pt x="11176" y="6377"/>
                  </a:cubicBezTo>
                  <a:cubicBezTo>
                    <a:pt x="9379" y="5092"/>
                    <a:pt x="6441" y="3221"/>
                    <a:pt x="2275" y="765"/>
                  </a:cubicBezTo>
                  <a:cubicBezTo>
                    <a:pt x="1843" y="512"/>
                    <a:pt x="1407" y="257"/>
                    <a:pt x="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7428284" y="3072625"/>
              <a:ext cx="97659" cy="96836"/>
            </a:xfrm>
            <a:custGeom>
              <a:avLst/>
              <a:gdLst/>
              <a:ahLst/>
              <a:cxnLst/>
              <a:rect l="l" t="t" r="r" b="b"/>
              <a:pathLst>
                <a:path w="2967" h="2942" extrusionOk="0">
                  <a:moveTo>
                    <a:pt x="1199" y="1"/>
                  </a:moveTo>
                  <a:cubicBezTo>
                    <a:pt x="1112" y="1"/>
                    <a:pt x="1026" y="28"/>
                    <a:pt x="955" y="79"/>
                  </a:cubicBezTo>
                  <a:cubicBezTo>
                    <a:pt x="907" y="112"/>
                    <a:pt x="867" y="156"/>
                    <a:pt x="835" y="209"/>
                  </a:cubicBezTo>
                  <a:lnTo>
                    <a:pt x="62" y="1519"/>
                  </a:lnTo>
                  <a:cubicBezTo>
                    <a:pt x="30" y="1572"/>
                    <a:pt x="11" y="1629"/>
                    <a:pt x="6" y="1687"/>
                  </a:cubicBezTo>
                  <a:cubicBezTo>
                    <a:pt x="5" y="1697"/>
                    <a:pt x="5" y="1710"/>
                    <a:pt x="5" y="1721"/>
                  </a:cubicBezTo>
                  <a:cubicBezTo>
                    <a:pt x="1" y="1869"/>
                    <a:pt x="74" y="2013"/>
                    <a:pt x="210" y="2093"/>
                  </a:cubicBezTo>
                  <a:lnTo>
                    <a:pt x="1552" y="2885"/>
                  </a:lnTo>
                  <a:cubicBezTo>
                    <a:pt x="1618" y="2923"/>
                    <a:pt x="1691" y="2942"/>
                    <a:pt x="1762" y="2942"/>
                  </a:cubicBezTo>
                  <a:cubicBezTo>
                    <a:pt x="1842" y="2942"/>
                    <a:pt x="1920" y="2919"/>
                    <a:pt x="1988" y="2876"/>
                  </a:cubicBezTo>
                  <a:cubicBezTo>
                    <a:pt x="2042" y="2842"/>
                    <a:pt x="2091" y="2794"/>
                    <a:pt x="2126" y="2735"/>
                  </a:cubicBezTo>
                  <a:lnTo>
                    <a:pt x="2899" y="1424"/>
                  </a:lnTo>
                  <a:cubicBezTo>
                    <a:pt x="2935" y="1364"/>
                    <a:pt x="2953" y="1299"/>
                    <a:pt x="2956" y="1234"/>
                  </a:cubicBezTo>
                  <a:cubicBezTo>
                    <a:pt x="2967" y="1084"/>
                    <a:pt x="2892" y="932"/>
                    <a:pt x="2753" y="850"/>
                  </a:cubicBezTo>
                  <a:lnTo>
                    <a:pt x="1410" y="59"/>
                  </a:lnTo>
                  <a:cubicBezTo>
                    <a:pt x="1344" y="20"/>
                    <a:pt x="1271" y="1"/>
                    <a:pt x="1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7496550" y="3158500"/>
              <a:ext cx="440337" cy="233367"/>
            </a:xfrm>
            <a:custGeom>
              <a:avLst/>
              <a:gdLst/>
              <a:ahLst/>
              <a:cxnLst/>
              <a:rect l="l" t="t" r="r" b="b"/>
              <a:pathLst>
                <a:path w="13378" h="7090" extrusionOk="0">
                  <a:moveTo>
                    <a:pt x="688" y="0"/>
                  </a:moveTo>
                  <a:cubicBezTo>
                    <a:pt x="447" y="0"/>
                    <a:pt x="217" y="92"/>
                    <a:pt x="0" y="317"/>
                  </a:cubicBezTo>
                  <a:cubicBezTo>
                    <a:pt x="409" y="562"/>
                    <a:pt x="814" y="802"/>
                    <a:pt x="1217" y="1041"/>
                  </a:cubicBezTo>
                  <a:cubicBezTo>
                    <a:pt x="8282" y="5205"/>
                    <a:pt x="12166" y="7090"/>
                    <a:pt x="13063" y="7090"/>
                  </a:cubicBezTo>
                  <a:cubicBezTo>
                    <a:pt x="13162" y="7090"/>
                    <a:pt x="13225" y="7067"/>
                    <a:pt x="13252" y="7022"/>
                  </a:cubicBezTo>
                  <a:cubicBezTo>
                    <a:pt x="13377" y="6808"/>
                    <a:pt x="12678" y="6134"/>
                    <a:pt x="11091" y="5001"/>
                  </a:cubicBezTo>
                  <a:cubicBezTo>
                    <a:pt x="8226" y="4458"/>
                    <a:pt x="5938" y="3105"/>
                    <a:pt x="2990" y="1280"/>
                  </a:cubicBezTo>
                  <a:cubicBezTo>
                    <a:pt x="2191" y="785"/>
                    <a:pt x="1394" y="0"/>
                    <a:pt x="688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7428284" y="3092308"/>
              <a:ext cx="97659" cy="77153"/>
            </a:xfrm>
            <a:custGeom>
              <a:avLst/>
              <a:gdLst/>
              <a:ahLst/>
              <a:cxnLst/>
              <a:rect l="l" t="t" r="r" b="b"/>
              <a:pathLst>
                <a:path w="2967" h="2344" extrusionOk="0">
                  <a:moveTo>
                    <a:pt x="2327" y="0"/>
                  </a:moveTo>
                  <a:cubicBezTo>
                    <a:pt x="1983" y="224"/>
                    <a:pt x="1909" y="717"/>
                    <a:pt x="1533" y="929"/>
                  </a:cubicBezTo>
                  <a:cubicBezTo>
                    <a:pt x="1222" y="1105"/>
                    <a:pt x="766" y="1052"/>
                    <a:pt x="359" y="1069"/>
                  </a:cubicBezTo>
                  <a:cubicBezTo>
                    <a:pt x="238" y="1077"/>
                    <a:pt x="118" y="1093"/>
                    <a:pt x="5" y="1123"/>
                  </a:cubicBezTo>
                  <a:cubicBezTo>
                    <a:pt x="1" y="1271"/>
                    <a:pt x="74" y="1415"/>
                    <a:pt x="210" y="1495"/>
                  </a:cubicBezTo>
                  <a:lnTo>
                    <a:pt x="1552" y="2287"/>
                  </a:lnTo>
                  <a:cubicBezTo>
                    <a:pt x="1618" y="2325"/>
                    <a:pt x="1691" y="2344"/>
                    <a:pt x="1762" y="2344"/>
                  </a:cubicBezTo>
                  <a:cubicBezTo>
                    <a:pt x="1842" y="2344"/>
                    <a:pt x="1920" y="2321"/>
                    <a:pt x="1988" y="2278"/>
                  </a:cubicBezTo>
                  <a:cubicBezTo>
                    <a:pt x="2042" y="2244"/>
                    <a:pt x="2091" y="2196"/>
                    <a:pt x="2126" y="2137"/>
                  </a:cubicBezTo>
                  <a:lnTo>
                    <a:pt x="2899" y="826"/>
                  </a:lnTo>
                  <a:cubicBezTo>
                    <a:pt x="2935" y="766"/>
                    <a:pt x="2953" y="701"/>
                    <a:pt x="2956" y="636"/>
                  </a:cubicBezTo>
                  <a:cubicBezTo>
                    <a:pt x="2967" y="486"/>
                    <a:pt x="2892" y="334"/>
                    <a:pt x="2753" y="252"/>
                  </a:cubicBezTo>
                  <a:lnTo>
                    <a:pt x="2327" y="0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7292379" y="2966507"/>
              <a:ext cx="652573" cy="429607"/>
            </a:xfrm>
            <a:custGeom>
              <a:avLst/>
              <a:gdLst/>
              <a:ahLst/>
              <a:cxnLst/>
              <a:rect l="l" t="t" r="r" b="b"/>
              <a:pathLst>
                <a:path w="19826" h="13052" extrusionOk="0">
                  <a:moveTo>
                    <a:pt x="917" y="262"/>
                  </a:moveTo>
                  <a:cubicBezTo>
                    <a:pt x="923" y="262"/>
                    <a:pt x="936" y="266"/>
                    <a:pt x="957" y="289"/>
                  </a:cubicBezTo>
                  <a:cubicBezTo>
                    <a:pt x="975" y="310"/>
                    <a:pt x="985" y="418"/>
                    <a:pt x="992" y="506"/>
                  </a:cubicBezTo>
                  <a:cubicBezTo>
                    <a:pt x="1010" y="710"/>
                    <a:pt x="1037" y="1024"/>
                    <a:pt x="1212" y="1412"/>
                  </a:cubicBezTo>
                  <a:cubicBezTo>
                    <a:pt x="1557" y="2176"/>
                    <a:pt x="2295" y="2475"/>
                    <a:pt x="2747" y="2475"/>
                  </a:cubicBezTo>
                  <a:cubicBezTo>
                    <a:pt x="2832" y="2475"/>
                    <a:pt x="2907" y="2464"/>
                    <a:pt x="2968" y="2444"/>
                  </a:cubicBezTo>
                  <a:cubicBezTo>
                    <a:pt x="3026" y="2426"/>
                    <a:pt x="3065" y="2367"/>
                    <a:pt x="3057" y="2305"/>
                  </a:cubicBezTo>
                  <a:cubicBezTo>
                    <a:pt x="2996" y="1845"/>
                    <a:pt x="2643" y="1511"/>
                    <a:pt x="2334" y="1240"/>
                  </a:cubicBezTo>
                  <a:cubicBezTo>
                    <a:pt x="2409" y="1229"/>
                    <a:pt x="2503" y="1222"/>
                    <a:pt x="2589" y="1222"/>
                  </a:cubicBezTo>
                  <a:cubicBezTo>
                    <a:pt x="2638" y="1222"/>
                    <a:pt x="2684" y="1224"/>
                    <a:pt x="2723" y="1229"/>
                  </a:cubicBezTo>
                  <a:cubicBezTo>
                    <a:pt x="3553" y="1332"/>
                    <a:pt x="4136" y="2119"/>
                    <a:pt x="4411" y="2580"/>
                  </a:cubicBezTo>
                  <a:lnTo>
                    <a:pt x="4411" y="2581"/>
                  </a:lnTo>
                  <a:cubicBezTo>
                    <a:pt x="4590" y="2880"/>
                    <a:pt x="4723" y="3176"/>
                    <a:pt x="4816" y="3431"/>
                  </a:cubicBezTo>
                  <a:lnTo>
                    <a:pt x="4201" y="4479"/>
                  </a:lnTo>
                  <a:cubicBezTo>
                    <a:pt x="4130" y="4490"/>
                    <a:pt x="4057" y="4500"/>
                    <a:pt x="3979" y="4508"/>
                  </a:cubicBezTo>
                  <a:cubicBezTo>
                    <a:pt x="3862" y="4521"/>
                    <a:pt x="3744" y="4527"/>
                    <a:pt x="3625" y="4527"/>
                  </a:cubicBezTo>
                  <a:cubicBezTo>
                    <a:pt x="3044" y="4527"/>
                    <a:pt x="2452" y="4376"/>
                    <a:pt x="1895" y="4082"/>
                  </a:cubicBezTo>
                  <a:cubicBezTo>
                    <a:pt x="1376" y="3808"/>
                    <a:pt x="916" y="3402"/>
                    <a:pt x="663" y="2992"/>
                  </a:cubicBezTo>
                  <a:cubicBezTo>
                    <a:pt x="589" y="2874"/>
                    <a:pt x="528" y="2753"/>
                    <a:pt x="489" y="2630"/>
                  </a:cubicBezTo>
                  <a:cubicBezTo>
                    <a:pt x="271" y="1978"/>
                    <a:pt x="294" y="1335"/>
                    <a:pt x="555" y="768"/>
                  </a:cubicBezTo>
                  <a:cubicBezTo>
                    <a:pt x="760" y="320"/>
                    <a:pt x="882" y="268"/>
                    <a:pt x="911" y="262"/>
                  </a:cubicBezTo>
                  <a:close/>
                  <a:moveTo>
                    <a:pt x="5326" y="3354"/>
                  </a:moveTo>
                  <a:cubicBezTo>
                    <a:pt x="5378" y="3354"/>
                    <a:pt x="5427" y="3369"/>
                    <a:pt x="5473" y="3395"/>
                  </a:cubicBezTo>
                  <a:lnTo>
                    <a:pt x="6815" y="4185"/>
                  </a:lnTo>
                  <a:cubicBezTo>
                    <a:pt x="6907" y="4240"/>
                    <a:pt x="6963" y="4342"/>
                    <a:pt x="6954" y="4453"/>
                  </a:cubicBezTo>
                  <a:cubicBezTo>
                    <a:pt x="6953" y="4497"/>
                    <a:pt x="6938" y="4543"/>
                    <a:pt x="6916" y="4582"/>
                  </a:cubicBezTo>
                  <a:lnTo>
                    <a:pt x="6145" y="5891"/>
                  </a:lnTo>
                  <a:cubicBezTo>
                    <a:pt x="6122" y="5933"/>
                    <a:pt x="6089" y="5965"/>
                    <a:pt x="6049" y="5991"/>
                  </a:cubicBezTo>
                  <a:cubicBezTo>
                    <a:pt x="6049" y="5991"/>
                    <a:pt x="6048" y="5991"/>
                    <a:pt x="6048" y="5992"/>
                  </a:cubicBezTo>
                  <a:cubicBezTo>
                    <a:pt x="6001" y="6021"/>
                    <a:pt x="5948" y="6036"/>
                    <a:pt x="5895" y="6036"/>
                  </a:cubicBezTo>
                  <a:cubicBezTo>
                    <a:pt x="5845" y="6036"/>
                    <a:pt x="5794" y="6023"/>
                    <a:pt x="5749" y="5997"/>
                  </a:cubicBezTo>
                  <a:lnTo>
                    <a:pt x="4406" y="5205"/>
                  </a:lnTo>
                  <a:cubicBezTo>
                    <a:pt x="4317" y="5152"/>
                    <a:pt x="4263" y="5054"/>
                    <a:pt x="4267" y="4949"/>
                  </a:cubicBezTo>
                  <a:cubicBezTo>
                    <a:pt x="4267" y="4947"/>
                    <a:pt x="4268" y="4926"/>
                    <a:pt x="4268" y="4922"/>
                  </a:cubicBezTo>
                  <a:cubicBezTo>
                    <a:pt x="4271" y="4884"/>
                    <a:pt x="4284" y="4847"/>
                    <a:pt x="4305" y="4810"/>
                  </a:cubicBezTo>
                  <a:lnTo>
                    <a:pt x="4363" y="4711"/>
                  </a:lnTo>
                  <a:lnTo>
                    <a:pt x="4555" y="4383"/>
                  </a:lnTo>
                  <a:lnTo>
                    <a:pt x="4922" y="3762"/>
                  </a:lnTo>
                  <a:lnTo>
                    <a:pt x="5077" y="3498"/>
                  </a:lnTo>
                  <a:cubicBezTo>
                    <a:pt x="5085" y="3486"/>
                    <a:pt x="5093" y="3474"/>
                    <a:pt x="5102" y="3464"/>
                  </a:cubicBezTo>
                  <a:cubicBezTo>
                    <a:pt x="5118" y="3442"/>
                    <a:pt x="5138" y="3423"/>
                    <a:pt x="5160" y="3407"/>
                  </a:cubicBezTo>
                  <a:cubicBezTo>
                    <a:pt x="5209" y="3373"/>
                    <a:pt x="5268" y="3354"/>
                    <a:pt x="5326" y="3354"/>
                  </a:cubicBezTo>
                  <a:close/>
                  <a:moveTo>
                    <a:pt x="7170" y="4660"/>
                  </a:moveTo>
                  <a:cubicBezTo>
                    <a:pt x="7558" y="4885"/>
                    <a:pt x="7944" y="5110"/>
                    <a:pt x="8327" y="5336"/>
                  </a:cubicBezTo>
                  <a:cubicBezTo>
                    <a:pt x="12244" y="7645"/>
                    <a:pt x="15319" y="9582"/>
                    <a:pt x="17218" y="10939"/>
                  </a:cubicBezTo>
                  <a:cubicBezTo>
                    <a:pt x="19156" y="12321"/>
                    <a:pt x="19326" y="12711"/>
                    <a:pt x="19337" y="12786"/>
                  </a:cubicBezTo>
                  <a:cubicBezTo>
                    <a:pt x="19317" y="12795"/>
                    <a:pt x="19287" y="12800"/>
                    <a:pt x="19247" y="12800"/>
                  </a:cubicBezTo>
                  <a:cubicBezTo>
                    <a:pt x="18626" y="12800"/>
                    <a:pt x="15612" y="11549"/>
                    <a:pt x="7486" y="6761"/>
                  </a:cubicBezTo>
                  <a:cubicBezTo>
                    <a:pt x="7105" y="6535"/>
                    <a:pt x="6720" y="6310"/>
                    <a:pt x="6335" y="6077"/>
                  </a:cubicBezTo>
                  <a:cubicBezTo>
                    <a:pt x="6347" y="6060"/>
                    <a:pt x="6359" y="6043"/>
                    <a:pt x="6369" y="6024"/>
                  </a:cubicBezTo>
                  <a:lnTo>
                    <a:pt x="7141" y="4715"/>
                  </a:lnTo>
                  <a:cubicBezTo>
                    <a:pt x="7151" y="4697"/>
                    <a:pt x="7161" y="4678"/>
                    <a:pt x="7170" y="4660"/>
                  </a:cubicBezTo>
                  <a:close/>
                  <a:moveTo>
                    <a:pt x="919" y="1"/>
                  </a:moveTo>
                  <a:cubicBezTo>
                    <a:pt x="900" y="1"/>
                    <a:pt x="883" y="3"/>
                    <a:pt x="868" y="6"/>
                  </a:cubicBezTo>
                  <a:cubicBezTo>
                    <a:pt x="628" y="45"/>
                    <a:pt x="447" y="377"/>
                    <a:pt x="318" y="661"/>
                  </a:cubicBezTo>
                  <a:cubicBezTo>
                    <a:pt x="28" y="1287"/>
                    <a:pt x="1" y="1997"/>
                    <a:pt x="241" y="2713"/>
                  </a:cubicBezTo>
                  <a:cubicBezTo>
                    <a:pt x="288" y="2856"/>
                    <a:pt x="357" y="2997"/>
                    <a:pt x="442" y="3131"/>
                  </a:cubicBezTo>
                  <a:cubicBezTo>
                    <a:pt x="720" y="3582"/>
                    <a:pt x="1207" y="4014"/>
                    <a:pt x="1773" y="4312"/>
                  </a:cubicBezTo>
                  <a:cubicBezTo>
                    <a:pt x="2369" y="4626"/>
                    <a:pt x="3004" y="4788"/>
                    <a:pt x="3626" y="4788"/>
                  </a:cubicBezTo>
                  <a:cubicBezTo>
                    <a:pt x="3754" y="4788"/>
                    <a:pt x="3882" y="4782"/>
                    <a:pt x="4007" y="4768"/>
                  </a:cubicBezTo>
                  <a:lnTo>
                    <a:pt x="4041" y="4763"/>
                  </a:lnTo>
                  <a:lnTo>
                    <a:pt x="4041" y="4763"/>
                  </a:lnTo>
                  <a:cubicBezTo>
                    <a:pt x="4023" y="4806"/>
                    <a:pt x="4013" y="4851"/>
                    <a:pt x="4011" y="4891"/>
                  </a:cubicBezTo>
                  <a:cubicBezTo>
                    <a:pt x="4007" y="4911"/>
                    <a:pt x="4007" y="4932"/>
                    <a:pt x="4009" y="4939"/>
                  </a:cubicBezTo>
                  <a:cubicBezTo>
                    <a:pt x="4001" y="5140"/>
                    <a:pt x="4106" y="5327"/>
                    <a:pt x="4277" y="5428"/>
                  </a:cubicBezTo>
                  <a:lnTo>
                    <a:pt x="5618" y="6219"/>
                  </a:lnTo>
                  <a:cubicBezTo>
                    <a:pt x="5706" y="6271"/>
                    <a:pt x="5800" y="6295"/>
                    <a:pt x="5896" y="6295"/>
                  </a:cubicBezTo>
                  <a:cubicBezTo>
                    <a:pt x="5970" y="6295"/>
                    <a:pt x="6048" y="6279"/>
                    <a:pt x="6117" y="6248"/>
                  </a:cubicBezTo>
                  <a:lnTo>
                    <a:pt x="6137" y="6261"/>
                  </a:lnTo>
                  <a:cubicBezTo>
                    <a:pt x="6547" y="6505"/>
                    <a:pt x="6952" y="6746"/>
                    <a:pt x="7356" y="6984"/>
                  </a:cubicBezTo>
                  <a:cubicBezTo>
                    <a:pt x="11040" y="9156"/>
                    <a:pt x="14106" y="10850"/>
                    <a:pt x="16220" y="11884"/>
                  </a:cubicBezTo>
                  <a:cubicBezTo>
                    <a:pt x="18145" y="12822"/>
                    <a:pt x="18937" y="13052"/>
                    <a:pt x="19283" y="13052"/>
                  </a:cubicBezTo>
                  <a:cubicBezTo>
                    <a:pt x="19284" y="13052"/>
                    <a:pt x="19286" y="13052"/>
                    <a:pt x="19287" y="13052"/>
                  </a:cubicBezTo>
                  <a:cubicBezTo>
                    <a:pt x="19488" y="13052"/>
                    <a:pt x="19534" y="12974"/>
                    <a:pt x="19567" y="12918"/>
                  </a:cubicBezTo>
                  <a:cubicBezTo>
                    <a:pt x="19651" y="12778"/>
                    <a:pt x="19826" y="12481"/>
                    <a:pt x="17370" y="10727"/>
                  </a:cubicBezTo>
                  <a:cubicBezTo>
                    <a:pt x="16417" y="10045"/>
                    <a:pt x="15171" y="9221"/>
                    <a:pt x="13671" y="8277"/>
                  </a:cubicBezTo>
                  <a:cubicBezTo>
                    <a:pt x="12173" y="7332"/>
                    <a:pt x="10421" y="6267"/>
                    <a:pt x="8460" y="5112"/>
                  </a:cubicBezTo>
                  <a:cubicBezTo>
                    <a:pt x="8049" y="4870"/>
                    <a:pt x="7634" y="4628"/>
                    <a:pt x="7215" y="4381"/>
                  </a:cubicBezTo>
                  <a:cubicBezTo>
                    <a:pt x="7199" y="4208"/>
                    <a:pt x="7100" y="4050"/>
                    <a:pt x="6949" y="3961"/>
                  </a:cubicBezTo>
                  <a:lnTo>
                    <a:pt x="5607" y="3170"/>
                  </a:lnTo>
                  <a:cubicBezTo>
                    <a:pt x="5521" y="3119"/>
                    <a:pt x="5425" y="3094"/>
                    <a:pt x="5328" y="3094"/>
                  </a:cubicBezTo>
                  <a:cubicBezTo>
                    <a:pt x="5217" y="3094"/>
                    <a:pt x="5105" y="3128"/>
                    <a:pt x="5012" y="3195"/>
                  </a:cubicBezTo>
                  <a:cubicBezTo>
                    <a:pt x="5011" y="3197"/>
                    <a:pt x="5010" y="3197"/>
                    <a:pt x="5006" y="3198"/>
                  </a:cubicBezTo>
                  <a:cubicBezTo>
                    <a:pt x="4904" y="2941"/>
                    <a:pt x="4772" y="2676"/>
                    <a:pt x="4634" y="2447"/>
                  </a:cubicBezTo>
                  <a:cubicBezTo>
                    <a:pt x="4270" y="1833"/>
                    <a:pt x="3648" y="1082"/>
                    <a:pt x="2755" y="971"/>
                  </a:cubicBezTo>
                  <a:cubicBezTo>
                    <a:pt x="2753" y="971"/>
                    <a:pt x="2676" y="964"/>
                    <a:pt x="2571" y="964"/>
                  </a:cubicBezTo>
                  <a:cubicBezTo>
                    <a:pt x="2366" y="964"/>
                    <a:pt x="2056" y="989"/>
                    <a:pt x="1990" y="1135"/>
                  </a:cubicBezTo>
                  <a:cubicBezTo>
                    <a:pt x="1965" y="1188"/>
                    <a:pt x="1967" y="1267"/>
                    <a:pt x="2042" y="1333"/>
                  </a:cubicBezTo>
                  <a:lnTo>
                    <a:pt x="2098" y="1383"/>
                  </a:lnTo>
                  <a:cubicBezTo>
                    <a:pt x="2369" y="1618"/>
                    <a:pt x="2672" y="1883"/>
                    <a:pt x="2772" y="2215"/>
                  </a:cubicBezTo>
                  <a:cubicBezTo>
                    <a:pt x="2765" y="2216"/>
                    <a:pt x="2756" y="2216"/>
                    <a:pt x="2749" y="2216"/>
                  </a:cubicBezTo>
                  <a:cubicBezTo>
                    <a:pt x="2406" y="2216"/>
                    <a:pt x="1751" y="1970"/>
                    <a:pt x="1451" y="1305"/>
                  </a:cubicBezTo>
                  <a:cubicBezTo>
                    <a:pt x="1293" y="958"/>
                    <a:pt x="1270" y="683"/>
                    <a:pt x="1252" y="481"/>
                  </a:cubicBezTo>
                  <a:cubicBezTo>
                    <a:pt x="1238" y="316"/>
                    <a:pt x="1227" y="193"/>
                    <a:pt x="1144" y="108"/>
                  </a:cubicBezTo>
                  <a:cubicBezTo>
                    <a:pt x="1066" y="25"/>
                    <a:pt x="984" y="1"/>
                    <a:pt x="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2" name="Google Shape;1762;p35"/>
          <p:cNvGrpSpPr/>
          <p:nvPr/>
        </p:nvGrpSpPr>
        <p:grpSpPr>
          <a:xfrm>
            <a:off x="4235185" y="45615"/>
            <a:ext cx="673640" cy="846806"/>
            <a:chOff x="6453542" y="2996394"/>
            <a:chExt cx="540859" cy="679892"/>
          </a:xfrm>
        </p:grpSpPr>
        <p:sp>
          <p:nvSpPr>
            <p:cNvPr id="1763" name="Google Shape;1763;p35"/>
            <p:cNvSpPr/>
            <p:nvPr/>
          </p:nvSpPr>
          <p:spPr>
            <a:xfrm>
              <a:off x="6458150" y="3000706"/>
              <a:ext cx="531972" cy="671269"/>
            </a:xfrm>
            <a:custGeom>
              <a:avLst/>
              <a:gdLst/>
              <a:ahLst/>
              <a:cxnLst/>
              <a:rect l="l" t="t" r="r" b="b"/>
              <a:pathLst>
                <a:path w="16162" h="20394" extrusionOk="0">
                  <a:moveTo>
                    <a:pt x="5931" y="1"/>
                  </a:moveTo>
                  <a:cubicBezTo>
                    <a:pt x="5329" y="1"/>
                    <a:pt x="4774" y="393"/>
                    <a:pt x="4595" y="999"/>
                  </a:cubicBezTo>
                  <a:lnTo>
                    <a:pt x="146" y="16003"/>
                  </a:lnTo>
                  <a:cubicBezTo>
                    <a:pt x="128" y="16064"/>
                    <a:pt x="114" y="16124"/>
                    <a:pt x="107" y="16187"/>
                  </a:cubicBezTo>
                  <a:cubicBezTo>
                    <a:pt x="1" y="16864"/>
                    <a:pt x="411" y="17534"/>
                    <a:pt x="1087" y="17735"/>
                  </a:cubicBezTo>
                  <a:lnTo>
                    <a:pt x="9863" y="20336"/>
                  </a:lnTo>
                  <a:cubicBezTo>
                    <a:pt x="9995" y="20375"/>
                    <a:pt x="10128" y="20394"/>
                    <a:pt x="10259" y="20394"/>
                  </a:cubicBezTo>
                  <a:cubicBezTo>
                    <a:pt x="10861" y="20394"/>
                    <a:pt x="11416" y="20002"/>
                    <a:pt x="11595" y="19395"/>
                  </a:cubicBezTo>
                  <a:lnTo>
                    <a:pt x="16045" y="4392"/>
                  </a:lnTo>
                  <a:cubicBezTo>
                    <a:pt x="16162" y="3999"/>
                    <a:pt x="16096" y="3596"/>
                    <a:pt x="15899" y="3273"/>
                  </a:cubicBezTo>
                  <a:cubicBezTo>
                    <a:pt x="15726" y="2988"/>
                    <a:pt x="15450" y="2762"/>
                    <a:pt x="15104" y="2660"/>
                  </a:cubicBezTo>
                  <a:lnTo>
                    <a:pt x="6328" y="59"/>
                  </a:lnTo>
                  <a:cubicBezTo>
                    <a:pt x="6196" y="19"/>
                    <a:pt x="6062" y="1"/>
                    <a:pt x="59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6458150" y="3108404"/>
              <a:ext cx="531972" cy="563571"/>
            </a:xfrm>
            <a:custGeom>
              <a:avLst/>
              <a:gdLst/>
              <a:ahLst/>
              <a:cxnLst/>
              <a:rect l="l" t="t" r="r" b="b"/>
              <a:pathLst>
                <a:path w="16162" h="17122" extrusionOk="0">
                  <a:moveTo>
                    <a:pt x="15899" y="1"/>
                  </a:moveTo>
                  <a:cubicBezTo>
                    <a:pt x="14871" y="117"/>
                    <a:pt x="14025" y="793"/>
                    <a:pt x="13544" y="1599"/>
                  </a:cubicBezTo>
                  <a:cubicBezTo>
                    <a:pt x="12289" y="3695"/>
                    <a:pt x="11379" y="7203"/>
                    <a:pt x="10610" y="9516"/>
                  </a:cubicBezTo>
                  <a:cubicBezTo>
                    <a:pt x="10024" y="11282"/>
                    <a:pt x="9547" y="13892"/>
                    <a:pt x="7377" y="13892"/>
                  </a:cubicBezTo>
                  <a:cubicBezTo>
                    <a:pt x="7156" y="13892"/>
                    <a:pt x="6917" y="13865"/>
                    <a:pt x="6659" y="13807"/>
                  </a:cubicBezTo>
                  <a:cubicBezTo>
                    <a:pt x="5132" y="13465"/>
                    <a:pt x="3319" y="12706"/>
                    <a:pt x="1568" y="12706"/>
                  </a:cubicBezTo>
                  <a:cubicBezTo>
                    <a:pt x="1073" y="12706"/>
                    <a:pt x="584" y="12767"/>
                    <a:pt x="107" y="12915"/>
                  </a:cubicBezTo>
                  <a:cubicBezTo>
                    <a:pt x="1" y="13592"/>
                    <a:pt x="411" y="14262"/>
                    <a:pt x="1087" y="14463"/>
                  </a:cubicBezTo>
                  <a:lnTo>
                    <a:pt x="9863" y="17064"/>
                  </a:lnTo>
                  <a:cubicBezTo>
                    <a:pt x="9995" y="17103"/>
                    <a:pt x="10128" y="17122"/>
                    <a:pt x="10259" y="17122"/>
                  </a:cubicBezTo>
                  <a:cubicBezTo>
                    <a:pt x="10861" y="17122"/>
                    <a:pt x="11416" y="16730"/>
                    <a:pt x="11595" y="16123"/>
                  </a:cubicBezTo>
                  <a:lnTo>
                    <a:pt x="16045" y="1120"/>
                  </a:lnTo>
                  <a:cubicBezTo>
                    <a:pt x="16162" y="727"/>
                    <a:pt x="16096" y="324"/>
                    <a:pt x="15899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6618248" y="3072987"/>
              <a:ext cx="127315" cy="120930"/>
            </a:xfrm>
            <a:custGeom>
              <a:avLst/>
              <a:gdLst/>
              <a:ahLst/>
              <a:cxnLst/>
              <a:rect l="l" t="t" r="r" b="b"/>
              <a:pathLst>
                <a:path w="3868" h="3674" extrusionOk="0">
                  <a:moveTo>
                    <a:pt x="1899" y="0"/>
                  </a:moveTo>
                  <a:cubicBezTo>
                    <a:pt x="1107" y="0"/>
                    <a:pt x="378" y="517"/>
                    <a:pt x="140" y="1315"/>
                  </a:cubicBezTo>
                  <a:cubicBezTo>
                    <a:pt x="1" y="1787"/>
                    <a:pt x="59" y="2268"/>
                    <a:pt x="268" y="2675"/>
                  </a:cubicBezTo>
                  <a:cubicBezTo>
                    <a:pt x="488" y="3106"/>
                    <a:pt x="879" y="3448"/>
                    <a:pt x="1379" y="3597"/>
                  </a:cubicBezTo>
                  <a:cubicBezTo>
                    <a:pt x="1553" y="3649"/>
                    <a:pt x="1729" y="3673"/>
                    <a:pt x="1901" y="3673"/>
                  </a:cubicBezTo>
                  <a:cubicBezTo>
                    <a:pt x="2694" y="3673"/>
                    <a:pt x="3424" y="3156"/>
                    <a:pt x="3661" y="2359"/>
                  </a:cubicBezTo>
                  <a:cubicBezTo>
                    <a:pt x="3867" y="1666"/>
                    <a:pt x="3645" y="949"/>
                    <a:pt x="3148" y="490"/>
                  </a:cubicBezTo>
                  <a:cubicBezTo>
                    <a:pt x="2948" y="303"/>
                    <a:pt x="2702" y="160"/>
                    <a:pt x="2422" y="77"/>
                  </a:cubicBezTo>
                  <a:cubicBezTo>
                    <a:pt x="2248" y="25"/>
                    <a:pt x="2072" y="0"/>
                    <a:pt x="18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6627036" y="3089115"/>
              <a:ext cx="118527" cy="104801"/>
            </a:xfrm>
            <a:custGeom>
              <a:avLst/>
              <a:gdLst/>
              <a:ahLst/>
              <a:cxnLst/>
              <a:rect l="l" t="t" r="r" b="b"/>
              <a:pathLst>
                <a:path w="3601" h="3184" extrusionOk="0">
                  <a:moveTo>
                    <a:pt x="2881" y="0"/>
                  </a:moveTo>
                  <a:cubicBezTo>
                    <a:pt x="2684" y="880"/>
                    <a:pt x="2123" y="2225"/>
                    <a:pt x="508" y="2225"/>
                  </a:cubicBezTo>
                  <a:cubicBezTo>
                    <a:pt x="349" y="2225"/>
                    <a:pt x="181" y="2212"/>
                    <a:pt x="1" y="2185"/>
                  </a:cubicBezTo>
                  <a:lnTo>
                    <a:pt x="1" y="2185"/>
                  </a:lnTo>
                  <a:cubicBezTo>
                    <a:pt x="221" y="2616"/>
                    <a:pt x="612" y="2958"/>
                    <a:pt x="1112" y="3107"/>
                  </a:cubicBezTo>
                  <a:cubicBezTo>
                    <a:pt x="1286" y="3159"/>
                    <a:pt x="1462" y="3183"/>
                    <a:pt x="1634" y="3183"/>
                  </a:cubicBezTo>
                  <a:cubicBezTo>
                    <a:pt x="2427" y="3183"/>
                    <a:pt x="3157" y="2666"/>
                    <a:pt x="3394" y="1869"/>
                  </a:cubicBezTo>
                  <a:cubicBezTo>
                    <a:pt x="3600" y="1176"/>
                    <a:pt x="3378" y="459"/>
                    <a:pt x="2881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6566539" y="3247502"/>
              <a:ext cx="127249" cy="120930"/>
            </a:xfrm>
            <a:custGeom>
              <a:avLst/>
              <a:gdLst/>
              <a:ahLst/>
              <a:cxnLst/>
              <a:rect l="l" t="t" r="r" b="b"/>
              <a:pathLst>
                <a:path w="3866" h="3674" extrusionOk="0">
                  <a:moveTo>
                    <a:pt x="1899" y="1"/>
                  </a:moveTo>
                  <a:cubicBezTo>
                    <a:pt x="1106" y="1"/>
                    <a:pt x="377" y="517"/>
                    <a:pt x="140" y="1316"/>
                  </a:cubicBezTo>
                  <a:cubicBezTo>
                    <a:pt x="0" y="1788"/>
                    <a:pt x="59" y="2269"/>
                    <a:pt x="268" y="2674"/>
                  </a:cubicBezTo>
                  <a:cubicBezTo>
                    <a:pt x="487" y="3105"/>
                    <a:pt x="878" y="3449"/>
                    <a:pt x="1378" y="3598"/>
                  </a:cubicBezTo>
                  <a:cubicBezTo>
                    <a:pt x="1553" y="3649"/>
                    <a:pt x="1728" y="3674"/>
                    <a:pt x="1901" y="3674"/>
                  </a:cubicBezTo>
                  <a:cubicBezTo>
                    <a:pt x="2693" y="3674"/>
                    <a:pt x="3423" y="3157"/>
                    <a:pt x="3660" y="2359"/>
                  </a:cubicBezTo>
                  <a:cubicBezTo>
                    <a:pt x="3866" y="1667"/>
                    <a:pt x="3644" y="950"/>
                    <a:pt x="3147" y="491"/>
                  </a:cubicBezTo>
                  <a:cubicBezTo>
                    <a:pt x="2948" y="303"/>
                    <a:pt x="2701" y="160"/>
                    <a:pt x="2422" y="77"/>
                  </a:cubicBezTo>
                  <a:cubicBezTo>
                    <a:pt x="2248" y="26"/>
                    <a:pt x="2072" y="1"/>
                    <a:pt x="18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6514764" y="3422050"/>
              <a:ext cx="127282" cy="120930"/>
            </a:xfrm>
            <a:custGeom>
              <a:avLst/>
              <a:gdLst/>
              <a:ahLst/>
              <a:cxnLst/>
              <a:rect l="l" t="t" r="r" b="b"/>
              <a:pathLst>
                <a:path w="3867" h="3674" extrusionOk="0">
                  <a:moveTo>
                    <a:pt x="1899" y="1"/>
                  </a:moveTo>
                  <a:cubicBezTo>
                    <a:pt x="1107" y="1"/>
                    <a:pt x="378" y="517"/>
                    <a:pt x="140" y="1315"/>
                  </a:cubicBezTo>
                  <a:cubicBezTo>
                    <a:pt x="1" y="1787"/>
                    <a:pt x="60" y="2269"/>
                    <a:pt x="268" y="2674"/>
                  </a:cubicBezTo>
                  <a:cubicBezTo>
                    <a:pt x="488" y="3105"/>
                    <a:pt x="879" y="3448"/>
                    <a:pt x="1379" y="3597"/>
                  </a:cubicBezTo>
                  <a:cubicBezTo>
                    <a:pt x="1553" y="3649"/>
                    <a:pt x="1728" y="3673"/>
                    <a:pt x="1901" y="3673"/>
                  </a:cubicBezTo>
                  <a:cubicBezTo>
                    <a:pt x="2694" y="3673"/>
                    <a:pt x="3424" y="3156"/>
                    <a:pt x="3661" y="2359"/>
                  </a:cubicBezTo>
                  <a:cubicBezTo>
                    <a:pt x="3866" y="1666"/>
                    <a:pt x="3645" y="949"/>
                    <a:pt x="3148" y="491"/>
                  </a:cubicBezTo>
                  <a:cubicBezTo>
                    <a:pt x="2948" y="302"/>
                    <a:pt x="2702" y="159"/>
                    <a:pt x="2423" y="77"/>
                  </a:cubicBezTo>
                  <a:cubicBezTo>
                    <a:pt x="2248" y="25"/>
                    <a:pt x="2072" y="1"/>
                    <a:pt x="18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6523585" y="3438178"/>
              <a:ext cx="118461" cy="104801"/>
            </a:xfrm>
            <a:custGeom>
              <a:avLst/>
              <a:gdLst/>
              <a:ahLst/>
              <a:cxnLst/>
              <a:rect l="l" t="t" r="r" b="b"/>
              <a:pathLst>
                <a:path w="3599" h="3184" extrusionOk="0">
                  <a:moveTo>
                    <a:pt x="2880" y="1"/>
                  </a:moveTo>
                  <a:cubicBezTo>
                    <a:pt x="2683" y="879"/>
                    <a:pt x="2121" y="2225"/>
                    <a:pt x="507" y="2225"/>
                  </a:cubicBezTo>
                  <a:cubicBezTo>
                    <a:pt x="348" y="2225"/>
                    <a:pt x="180" y="2212"/>
                    <a:pt x="0" y="2184"/>
                  </a:cubicBezTo>
                  <a:lnTo>
                    <a:pt x="0" y="2184"/>
                  </a:lnTo>
                  <a:cubicBezTo>
                    <a:pt x="220" y="2615"/>
                    <a:pt x="611" y="2958"/>
                    <a:pt x="1111" y="3107"/>
                  </a:cubicBezTo>
                  <a:cubicBezTo>
                    <a:pt x="1285" y="3159"/>
                    <a:pt x="1460" y="3183"/>
                    <a:pt x="1633" y="3183"/>
                  </a:cubicBezTo>
                  <a:cubicBezTo>
                    <a:pt x="2426" y="3183"/>
                    <a:pt x="3156" y="2666"/>
                    <a:pt x="3393" y="1869"/>
                  </a:cubicBezTo>
                  <a:cubicBezTo>
                    <a:pt x="3598" y="1176"/>
                    <a:pt x="3377" y="459"/>
                    <a:pt x="2880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6809319" y="3129634"/>
              <a:ext cx="127315" cy="120930"/>
            </a:xfrm>
            <a:custGeom>
              <a:avLst/>
              <a:gdLst/>
              <a:ahLst/>
              <a:cxnLst/>
              <a:rect l="l" t="t" r="r" b="b"/>
              <a:pathLst>
                <a:path w="3868" h="3674" extrusionOk="0">
                  <a:moveTo>
                    <a:pt x="1900" y="1"/>
                  </a:moveTo>
                  <a:cubicBezTo>
                    <a:pt x="1108" y="1"/>
                    <a:pt x="378" y="517"/>
                    <a:pt x="141" y="1315"/>
                  </a:cubicBezTo>
                  <a:cubicBezTo>
                    <a:pt x="1" y="1787"/>
                    <a:pt x="59" y="2269"/>
                    <a:pt x="269" y="2674"/>
                  </a:cubicBezTo>
                  <a:cubicBezTo>
                    <a:pt x="488" y="3105"/>
                    <a:pt x="878" y="3449"/>
                    <a:pt x="1379" y="3598"/>
                  </a:cubicBezTo>
                  <a:cubicBezTo>
                    <a:pt x="1553" y="3649"/>
                    <a:pt x="1728" y="3674"/>
                    <a:pt x="1901" y="3674"/>
                  </a:cubicBezTo>
                  <a:cubicBezTo>
                    <a:pt x="2693" y="3674"/>
                    <a:pt x="3424" y="3156"/>
                    <a:pt x="3661" y="2359"/>
                  </a:cubicBezTo>
                  <a:cubicBezTo>
                    <a:pt x="3867" y="1667"/>
                    <a:pt x="3645" y="949"/>
                    <a:pt x="3148" y="491"/>
                  </a:cubicBezTo>
                  <a:cubicBezTo>
                    <a:pt x="2948" y="303"/>
                    <a:pt x="2702" y="159"/>
                    <a:pt x="2423" y="77"/>
                  </a:cubicBezTo>
                  <a:cubicBezTo>
                    <a:pt x="2249" y="25"/>
                    <a:pt x="2073" y="1"/>
                    <a:pt x="19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6818141" y="3145762"/>
              <a:ext cx="118494" cy="104801"/>
            </a:xfrm>
            <a:custGeom>
              <a:avLst/>
              <a:gdLst/>
              <a:ahLst/>
              <a:cxnLst/>
              <a:rect l="l" t="t" r="r" b="b"/>
              <a:pathLst>
                <a:path w="3600" h="3184" extrusionOk="0">
                  <a:moveTo>
                    <a:pt x="2880" y="1"/>
                  </a:moveTo>
                  <a:cubicBezTo>
                    <a:pt x="2683" y="879"/>
                    <a:pt x="2121" y="2225"/>
                    <a:pt x="508" y="2225"/>
                  </a:cubicBezTo>
                  <a:cubicBezTo>
                    <a:pt x="349" y="2225"/>
                    <a:pt x="180" y="2212"/>
                    <a:pt x="1" y="2184"/>
                  </a:cubicBezTo>
                  <a:lnTo>
                    <a:pt x="1" y="2184"/>
                  </a:lnTo>
                  <a:cubicBezTo>
                    <a:pt x="220" y="2615"/>
                    <a:pt x="610" y="2959"/>
                    <a:pt x="1111" y="3108"/>
                  </a:cubicBezTo>
                  <a:cubicBezTo>
                    <a:pt x="1285" y="3159"/>
                    <a:pt x="1460" y="3184"/>
                    <a:pt x="1633" y="3184"/>
                  </a:cubicBezTo>
                  <a:cubicBezTo>
                    <a:pt x="2425" y="3184"/>
                    <a:pt x="3156" y="2666"/>
                    <a:pt x="3393" y="1869"/>
                  </a:cubicBezTo>
                  <a:cubicBezTo>
                    <a:pt x="3599" y="1177"/>
                    <a:pt x="3377" y="459"/>
                    <a:pt x="2880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6757610" y="3304148"/>
              <a:ext cx="127282" cy="120930"/>
            </a:xfrm>
            <a:custGeom>
              <a:avLst/>
              <a:gdLst/>
              <a:ahLst/>
              <a:cxnLst/>
              <a:rect l="l" t="t" r="r" b="b"/>
              <a:pathLst>
                <a:path w="3867" h="3674" extrusionOk="0">
                  <a:moveTo>
                    <a:pt x="1898" y="0"/>
                  </a:moveTo>
                  <a:cubicBezTo>
                    <a:pt x="1106" y="0"/>
                    <a:pt x="376" y="517"/>
                    <a:pt x="140" y="1315"/>
                  </a:cubicBezTo>
                  <a:cubicBezTo>
                    <a:pt x="0" y="1787"/>
                    <a:pt x="59" y="2269"/>
                    <a:pt x="267" y="2675"/>
                  </a:cubicBezTo>
                  <a:cubicBezTo>
                    <a:pt x="487" y="3106"/>
                    <a:pt x="878" y="3448"/>
                    <a:pt x="1378" y="3597"/>
                  </a:cubicBezTo>
                  <a:cubicBezTo>
                    <a:pt x="1552" y="3649"/>
                    <a:pt x="1728" y="3673"/>
                    <a:pt x="1901" y="3673"/>
                  </a:cubicBezTo>
                  <a:cubicBezTo>
                    <a:pt x="2693" y="3673"/>
                    <a:pt x="3423" y="3156"/>
                    <a:pt x="3660" y="2360"/>
                  </a:cubicBezTo>
                  <a:cubicBezTo>
                    <a:pt x="3867" y="1666"/>
                    <a:pt x="3644" y="949"/>
                    <a:pt x="3146" y="490"/>
                  </a:cubicBezTo>
                  <a:cubicBezTo>
                    <a:pt x="2947" y="303"/>
                    <a:pt x="2702" y="160"/>
                    <a:pt x="2422" y="77"/>
                  </a:cubicBezTo>
                  <a:cubicBezTo>
                    <a:pt x="2247" y="25"/>
                    <a:pt x="2071" y="0"/>
                    <a:pt x="18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6705835" y="3478729"/>
              <a:ext cx="127315" cy="120930"/>
            </a:xfrm>
            <a:custGeom>
              <a:avLst/>
              <a:gdLst/>
              <a:ahLst/>
              <a:cxnLst/>
              <a:rect l="l" t="t" r="r" b="b"/>
              <a:pathLst>
                <a:path w="3868" h="3674" extrusionOk="0">
                  <a:moveTo>
                    <a:pt x="1899" y="1"/>
                  </a:moveTo>
                  <a:cubicBezTo>
                    <a:pt x="1106" y="1"/>
                    <a:pt x="378" y="518"/>
                    <a:pt x="140" y="1315"/>
                  </a:cubicBezTo>
                  <a:cubicBezTo>
                    <a:pt x="1" y="1787"/>
                    <a:pt x="59" y="2269"/>
                    <a:pt x="269" y="2674"/>
                  </a:cubicBezTo>
                  <a:cubicBezTo>
                    <a:pt x="488" y="3105"/>
                    <a:pt x="879" y="3448"/>
                    <a:pt x="1379" y="3597"/>
                  </a:cubicBezTo>
                  <a:cubicBezTo>
                    <a:pt x="1553" y="3649"/>
                    <a:pt x="1729" y="3673"/>
                    <a:pt x="1902" y="3673"/>
                  </a:cubicBezTo>
                  <a:cubicBezTo>
                    <a:pt x="2694" y="3673"/>
                    <a:pt x="3424" y="3156"/>
                    <a:pt x="3661" y="2359"/>
                  </a:cubicBezTo>
                  <a:cubicBezTo>
                    <a:pt x="3867" y="1666"/>
                    <a:pt x="3645" y="948"/>
                    <a:pt x="3148" y="490"/>
                  </a:cubicBezTo>
                  <a:cubicBezTo>
                    <a:pt x="2948" y="303"/>
                    <a:pt x="2702" y="159"/>
                    <a:pt x="2423" y="77"/>
                  </a:cubicBezTo>
                  <a:cubicBezTo>
                    <a:pt x="2248" y="25"/>
                    <a:pt x="2072" y="1"/>
                    <a:pt x="18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6714656" y="3494857"/>
              <a:ext cx="118494" cy="104801"/>
            </a:xfrm>
            <a:custGeom>
              <a:avLst/>
              <a:gdLst/>
              <a:ahLst/>
              <a:cxnLst/>
              <a:rect l="l" t="t" r="r" b="b"/>
              <a:pathLst>
                <a:path w="3600" h="3184" extrusionOk="0">
                  <a:moveTo>
                    <a:pt x="2880" y="0"/>
                  </a:moveTo>
                  <a:cubicBezTo>
                    <a:pt x="2683" y="880"/>
                    <a:pt x="2121" y="2225"/>
                    <a:pt x="508" y="2225"/>
                  </a:cubicBezTo>
                  <a:cubicBezTo>
                    <a:pt x="349" y="2225"/>
                    <a:pt x="180" y="2212"/>
                    <a:pt x="1" y="2184"/>
                  </a:cubicBezTo>
                  <a:lnTo>
                    <a:pt x="1" y="2184"/>
                  </a:lnTo>
                  <a:cubicBezTo>
                    <a:pt x="220" y="2615"/>
                    <a:pt x="611" y="2958"/>
                    <a:pt x="1111" y="3107"/>
                  </a:cubicBezTo>
                  <a:cubicBezTo>
                    <a:pt x="1285" y="3159"/>
                    <a:pt x="1461" y="3183"/>
                    <a:pt x="1634" y="3183"/>
                  </a:cubicBezTo>
                  <a:cubicBezTo>
                    <a:pt x="2426" y="3183"/>
                    <a:pt x="3156" y="2666"/>
                    <a:pt x="3393" y="1869"/>
                  </a:cubicBezTo>
                  <a:cubicBezTo>
                    <a:pt x="3599" y="1176"/>
                    <a:pt x="3377" y="458"/>
                    <a:pt x="2880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6575327" y="3263663"/>
              <a:ext cx="118461" cy="104768"/>
            </a:xfrm>
            <a:custGeom>
              <a:avLst/>
              <a:gdLst/>
              <a:ahLst/>
              <a:cxnLst/>
              <a:rect l="l" t="t" r="r" b="b"/>
              <a:pathLst>
                <a:path w="3599" h="3183" extrusionOk="0">
                  <a:moveTo>
                    <a:pt x="2880" y="0"/>
                  </a:moveTo>
                  <a:cubicBezTo>
                    <a:pt x="2684" y="878"/>
                    <a:pt x="2122" y="2224"/>
                    <a:pt x="509" y="2224"/>
                  </a:cubicBezTo>
                  <a:cubicBezTo>
                    <a:pt x="350" y="2224"/>
                    <a:pt x="181" y="2211"/>
                    <a:pt x="1" y="2183"/>
                  </a:cubicBezTo>
                  <a:lnTo>
                    <a:pt x="1" y="2183"/>
                  </a:lnTo>
                  <a:cubicBezTo>
                    <a:pt x="220" y="2614"/>
                    <a:pt x="611" y="2958"/>
                    <a:pt x="1111" y="3107"/>
                  </a:cubicBezTo>
                  <a:cubicBezTo>
                    <a:pt x="1286" y="3158"/>
                    <a:pt x="1461" y="3183"/>
                    <a:pt x="1634" y="3183"/>
                  </a:cubicBezTo>
                  <a:cubicBezTo>
                    <a:pt x="2426" y="3183"/>
                    <a:pt x="3156" y="2666"/>
                    <a:pt x="3393" y="1868"/>
                  </a:cubicBezTo>
                  <a:cubicBezTo>
                    <a:pt x="3599" y="1176"/>
                    <a:pt x="3377" y="459"/>
                    <a:pt x="2880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6766398" y="3320277"/>
              <a:ext cx="118494" cy="104801"/>
            </a:xfrm>
            <a:custGeom>
              <a:avLst/>
              <a:gdLst/>
              <a:ahLst/>
              <a:cxnLst/>
              <a:rect l="l" t="t" r="r" b="b"/>
              <a:pathLst>
                <a:path w="3600" h="3184" extrusionOk="0">
                  <a:moveTo>
                    <a:pt x="2879" y="0"/>
                  </a:moveTo>
                  <a:cubicBezTo>
                    <a:pt x="2684" y="880"/>
                    <a:pt x="2121" y="2225"/>
                    <a:pt x="507" y="2225"/>
                  </a:cubicBezTo>
                  <a:cubicBezTo>
                    <a:pt x="349" y="2225"/>
                    <a:pt x="180" y="2212"/>
                    <a:pt x="0" y="2185"/>
                  </a:cubicBezTo>
                  <a:lnTo>
                    <a:pt x="0" y="2185"/>
                  </a:lnTo>
                  <a:cubicBezTo>
                    <a:pt x="220" y="2616"/>
                    <a:pt x="611" y="2958"/>
                    <a:pt x="1111" y="3107"/>
                  </a:cubicBezTo>
                  <a:cubicBezTo>
                    <a:pt x="1285" y="3159"/>
                    <a:pt x="1461" y="3183"/>
                    <a:pt x="1634" y="3183"/>
                  </a:cubicBezTo>
                  <a:cubicBezTo>
                    <a:pt x="2426" y="3183"/>
                    <a:pt x="3156" y="2666"/>
                    <a:pt x="3393" y="1870"/>
                  </a:cubicBezTo>
                  <a:cubicBezTo>
                    <a:pt x="3600" y="1176"/>
                    <a:pt x="3377" y="459"/>
                    <a:pt x="2879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6642111" y="3092571"/>
              <a:ext cx="60959" cy="44797"/>
            </a:xfrm>
            <a:custGeom>
              <a:avLst/>
              <a:gdLst/>
              <a:ahLst/>
              <a:cxnLst/>
              <a:rect l="l" t="t" r="r" b="b"/>
              <a:pathLst>
                <a:path w="1852" h="1361" extrusionOk="0">
                  <a:moveTo>
                    <a:pt x="1202" y="0"/>
                  </a:moveTo>
                  <a:cubicBezTo>
                    <a:pt x="932" y="0"/>
                    <a:pt x="626" y="74"/>
                    <a:pt x="415" y="258"/>
                  </a:cubicBezTo>
                  <a:cubicBezTo>
                    <a:pt x="91" y="556"/>
                    <a:pt x="0" y="846"/>
                    <a:pt x="50" y="1234"/>
                  </a:cubicBezTo>
                  <a:cubicBezTo>
                    <a:pt x="61" y="1313"/>
                    <a:pt x="128" y="1360"/>
                    <a:pt x="196" y="1360"/>
                  </a:cubicBezTo>
                  <a:cubicBezTo>
                    <a:pt x="239" y="1360"/>
                    <a:pt x="283" y="1341"/>
                    <a:pt x="312" y="1299"/>
                  </a:cubicBezTo>
                  <a:lnTo>
                    <a:pt x="332" y="1269"/>
                  </a:lnTo>
                  <a:cubicBezTo>
                    <a:pt x="433" y="1124"/>
                    <a:pt x="378" y="1103"/>
                    <a:pt x="692" y="758"/>
                  </a:cubicBezTo>
                  <a:cubicBezTo>
                    <a:pt x="1240" y="351"/>
                    <a:pt x="1685" y="468"/>
                    <a:pt x="1769" y="299"/>
                  </a:cubicBezTo>
                  <a:cubicBezTo>
                    <a:pt x="1851" y="129"/>
                    <a:pt x="1559" y="0"/>
                    <a:pt x="1202" y="0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6833183" y="3149185"/>
              <a:ext cx="60893" cy="44830"/>
            </a:xfrm>
            <a:custGeom>
              <a:avLst/>
              <a:gdLst/>
              <a:ahLst/>
              <a:cxnLst/>
              <a:rect l="l" t="t" r="r" b="b"/>
              <a:pathLst>
                <a:path w="1850" h="1362" extrusionOk="0">
                  <a:moveTo>
                    <a:pt x="1201" y="1"/>
                  </a:moveTo>
                  <a:cubicBezTo>
                    <a:pt x="932" y="1"/>
                    <a:pt x="624" y="75"/>
                    <a:pt x="414" y="260"/>
                  </a:cubicBezTo>
                  <a:cubicBezTo>
                    <a:pt x="92" y="558"/>
                    <a:pt x="0" y="846"/>
                    <a:pt x="50" y="1234"/>
                  </a:cubicBezTo>
                  <a:cubicBezTo>
                    <a:pt x="61" y="1314"/>
                    <a:pt x="128" y="1361"/>
                    <a:pt x="195" y="1361"/>
                  </a:cubicBezTo>
                  <a:cubicBezTo>
                    <a:pt x="239" y="1361"/>
                    <a:pt x="282" y="1342"/>
                    <a:pt x="312" y="1299"/>
                  </a:cubicBezTo>
                  <a:lnTo>
                    <a:pt x="332" y="1270"/>
                  </a:lnTo>
                  <a:cubicBezTo>
                    <a:pt x="433" y="1126"/>
                    <a:pt x="379" y="1104"/>
                    <a:pt x="693" y="760"/>
                  </a:cubicBezTo>
                  <a:cubicBezTo>
                    <a:pt x="1241" y="351"/>
                    <a:pt x="1684" y="468"/>
                    <a:pt x="1767" y="299"/>
                  </a:cubicBezTo>
                  <a:cubicBezTo>
                    <a:pt x="1850" y="129"/>
                    <a:pt x="1558" y="1"/>
                    <a:pt x="1201" y="1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6590402" y="3267086"/>
              <a:ext cx="60893" cy="44797"/>
            </a:xfrm>
            <a:custGeom>
              <a:avLst/>
              <a:gdLst/>
              <a:ahLst/>
              <a:cxnLst/>
              <a:rect l="l" t="t" r="r" b="b"/>
              <a:pathLst>
                <a:path w="1850" h="1361" extrusionOk="0">
                  <a:moveTo>
                    <a:pt x="1201" y="1"/>
                  </a:moveTo>
                  <a:cubicBezTo>
                    <a:pt x="931" y="1"/>
                    <a:pt x="625" y="74"/>
                    <a:pt x="415" y="259"/>
                  </a:cubicBezTo>
                  <a:cubicBezTo>
                    <a:pt x="90" y="557"/>
                    <a:pt x="0" y="845"/>
                    <a:pt x="49" y="1233"/>
                  </a:cubicBezTo>
                  <a:cubicBezTo>
                    <a:pt x="59" y="1313"/>
                    <a:pt x="127" y="1361"/>
                    <a:pt x="195" y="1361"/>
                  </a:cubicBezTo>
                  <a:cubicBezTo>
                    <a:pt x="238" y="1361"/>
                    <a:pt x="281" y="1342"/>
                    <a:pt x="311" y="1299"/>
                  </a:cubicBezTo>
                  <a:lnTo>
                    <a:pt x="331" y="1270"/>
                  </a:lnTo>
                  <a:cubicBezTo>
                    <a:pt x="432" y="1125"/>
                    <a:pt x="378" y="1104"/>
                    <a:pt x="692" y="759"/>
                  </a:cubicBezTo>
                  <a:cubicBezTo>
                    <a:pt x="1240" y="350"/>
                    <a:pt x="1683" y="470"/>
                    <a:pt x="1767" y="299"/>
                  </a:cubicBezTo>
                  <a:cubicBezTo>
                    <a:pt x="1850" y="130"/>
                    <a:pt x="1558" y="1"/>
                    <a:pt x="1201" y="1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6538627" y="3441601"/>
              <a:ext cx="60893" cy="44830"/>
            </a:xfrm>
            <a:custGeom>
              <a:avLst/>
              <a:gdLst/>
              <a:ahLst/>
              <a:cxnLst/>
              <a:rect l="l" t="t" r="r" b="b"/>
              <a:pathLst>
                <a:path w="1850" h="1362" extrusionOk="0">
                  <a:moveTo>
                    <a:pt x="1202" y="1"/>
                  </a:moveTo>
                  <a:cubicBezTo>
                    <a:pt x="932" y="1"/>
                    <a:pt x="625" y="74"/>
                    <a:pt x="414" y="259"/>
                  </a:cubicBezTo>
                  <a:cubicBezTo>
                    <a:pt x="91" y="557"/>
                    <a:pt x="1" y="846"/>
                    <a:pt x="51" y="1234"/>
                  </a:cubicBezTo>
                  <a:cubicBezTo>
                    <a:pt x="61" y="1314"/>
                    <a:pt x="128" y="1361"/>
                    <a:pt x="196" y="1361"/>
                  </a:cubicBezTo>
                  <a:cubicBezTo>
                    <a:pt x="239" y="1361"/>
                    <a:pt x="283" y="1342"/>
                    <a:pt x="312" y="1299"/>
                  </a:cubicBezTo>
                  <a:lnTo>
                    <a:pt x="332" y="1270"/>
                  </a:lnTo>
                  <a:cubicBezTo>
                    <a:pt x="434" y="1126"/>
                    <a:pt x="378" y="1104"/>
                    <a:pt x="692" y="760"/>
                  </a:cubicBezTo>
                  <a:cubicBezTo>
                    <a:pt x="1240" y="352"/>
                    <a:pt x="1685" y="469"/>
                    <a:pt x="1767" y="299"/>
                  </a:cubicBezTo>
                  <a:cubicBezTo>
                    <a:pt x="1850" y="129"/>
                    <a:pt x="1558" y="1"/>
                    <a:pt x="1202" y="1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6781440" y="3323733"/>
              <a:ext cx="60926" cy="44797"/>
            </a:xfrm>
            <a:custGeom>
              <a:avLst/>
              <a:gdLst/>
              <a:ahLst/>
              <a:cxnLst/>
              <a:rect l="l" t="t" r="r" b="b"/>
              <a:pathLst>
                <a:path w="1851" h="1361" extrusionOk="0">
                  <a:moveTo>
                    <a:pt x="1203" y="1"/>
                  </a:moveTo>
                  <a:cubicBezTo>
                    <a:pt x="933" y="1"/>
                    <a:pt x="626" y="74"/>
                    <a:pt x="416" y="259"/>
                  </a:cubicBezTo>
                  <a:cubicBezTo>
                    <a:pt x="91" y="557"/>
                    <a:pt x="1" y="846"/>
                    <a:pt x="50" y="1234"/>
                  </a:cubicBezTo>
                  <a:cubicBezTo>
                    <a:pt x="61" y="1313"/>
                    <a:pt x="128" y="1361"/>
                    <a:pt x="196" y="1361"/>
                  </a:cubicBezTo>
                  <a:cubicBezTo>
                    <a:pt x="239" y="1361"/>
                    <a:pt x="283" y="1341"/>
                    <a:pt x="313" y="1299"/>
                  </a:cubicBezTo>
                  <a:lnTo>
                    <a:pt x="332" y="1270"/>
                  </a:lnTo>
                  <a:cubicBezTo>
                    <a:pt x="433" y="1124"/>
                    <a:pt x="379" y="1103"/>
                    <a:pt x="692" y="759"/>
                  </a:cubicBezTo>
                  <a:cubicBezTo>
                    <a:pt x="1240" y="351"/>
                    <a:pt x="1685" y="469"/>
                    <a:pt x="1768" y="299"/>
                  </a:cubicBezTo>
                  <a:cubicBezTo>
                    <a:pt x="1850" y="129"/>
                    <a:pt x="1559" y="1"/>
                    <a:pt x="1203" y="1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6729698" y="3498313"/>
              <a:ext cx="60926" cy="44797"/>
            </a:xfrm>
            <a:custGeom>
              <a:avLst/>
              <a:gdLst/>
              <a:ahLst/>
              <a:cxnLst/>
              <a:rect l="l" t="t" r="r" b="b"/>
              <a:pathLst>
                <a:path w="1851" h="1361" extrusionOk="0">
                  <a:moveTo>
                    <a:pt x="1203" y="0"/>
                  </a:moveTo>
                  <a:cubicBezTo>
                    <a:pt x="933" y="0"/>
                    <a:pt x="626" y="74"/>
                    <a:pt x="416" y="259"/>
                  </a:cubicBezTo>
                  <a:cubicBezTo>
                    <a:pt x="92" y="557"/>
                    <a:pt x="0" y="845"/>
                    <a:pt x="50" y="1234"/>
                  </a:cubicBezTo>
                  <a:cubicBezTo>
                    <a:pt x="61" y="1313"/>
                    <a:pt x="128" y="1360"/>
                    <a:pt x="196" y="1360"/>
                  </a:cubicBezTo>
                  <a:cubicBezTo>
                    <a:pt x="239" y="1360"/>
                    <a:pt x="283" y="1341"/>
                    <a:pt x="312" y="1298"/>
                  </a:cubicBezTo>
                  <a:lnTo>
                    <a:pt x="332" y="1270"/>
                  </a:lnTo>
                  <a:cubicBezTo>
                    <a:pt x="433" y="1124"/>
                    <a:pt x="379" y="1103"/>
                    <a:pt x="693" y="759"/>
                  </a:cubicBezTo>
                  <a:cubicBezTo>
                    <a:pt x="1241" y="350"/>
                    <a:pt x="1685" y="468"/>
                    <a:pt x="1769" y="298"/>
                  </a:cubicBezTo>
                  <a:cubicBezTo>
                    <a:pt x="1851" y="129"/>
                    <a:pt x="1559" y="0"/>
                    <a:pt x="1203" y="0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6453542" y="2996394"/>
              <a:ext cx="540859" cy="679892"/>
            </a:xfrm>
            <a:custGeom>
              <a:avLst/>
              <a:gdLst/>
              <a:ahLst/>
              <a:cxnLst/>
              <a:rect l="l" t="t" r="r" b="b"/>
              <a:pathLst>
                <a:path w="16432" h="20656" extrusionOk="0">
                  <a:moveTo>
                    <a:pt x="6072" y="262"/>
                  </a:moveTo>
                  <a:cubicBezTo>
                    <a:pt x="6190" y="262"/>
                    <a:pt x="6311" y="279"/>
                    <a:pt x="6431" y="313"/>
                  </a:cubicBezTo>
                  <a:lnTo>
                    <a:pt x="15207" y="2914"/>
                  </a:lnTo>
                  <a:cubicBezTo>
                    <a:pt x="15507" y="3004"/>
                    <a:pt x="15764" y="3200"/>
                    <a:pt x="15927" y="3471"/>
                  </a:cubicBezTo>
                  <a:cubicBezTo>
                    <a:pt x="16112" y="3775"/>
                    <a:pt x="16160" y="4145"/>
                    <a:pt x="16059" y="4486"/>
                  </a:cubicBezTo>
                  <a:lnTo>
                    <a:pt x="11611" y="19489"/>
                  </a:lnTo>
                  <a:cubicBezTo>
                    <a:pt x="11515" y="19813"/>
                    <a:pt x="11298" y="20080"/>
                    <a:pt x="11001" y="20240"/>
                  </a:cubicBezTo>
                  <a:cubicBezTo>
                    <a:pt x="10814" y="20343"/>
                    <a:pt x="10609" y="20394"/>
                    <a:pt x="10401" y="20394"/>
                  </a:cubicBezTo>
                  <a:cubicBezTo>
                    <a:pt x="10281" y="20394"/>
                    <a:pt x="10159" y="20377"/>
                    <a:pt x="10040" y="20341"/>
                  </a:cubicBezTo>
                  <a:lnTo>
                    <a:pt x="1264" y="17740"/>
                  </a:lnTo>
                  <a:cubicBezTo>
                    <a:pt x="660" y="17561"/>
                    <a:pt x="279" y="16958"/>
                    <a:pt x="376" y="16334"/>
                  </a:cubicBezTo>
                  <a:cubicBezTo>
                    <a:pt x="382" y="16283"/>
                    <a:pt x="393" y="16229"/>
                    <a:pt x="412" y="16170"/>
                  </a:cubicBezTo>
                  <a:lnTo>
                    <a:pt x="4860" y="1166"/>
                  </a:lnTo>
                  <a:cubicBezTo>
                    <a:pt x="5022" y="616"/>
                    <a:pt x="5526" y="262"/>
                    <a:pt x="6072" y="262"/>
                  </a:cubicBezTo>
                  <a:close/>
                  <a:moveTo>
                    <a:pt x="6074" y="0"/>
                  </a:moveTo>
                  <a:cubicBezTo>
                    <a:pt x="5416" y="0"/>
                    <a:pt x="4807" y="429"/>
                    <a:pt x="4610" y="1092"/>
                  </a:cubicBezTo>
                  <a:lnTo>
                    <a:pt x="162" y="16095"/>
                  </a:lnTo>
                  <a:cubicBezTo>
                    <a:pt x="141" y="16169"/>
                    <a:pt x="126" y="16235"/>
                    <a:pt x="117" y="16296"/>
                  </a:cubicBezTo>
                  <a:cubicBezTo>
                    <a:pt x="0" y="17046"/>
                    <a:pt x="461" y="17774"/>
                    <a:pt x="1190" y="17990"/>
                  </a:cubicBezTo>
                  <a:lnTo>
                    <a:pt x="9966" y="20591"/>
                  </a:lnTo>
                  <a:cubicBezTo>
                    <a:pt x="10110" y="20634"/>
                    <a:pt x="10255" y="20655"/>
                    <a:pt x="10400" y="20655"/>
                  </a:cubicBezTo>
                  <a:cubicBezTo>
                    <a:pt x="10650" y="20655"/>
                    <a:pt x="10899" y="20594"/>
                    <a:pt x="11126" y="20471"/>
                  </a:cubicBezTo>
                  <a:cubicBezTo>
                    <a:pt x="11483" y="20277"/>
                    <a:pt x="11744" y="19955"/>
                    <a:pt x="11860" y="19564"/>
                  </a:cubicBezTo>
                  <a:lnTo>
                    <a:pt x="16308" y="4559"/>
                  </a:lnTo>
                  <a:cubicBezTo>
                    <a:pt x="16432" y="4148"/>
                    <a:pt x="16374" y="3703"/>
                    <a:pt x="16151" y="3334"/>
                  </a:cubicBezTo>
                  <a:cubicBezTo>
                    <a:pt x="15953" y="3010"/>
                    <a:pt x="15644" y="2773"/>
                    <a:pt x="15281" y="2664"/>
                  </a:cubicBezTo>
                  <a:lnTo>
                    <a:pt x="6505" y="63"/>
                  </a:lnTo>
                  <a:cubicBezTo>
                    <a:pt x="6362" y="21"/>
                    <a:pt x="6217" y="0"/>
                    <a:pt x="6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6648563" y="3091485"/>
              <a:ext cx="152166" cy="489676"/>
            </a:xfrm>
            <a:custGeom>
              <a:avLst/>
              <a:gdLst/>
              <a:ahLst/>
              <a:cxnLst/>
              <a:rect l="l" t="t" r="r" b="b"/>
              <a:pathLst>
                <a:path w="4623" h="14877" extrusionOk="0">
                  <a:moveTo>
                    <a:pt x="4478" y="1"/>
                  </a:moveTo>
                  <a:cubicBezTo>
                    <a:pt x="4422" y="1"/>
                    <a:pt x="4369" y="37"/>
                    <a:pt x="4353" y="93"/>
                  </a:cubicBezTo>
                  <a:lnTo>
                    <a:pt x="20" y="14710"/>
                  </a:lnTo>
                  <a:cubicBezTo>
                    <a:pt x="0" y="14779"/>
                    <a:pt x="39" y="14851"/>
                    <a:pt x="108" y="14871"/>
                  </a:cubicBezTo>
                  <a:cubicBezTo>
                    <a:pt x="120" y="14876"/>
                    <a:pt x="133" y="14877"/>
                    <a:pt x="145" y="14877"/>
                  </a:cubicBezTo>
                  <a:cubicBezTo>
                    <a:pt x="201" y="14877"/>
                    <a:pt x="253" y="14839"/>
                    <a:pt x="270" y="14784"/>
                  </a:cubicBezTo>
                  <a:lnTo>
                    <a:pt x="4603" y="168"/>
                  </a:lnTo>
                  <a:cubicBezTo>
                    <a:pt x="4623" y="99"/>
                    <a:pt x="4584" y="25"/>
                    <a:pt x="4516" y="6"/>
                  </a:cubicBezTo>
                  <a:cubicBezTo>
                    <a:pt x="4503" y="2"/>
                    <a:pt x="4490" y="1"/>
                    <a:pt x="44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6614035" y="3068741"/>
              <a:ext cx="135906" cy="129455"/>
            </a:xfrm>
            <a:custGeom>
              <a:avLst/>
              <a:gdLst/>
              <a:ahLst/>
              <a:cxnLst/>
              <a:rect l="l" t="t" r="r" b="b"/>
              <a:pathLst>
                <a:path w="4129" h="3933" extrusionOk="0">
                  <a:moveTo>
                    <a:pt x="2031" y="261"/>
                  </a:moveTo>
                  <a:cubicBezTo>
                    <a:pt x="2191" y="261"/>
                    <a:pt x="2354" y="283"/>
                    <a:pt x="2515" y="331"/>
                  </a:cubicBezTo>
                  <a:cubicBezTo>
                    <a:pt x="2771" y="407"/>
                    <a:pt x="2996" y="535"/>
                    <a:pt x="3188" y="715"/>
                  </a:cubicBezTo>
                  <a:cubicBezTo>
                    <a:pt x="3668" y="1157"/>
                    <a:pt x="3851" y="1822"/>
                    <a:pt x="3664" y="2449"/>
                  </a:cubicBezTo>
                  <a:cubicBezTo>
                    <a:pt x="3444" y="3189"/>
                    <a:pt x="2764" y="3670"/>
                    <a:pt x="2029" y="3670"/>
                  </a:cubicBezTo>
                  <a:cubicBezTo>
                    <a:pt x="1868" y="3670"/>
                    <a:pt x="1705" y="3647"/>
                    <a:pt x="1544" y="3599"/>
                  </a:cubicBezTo>
                  <a:cubicBezTo>
                    <a:pt x="1092" y="3465"/>
                    <a:pt x="726" y="3161"/>
                    <a:pt x="512" y="2742"/>
                  </a:cubicBezTo>
                  <a:cubicBezTo>
                    <a:pt x="311" y="2353"/>
                    <a:pt x="270" y="1904"/>
                    <a:pt x="395" y="1481"/>
                  </a:cubicBezTo>
                  <a:cubicBezTo>
                    <a:pt x="614" y="741"/>
                    <a:pt x="1295" y="261"/>
                    <a:pt x="2031" y="261"/>
                  </a:cubicBezTo>
                  <a:close/>
                  <a:moveTo>
                    <a:pt x="2030" y="1"/>
                  </a:moveTo>
                  <a:cubicBezTo>
                    <a:pt x="1182" y="1"/>
                    <a:pt x="397" y="555"/>
                    <a:pt x="145" y="1408"/>
                  </a:cubicBezTo>
                  <a:cubicBezTo>
                    <a:pt x="0" y="1895"/>
                    <a:pt x="49" y="2412"/>
                    <a:pt x="281" y="2863"/>
                  </a:cubicBezTo>
                  <a:cubicBezTo>
                    <a:pt x="524" y="3338"/>
                    <a:pt x="958" y="3698"/>
                    <a:pt x="1471" y="3852"/>
                  </a:cubicBezTo>
                  <a:cubicBezTo>
                    <a:pt x="1657" y="3906"/>
                    <a:pt x="1845" y="3933"/>
                    <a:pt x="2028" y="3933"/>
                  </a:cubicBezTo>
                  <a:cubicBezTo>
                    <a:pt x="2876" y="3933"/>
                    <a:pt x="3661" y="3379"/>
                    <a:pt x="3913" y="2525"/>
                  </a:cubicBezTo>
                  <a:cubicBezTo>
                    <a:pt x="4128" y="1801"/>
                    <a:pt x="3918" y="1034"/>
                    <a:pt x="3364" y="525"/>
                  </a:cubicBezTo>
                  <a:cubicBezTo>
                    <a:pt x="3142" y="317"/>
                    <a:pt x="2882" y="168"/>
                    <a:pt x="2588" y="82"/>
                  </a:cubicBezTo>
                  <a:cubicBezTo>
                    <a:pt x="2402" y="27"/>
                    <a:pt x="2215" y="1"/>
                    <a:pt x="20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6562260" y="3243256"/>
              <a:ext cx="135906" cy="129488"/>
            </a:xfrm>
            <a:custGeom>
              <a:avLst/>
              <a:gdLst/>
              <a:ahLst/>
              <a:cxnLst/>
              <a:rect l="l" t="t" r="r" b="b"/>
              <a:pathLst>
                <a:path w="4129" h="3934" extrusionOk="0">
                  <a:moveTo>
                    <a:pt x="2027" y="259"/>
                  </a:moveTo>
                  <a:cubicBezTo>
                    <a:pt x="2191" y="259"/>
                    <a:pt x="2355" y="284"/>
                    <a:pt x="2516" y="332"/>
                  </a:cubicBezTo>
                  <a:cubicBezTo>
                    <a:pt x="2771" y="407"/>
                    <a:pt x="2998" y="536"/>
                    <a:pt x="3189" y="716"/>
                  </a:cubicBezTo>
                  <a:cubicBezTo>
                    <a:pt x="3669" y="1157"/>
                    <a:pt x="3851" y="1822"/>
                    <a:pt x="3665" y="2450"/>
                  </a:cubicBezTo>
                  <a:cubicBezTo>
                    <a:pt x="3446" y="3190"/>
                    <a:pt x="2765" y="3671"/>
                    <a:pt x="2029" y="3671"/>
                  </a:cubicBezTo>
                  <a:cubicBezTo>
                    <a:pt x="1869" y="3671"/>
                    <a:pt x="1706" y="3648"/>
                    <a:pt x="1546" y="3600"/>
                  </a:cubicBezTo>
                  <a:cubicBezTo>
                    <a:pt x="1093" y="3466"/>
                    <a:pt x="727" y="3163"/>
                    <a:pt x="512" y="2743"/>
                  </a:cubicBezTo>
                  <a:cubicBezTo>
                    <a:pt x="312" y="2353"/>
                    <a:pt x="270" y="1904"/>
                    <a:pt x="396" y="1482"/>
                  </a:cubicBezTo>
                  <a:cubicBezTo>
                    <a:pt x="525" y="1045"/>
                    <a:pt x="818" y="685"/>
                    <a:pt x="1218" y="467"/>
                  </a:cubicBezTo>
                  <a:cubicBezTo>
                    <a:pt x="1470" y="330"/>
                    <a:pt x="1749" y="259"/>
                    <a:pt x="2027" y="259"/>
                  </a:cubicBezTo>
                  <a:close/>
                  <a:moveTo>
                    <a:pt x="2027" y="1"/>
                  </a:moveTo>
                  <a:cubicBezTo>
                    <a:pt x="1704" y="1"/>
                    <a:pt x="1385" y="81"/>
                    <a:pt x="1093" y="239"/>
                  </a:cubicBezTo>
                  <a:cubicBezTo>
                    <a:pt x="632" y="489"/>
                    <a:pt x="295" y="904"/>
                    <a:pt x="146" y="1408"/>
                  </a:cubicBezTo>
                  <a:cubicBezTo>
                    <a:pt x="1" y="1896"/>
                    <a:pt x="51" y="2413"/>
                    <a:pt x="282" y="2864"/>
                  </a:cubicBezTo>
                  <a:cubicBezTo>
                    <a:pt x="527" y="3346"/>
                    <a:pt x="951" y="3697"/>
                    <a:pt x="1472" y="3851"/>
                  </a:cubicBezTo>
                  <a:cubicBezTo>
                    <a:pt x="1658" y="3907"/>
                    <a:pt x="1846" y="3933"/>
                    <a:pt x="2030" y="3933"/>
                  </a:cubicBezTo>
                  <a:cubicBezTo>
                    <a:pt x="2878" y="3933"/>
                    <a:pt x="3663" y="3380"/>
                    <a:pt x="3915" y="2526"/>
                  </a:cubicBezTo>
                  <a:cubicBezTo>
                    <a:pt x="4129" y="1802"/>
                    <a:pt x="3919" y="1035"/>
                    <a:pt x="3366" y="525"/>
                  </a:cubicBezTo>
                  <a:cubicBezTo>
                    <a:pt x="3144" y="318"/>
                    <a:pt x="2883" y="169"/>
                    <a:pt x="2589" y="83"/>
                  </a:cubicBezTo>
                  <a:cubicBezTo>
                    <a:pt x="2404" y="28"/>
                    <a:pt x="2215" y="1"/>
                    <a:pt x="20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6510551" y="3417836"/>
              <a:ext cx="135906" cy="129455"/>
            </a:xfrm>
            <a:custGeom>
              <a:avLst/>
              <a:gdLst/>
              <a:ahLst/>
              <a:cxnLst/>
              <a:rect l="l" t="t" r="r" b="b"/>
              <a:pathLst>
                <a:path w="4129" h="3933" extrusionOk="0">
                  <a:moveTo>
                    <a:pt x="2029" y="259"/>
                  </a:moveTo>
                  <a:cubicBezTo>
                    <a:pt x="2189" y="259"/>
                    <a:pt x="2353" y="281"/>
                    <a:pt x="2513" y="329"/>
                  </a:cubicBezTo>
                  <a:cubicBezTo>
                    <a:pt x="2769" y="406"/>
                    <a:pt x="2995" y="535"/>
                    <a:pt x="3187" y="714"/>
                  </a:cubicBezTo>
                  <a:cubicBezTo>
                    <a:pt x="3668" y="1158"/>
                    <a:pt x="3851" y="1823"/>
                    <a:pt x="3664" y="2451"/>
                  </a:cubicBezTo>
                  <a:cubicBezTo>
                    <a:pt x="3535" y="2887"/>
                    <a:pt x="3242" y="3248"/>
                    <a:pt x="2842" y="3465"/>
                  </a:cubicBezTo>
                  <a:cubicBezTo>
                    <a:pt x="2590" y="3602"/>
                    <a:pt x="2313" y="3672"/>
                    <a:pt x="2033" y="3672"/>
                  </a:cubicBezTo>
                  <a:cubicBezTo>
                    <a:pt x="1870" y="3672"/>
                    <a:pt x="1705" y="3648"/>
                    <a:pt x="1544" y="3600"/>
                  </a:cubicBezTo>
                  <a:cubicBezTo>
                    <a:pt x="1092" y="3466"/>
                    <a:pt x="726" y="3161"/>
                    <a:pt x="512" y="2742"/>
                  </a:cubicBezTo>
                  <a:cubicBezTo>
                    <a:pt x="310" y="2351"/>
                    <a:pt x="268" y="1903"/>
                    <a:pt x="394" y="1480"/>
                  </a:cubicBezTo>
                  <a:cubicBezTo>
                    <a:pt x="613" y="739"/>
                    <a:pt x="1294" y="259"/>
                    <a:pt x="2029" y="259"/>
                  </a:cubicBezTo>
                  <a:close/>
                  <a:moveTo>
                    <a:pt x="2030" y="0"/>
                  </a:moveTo>
                  <a:cubicBezTo>
                    <a:pt x="1182" y="0"/>
                    <a:pt x="397" y="554"/>
                    <a:pt x="145" y="1407"/>
                  </a:cubicBezTo>
                  <a:cubicBezTo>
                    <a:pt x="0" y="1895"/>
                    <a:pt x="49" y="2411"/>
                    <a:pt x="281" y="2861"/>
                  </a:cubicBezTo>
                  <a:cubicBezTo>
                    <a:pt x="523" y="3338"/>
                    <a:pt x="957" y="3699"/>
                    <a:pt x="1471" y="3850"/>
                  </a:cubicBezTo>
                  <a:cubicBezTo>
                    <a:pt x="1656" y="3904"/>
                    <a:pt x="1845" y="3933"/>
                    <a:pt x="2032" y="3933"/>
                  </a:cubicBezTo>
                  <a:cubicBezTo>
                    <a:pt x="2356" y="3933"/>
                    <a:pt x="2676" y="3851"/>
                    <a:pt x="2968" y="3693"/>
                  </a:cubicBezTo>
                  <a:cubicBezTo>
                    <a:pt x="3428" y="3443"/>
                    <a:pt x="3766" y="3028"/>
                    <a:pt x="3914" y="2524"/>
                  </a:cubicBezTo>
                  <a:cubicBezTo>
                    <a:pt x="4128" y="1801"/>
                    <a:pt x="3918" y="1034"/>
                    <a:pt x="3364" y="524"/>
                  </a:cubicBezTo>
                  <a:cubicBezTo>
                    <a:pt x="3144" y="317"/>
                    <a:pt x="2882" y="168"/>
                    <a:pt x="2588" y="81"/>
                  </a:cubicBezTo>
                  <a:cubicBezTo>
                    <a:pt x="2402" y="26"/>
                    <a:pt x="2215" y="0"/>
                    <a:pt x="20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6805139" y="3125388"/>
              <a:ext cx="135906" cy="129455"/>
            </a:xfrm>
            <a:custGeom>
              <a:avLst/>
              <a:gdLst/>
              <a:ahLst/>
              <a:cxnLst/>
              <a:rect l="l" t="t" r="r" b="b"/>
              <a:pathLst>
                <a:path w="4129" h="3933" extrusionOk="0">
                  <a:moveTo>
                    <a:pt x="2026" y="258"/>
                  </a:moveTo>
                  <a:cubicBezTo>
                    <a:pt x="2187" y="258"/>
                    <a:pt x="2352" y="282"/>
                    <a:pt x="2514" y="329"/>
                  </a:cubicBezTo>
                  <a:cubicBezTo>
                    <a:pt x="2769" y="405"/>
                    <a:pt x="2995" y="535"/>
                    <a:pt x="3187" y="713"/>
                  </a:cubicBezTo>
                  <a:cubicBezTo>
                    <a:pt x="3667" y="1158"/>
                    <a:pt x="3849" y="1823"/>
                    <a:pt x="3663" y="2451"/>
                  </a:cubicBezTo>
                  <a:cubicBezTo>
                    <a:pt x="3533" y="2887"/>
                    <a:pt x="3241" y="3247"/>
                    <a:pt x="2842" y="3464"/>
                  </a:cubicBezTo>
                  <a:cubicBezTo>
                    <a:pt x="2589" y="3602"/>
                    <a:pt x="2312" y="3671"/>
                    <a:pt x="2032" y="3671"/>
                  </a:cubicBezTo>
                  <a:cubicBezTo>
                    <a:pt x="1869" y="3671"/>
                    <a:pt x="1705" y="3648"/>
                    <a:pt x="1544" y="3600"/>
                  </a:cubicBezTo>
                  <a:cubicBezTo>
                    <a:pt x="1092" y="3466"/>
                    <a:pt x="727" y="3163"/>
                    <a:pt x="512" y="2742"/>
                  </a:cubicBezTo>
                  <a:cubicBezTo>
                    <a:pt x="310" y="2351"/>
                    <a:pt x="269" y="1903"/>
                    <a:pt x="394" y="1480"/>
                  </a:cubicBezTo>
                  <a:cubicBezTo>
                    <a:pt x="523" y="1042"/>
                    <a:pt x="816" y="684"/>
                    <a:pt x="1216" y="466"/>
                  </a:cubicBezTo>
                  <a:cubicBezTo>
                    <a:pt x="1468" y="328"/>
                    <a:pt x="1746" y="258"/>
                    <a:pt x="2026" y="258"/>
                  </a:cubicBezTo>
                  <a:close/>
                  <a:moveTo>
                    <a:pt x="2025" y="0"/>
                  </a:moveTo>
                  <a:cubicBezTo>
                    <a:pt x="1702" y="0"/>
                    <a:pt x="1384" y="80"/>
                    <a:pt x="1093" y="239"/>
                  </a:cubicBezTo>
                  <a:cubicBezTo>
                    <a:pt x="631" y="489"/>
                    <a:pt x="295" y="904"/>
                    <a:pt x="146" y="1408"/>
                  </a:cubicBezTo>
                  <a:cubicBezTo>
                    <a:pt x="0" y="1894"/>
                    <a:pt x="49" y="2413"/>
                    <a:pt x="282" y="2863"/>
                  </a:cubicBezTo>
                  <a:cubicBezTo>
                    <a:pt x="528" y="3346"/>
                    <a:pt x="951" y="3697"/>
                    <a:pt x="1473" y="3851"/>
                  </a:cubicBezTo>
                  <a:cubicBezTo>
                    <a:pt x="1658" y="3905"/>
                    <a:pt x="1846" y="3933"/>
                    <a:pt x="2034" y="3933"/>
                  </a:cubicBezTo>
                  <a:cubicBezTo>
                    <a:pt x="2357" y="3933"/>
                    <a:pt x="2678" y="3852"/>
                    <a:pt x="2968" y="3694"/>
                  </a:cubicBezTo>
                  <a:cubicBezTo>
                    <a:pt x="3430" y="3445"/>
                    <a:pt x="3766" y="3029"/>
                    <a:pt x="3915" y="2525"/>
                  </a:cubicBezTo>
                  <a:cubicBezTo>
                    <a:pt x="4128" y="1801"/>
                    <a:pt x="3917" y="1034"/>
                    <a:pt x="3365" y="525"/>
                  </a:cubicBezTo>
                  <a:cubicBezTo>
                    <a:pt x="3143" y="318"/>
                    <a:pt x="2882" y="169"/>
                    <a:pt x="2589" y="83"/>
                  </a:cubicBezTo>
                  <a:cubicBezTo>
                    <a:pt x="2403" y="28"/>
                    <a:pt x="2213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6753364" y="3299902"/>
              <a:ext cx="135939" cy="129455"/>
            </a:xfrm>
            <a:custGeom>
              <a:avLst/>
              <a:gdLst/>
              <a:ahLst/>
              <a:cxnLst/>
              <a:rect l="l" t="t" r="r" b="b"/>
              <a:pathLst>
                <a:path w="4130" h="3933" extrusionOk="0">
                  <a:moveTo>
                    <a:pt x="2025" y="260"/>
                  </a:moveTo>
                  <a:cubicBezTo>
                    <a:pt x="2189" y="260"/>
                    <a:pt x="2353" y="283"/>
                    <a:pt x="2514" y="331"/>
                  </a:cubicBezTo>
                  <a:cubicBezTo>
                    <a:pt x="2769" y="407"/>
                    <a:pt x="2996" y="536"/>
                    <a:pt x="3187" y="715"/>
                  </a:cubicBezTo>
                  <a:cubicBezTo>
                    <a:pt x="3668" y="1158"/>
                    <a:pt x="3850" y="1824"/>
                    <a:pt x="3664" y="2452"/>
                  </a:cubicBezTo>
                  <a:cubicBezTo>
                    <a:pt x="3444" y="3192"/>
                    <a:pt x="2763" y="3672"/>
                    <a:pt x="2028" y="3672"/>
                  </a:cubicBezTo>
                  <a:cubicBezTo>
                    <a:pt x="1868" y="3672"/>
                    <a:pt x="1705" y="3649"/>
                    <a:pt x="1544" y="3602"/>
                  </a:cubicBezTo>
                  <a:cubicBezTo>
                    <a:pt x="1092" y="3468"/>
                    <a:pt x="726" y="3164"/>
                    <a:pt x="512" y="2744"/>
                  </a:cubicBezTo>
                  <a:cubicBezTo>
                    <a:pt x="310" y="2353"/>
                    <a:pt x="269" y="1905"/>
                    <a:pt x="394" y="1481"/>
                  </a:cubicBezTo>
                  <a:cubicBezTo>
                    <a:pt x="523" y="1044"/>
                    <a:pt x="816" y="685"/>
                    <a:pt x="1216" y="467"/>
                  </a:cubicBezTo>
                  <a:cubicBezTo>
                    <a:pt x="1469" y="330"/>
                    <a:pt x="1746" y="260"/>
                    <a:pt x="2025" y="260"/>
                  </a:cubicBezTo>
                  <a:close/>
                  <a:moveTo>
                    <a:pt x="2027" y="0"/>
                  </a:moveTo>
                  <a:cubicBezTo>
                    <a:pt x="1704" y="0"/>
                    <a:pt x="1384" y="81"/>
                    <a:pt x="1092" y="240"/>
                  </a:cubicBezTo>
                  <a:cubicBezTo>
                    <a:pt x="630" y="490"/>
                    <a:pt x="294" y="905"/>
                    <a:pt x="145" y="1409"/>
                  </a:cubicBezTo>
                  <a:cubicBezTo>
                    <a:pt x="1" y="1895"/>
                    <a:pt x="49" y="2412"/>
                    <a:pt x="280" y="2863"/>
                  </a:cubicBezTo>
                  <a:cubicBezTo>
                    <a:pt x="527" y="3346"/>
                    <a:pt x="950" y="3697"/>
                    <a:pt x="1471" y="3852"/>
                  </a:cubicBezTo>
                  <a:cubicBezTo>
                    <a:pt x="1657" y="3906"/>
                    <a:pt x="1844" y="3933"/>
                    <a:pt x="2028" y="3933"/>
                  </a:cubicBezTo>
                  <a:cubicBezTo>
                    <a:pt x="2876" y="3933"/>
                    <a:pt x="3662" y="3379"/>
                    <a:pt x="3914" y="2526"/>
                  </a:cubicBezTo>
                  <a:cubicBezTo>
                    <a:pt x="4130" y="1803"/>
                    <a:pt x="3918" y="1034"/>
                    <a:pt x="3365" y="526"/>
                  </a:cubicBezTo>
                  <a:cubicBezTo>
                    <a:pt x="3144" y="318"/>
                    <a:pt x="2882" y="169"/>
                    <a:pt x="2588" y="82"/>
                  </a:cubicBezTo>
                  <a:cubicBezTo>
                    <a:pt x="2403" y="27"/>
                    <a:pt x="2214" y="0"/>
                    <a:pt x="2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6701622" y="3474516"/>
              <a:ext cx="135939" cy="129455"/>
            </a:xfrm>
            <a:custGeom>
              <a:avLst/>
              <a:gdLst/>
              <a:ahLst/>
              <a:cxnLst/>
              <a:rect l="l" t="t" r="r" b="b"/>
              <a:pathLst>
                <a:path w="4130" h="3933" extrusionOk="0">
                  <a:moveTo>
                    <a:pt x="2031" y="259"/>
                  </a:moveTo>
                  <a:cubicBezTo>
                    <a:pt x="2191" y="259"/>
                    <a:pt x="2353" y="281"/>
                    <a:pt x="2515" y="329"/>
                  </a:cubicBezTo>
                  <a:cubicBezTo>
                    <a:pt x="2771" y="404"/>
                    <a:pt x="2996" y="533"/>
                    <a:pt x="3188" y="713"/>
                  </a:cubicBezTo>
                  <a:cubicBezTo>
                    <a:pt x="3668" y="1158"/>
                    <a:pt x="3850" y="1823"/>
                    <a:pt x="3664" y="2450"/>
                  </a:cubicBezTo>
                  <a:cubicBezTo>
                    <a:pt x="3536" y="2885"/>
                    <a:pt x="3243" y="3246"/>
                    <a:pt x="2844" y="3463"/>
                  </a:cubicBezTo>
                  <a:cubicBezTo>
                    <a:pt x="2590" y="3601"/>
                    <a:pt x="2313" y="3671"/>
                    <a:pt x="2033" y="3671"/>
                  </a:cubicBezTo>
                  <a:cubicBezTo>
                    <a:pt x="1870" y="3671"/>
                    <a:pt x="1706" y="3647"/>
                    <a:pt x="1545" y="3599"/>
                  </a:cubicBezTo>
                  <a:cubicBezTo>
                    <a:pt x="1093" y="3464"/>
                    <a:pt x="728" y="3160"/>
                    <a:pt x="513" y="2741"/>
                  </a:cubicBezTo>
                  <a:cubicBezTo>
                    <a:pt x="311" y="2350"/>
                    <a:pt x="270" y="1902"/>
                    <a:pt x="395" y="1479"/>
                  </a:cubicBezTo>
                  <a:cubicBezTo>
                    <a:pt x="614" y="738"/>
                    <a:pt x="1296" y="259"/>
                    <a:pt x="2031" y="259"/>
                  </a:cubicBezTo>
                  <a:close/>
                  <a:moveTo>
                    <a:pt x="2032" y="0"/>
                  </a:moveTo>
                  <a:cubicBezTo>
                    <a:pt x="1183" y="0"/>
                    <a:pt x="397" y="553"/>
                    <a:pt x="145" y="1408"/>
                  </a:cubicBezTo>
                  <a:cubicBezTo>
                    <a:pt x="0" y="1894"/>
                    <a:pt x="49" y="2411"/>
                    <a:pt x="281" y="2862"/>
                  </a:cubicBezTo>
                  <a:cubicBezTo>
                    <a:pt x="522" y="3339"/>
                    <a:pt x="957" y="3698"/>
                    <a:pt x="1471" y="3850"/>
                  </a:cubicBezTo>
                  <a:cubicBezTo>
                    <a:pt x="1656" y="3905"/>
                    <a:pt x="1845" y="3932"/>
                    <a:pt x="2032" y="3932"/>
                  </a:cubicBezTo>
                  <a:cubicBezTo>
                    <a:pt x="2356" y="3932"/>
                    <a:pt x="2676" y="3851"/>
                    <a:pt x="2967" y="3693"/>
                  </a:cubicBezTo>
                  <a:cubicBezTo>
                    <a:pt x="3429" y="3443"/>
                    <a:pt x="3765" y="3027"/>
                    <a:pt x="3914" y="2525"/>
                  </a:cubicBezTo>
                  <a:cubicBezTo>
                    <a:pt x="4129" y="1799"/>
                    <a:pt x="3919" y="1033"/>
                    <a:pt x="3365" y="525"/>
                  </a:cubicBezTo>
                  <a:cubicBezTo>
                    <a:pt x="3144" y="317"/>
                    <a:pt x="2882" y="168"/>
                    <a:pt x="2589" y="81"/>
                  </a:cubicBezTo>
                  <a:cubicBezTo>
                    <a:pt x="2403" y="26"/>
                    <a:pt x="2216" y="0"/>
                    <a:pt x="20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35"/>
          <p:cNvGrpSpPr/>
          <p:nvPr/>
        </p:nvGrpSpPr>
        <p:grpSpPr>
          <a:xfrm>
            <a:off x="4876479" y="276801"/>
            <a:ext cx="201736" cy="526377"/>
            <a:chOff x="4641641" y="852713"/>
            <a:chExt cx="201736" cy="526377"/>
          </a:xfrm>
        </p:grpSpPr>
        <p:sp>
          <p:nvSpPr>
            <p:cNvPr id="1792" name="Google Shape;1792;p35"/>
            <p:cNvSpPr/>
            <p:nvPr/>
          </p:nvSpPr>
          <p:spPr>
            <a:xfrm>
              <a:off x="4645295" y="857091"/>
              <a:ext cx="194396" cy="517654"/>
            </a:xfrm>
            <a:custGeom>
              <a:avLst/>
              <a:gdLst/>
              <a:ahLst/>
              <a:cxnLst/>
              <a:rect l="l" t="t" r="r" b="b"/>
              <a:pathLst>
                <a:path w="5906" h="15727" extrusionOk="0">
                  <a:moveTo>
                    <a:pt x="1615" y="0"/>
                  </a:moveTo>
                  <a:cubicBezTo>
                    <a:pt x="1585" y="0"/>
                    <a:pt x="1555" y="4"/>
                    <a:pt x="1525" y="12"/>
                  </a:cubicBezTo>
                  <a:lnTo>
                    <a:pt x="294" y="339"/>
                  </a:lnTo>
                  <a:cubicBezTo>
                    <a:pt x="111" y="388"/>
                    <a:pt x="0" y="577"/>
                    <a:pt x="49" y="762"/>
                  </a:cubicBezTo>
                  <a:lnTo>
                    <a:pt x="3959" y="15470"/>
                  </a:lnTo>
                  <a:cubicBezTo>
                    <a:pt x="4001" y="15624"/>
                    <a:pt x="4140" y="15726"/>
                    <a:pt x="4294" y="15726"/>
                  </a:cubicBezTo>
                  <a:cubicBezTo>
                    <a:pt x="4323" y="15726"/>
                    <a:pt x="4353" y="15723"/>
                    <a:pt x="4382" y="15715"/>
                  </a:cubicBezTo>
                  <a:lnTo>
                    <a:pt x="5612" y="15387"/>
                  </a:lnTo>
                  <a:cubicBezTo>
                    <a:pt x="5796" y="15338"/>
                    <a:pt x="5906" y="15149"/>
                    <a:pt x="5857" y="14965"/>
                  </a:cubicBezTo>
                  <a:lnTo>
                    <a:pt x="1947" y="257"/>
                  </a:lnTo>
                  <a:cubicBezTo>
                    <a:pt x="1906" y="102"/>
                    <a:pt x="1767" y="0"/>
                    <a:pt x="16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694930" y="890434"/>
              <a:ext cx="144760" cy="484245"/>
            </a:xfrm>
            <a:custGeom>
              <a:avLst/>
              <a:gdLst/>
              <a:ahLst/>
              <a:cxnLst/>
              <a:rect l="l" t="t" r="r" b="b"/>
              <a:pathLst>
                <a:path w="4398" h="14712" extrusionOk="0">
                  <a:moveTo>
                    <a:pt x="640" y="0"/>
                  </a:moveTo>
                  <a:cubicBezTo>
                    <a:pt x="592" y="122"/>
                    <a:pt x="555" y="246"/>
                    <a:pt x="528" y="372"/>
                  </a:cubicBezTo>
                  <a:cubicBezTo>
                    <a:pt x="1" y="2862"/>
                    <a:pt x="3104" y="10457"/>
                    <a:pt x="2997" y="12031"/>
                  </a:cubicBezTo>
                  <a:cubicBezTo>
                    <a:pt x="2960" y="12586"/>
                    <a:pt x="2706" y="13156"/>
                    <a:pt x="2225" y="13437"/>
                  </a:cubicBezTo>
                  <a:cubicBezTo>
                    <a:pt x="2214" y="13443"/>
                    <a:pt x="2200" y="13452"/>
                    <a:pt x="2187" y="13458"/>
                  </a:cubicBezTo>
                  <a:lnTo>
                    <a:pt x="2451" y="14455"/>
                  </a:lnTo>
                  <a:cubicBezTo>
                    <a:pt x="2493" y="14609"/>
                    <a:pt x="2632" y="14712"/>
                    <a:pt x="2784" y="14712"/>
                  </a:cubicBezTo>
                  <a:cubicBezTo>
                    <a:pt x="2814" y="14712"/>
                    <a:pt x="2844" y="14708"/>
                    <a:pt x="2874" y="14700"/>
                  </a:cubicBezTo>
                  <a:lnTo>
                    <a:pt x="4104" y="14373"/>
                  </a:lnTo>
                  <a:cubicBezTo>
                    <a:pt x="4288" y="14324"/>
                    <a:pt x="4398" y="14135"/>
                    <a:pt x="4349" y="1395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641641" y="852713"/>
              <a:ext cx="201736" cy="526377"/>
            </a:xfrm>
            <a:custGeom>
              <a:avLst/>
              <a:gdLst/>
              <a:ahLst/>
              <a:cxnLst/>
              <a:rect l="l" t="t" r="r" b="b"/>
              <a:pathLst>
                <a:path w="6129" h="15992" extrusionOk="0">
                  <a:moveTo>
                    <a:pt x="1696" y="258"/>
                  </a:moveTo>
                  <a:cubicBezTo>
                    <a:pt x="1734" y="258"/>
                    <a:pt x="1770" y="268"/>
                    <a:pt x="1803" y="288"/>
                  </a:cubicBezTo>
                  <a:cubicBezTo>
                    <a:pt x="1852" y="317"/>
                    <a:pt x="1887" y="362"/>
                    <a:pt x="1902" y="418"/>
                  </a:cubicBezTo>
                  <a:lnTo>
                    <a:pt x="5812" y="15125"/>
                  </a:lnTo>
                  <a:cubicBezTo>
                    <a:pt x="5855" y="15186"/>
                    <a:pt x="5847" y="15244"/>
                    <a:pt x="5819" y="15292"/>
                  </a:cubicBezTo>
                  <a:cubicBezTo>
                    <a:pt x="5789" y="15342"/>
                    <a:pt x="5745" y="15377"/>
                    <a:pt x="5689" y="15391"/>
                  </a:cubicBezTo>
                  <a:lnTo>
                    <a:pt x="4458" y="15718"/>
                  </a:lnTo>
                  <a:cubicBezTo>
                    <a:pt x="4440" y="15723"/>
                    <a:pt x="4421" y="15726"/>
                    <a:pt x="4403" y="15726"/>
                  </a:cubicBezTo>
                  <a:cubicBezTo>
                    <a:pt x="4366" y="15726"/>
                    <a:pt x="4329" y="15716"/>
                    <a:pt x="4297" y="15697"/>
                  </a:cubicBezTo>
                  <a:cubicBezTo>
                    <a:pt x="4247" y="15668"/>
                    <a:pt x="4213" y="15622"/>
                    <a:pt x="4198" y="15567"/>
                  </a:cubicBezTo>
                  <a:lnTo>
                    <a:pt x="4173" y="15473"/>
                  </a:lnTo>
                  <a:lnTo>
                    <a:pt x="5086" y="15231"/>
                  </a:lnTo>
                  <a:cubicBezTo>
                    <a:pt x="5157" y="15212"/>
                    <a:pt x="5198" y="15138"/>
                    <a:pt x="5180" y="15068"/>
                  </a:cubicBezTo>
                  <a:cubicBezTo>
                    <a:pt x="5164" y="15009"/>
                    <a:pt x="5111" y="14971"/>
                    <a:pt x="5052" y="14971"/>
                  </a:cubicBezTo>
                  <a:cubicBezTo>
                    <a:pt x="5041" y="14971"/>
                    <a:pt x="5029" y="14972"/>
                    <a:pt x="5017" y="14975"/>
                  </a:cubicBezTo>
                  <a:lnTo>
                    <a:pt x="4104" y="15218"/>
                  </a:lnTo>
                  <a:lnTo>
                    <a:pt x="3984" y="14770"/>
                  </a:lnTo>
                  <a:lnTo>
                    <a:pt x="4539" y="14622"/>
                  </a:lnTo>
                  <a:cubicBezTo>
                    <a:pt x="4610" y="14604"/>
                    <a:pt x="4651" y="14531"/>
                    <a:pt x="4633" y="14460"/>
                  </a:cubicBezTo>
                  <a:cubicBezTo>
                    <a:pt x="4618" y="14401"/>
                    <a:pt x="4564" y="14363"/>
                    <a:pt x="4504" y="14363"/>
                  </a:cubicBezTo>
                  <a:cubicBezTo>
                    <a:pt x="4493" y="14363"/>
                    <a:pt x="4481" y="14364"/>
                    <a:pt x="4470" y="14367"/>
                  </a:cubicBezTo>
                  <a:lnTo>
                    <a:pt x="3915" y="14515"/>
                  </a:lnTo>
                  <a:lnTo>
                    <a:pt x="3797" y="14067"/>
                  </a:lnTo>
                  <a:lnTo>
                    <a:pt x="4710" y="13823"/>
                  </a:lnTo>
                  <a:cubicBezTo>
                    <a:pt x="4781" y="13805"/>
                    <a:pt x="4822" y="13732"/>
                    <a:pt x="4803" y="13661"/>
                  </a:cubicBezTo>
                  <a:cubicBezTo>
                    <a:pt x="4788" y="13602"/>
                    <a:pt x="4734" y="13564"/>
                    <a:pt x="4676" y="13564"/>
                  </a:cubicBezTo>
                  <a:cubicBezTo>
                    <a:pt x="4664" y="13564"/>
                    <a:pt x="4653" y="13565"/>
                    <a:pt x="4641" y="13568"/>
                  </a:cubicBezTo>
                  <a:lnTo>
                    <a:pt x="3727" y="13811"/>
                  </a:lnTo>
                  <a:lnTo>
                    <a:pt x="3607" y="13364"/>
                  </a:lnTo>
                  <a:lnTo>
                    <a:pt x="4164" y="13216"/>
                  </a:lnTo>
                  <a:cubicBezTo>
                    <a:pt x="4234" y="13197"/>
                    <a:pt x="4275" y="13124"/>
                    <a:pt x="4256" y="13053"/>
                  </a:cubicBezTo>
                  <a:cubicBezTo>
                    <a:pt x="4241" y="12994"/>
                    <a:pt x="4188" y="12956"/>
                    <a:pt x="4130" y="12956"/>
                  </a:cubicBezTo>
                  <a:cubicBezTo>
                    <a:pt x="4118" y="12956"/>
                    <a:pt x="4106" y="12957"/>
                    <a:pt x="4094" y="12960"/>
                  </a:cubicBezTo>
                  <a:lnTo>
                    <a:pt x="3545" y="13110"/>
                  </a:lnTo>
                  <a:lnTo>
                    <a:pt x="3425" y="12662"/>
                  </a:lnTo>
                  <a:lnTo>
                    <a:pt x="4339" y="12419"/>
                  </a:lnTo>
                  <a:cubicBezTo>
                    <a:pt x="4409" y="12401"/>
                    <a:pt x="4451" y="12327"/>
                    <a:pt x="4432" y="12257"/>
                  </a:cubicBezTo>
                  <a:cubicBezTo>
                    <a:pt x="4417" y="12197"/>
                    <a:pt x="4363" y="12159"/>
                    <a:pt x="4304" y="12159"/>
                  </a:cubicBezTo>
                  <a:cubicBezTo>
                    <a:pt x="4293" y="12159"/>
                    <a:pt x="4281" y="12161"/>
                    <a:pt x="4270" y="12163"/>
                  </a:cubicBezTo>
                  <a:lnTo>
                    <a:pt x="3356" y="12407"/>
                  </a:lnTo>
                  <a:lnTo>
                    <a:pt x="3236" y="11959"/>
                  </a:lnTo>
                  <a:lnTo>
                    <a:pt x="3792" y="11811"/>
                  </a:lnTo>
                  <a:cubicBezTo>
                    <a:pt x="3863" y="11792"/>
                    <a:pt x="3904" y="11720"/>
                    <a:pt x="3885" y="11648"/>
                  </a:cubicBezTo>
                  <a:cubicBezTo>
                    <a:pt x="3870" y="11590"/>
                    <a:pt x="3816" y="11551"/>
                    <a:pt x="3758" y="11551"/>
                  </a:cubicBezTo>
                  <a:cubicBezTo>
                    <a:pt x="3746" y="11551"/>
                    <a:pt x="3735" y="11553"/>
                    <a:pt x="3723" y="11556"/>
                  </a:cubicBezTo>
                  <a:lnTo>
                    <a:pt x="3167" y="11704"/>
                  </a:lnTo>
                  <a:lnTo>
                    <a:pt x="3048" y="11255"/>
                  </a:lnTo>
                  <a:lnTo>
                    <a:pt x="3961" y="11012"/>
                  </a:lnTo>
                  <a:cubicBezTo>
                    <a:pt x="4032" y="10993"/>
                    <a:pt x="4073" y="10920"/>
                    <a:pt x="4054" y="10849"/>
                  </a:cubicBezTo>
                  <a:cubicBezTo>
                    <a:pt x="4039" y="10791"/>
                    <a:pt x="3985" y="10752"/>
                    <a:pt x="3927" y="10752"/>
                  </a:cubicBezTo>
                  <a:cubicBezTo>
                    <a:pt x="3916" y="10752"/>
                    <a:pt x="3904" y="10754"/>
                    <a:pt x="3892" y="10757"/>
                  </a:cubicBezTo>
                  <a:lnTo>
                    <a:pt x="2978" y="10999"/>
                  </a:lnTo>
                  <a:lnTo>
                    <a:pt x="2858" y="10552"/>
                  </a:lnTo>
                  <a:lnTo>
                    <a:pt x="3415" y="10404"/>
                  </a:lnTo>
                  <a:cubicBezTo>
                    <a:pt x="3485" y="10386"/>
                    <a:pt x="3526" y="10312"/>
                    <a:pt x="3507" y="10242"/>
                  </a:cubicBezTo>
                  <a:cubicBezTo>
                    <a:pt x="3492" y="10183"/>
                    <a:pt x="3438" y="10144"/>
                    <a:pt x="3379" y="10144"/>
                  </a:cubicBezTo>
                  <a:cubicBezTo>
                    <a:pt x="3368" y="10144"/>
                    <a:pt x="3357" y="10145"/>
                    <a:pt x="3345" y="10148"/>
                  </a:cubicBezTo>
                  <a:lnTo>
                    <a:pt x="2789" y="10296"/>
                  </a:lnTo>
                  <a:lnTo>
                    <a:pt x="2670" y="9848"/>
                  </a:lnTo>
                  <a:lnTo>
                    <a:pt x="3584" y="9605"/>
                  </a:lnTo>
                  <a:cubicBezTo>
                    <a:pt x="3654" y="9587"/>
                    <a:pt x="3695" y="9513"/>
                    <a:pt x="3676" y="9443"/>
                  </a:cubicBezTo>
                  <a:cubicBezTo>
                    <a:pt x="3661" y="9383"/>
                    <a:pt x="3608" y="9345"/>
                    <a:pt x="3549" y="9345"/>
                  </a:cubicBezTo>
                  <a:cubicBezTo>
                    <a:pt x="3538" y="9345"/>
                    <a:pt x="3526" y="9346"/>
                    <a:pt x="3515" y="9349"/>
                  </a:cubicBezTo>
                  <a:lnTo>
                    <a:pt x="2601" y="9593"/>
                  </a:lnTo>
                  <a:lnTo>
                    <a:pt x="2480" y="9145"/>
                  </a:lnTo>
                  <a:lnTo>
                    <a:pt x="3037" y="8997"/>
                  </a:lnTo>
                  <a:cubicBezTo>
                    <a:pt x="3107" y="8978"/>
                    <a:pt x="3149" y="8906"/>
                    <a:pt x="3129" y="8834"/>
                  </a:cubicBezTo>
                  <a:cubicBezTo>
                    <a:pt x="3114" y="8776"/>
                    <a:pt x="3061" y="8737"/>
                    <a:pt x="3003" y="8737"/>
                  </a:cubicBezTo>
                  <a:cubicBezTo>
                    <a:pt x="2991" y="8737"/>
                    <a:pt x="2980" y="8739"/>
                    <a:pt x="2968" y="8742"/>
                  </a:cubicBezTo>
                  <a:lnTo>
                    <a:pt x="2411" y="8890"/>
                  </a:lnTo>
                  <a:lnTo>
                    <a:pt x="2293" y="8441"/>
                  </a:lnTo>
                  <a:lnTo>
                    <a:pt x="3207" y="8198"/>
                  </a:lnTo>
                  <a:cubicBezTo>
                    <a:pt x="3277" y="8179"/>
                    <a:pt x="3319" y="8106"/>
                    <a:pt x="3300" y="8035"/>
                  </a:cubicBezTo>
                  <a:cubicBezTo>
                    <a:pt x="3285" y="7977"/>
                    <a:pt x="3232" y="7938"/>
                    <a:pt x="3173" y="7938"/>
                  </a:cubicBezTo>
                  <a:cubicBezTo>
                    <a:pt x="3162" y="7938"/>
                    <a:pt x="3150" y="7940"/>
                    <a:pt x="3138" y="7943"/>
                  </a:cubicBezTo>
                  <a:lnTo>
                    <a:pt x="2224" y="8185"/>
                  </a:lnTo>
                  <a:lnTo>
                    <a:pt x="2105" y="7737"/>
                  </a:lnTo>
                  <a:lnTo>
                    <a:pt x="2660" y="7590"/>
                  </a:lnTo>
                  <a:cubicBezTo>
                    <a:pt x="2730" y="7572"/>
                    <a:pt x="2772" y="7498"/>
                    <a:pt x="2754" y="7428"/>
                  </a:cubicBezTo>
                  <a:cubicBezTo>
                    <a:pt x="2738" y="7369"/>
                    <a:pt x="2685" y="7330"/>
                    <a:pt x="2625" y="7330"/>
                  </a:cubicBezTo>
                  <a:cubicBezTo>
                    <a:pt x="2614" y="7330"/>
                    <a:pt x="2603" y="7331"/>
                    <a:pt x="2591" y="7334"/>
                  </a:cubicBezTo>
                  <a:lnTo>
                    <a:pt x="2036" y="7482"/>
                  </a:lnTo>
                  <a:lnTo>
                    <a:pt x="1917" y="7034"/>
                  </a:lnTo>
                  <a:lnTo>
                    <a:pt x="2830" y="6791"/>
                  </a:lnTo>
                  <a:cubicBezTo>
                    <a:pt x="2901" y="6772"/>
                    <a:pt x="2942" y="6699"/>
                    <a:pt x="2924" y="6629"/>
                  </a:cubicBezTo>
                  <a:cubicBezTo>
                    <a:pt x="2908" y="6569"/>
                    <a:pt x="2855" y="6531"/>
                    <a:pt x="2796" y="6531"/>
                  </a:cubicBezTo>
                  <a:cubicBezTo>
                    <a:pt x="2785" y="6531"/>
                    <a:pt x="2773" y="6532"/>
                    <a:pt x="2761" y="6535"/>
                  </a:cubicBezTo>
                  <a:lnTo>
                    <a:pt x="1847" y="6779"/>
                  </a:lnTo>
                  <a:lnTo>
                    <a:pt x="1728" y="6331"/>
                  </a:lnTo>
                  <a:lnTo>
                    <a:pt x="2284" y="6183"/>
                  </a:lnTo>
                  <a:cubicBezTo>
                    <a:pt x="2355" y="6164"/>
                    <a:pt x="2395" y="6092"/>
                    <a:pt x="2377" y="6020"/>
                  </a:cubicBezTo>
                  <a:cubicBezTo>
                    <a:pt x="2361" y="5962"/>
                    <a:pt x="2308" y="5923"/>
                    <a:pt x="2250" y="5923"/>
                  </a:cubicBezTo>
                  <a:cubicBezTo>
                    <a:pt x="2238" y="5923"/>
                    <a:pt x="2226" y="5925"/>
                    <a:pt x="2214" y="5928"/>
                  </a:cubicBezTo>
                  <a:lnTo>
                    <a:pt x="1659" y="6076"/>
                  </a:lnTo>
                  <a:lnTo>
                    <a:pt x="1541" y="5627"/>
                  </a:lnTo>
                  <a:lnTo>
                    <a:pt x="2454" y="5384"/>
                  </a:lnTo>
                  <a:cubicBezTo>
                    <a:pt x="2525" y="5365"/>
                    <a:pt x="2566" y="5291"/>
                    <a:pt x="2547" y="5221"/>
                  </a:cubicBezTo>
                  <a:cubicBezTo>
                    <a:pt x="2532" y="5163"/>
                    <a:pt x="2479" y="5124"/>
                    <a:pt x="2420" y="5124"/>
                  </a:cubicBezTo>
                  <a:cubicBezTo>
                    <a:pt x="2408" y="5124"/>
                    <a:pt x="2396" y="5126"/>
                    <a:pt x="2385" y="5129"/>
                  </a:cubicBezTo>
                  <a:lnTo>
                    <a:pt x="1472" y="5371"/>
                  </a:lnTo>
                  <a:lnTo>
                    <a:pt x="1352" y="4923"/>
                  </a:lnTo>
                  <a:lnTo>
                    <a:pt x="1908" y="4775"/>
                  </a:lnTo>
                  <a:cubicBezTo>
                    <a:pt x="1978" y="4757"/>
                    <a:pt x="2020" y="4684"/>
                    <a:pt x="2001" y="4614"/>
                  </a:cubicBezTo>
                  <a:cubicBezTo>
                    <a:pt x="1985" y="4555"/>
                    <a:pt x="1931" y="4516"/>
                    <a:pt x="1872" y="4516"/>
                  </a:cubicBezTo>
                  <a:cubicBezTo>
                    <a:pt x="1861" y="4516"/>
                    <a:pt x="1850" y="4517"/>
                    <a:pt x="1839" y="4520"/>
                  </a:cubicBezTo>
                  <a:lnTo>
                    <a:pt x="1282" y="4668"/>
                  </a:lnTo>
                  <a:lnTo>
                    <a:pt x="1163" y="4220"/>
                  </a:lnTo>
                  <a:lnTo>
                    <a:pt x="2077" y="3976"/>
                  </a:lnTo>
                  <a:cubicBezTo>
                    <a:pt x="2147" y="3958"/>
                    <a:pt x="2188" y="3885"/>
                    <a:pt x="2170" y="3815"/>
                  </a:cubicBezTo>
                  <a:cubicBezTo>
                    <a:pt x="2155" y="3755"/>
                    <a:pt x="2101" y="3717"/>
                    <a:pt x="2042" y="3717"/>
                  </a:cubicBezTo>
                  <a:cubicBezTo>
                    <a:pt x="2031" y="3717"/>
                    <a:pt x="2020" y="3718"/>
                    <a:pt x="2008" y="3721"/>
                  </a:cubicBezTo>
                  <a:lnTo>
                    <a:pt x="1094" y="3965"/>
                  </a:lnTo>
                  <a:lnTo>
                    <a:pt x="974" y="3517"/>
                  </a:lnTo>
                  <a:lnTo>
                    <a:pt x="1530" y="3369"/>
                  </a:lnTo>
                  <a:cubicBezTo>
                    <a:pt x="1601" y="3350"/>
                    <a:pt x="1642" y="3277"/>
                    <a:pt x="1623" y="3206"/>
                  </a:cubicBezTo>
                  <a:cubicBezTo>
                    <a:pt x="1608" y="3148"/>
                    <a:pt x="1555" y="3109"/>
                    <a:pt x="1496" y="3109"/>
                  </a:cubicBezTo>
                  <a:cubicBezTo>
                    <a:pt x="1485" y="3109"/>
                    <a:pt x="1473" y="3110"/>
                    <a:pt x="1461" y="3114"/>
                  </a:cubicBezTo>
                  <a:lnTo>
                    <a:pt x="905" y="3262"/>
                  </a:lnTo>
                  <a:lnTo>
                    <a:pt x="786" y="2813"/>
                  </a:lnTo>
                  <a:lnTo>
                    <a:pt x="1700" y="2570"/>
                  </a:lnTo>
                  <a:cubicBezTo>
                    <a:pt x="1770" y="2551"/>
                    <a:pt x="1811" y="2477"/>
                    <a:pt x="1792" y="2407"/>
                  </a:cubicBezTo>
                  <a:cubicBezTo>
                    <a:pt x="1777" y="2349"/>
                    <a:pt x="1724" y="2310"/>
                    <a:pt x="1666" y="2310"/>
                  </a:cubicBezTo>
                  <a:cubicBezTo>
                    <a:pt x="1654" y="2310"/>
                    <a:pt x="1642" y="2311"/>
                    <a:pt x="1630" y="2315"/>
                  </a:cubicBezTo>
                  <a:lnTo>
                    <a:pt x="716" y="2557"/>
                  </a:lnTo>
                  <a:lnTo>
                    <a:pt x="596" y="2109"/>
                  </a:lnTo>
                  <a:lnTo>
                    <a:pt x="1153" y="1961"/>
                  </a:lnTo>
                  <a:cubicBezTo>
                    <a:pt x="1223" y="1943"/>
                    <a:pt x="1264" y="1870"/>
                    <a:pt x="1245" y="1800"/>
                  </a:cubicBezTo>
                  <a:cubicBezTo>
                    <a:pt x="1230" y="1741"/>
                    <a:pt x="1176" y="1702"/>
                    <a:pt x="1117" y="1702"/>
                  </a:cubicBezTo>
                  <a:cubicBezTo>
                    <a:pt x="1106" y="1702"/>
                    <a:pt x="1095" y="1703"/>
                    <a:pt x="1084" y="1706"/>
                  </a:cubicBezTo>
                  <a:lnTo>
                    <a:pt x="527" y="1854"/>
                  </a:lnTo>
                  <a:lnTo>
                    <a:pt x="408" y="1406"/>
                  </a:lnTo>
                  <a:lnTo>
                    <a:pt x="1322" y="1162"/>
                  </a:lnTo>
                  <a:cubicBezTo>
                    <a:pt x="1392" y="1144"/>
                    <a:pt x="1434" y="1071"/>
                    <a:pt x="1414" y="1001"/>
                  </a:cubicBezTo>
                  <a:cubicBezTo>
                    <a:pt x="1399" y="941"/>
                    <a:pt x="1346" y="903"/>
                    <a:pt x="1287" y="903"/>
                  </a:cubicBezTo>
                  <a:cubicBezTo>
                    <a:pt x="1276" y="903"/>
                    <a:pt x="1264" y="904"/>
                    <a:pt x="1253" y="907"/>
                  </a:cubicBezTo>
                  <a:lnTo>
                    <a:pt x="339" y="1151"/>
                  </a:lnTo>
                  <a:lnTo>
                    <a:pt x="260" y="854"/>
                  </a:lnTo>
                  <a:cubicBezTo>
                    <a:pt x="245" y="800"/>
                    <a:pt x="254" y="741"/>
                    <a:pt x="281" y="692"/>
                  </a:cubicBezTo>
                  <a:cubicBezTo>
                    <a:pt x="311" y="642"/>
                    <a:pt x="356" y="608"/>
                    <a:pt x="412" y="593"/>
                  </a:cubicBezTo>
                  <a:lnTo>
                    <a:pt x="1642" y="267"/>
                  </a:lnTo>
                  <a:cubicBezTo>
                    <a:pt x="1660" y="261"/>
                    <a:pt x="1679" y="258"/>
                    <a:pt x="1696" y="258"/>
                  </a:cubicBezTo>
                  <a:close/>
                  <a:moveTo>
                    <a:pt x="1725" y="1"/>
                  </a:moveTo>
                  <a:cubicBezTo>
                    <a:pt x="1684" y="1"/>
                    <a:pt x="1642" y="6"/>
                    <a:pt x="1602" y="18"/>
                  </a:cubicBezTo>
                  <a:lnTo>
                    <a:pt x="372" y="344"/>
                  </a:lnTo>
                  <a:cubicBezTo>
                    <a:pt x="248" y="377"/>
                    <a:pt x="146" y="456"/>
                    <a:pt x="82" y="567"/>
                  </a:cubicBezTo>
                  <a:cubicBezTo>
                    <a:pt x="17" y="677"/>
                    <a:pt x="0" y="806"/>
                    <a:pt x="33" y="928"/>
                  </a:cubicBezTo>
                  <a:lnTo>
                    <a:pt x="3944" y="15636"/>
                  </a:lnTo>
                  <a:cubicBezTo>
                    <a:pt x="3977" y="15760"/>
                    <a:pt x="4056" y="15862"/>
                    <a:pt x="4166" y="15925"/>
                  </a:cubicBezTo>
                  <a:cubicBezTo>
                    <a:pt x="4239" y="15968"/>
                    <a:pt x="4322" y="15991"/>
                    <a:pt x="4405" y="15991"/>
                  </a:cubicBezTo>
                  <a:cubicBezTo>
                    <a:pt x="4447" y="15991"/>
                    <a:pt x="4488" y="15986"/>
                    <a:pt x="4530" y="15976"/>
                  </a:cubicBezTo>
                  <a:lnTo>
                    <a:pt x="5759" y="15648"/>
                  </a:lnTo>
                  <a:cubicBezTo>
                    <a:pt x="5883" y="15615"/>
                    <a:pt x="5985" y="15536"/>
                    <a:pt x="6049" y="15425"/>
                  </a:cubicBezTo>
                  <a:cubicBezTo>
                    <a:pt x="6112" y="15316"/>
                    <a:pt x="6129" y="15186"/>
                    <a:pt x="6096" y="15063"/>
                  </a:cubicBezTo>
                  <a:lnTo>
                    <a:pt x="2186" y="355"/>
                  </a:lnTo>
                  <a:cubicBezTo>
                    <a:pt x="2153" y="231"/>
                    <a:pt x="2074" y="129"/>
                    <a:pt x="1963" y="65"/>
                  </a:cubicBezTo>
                  <a:cubicBezTo>
                    <a:pt x="1890" y="23"/>
                    <a:pt x="1808" y="1"/>
                    <a:pt x="17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5" name="Google Shape;1795;p35"/>
          <p:cNvGrpSpPr/>
          <p:nvPr/>
        </p:nvGrpSpPr>
        <p:grpSpPr>
          <a:xfrm>
            <a:off x="980788" y="569266"/>
            <a:ext cx="365308" cy="482921"/>
            <a:chOff x="2621290" y="1216686"/>
            <a:chExt cx="247784" cy="327537"/>
          </a:xfrm>
        </p:grpSpPr>
        <p:sp>
          <p:nvSpPr>
            <p:cNvPr id="1796" name="Google Shape;1796;p35"/>
            <p:cNvSpPr/>
            <p:nvPr/>
          </p:nvSpPr>
          <p:spPr>
            <a:xfrm>
              <a:off x="2625997" y="1221130"/>
              <a:ext cx="211676" cy="233795"/>
            </a:xfrm>
            <a:custGeom>
              <a:avLst/>
              <a:gdLst/>
              <a:ahLst/>
              <a:cxnLst/>
              <a:rect l="l" t="t" r="r" b="b"/>
              <a:pathLst>
                <a:path w="6431" h="7103" extrusionOk="0">
                  <a:moveTo>
                    <a:pt x="3373" y="0"/>
                  </a:moveTo>
                  <a:cubicBezTo>
                    <a:pt x="3310" y="0"/>
                    <a:pt x="3244" y="2"/>
                    <a:pt x="3179" y="7"/>
                  </a:cubicBezTo>
                  <a:cubicBezTo>
                    <a:pt x="3116" y="11"/>
                    <a:pt x="3054" y="16"/>
                    <a:pt x="2993" y="24"/>
                  </a:cubicBezTo>
                  <a:cubicBezTo>
                    <a:pt x="1961" y="154"/>
                    <a:pt x="1031" y="759"/>
                    <a:pt x="568" y="1602"/>
                  </a:cubicBezTo>
                  <a:cubicBezTo>
                    <a:pt x="252" y="2179"/>
                    <a:pt x="1" y="3136"/>
                    <a:pt x="608" y="4421"/>
                  </a:cubicBezTo>
                  <a:cubicBezTo>
                    <a:pt x="614" y="4434"/>
                    <a:pt x="1209" y="5768"/>
                    <a:pt x="2930" y="6209"/>
                  </a:cubicBezTo>
                  <a:cubicBezTo>
                    <a:pt x="3147" y="6265"/>
                    <a:pt x="3297" y="6343"/>
                    <a:pt x="3390" y="6448"/>
                  </a:cubicBezTo>
                  <a:cubicBezTo>
                    <a:pt x="3464" y="6529"/>
                    <a:pt x="3536" y="6674"/>
                    <a:pt x="3464" y="6887"/>
                  </a:cubicBezTo>
                  <a:cubicBezTo>
                    <a:pt x="3439" y="6955"/>
                    <a:pt x="3439" y="7006"/>
                    <a:pt x="3465" y="7036"/>
                  </a:cubicBezTo>
                  <a:cubicBezTo>
                    <a:pt x="3499" y="7078"/>
                    <a:pt x="3593" y="7103"/>
                    <a:pt x="3721" y="7103"/>
                  </a:cubicBezTo>
                  <a:cubicBezTo>
                    <a:pt x="3778" y="7103"/>
                    <a:pt x="3842" y="7099"/>
                    <a:pt x="3912" y="7091"/>
                  </a:cubicBezTo>
                  <a:cubicBezTo>
                    <a:pt x="3955" y="7084"/>
                    <a:pt x="3995" y="7077"/>
                    <a:pt x="4029" y="7072"/>
                  </a:cubicBezTo>
                  <a:cubicBezTo>
                    <a:pt x="4616" y="6970"/>
                    <a:pt x="5186" y="6726"/>
                    <a:pt x="5676" y="6369"/>
                  </a:cubicBezTo>
                  <a:cubicBezTo>
                    <a:pt x="6177" y="6002"/>
                    <a:pt x="6213" y="5832"/>
                    <a:pt x="6206" y="5775"/>
                  </a:cubicBezTo>
                  <a:cubicBezTo>
                    <a:pt x="6205" y="5759"/>
                    <a:pt x="6198" y="5715"/>
                    <a:pt x="6090" y="5672"/>
                  </a:cubicBezTo>
                  <a:cubicBezTo>
                    <a:pt x="5959" y="5621"/>
                    <a:pt x="5870" y="5539"/>
                    <a:pt x="5827" y="5428"/>
                  </a:cubicBezTo>
                  <a:cubicBezTo>
                    <a:pt x="5766" y="5275"/>
                    <a:pt x="5796" y="5077"/>
                    <a:pt x="5918" y="4826"/>
                  </a:cubicBezTo>
                  <a:cubicBezTo>
                    <a:pt x="6377" y="3879"/>
                    <a:pt x="6430" y="2853"/>
                    <a:pt x="6068" y="1933"/>
                  </a:cubicBezTo>
                  <a:cubicBezTo>
                    <a:pt x="5746" y="1115"/>
                    <a:pt x="5120" y="476"/>
                    <a:pt x="4353" y="181"/>
                  </a:cubicBezTo>
                  <a:cubicBezTo>
                    <a:pt x="4039" y="61"/>
                    <a:pt x="3710" y="0"/>
                    <a:pt x="33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2734386" y="1224520"/>
              <a:ext cx="121061" cy="233203"/>
            </a:xfrm>
            <a:custGeom>
              <a:avLst/>
              <a:gdLst/>
              <a:ahLst/>
              <a:cxnLst/>
              <a:rect l="l" t="t" r="r" b="b"/>
              <a:pathLst>
                <a:path w="3678" h="7085" extrusionOk="0">
                  <a:moveTo>
                    <a:pt x="1088" y="0"/>
                  </a:moveTo>
                  <a:cubicBezTo>
                    <a:pt x="1704" y="1023"/>
                    <a:pt x="2201" y="2270"/>
                    <a:pt x="1934" y="3432"/>
                  </a:cubicBezTo>
                  <a:cubicBezTo>
                    <a:pt x="1837" y="3851"/>
                    <a:pt x="1645" y="4249"/>
                    <a:pt x="1381" y="4589"/>
                  </a:cubicBezTo>
                  <a:cubicBezTo>
                    <a:pt x="1115" y="4930"/>
                    <a:pt x="742" y="5097"/>
                    <a:pt x="471" y="5419"/>
                  </a:cubicBezTo>
                  <a:cubicBezTo>
                    <a:pt x="231" y="5703"/>
                    <a:pt x="86" y="6045"/>
                    <a:pt x="35" y="6400"/>
                  </a:cubicBezTo>
                  <a:cubicBezTo>
                    <a:pt x="126" y="6502"/>
                    <a:pt x="139" y="6623"/>
                    <a:pt x="92" y="6757"/>
                  </a:cubicBezTo>
                  <a:cubicBezTo>
                    <a:pt x="0" y="7022"/>
                    <a:pt x="209" y="7084"/>
                    <a:pt x="428" y="7084"/>
                  </a:cubicBezTo>
                  <a:cubicBezTo>
                    <a:pt x="547" y="7084"/>
                    <a:pt x="669" y="7066"/>
                    <a:pt x="749" y="7052"/>
                  </a:cubicBezTo>
                  <a:cubicBezTo>
                    <a:pt x="1358" y="6944"/>
                    <a:pt x="1934" y="6696"/>
                    <a:pt x="2432" y="6332"/>
                  </a:cubicBezTo>
                  <a:cubicBezTo>
                    <a:pt x="2613" y="6199"/>
                    <a:pt x="3313" y="5681"/>
                    <a:pt x="2825" y="5490"/>
                  </a:cubicBezTo>
                  <a:cubicBezTo>
                    <a:pt x="2582" y="5396"/>
                    <a:pt x="2496" y="5175"/>
                    <a:pt x="2698" y="4757"/>
                  </a:cubicBezTo>
                  <a:cubicBezTo>
                    <a:pt x="3678" y="2740"/>
                    <a:pt x="2722" y="628"/>
                    <a:pt x="1088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2637583" y="1247132"/>
              <a:ext cx="73038" cy="88048"/>
            </a:xfrm>
            <a:custGeom>
              <a:avLst/>
              <a:gdLst/>
              <a:ahLst/>
              <a:cxnLst/>
              <a:rect l="l" t="t" r="r" b="b"/>
              <a:pathLst>
                <a:path w="2219" h="2675" extrusionOk="0">
                  <a:moveTo>
                    <a:pt x="2103" y="1"/>
                  </a:moveTo>
                  <a:cubicBezTo>
                    <a:pt x="2096" y="1"/>
                    <a:pt x="2089" y="1"/>
                    <a:pt x="2082" y="3"/>
                  </a:cubicBezTo>
                  <a:cubicBezTo>
                    <a:pt x="832" y="249"/>
                    <a:pt x="1" y="1426"/>
                    <a:pt x="461" y="2620"/>
                  </a:cubicBezTo>
                  <a:cubicBezTo>
                    <a:pt x="476" y="2657"/>
                    <a:pt x="509" y="2674"/>
                    <a:pt x="544" y="2674"/>
                  </a:cubicBezTo>
                  <a:cubicBezTo>
                    <a:pt x="594" y="2674"/>
                    <a:pt x="645" y="2638"/>
                    <a:pt x="640" y="2579"/>
                  </a:cubicBezTo>
                  <a:lnTo>
                    <a:pt x="640" y="2577"/>
                  </a:lnTo>
                  <a:cubicBezTo>
                    <a:pt x="559" y="1526"/>
                    <a:pt x="906" y="754"/>
                    <a:pt x="2129" y="157"/>
                  </a:cubicBezTo>
                  <a:lnTo>
                    <a:pt x="2135" y="154"/>
                  </a:lnTo>
                  <a:cubicBezTo>
                    <a:pt x="2218" y="113"/>
                    <a:pt x="2187" y="1"/>
                    <a:pt x="2103" y="1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2729185" y="1399067"/>
              <a:ext cx="134984" cy="140712"/>
            </a:xfrm>
            <a:custGeom>
              <a:avLst/>
              <a:gdLst/>
              <a:ahLst/>
              <a:cxnLst/>
              <a:rect l="l" t="t" r="r" b="b"/>
              <a:pathLst>
                <a:path w="4101" h="4275" extrusionOk="0">
                  <a:moveTo>
                    <a:pt x="2998" y="0"/>
                  </a:moveTo>
                  <a:cubicBezTo>
                    <a:pt x="2985" y="0"/>
                    <a:pt x="2972" y="1"/>
                    <a:pt x="2959" y="2"/>
                  </a:cubicBezTo>
                  <a:cubicBezTo>
                    <a:pt x="2925" y="6"/>
                    <a:pt x="2890" y="17"/>
                    <a:pt x="2858" y="32"/>
                  </a:cubicBezTo>
                  <a:lnTo>
                    <a:pt x="215" y="1255"/>
                  </a:lnTo>
                  <a:cubicBezTo>
                    <a:pt x="128" y="1295"/>
                    <a:pt x="64" y="1369"/>
                    <a:pt x="33" y="1463"/>
                  </a:cubicBezTo>
                  <a:cubicBezTo>
                    <a:pt x="0" y="1568"/>
                    <a:pt x="13" y="1686"/>
                    <a:pt x="70" y="1790"/>
                  </a:cubicBezTo>
                  <a:lnTo>
                    <a:pt x="1004" y="3465"/>
                  </a:lnTo>
                  <a:cubicBezTo>
                    <a:pt x="1071" y="3585"/>
                    <a:pt x="1200" y="3660"/>
                    <a:pt x="1336" y="3660"/>
                  </a:cubicBezTo>
                  <a:cubicBezTo>
                    <a:pt x="1351" y="3660"/>
                    <a:pt x="1367" y="3659"/>
                    <a:pt x="1382" y="3657"/>
                  </a:cubicBezTo>
                  <a:cubicBezTo>
                    <a:pt x="1417" y="3654"/>
                    <a:pt x="1453" y="3643"/>
                    <a:pt x="1486" y="3627"/>
                  </a:cubicBezTo>
                  <a:lnTo>
                    <a:pt x="1616" y="3566"/>
                  </a:lnTo>
                  <a:lnTo>
                    <a:pt x="2080" y="4165"/>
                  </a:lnTo>
                  <a:lnTo>
                    <a:pt x="2080" y="4166"/>
                  </a:lnTo>
                  <a:cubicBezTo>
                    <a:pt x="2135" y="4236"/>
                    <a:pt x="2219" y="4275"/>
                    <a:pt x="2305" y="4275"/>
                  </a:cubicBezTo>
                  <a:cubicBezTo>
                    <a:pt x="2344" y="4275"/>
                    <a:pt x="2384" y="4266"/>
                    <a:pt x="2422" y="4249"/>
                  </a:cubicBezTo>
                  <a:lnTo>
                    <a:pt x="3713" y="3650"/>
                  </a:lnTo>
                  <a:cubicBezTo>
                    <a:pt x="3832" y="3595"/>
                    <a:pt x="3898" y="3464"/>
                    <a:pt x="3872" y="3335"/>
                  </a:cubicBezTo>
                  <a:lnTo>
                    <a:pt x="3714" y="2595"/>
                  </a:lnTo>
                  <a:lnTo>
                    <a:pt x="3843" y="2534"/>
                  </a:lnTo>
                  <a:cubicBezTo>
                    <a:pt x="4016" y="2458"/>
                    <a:pt x="4100" y="2245"/>
                    <a:pt x="4032" y="2064"/>
                  </a:cubicBezTo>
                  <a:lnTo>
                    <a:pt x="3358" y="267"/>
                  </a:lnTo>
                  <a:cubicBezTo>
                    <a:pt x="3308" y="133"/>
                    <a:pt x="3201" y="36"/>
                    <a:pt x="3072" y="7"/>
                  </a:cubicBezTo>
                  <a:cubicBezTo>
                    <a:pt x="3047" y="3"/>
                    <a:pt x="3022" y="0"/>
                    <a:pt x="29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2746038" y="1413451"/>
              <a:ext cx="85118" cy="52269"/>
            </a:xfrm>
            <a:custGeom>
              <a:avLst/>
              <a:gdLst/>
              <a:ahLst/>
              <a:cxnLst/>
              <a:rect l="l" t="t" r="r" b="b"/>
              <a:pathLst>
                <a:path w="2586" h="1588" extrusionOk="0">
                  <a:moveTo>
                    <a:pt x="2515" y="1"/>
                  </a:moveTo>
                  <a:cubicBezTo>
                    <a:pt x="2500" y="1"/>
                    <a:pt x="2485" y="6"/>
                    <a:pt x="2472" y="16"/>
                  </a:cubicBezTo>
                  <a:lnTo>
                    <a:pt x="2469" y="19"/>
                  </a:lnTo>
                  <a:cubicBezTo>
                    <a:pt x="1472" y="862"/>
                    <a:pt x="815" y="1140"/>
                    <a:pt x="54" y="1453"/>
                  </a:cubicBezTo>
                  <a:cubicBezTo>
                    <a:pt x="55" y="1452"/>
                    <a:pt x="55" y="1452"/>
                    <a:pt x="54" y="1452"/>
                  </a:cubicBezTo>
                  <a:cubicBezTo>
                    <a:pt x="49" y="1452"/>
                    <a:pt x="1" y="1477"/>
                    <a:pt x="8" y="1528"/>
                  </a:cubicBezTo>
                  <a:cubicBezTo>
                    <a:pt x="14" y="1562"/>
                    <a:pt x="43" y="1587"/>
                    <a:pt x="78" y="1587"/>
                  </a:cubicBezTo>
                  <a:cubicBezTo>
                    <a:pt x="81" y="1587"/>
                    <a:pt x="85" y="1587"/>
                    <a:pt x="88" y="1587"/>
                  </a:cubicBezTo>
                  <a:cubicBezTo>
                    <a:pt x="1144" y="1431"/>
                    <a:pt x="2102" y="754"/>
                    <a:pt x="2568" y="105"/>
                  </a:cubicBezTo>
                  <a:cubicBezTo>
                    <a:pt x="2585" y="80"/>
                    <a:pt x="2585" y="47"/>
                    <a:pt x="2565" y="25"/>
                  </a:cubicBezTo>
                  <a:cubicBezTo>
                    <a:pt x="2552" y="9"/>
                    <a:pt x="2533" y="1"/>
                    <a:pt x="2515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2754727" y="1432147"/>
              <a:ext cx="85118" cy="52269"/>
            </a:xfrm>
            <a:custGeom>
              <a:avLst/>
              <a:gdLst/>
              <a:ahLst/>
              <a:cxnLst/>
              <a:rect l="l" t="t" r="r" b="b"/>
              <a:pathLst>
                <a:path w="2586" h="1588" extrusionOk="0">
                  <a:moveTo>
                    <a:pt x="2514" y="0"/>
                  </a:moveTo>
                  <a:cubicBezTo>
                    <a:pt x="2499" y="0"/>
                    <a:pt x="2484" y="5"/>
                    <a:pt x="2471" y="16"/>
                  </a:cubicBezTo>
                  <a:lnTo>
                    <a:pt x="2469" y="18"/>
                  </a:lnTo>
                  <a:cubicBezTo>
                    <a:pt x="1517" y="824"/>
                    <a:pt x="888" y="1109"/>
                    <a:pt x="54" y="1453"/>
                  </a:cubicBezTo>
                  <a:cubicBezTo>
                    <a:pt x="54" y="1452"/>
                    <a:pt x="54" y="1452"/>
                    <a:pt x="54" y="1452"/>
                  </a:cubicBezTo>
                  <a:cubicBezTo>
                    <a:pt x="49" y="1452"/>
                    <a:pt x="0" y="1476"/>
                    <a:pt x="7" y="1528"/>
                  </a:cubicBezTo>
                  <a:cubicBezTo>
                    <a:pt x="13" y="1562"/>
                    <a:pt x="43" y="1587"/>
                    <a:pt x="77" y="1587"/>
                  </a:cubicBezTo>
                  <a:cubicBezTo>
                    <a:pt x="80" y="1587"/>
                    <a:pt x="84" y="1587"/>
                    <a:pt x="87" y="1587"/>
                  </a:cubicBezTo>
                  <a:cubicBezTo>
                    <a:pt x="1130" y="1432"/>
                    <a:pt x="2092" y="766"/>
                    <a:pt x="2567" y="104"/>
                  </a:cubicBezTo>
                  <a:cubicBezTo>
                    <a:pt x="2585" y="80"/>
                    <a:pt x="2583" y="47"/>
                    <a:pt x="2565" y="24"/>
                  </a:cubicBezTo>
                  <a:cubicBezTo>
                    <a:pt x="2551" y="8"/>
                    <a:pt x="2533" y="0"/>
                    <a:pt x="2514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2763384" y="1450744"/>
              <a:ext cx="85085" cy="52335"/>
            </a:xfrm>
            <a:custGeom>
              <a:avLst/>
              <a:gdLst/>
              <a:ahLst/>
              <a:cxnLst/>
              <a:rect l="l" t="t" r="r" b="b"/>
              <a:pathLst>
                <a:path w="2585" h="1590" extrusionOk="0">
                  <a:moveTo>
                    <a:pt x="2523" y="0"/>
                  </a:moveTo>
                  <a:cubicBezTo>
                    <a:pt x="2464" y="0"/>
                    <a:pt x="2360" y="132"/>
                    <a:pt x="1911" y="457"/>
                  </a:cubicBezTo>
                  <a:cubicBezTo>
                    <a:pt x="1153" y="1006"/>
                    <a:pt x="669" y="1202"/>
                    <a:pt x="54" y="1454"/>
                  </a:cubicBezTo>
                  <a:cubicBezTo>
                    <a:pt x="54" y="1453"/>
                    <a:pt x="54" y="1453"/>
                    <a:pt x="54" y="1453"/>
                  </a:cubicBezTo>
                  <a:cubicBezTo>
                    <a:pt x="49" y="1453"/>
                    <a:pt x="0" y="1478"/>
                    <a:pt x="8" y="1530"/>
                  </a:cubicBezTo>
                  <a:cubicBezTo>
                    <a:pt x="14" y="1564"/>
                    <a:pt x="43" y="1589"/>
                    <a:pt x="78" y="1589"/>
                  </a:cubicBezTo>
                  <a:cubicBezTo>
                    <a:pt x="81" y="1589"/>
                    <a:pt x="84" y="1589"/>
                    <a:pt x="88" y="1589"/>
                  </a:cubicBezTo>
                  <a:cubicBezTo>
                    <a:pt x="1117" y="1437"/>
                    <a:pt x="2085" y="780"/>
                    <a:pt x="2568" y="106"/>
                  </a:cubicBezTo>
                  <a:cubicBezTo>
                    <a:pt x="2585" y="83"/>
                    <a:pt x="2584" y="48"/>
                    <a:pt x="2564" y="26"/>
                  </a:cubicBezTo>
                  <a:cubicBezTo>
                    <a:pt x="2550" y="9"/>
                    <a:pt x="2538" y="0"/>
                    <a:pt x="2523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2806799" y="1506535"/>
              <a:ext cx="40090" cy="30381"/>
            </a:xfrm>
            <a:custGeom>
              <a:avLst/>
              <a:gdLst/>
              <a:ahLst/>
              <a:cxnLst/>
              <a:rect l="l" t="t" r="r" b="b"/>
              <a:pathLst>
                <a:path w="1218" h="923" extrusionOk="0">
                  <a:moveTo>
                    <a:pt x="852" y="1"/>
                  </a:moveTo>
                  <a:cubicBezTo>
                    <a:pt x="818" y="1"/>
                    <a:pt x="783" y="8"/>
                    <a:pt x="750" y="24"/>
                  </a:cubicBezTo>
                  <a:lnTo>
                    <a:pt x="180" y="289"/>
                  </a:lnTo>
                  <a:cubicBezTo>
                    <a:pt x="54" y="346"/>
                    <a:pt x="1" y="493"/>
                    <a:pt x="58" y="617"/>
                  </a:cubicBezTo>
                  <a:lnTo>
                    <a:pt x="200" y="923"/>
                  </a:lnTo>
                  <a:lnTo>
                    <a:pt x="1218" y="450"/>
                  </a:lnTo>
                  <a:lnTo>
                    <a:pt x="1078" y="145"/>
                  </a:lnTo>
                  <a:cubicBezTo>
                    <a:pt x="1036" y="55"/>
                    <a:pt x="945" y="1"/>
                    <a:pt x="852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2797648" y="1482902"/>
              <a:ext cx="59872" cy="56976"/>
            </a:xfrm>
            <a:custGeom>
              <a:avLst/>
              <a:gdLst/>
              <a:ahLst/>
              <a:cxnLst/>
              <a:rect l="l" t="t" r="r" b="b"/>
              <a:pathLst>
                <a:path w="1819" h="1731" extrusionOk="0">
                  <a:moveTo>
                    <a:pt x="1623" y="0"/>
                  </a:moveTo>
                  <a:lnTo>
                    <a:pt x="1086" y="248"/>
                  </a:lnTo>
                  <a:cubicBezTo>
                    <a:pt x="1129" y="359"/>
                    <a:pt x="1153" y="476"/>
                    <a:pt x="1155" y="594"/>
                  </a:cubicBezTo>
                  <a:cubicBezTo>
                    <a:pt x="1161" y="888"/>
                    <a:pt x="900" y="1096"/>
                    <a:pt x="660" y="1214"/>
                  </a:cubicBezTo>
                  <a:cubicBezTo>
                    <a:pt x="448" y="1319"/>
                    <a:pt x="220" y="1395"/>
                    <a:pt x="53" y="1566"/>
                  </a:cubicBezTo>
                  <a:cubicBezTo>
                    <a:pt x="37" y="1583"/>
                    <a:pt x="20" y="1602"/>
                    <a:pt x="0" y="1623"/>
                  </a:cubicBezTo>
                  <a:cubicBezTo>
                    <a:pt x="55" y="1692"/>
                    <a:pt x="138" y="1730"/>
                    <a:pt x="223" y="1730"/>
                  </a:cubicBezTo>
                  <a:cubicBezTo>
                    <a:pt x="263" y="1730"/>
                    <a:pt x="304" y="1722"/>
                    <a:pt x="342" y="1704"/>
                  </a:cubicBezTo>
                  <a:lnTo>
                    <a:pt x="1633" y="1107"/>
                  </a:lnTo>
                  <a:cubicBezTo>
                    <a:pt x="1754" y="1050"/>
                    <a:pt x="1818" y="920"/>
                    <a:pt x="1792" y="791"/>
                  </a:cubicBezTo>
                  <a:lnTo>
                    <a:pt x="1623" y="0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2762759" y="1400977"/>
              <a:ext cx="99667" cy="117046"/>
            </a:xfrm>
            <a:custGeom>
              <a:avLst/>
              <a:gdLst/>
              <a:ahLst/>
              <a:cxnLst/>
              <a:rect l="l" t="t" r="r" b="b"/>
              <a:pathLst>
                <a:path w="3028" h="3556" extrusionOk="0">
                  <a:moveTo>
                    <a:pt x="2040" y="0"/>
                  </a:moveTo>
                  <a:cubicBezTo>
                    <a:pt x="1982" y="53"/>
                    <a:pt x="1931" y="111"/>
                    <a:pt x="1885" y="173"/>
                  </a:cubicBezTo>
                  <a:cubicBezTo>
                    <a:pt x="1687" y="441"/>
                    <a:pt x="1605" y="790"/>
                    <a:pt x="1662" y="1118"/>
                  </a:cubicBezTo>
                  <a:cubicBezTo>
                    <a:pt x="1703" y="1343"/>
                    <a:pt x="1805" y="1577"/>
                    <a:pt x="1724" y="1792"/>
                  </a:cubicBezTo>
                  <a:cubicBezTo>
                    <a:pt x="1625" y="2044"/>
                    <a:pt x="1326" y="2139"/>
                    <a:pt x="1075" y="2242"/>
                  </a:cubicBezTo>
                  <a:cubicBezTo>
                    <a:pt x="802" y="2355"/>
                    <a:pt x="549" y="2517"/>
                    <a:pt x="330" y="2714"/>
                  </a:cubicBezTo>
                  <a:cubicBezTo>
                    <a:pt x="173" y="2854"/>
                    <a:pt x="27" y="3028"/>
                    <a:pt x="4" y="3238"/>
                  </a:cubicBezTo>
                  <a:cubicBezTo>
                    <a:pt x="0" y="3274"/>
                    <a:pt x="0" y="3313"/>
                    <a:pt x="4" y="3349"/>
                  </a:cubicBezTo>
                  <a:lnTo>
                    <a:pt x="25" y="3386"/>
                  </a:lnTo>
                  <a:cubicBezTo>
                    <a:pt x="85" y="3493"/>
                    <a:pt x="200" y="3556"/>
                    <a:pt x="316" y="3556"/>
                  </a:cubicBezTo>
                  <a:cubicBezTo>
                    <a:pt x="360" y="3556"/>
                    <a:pt x="404" y="3546"/>
                    <a:pt x="445" y="3527"/>
                  </a:cubicBezTo>
                  <a:lnTo>
                    <a:pt x="2146" y="2739"/>
                  </a:lnTo>
                  <a:lnTo>
                    <a:pt x="2683" y="2490"/>
                  </a:lnTo>
                  <a:lnTo>
                    <a:pt x="2802" y="2434"/>
                  </a:lnTo>
                  <a:cubicBezTo>
                    <a:pt x="2953" y="2365"/>
                    <a:pt x="3027" y="2182"/>
                    <a:pt x="2966" y="2026"/>
                  </a:cubicBezTo>
                  <a:lnTo>
                    <a:pt x="2291" y="229"/>
                  </a:lnTo>
                  <a:cubicBezTo>
                    <a:pt x="2245" y="107"/>
                    <a:pt x="2147" y="24"/>
                    <a:pt x="2040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2621290" y="1216686"/>
              <a:ext cx="247784" cy="327537"/>
            </a:xfrm>
            <a:custGeom>
              <a:avLst/>
              <a:gdLst/>
              <a:ahLst/>
              <a:cxnLst/>
              <a:rect l="l" t="t" r="r" b="b"/>
              <a:pathLst>
                <a:path w="7528" h="9951" extrusionOk="0">
                  <a:moveTo>
                    <a:pt x="3926" y="2617"/>
                  </a:moveTo>
                  <a:lnTo>
                    <a:pt x="3926" y="2617"/>
                  </a:lnTo>
                  <a:cubicBezTo>
                    <a:pt x="4331" y="2755"/>
                    <a:pt x="4541" y="3052"/>
                    <a:pt x="4565" y="3285"/>
                  </a:cubicBezTo>
                  <a:cubicBezTo>
                    <a:pt x="4573" y="3360"/>
                    <a:pt x="4565" y="3497"/>
                    <a:pt x="4434" y="3564"/>
                  </a:cubicBezTo>
                  <a:cubicBezTo>
                    <a:pt x="4392" y="3585"/>
                    <a:pt x="4350" y="3594"/>
                    <a:pt x="4307" y="3594"/>
                  </a:cubicBezTo>
                  <a:cubicBezTo>
                    <a:pt x="4162" y="3594"/>
                    <a:pt x="4018" y="3488"/>
                    <a:pt x="3928" y="3365"/>
                  </a:cubicBezTo>
                  <a:cubicBezTo>
                    <a:pt x="3794" y="3179"/>
                    <a:pt x="3719" y="2878"/>
                    <a:pt x="3926" y="2617"/>
                  </a:cubicBezTo>
                  <a:close/>
                  <a:moveTo>
                    <a:pt x="2666" y="3211"/>
                  </a:moveTo>
                  <a:cubicBezTo>
                    <a:pt x="2998" y="3217"/>
                    <a:pt x="3182" y="3465"/>
                    <a:pt x="3241" y="3690"/>
                  </a:cubicBezTo>
                  <a:cubicBezTo>
                    <a:pt x="3290" y="3880"/>
                    <a:pt x="3258" y="4123"/>
                    <a:pt x="3071" y="4205"/>
                  </a:cubicBezTo>
                  <a:cubicBezTo>
                    <a:pt x="3038" y="4219"/>
                    <a:pt x="3006" y="4226"/>
                    <a:pt x="2976" y="4226"/>
                  </a:cubicBezTo>
                  <a:cubicBezTo>
                    <a:pt x="2886" y="4226"/>
                    <a:pt x="2814" y="4169"/>
                    <a:pt x="2774" y="4127"/>
                  </a:cubicBezTo>
                  <a:cubicBezTo>
                    <a:pt x="2609" y="3961"/>
                    <a:pt x="2512" y="3609"/>
                    <a:pt x="2666" y="3211"/>
                  </a:cubicBezTo>
                  <a:close/>
                  <a:moveTo>
                    <a:pt x="4461" y="2360"/>
                  </a:moveTo>
                  <a:cubicBezTo>
                    <a:pt x="4474" y="2360"/>
                    <a:pt x="4487" y="2360"/>
                    <a:pt x="4501" y="2361"/>
                  </a:cubicBezTo>
                  <a:cubicBezTo>
                    <a:pt x="4725" y="2377"/>
                    <a:pt x="4935" y="2506"/>
                    <a:pt x="5105" y="2736"/>
                  </a:cubicBezTo>
                  <a:cubicBezTo>
                    <a:pt x="5440" y="3191"/>
                    <a:pt x="5401" y="3683"/>
                    <a:pt x="5354" y="4250"/>
                  </a:cubicBezTo>
                  <a:cubicBezTo>
                    <a:pt x="5317" y="4708"/>
                    <a:pt x="5275" y="5216"/>
                    <a:pt x="5454" y="5744"/>
                  </a:cubicBezTo>
                  <a:lnTo>
                    <a:pt x="4098" y="6372"/>
                  </a:lnTo>
                  <a:cubicBezTo>
                    <a:pt x="3806" y="5902"/>
                    <a:pt x="3391" y="5612"/>
                    <a:pt x="3016" y="5351"/>
                  </a:cubicBezTo>
                  <a:cubicBezTo>
                    <a:pt x="2549" y="5025"/>
                    <a:pt x="2145" y="4743"/>
                    <a:pt x="2008" y="4193"/>
                  </a:cubicBezTo>
                  <a:cubicBezTo>
                    <a:pt x="1939" y="3914"/>
                    <a:pt x="1973" y="3671"/>
                    <a:pt x="2105" y="3488"/>
                  </a:cubicBezTo>
                  <a:cubicBezTo>
                    <a:pt x="2174" y="3393"/>
                    <a:pt x="2265" y="3317"/>
                    <a:pt x="2374" y="3269"/>
                  </a:cubicBezTo>
                  <a:lnTo>
                    <a:pt x="2374" y="3269"/>
                  </a:lnTo>
                  <a:cubicBezTo>
                    <a:pt x="2252" y="3716"/>
                    <a:pt x="2384" y="4110"/>
                    <a:pt x="2585" y="4313"/>
                  </a:cubicBezTo>
                  <a:cubicBezTo>
                    <a:pt x="2700" y="4430"/>
                    <a:pt x="2837" y="4490"/>
                    <a:pt x="2975" y="4490"/>
                  </a:cubicBezTo>
                  <a:cubicBezTo>
                    <a:pt x="3043" y="4490"/>
                    <a:pt x="3112" y="4476"/>
                    <a:pt x="3178" y="4446"/>
                  </a:cubicBezTo>
                  <a:cubicBezTo>
                    <a:pt x="3459" y="4324"/>
                    <a:pt x="3589" y="3984"/>
                    <a:pt x="3497" y="3625"/>
                  </a:cubicBezTo>
                  <a:cubicBezTo>
                    <a:pt x="3419" y="3317"/>
                    <a:pt x="3181" y="3021"/>
                    <a:pt x="2805" y="2958"/>
                  </a:cubicBezTo>
                  <a:cubicBezTo>
                    <a:pt x="2993" y="2709"/>
                    <a:pt x="3296" y="2562"/>
                    <a:pt x="3608" y="2562"/>
                  </a:cubicBezTo>
                  <a:cubicBezTo>
                    <a:pt x="3620" y="2562"/>
                    <a:pt x="3632" y="2563"/>
                    <a:pt x="3644" y="2563"/>
                  </a:cubicBezTo>
                  <a:cubicBezTo>
                    <a:pt x="3454" y="2893"/>
                    <a:pt x="3529" y="3264"/>
                    <a:pt x="3715" y="3522"/>
                  </a:cubicBezTo>
                  <a:cubicBezTo>
                    <a:pt x="3873" y="3738"/>
                    <a:pt x="4095" y="3858"/>
                    <a:pt x="4310" y="3858"/>
                  </a:cubicBezTo>
                  <a:cubicBezTo>
                    <a:pt x="4394" y="3858"/>
                    <a:pt x="4477" y="3839"/>
                    <a:pt x="4554" y="3801"/>
                  </a:cubicBezTo>
                  <a:cubicBezTo>
                    <a:pt x="4748" y="3701"/>
                    <a:pt x="4853" y="3499"/>
                    <a:pt x="4827" y="3259"/>
                  </a:cubicBezTo>
                  <a:cubicBezTo>
                    <a:pt x="4798" y="2976"/>
                    <a:pt x="4578" y="2623"/>
                    <a:pt x="4161" y="2429"/>
                  </a:cubicBezTo>
                  <a:cubicBezTo>
                    <a:pt x="4253" y="2383"/>
                    <a:pt x="4356" y="2360"/>
                    <a:pt x="4461" y="2360"/>
                  </a:cubicBezTo>
                  <a:close/>
                  <a:moveTo>
                    <a:pt x="3514" y="265"/>
                  </a:moveTo>
                  <a:cubicBezTo>
                    <a:pt x="3836" y="265"/>
                    <a:pt x="4149" y="323"/>
                    <a:pt x="4447" y="438"/>
                  </a:cubicBezTo>
                  <a:cubicBezTo>
                    <a:pt x="5179" y="719"/>
                    <a:pt x="5778" y="1330"/>
                    <a:pt x="6087" y="2115"/>
                  </a:cubicBezTo>
                  <a:cubicBezTo>
                    <a:pt x="6434" y="2999"/>
                    <a:pt x="6382" y="3989"/>
                    <a:pt x="5939" y="4902"/>
                  </a:cubicBezTo>
                  <a:cubicBezTo>
                    <a:pt x="5809" y="5168"/>
                    <a:pt x="5774" y="5388"/>
                    <a:pt x="5830" y="5569"/>
                  </a:cubicBezTo>
                  <a:lnTo>
                    <a:pt x="5692" y="5632"/>
                  </a:lnTo>
                  <a:cubicBezTo>
                    <a:pt x="5541" y="5165"/>
                    <a:pt x="5578" y="4712"/>
                    <a:pt x="5614" y="4271"/>
                  </a:cubicBezTo>
                  <a:cubicBezTo>
                    <a:pt x="5662" y="3701"/>
                    <a:pt x="5711" y="3111"/>
                    <a:pt x="5314" y="2577"/>
                  </a:cubicBezTo>
                  <a:cubicBezTo>
                    <a:pt x="5040" y="2206"/>
                    <a:pt x="4729" y="2111"/>
                    <a:pt x="4516" y="2095"/>
                  </a:cubicBezTo>
                  <a:cubicBezTo>
                    <a:pt x="4495" y="2093"/>
                    <a:pt x="4474" y="2093"/>
                    <a:pt x="4452" y="2093"/>
                  </a:cubicBezTo>
                  <a:cubicBezTo>
                    <a:pt x="4230" y="2093"/>
                    <a:pt x="4013" y="2173"/>
                    <a:pt x="3843" y="2319"/>
                  </a:cubicBezTo>
                  <a:cubicBezTo>
                    <a:pt x="3759" y="2302"/>
                    <a:pt x="3674" y="2294"/>
                    <a:pt x="3591" y="2294"/>
                  </a:cubicBezTo>
                  <a:cubicBezTo>
                    <a:pt x="3135" y="2294"/>
                    <a:pt x="2710" y="2543"/>
                    <a:pt x="2488" y="2957"/>
                  </a:cubicBezTo>
                  <a:cubicBezTo>
                    <a:pt x="2245" y="2998"/>
                    <a:pt x="2028" y="3131"/>
                    <a:pt x="1884" y="3332"/>
                  </a:cubicBezTo>
                  <a:cubicBezTo>
                    <a:pt x="1762" y="3505"/>
                    <a:pt x="1635" y="3806"/>
                    <a:pt x="1748" y="4254"/>
                  </a:cubicBezTo>
                  <a:cubicBezTo>
                    <a:pt x="1908" y="4898"/>
                    <a:pt x="2392" y="5237"/>
                    <a:pt x="2860" y="5564"/>
                  </a:cubicBezTo>
                  <a:cubicBezTo>
                    <a:pt x="3222" y="5817"/>
                    <a:pt x="3591" y="6073"/>
                    <a:pt x="3853" y="6481"/>
                  </a:cubicBezTo>
                  <a:lnTo>
                    <a:pt x="3681" y="6561"/>
                  </a:lnTo>
                  <a:cubicBezTo>
                    <a:pt x="3667" y="6540"/>
                    <a:pt x="3652" y="6516"/>
                    <a:pt x="3631" y="6493"/>
                  </a:cubicBezTo>
                  <a:cubicBezTo>
                    <a:pt x="3520" y="6370"/>
                    <a:pt x="3348" y="6278"/>
                    <a:pt x="3105" y="6217"/>
                  </a:cubicBezTo>
                  <a:cubicBezTo>
                    <a:pt x="2416" y="6038"/>
                    <a:pt x="1831" y="5701"/>
                    <a:pt x="1369" y="5207"/>
                  </a:cubicBezTo>
                  <a:cubicBezTo>
                    <a:pt x="1018" y="4833"/>
                    <a:pt x="874" y="4508"/>
                    <a:pt x="874" y="4506"/>
                  </a:cubicBezTo>
                  <a:cubicBezTo>
                    <a:pt x="873" y="4504"/>
                    <a:pt x="870" y="4498"/>
                    <a:pt x="869" y="4495"/>
                  </a:cubicBezTo>
                  <a:cubicBezTo>
                    <a:pt x="286" y="3265"/>
                    <a:pt x="525" y="2351"/>
                    <a:pt x="827" y="1801"/>
                  </a:cubicBezTo>
                  <a:cubicBezTo>
                    <a:pt x="1269" y="994"/>
                    <a:pt x="2161" y="415"/>
                    <a:pt x="3151" y="289"/>
                  </a:cubicBezTo>
                  <a:cubicBezTo>
                    <a:pt x="3211" y="282"/>
                    <a:pt x="3272" y="277"/>
                    <a:pt x="3330" y="271"/>
                  </a:cubicBezTo>
                  <a:cubicBezTo>
                    <a:pt x="3392" y="267"/>
                    <a:pt x="3454" y="265"/>
                    <a:pt x="3514" y="265"/>
                  </a:cubicBezTo>
                  <a:close/>
                  <a:moveTo>
                    <a:pt x="6278" y="5674"/>
                  </a:moveTo>
                  <a:cubicBezTo>
                    <a:pt x="6294" y="5674"/>
                    <a:pt x="6307" y="5675"/>
                    <a:pt x="6321" y="5677"/>
                  </a:cubicBezTo>
                  <a:cubicBezTo>
                    <a:pt x="6406" y="5696"/>
                    <a:pt x="6476" y="5761"/>
                    <a:pt x="6512" y="5853"/>
                  </a:cubicBezTo>
                  <a:lnTo>
                    <a:pt x="7186" y="7650"/>
                  </a:lnTo>
                  <a:cubicBezTo>
                    <a:pt x="7198" y="7677"/>
                    <a:pt x="7202" y="7707"/>
                    <a:pt x="7202" y="7734"/>
                  </a:cubicBezTo>
                  <a:cubicBezTo>
                    <a:pt x="7201" y="7828"/>
                    <a:pt x="7150" y="7919"/>
                    <a:pt x="7066" y="7957"/>
                  </a:cubicBezTo>
                  <a:lnTo>
                    <a:pt x="6937" y="8017"/>
                  </a:lnTo>
                  <a:lnTo>
                    <a:pt x="4838" y="8989"/>
                  </a:lnTo>
                  <a:lnTo>
                    <a:pt x="4709" y="9049"/>
                  </a:lnTo>
                  <a:cubicBezTo>
                    <a:pt x="4689" y="9058"/>
                    <a:pt x="4665" y="9065"/>
                    <a:pt x="4642" y="9068"/>
                  </a:cubicBezTo>
                  <a:cubicBezTo>
                    <a:pt x="4632" y="9069"/>
                    <a:pt x="4623" y="9070"/>
                    <a:pt x="4613" y="9070"/>
                  </a:cubicBezTo>
                  <a:cubicBezTo>
                    <a:pt x="4524" y="9070"/>
                    <a:pt x="4439" y="9022"/>
                    <a:pt x="4396" y="8944"/>
                  </a:cubicBezTo>
                  <a:lnTo>
                    <a:pt x="3461" y="7267"/>
                  </a:lnTo>
                  <a:cubicBezTo>
                    <a:pt x="3422" y="7196"/>
                    <a:pt x="3412" y="7116"/>
                    <a:pt x="3433" y="7046"/>
                  </a:cubicBezTo>
                  <a:cubicBezTo>
                    <a:pt x="3444" y="7015"/>
                    <a:pt x="3461" y="6986"/>
                    <a:pt x="3482" y="6965"/>
                  </a:cubicBezTo>
                  <a:cubicBezTo>
                    <a:pt x="3502" y="6945"/>
                    <a:pt x="3523" y="6927"/>
                    <a:pt x="3546" y="6917"/>
                  </a:cubicBezTo>
                  <a:lnTo>
                    <a:pt x="3764" y="6816"/>
                  </a:lnTo>
                  <a:lnTo>
                    <a:pt x="3985" y="6714"/>
                  </a:lnTo>
                  <a:lnTo>
                    <a:pt x="4224" y="6605"/>
                  </a:lnTo>
                  <a:lnTo>
                    <a:pt x="5550" y="5990"/>
                  </a:lnTo>
                  <a:lnTo>
                    <a:pt x="5789" y="5878"/>
                  </a:lnTo>
                  <a:lnTo>
                    <a:pt x="5969" y="5796"/>
                  </a:lnTo>
                  <a:lnTo>
                    <a:pt x="6190" y="5693"/>
                  </a:lnTo>
                  <a:cubicBezTo>
                    <a:pt x="6210" y="5685"/>
                    <a:pt x="6230" y="5677"/>
                    <a:pt x="6252" y="5675"/>
                  </a:cubicBezTo>
                  <a:lnTo>
                    <a:pt x="6259" y="5675"/>
                  </a:lnTo>
                  <a:cubicBezTo>
                    <a:pt x="6267" y="5674"/>
                    <a:pt x="6272" y="5674"/>
                    <a:pt x="6278" y="5674"/>
                  </a:cubicBezTo>
                  <a:close/>
                  <a:moveTo>
                    <a:pt x="6897" y="8326"/>
                  </a:moveTo>
                  <a:lnTo>
                    <a:pt x="7019" y="8904"/>
                  </a:lnTo>
                  <a:cubicBezTo>
                    <a:pt x="7034" y="8974"/>
                    <a:pt x="6999" y="9043"/>
                    <a:pt x="6935" y="9074"/>
                  </a:cubicBezTo>
                  <a:lnTo>
                    <a:pt x="5645" y="9671"/>
                  </a:lnTo>
                  <a:cubicBezTo>
                    <a:pt x="5625" y="9681"/>
                    <a:pt x="5604" y="9685"/>
                    <a:pt x="5583" y="9685"/>
                  </a:cubicBezTo>
                  <a:cubicBezTo>
                    <a:pt x="5539" y="9685"/>
                    <a:pt x="5497" y="9666"/>
                    <a:pt x="5467" y="9633"/>
                  </a:cubicBezTo>
                  <a:cubicBezTo>
                    <a:pt x="5466" y="9632"/>
                    <a:pt x="5464" y="9629"/>
                    <a:pt x="5463" y="9626"/>
                  </a:cubicBezTo>
                  <a:lnTo>
                    <a:pt x="5100" y="9159"/>
                  </a:lnTo>
                  <a:lnTo>
                    <a:pt x="5571" y="8940"/>
                  </a:lnTo>
                  <a:lnTo>
                    <a:pt x="6897" y="8326"/>
                  </a:lnTo>
                  <a:close/>
                  <a:moveTo>
                    <a:pt x="3513" y="0"/>
                  </a:moveTo>
                  <a:cubicBezTo>
                    <a:pt x="3445" y="0"/>
                    <a:pt x="3379" y="2"/>
                    <a:pt x="3311" y="7"/>
                  </a:cubicBezTo>
                  <a:cubicBezTo>
                    <a:pt x="3247" y="11"/>
                    <a:pt x="3180" y="18"/>
                    <a:pt x="3116" y="26"/>
                  </a:cubicBezTo>
                  <a:cubicBezTo>
                    <a:pt x="2045" y="163"/>
                    <a:pt x="1077" y="792"/>
                    <a:pt x="594" y="1673"/>
                  </a:cubicBezTo>
                  <a:cubicBezTo>
                    <a:pt x="263" y="2276"/>
                    <a:pt x="0" y="3276"/>
                    <a:pt x="629" y="4607"/>
                  </a:cubicBezTo>
                  <a:cubicBezTo>
                    <a:pt x="635" y="4621"/>
                    <a:pt x="1237" y="6010"/>
                    <a:pt x="3039" y="6472"/>
                  </a:cubicBezTo>
                  <a:cubicBezTo>
                    <a:pt x="3227" y="6520"/>
                    <a:pt x="3360" y="6586"/>
                    <a:pt x="3433" y="6670"/>
                  </a:cubicBezTo>
                  <a:cubicBezTo>
                    <a:pt x="3434" y="6673"/>
                    <a:pt x="3438" y="6674"/>
                    <a:pt x="3440" y="6678"/>
                  </a:cubicBezTo>
                  <a:lnTo>
                    <a:pt x="3438" y="6679"/>
                  </a:lnTo>
                  <a:cubicBezTo>
                    <a:pt x="3316" y="6734"/>
                    <a:pt x="3227" y="6835"/>
                    <a:pt x="3184" y="6966"/>
                  </a:cubicBezTo>
                  <a:cubicBezTo>
                    <a:pt x="3141" y="7105"/>
                    <a:pt x="3158" y="7260"/>
                    <a:pt x="3233" y="7396"/>
                  </a:cubicBezTo>
                  <a:lnTo>
                    <a:pt x="4169" y="9073"/>
                  </a:lnTo>
                  <a:cubicBezTo>
                    <a:pt x="4259" y="9235"/>
                    <a:pt x="4434" y="9335"/>
                    <a:pt x="4615" y="9335"/>
                  </a:cubicBezTo>
                  <a:cubicBezTo>
                    <a:pt x="4636" y="9335"/>
                    <a:pt x="4657" y="9334"/>
                    <a:pt x="4677" y="9331"/>
                  </a:cubicBezTo>
                  <a:cubicBezTo>
                    <a:pt x="4727" y="9324"/>
                    <a:pt x="4775" y="9312"/>
                    <a:pt x="4822" y="9290"/>
                  </a:cubicBezTo>
                  <a:lnTo>
                    <a:pt x="4854" y="9274"/>
                  </a:lnTo>
                  <a:lnTo>
                    <a:pt x="5247" y="9781"/>
                  </a:lnTo>
                  <a:cubicBezTo>
                    <a:pt x="5250" y="9783"/>
                    <a:pt x="5252" y="9788"/>
                    <a:pt x="5255" y="9791"/>
                  </a:cubicBezTo>
                  <a:cubicBezTo>
                    <a:pt x="5337" y="9894"/>
                    <a:pt x="5457" y="9951"/>
                    <a:pt x="5581" y="9951"/>
                  </a:cubicBezTo>
                  <a:cubicBezTo>
                    <a:pt x="5640" y="9951"/>
                    <a:pt x="5700" y="9939"/>
                    <a:pt x="5755" y="9913"/>
                  </a:cubicBezTo>
                  <a:lnTo>
                    <a:pt x="7047" y="9314"/>
                  </a:lnTo>
                  <a:cubicBezTo>
                    <a:pt x="7221" y="9233"/>
                    <a:pt x="7318" y="9042"/>
                    <a:pt x="7278" y="8852"/>
                  </a:cubicBezTo>
                  <a:lnTo>
                    <a:pt x="7278" y="8851"/>
                  </a:lnTo>
                  <a:lnTo>
                    <a:pt x="7141" y="8214"/>
                  </a:lnTo>
                  <a:lnTo>
                    <a:pt x="7175" y="8198"/>
                  </a:lnTo>
                  <a:cubicBezTo>
                    <a:pt x="7411" y="8089"/>
                    <a:pt x="7527" y="7803"/>
                    <a:pt x="7434" y="7558"/>
                  </a:cubicBezTo>
                  <a:lnTo>
                    <a:pt x="6758" y="5763"/>
                  </a:lnTo>
                  <a:cubicBezTo>
                    <a:pt x="6692" y="5588"/>
                    <a:pt x="6550" y="5458"/>
                    <a:pt x="6375" y="5421"/>
                  </a:cubicBezTo>
                  <a:cubicBezTo>
                    <a:pt x="6342" y="5413"/>
                    <a:pt x="6310" y="5410"/>
                    <a:pt x="6277" y="5410"/>
                  </a:cubicBezTo>
                  <a:cubicBezTo>
                    <a:pt x="6258" y="5410"/>
                    <a:pt x="6239" y="5411"/>
                    <a:pt x="6220" y="5413"/>
                  </a:cubicBezTo>
                  <a:cubicBezTo>
                    <a:pt x="6171" y="5420"/>
                    <a:pt x="6122" y="5434"/>
                    <a:pt x="6078" y="5455"/>
                  </a:cubicBezTo>
                  <a:lnTo>
                    <a:pt x="6075" y="5456"/>
                  </a:lnTo>
                  <a:cubicBezTo>
                    <a:pt x="6056" y="5345"/>
                    <a:pt x="6090" y="5196"/>
                    <a:pt x="6177" y="5015"/>
                  </a:cubicBezTo>
                  <a:cubicBezTo>
                    <a:pt x="6653" y="4037"/>
                    <a:pt x="6709" y="2973"/>
                    <a:pt x="6332" y="2018"/>
                  </a:cubicBezTo>
                  <a:cubicBezTo>
                    <a:pt x="5994" y="1164"/>
                    <a:pt x="5342" y="498"/>
                    <a:pt x="4541" y="190"/>
                  </a:cubicBezTo>
                  <a:cubicBezTo>
                    <a:pt x="4211" y="63"/>
                    <a:pt x="3868" y="0"/>
                    <a:pt x="3513" y="0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7" name="Google Shape;1807;p35"/>
          <p:cNvGrpSpPr/>
          <p:nvPr/>
        </p:nvGrpSpPr>
        <p:grpSpPr>
          <a:xfrm>
            <a:off x="7089401" y="80429"/>
            <a:ext cx="652578" cy="696860"/>
            <a:chOff x="3569800" y="2151666"/>
            <a:chExt cx="394355" cy="421115"/>
          </a:xfrm>
        </p:grpSpPr>
        <p:sp>
          <p:nvSpPr>
            <p:cNvPr id="1808" name="Google Shape;1808;p35"/>
            <p:cNvSpPr/>
            <p:nvPr/>
          </p:nvSpPr>
          <p:spPr>
            <a:xfrm>
              <a:off x="3615815" y="2155978"/>
              <a:ext cx="215626" cy="412425"/>
            </a:xfrm>
            <a:custGeom>
              <a:avLst/>
              <a:gdLst/>
              <a:ahLst/>
              <a:cxnLst/>
              <a:rect l="l" t="t" r="r" b="b"/>
              <a:pathLst>
                <a:path w="6551" h="12530" extrusionOk="0">
                  <a:moveTo>
                    <a:pt x="442" y="1"/>
                  </a:moveTo>
                  <a:cubicBezTo>
                    <a:pt x="388" y="1"/>
                    <a:pt x="333" y="11"/>
                    <a:pt x="281" y="34"/>
                  </a:cubicBezTo>
                  <a:lnTo>
                    <a:pt x="277" y="35"/>
                  </a:lnTo>
                  <a:cubicBezTo>
                    <a:pt x="99" y="114"/>
                    <a:pt x="1" y="308"/>
                    <a:pt x="44" y="497"/>
                  </a:cubicBezTo>
                  <a:lnTo>
                    <a:pt x="515" y="2532"/>
                  </a:lnTo>
                  <a:cubicBezTo>
                    <a:pt x="352" y="2606"/>
                    <a:pt x="278" y="2796"/>
                    <a:pt x="350" y="2961"/>
                  </a:cubicBezTo>
                  <a:lnTo>
                    <a:pt x="4449" y="12333"/>
                  </a:lnTo>
                  <a:cubicBezTo>
                    <a:pt x="4504" y="12456"/>
                    <a:pt x="4623" y="12529"/>
                    <a:pt x="4749" y="12529"/>
                  </a:cubicBezTo>
                  <a:cubicBezTo>
                    <a:pt x="4793" y="12529"/>
                    <a:pt x="4837" y="12520"/>
                    <a:pt x="4880" y="12502"/>
                  </a:cubicBezTo>
                  <a:lnTo>
                    <a:pt x="6308" y="11876"/>
                  </a:lnTo>
                  <a:cubicBezTo>
                    <a:pt x="6475" y="11805"/>
                    <a:pt x="6550" y="11613"/>
                    <a:pt x="6478" y="11448"/>
                  </a:cubicBezTo>
                  <a:lnTo>
                    <a:pt x="2380" y="2076"/>
                  </a:lnTo>
                  <a:cubicBezTo>
                    <a:pt x="2326" y="1952"/>
                    <a:pt x="2206" y="1880"/>
                    <a:pt x="2080" y="1880"/>
                  </a:cubicBezTo>
                  <a:cubicBezTo>
                    <a:pt x="2038" y="1880"/>
                    <a:pt x="1995" y="1888"/>
                    <a:pt x="1953" y="1905"/>
                  </a:cubicBezTo>
                  <a:lnTo>
                    <a:pt x="778" y="177"/>
                  </a:lnTo>
                  <a:cubicBezTo>
                    <a:pt x="701" y="64"/>
                    <a:pt x="574" y="1"/>
                    <a:pt x="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642311" y="2258047"/>
              <a:ext cx="171948" cy="269706"/>
            </a:xfrm>
            <a:custGeom>
              <a:avLst/>
              <a:gdLst/>
              <a:ahLst/>
              <a:cxnLst/>
              <a:rect l="l" t="t" r="r" b="b"/>
              <a:pathLst>
                <a:path w="5224" h="8194" extrusionOk="0">
                  <a:moveTo>
                    <a:pt x="2029" y="0"/>
                  </a:moveTo>
                  <a:lnTo>
                    <a:pt x="0" y="887"/>
                  </a:lnTo>
                  <a:lnTo>
                    <a:pt x="3195" y="8194"/>
                  </a:lnTo>
                  <a:lnTo>
                    <a:pt x="5224" y="7306"/>
                  </a:lnTo>
                  <a:lnTo>
                    <a:pt x="20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694646" y="2337932"/>
              <a:ext cx="67114" cy="110364"/>
            </a:xfrm>
            <a:custGeom>
              <a:avLst/>
              <a:gdLst/>
              <a:ahLst/>
              <a:cxnLst/>
              <a:rect l="l" t="t" r="r" b="b"/>
              <a:pathLst>
                <a:path w="2039" h="3353" extrusionOk="0">
                  <a:moveTo>
                    <a:pt x="374" y="1"/>
                  </a:moveTo>
                  <a:cubicBezTo>
                    <a:pt x="345" y="1"/>
                    <a:pt x="318" y="6"/>
                    <a:pt x="293" y="17"/>
                  </a:cubicBezTo>
                  <a:cubicBezTo>
                    <a:pt x="1" y="145"/>
                    <a:pt x="88" y="992"/>
                    <a:pt x="490" y="1909"/>
                  </a:cubicBezTo>
                  <a:cubicBezTo>
                    <a:pt x="857" y="2746"/>
                    <a:pt x="1358" y="3353"/>
                    <a:pt x="1665" y="3353"/>
                  </a:cubicBezTo>
                  <a:cubicBezTo>
                    <a:pt x="1693" y="3353"/>
                    <a:pt x="1720" y="3347"/>
                    <a:pt x="1745" y="3336"/>
                  </a:cubicBezTo>
                  <a:cubicBezTo>
                    <a:pt x="2038" y="3209"/>
                    <a:pt x="1950" y="2362"/>
                    <a:pt x="1549" y="1445"/>
                  </a:cubicBezTo>
                  <a:cubicBezTo>
                    <a:pt x="1183" y="607"/>
                    <a:pt x="681" y="1"/>
                    <a:pt x="3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52350" y="2281055"/>
              <a:ext cx="76922" cy="52401"/>
            </a:xfrm>
            <a:custGeom>
              <a:avLst/>
              <a:gdLst/>
              <a:ahLst/>
              <a:cxnLst/>
              <a:rect l="l" t="t" r="r" b="b"/>
              <a:pathLst>
                <a:path w="2337" h="1592" extrusionOk="0">
                  <a:moveTo>
                    <a:pt x="2029" y="0"/>
                  </a:moveTo>
                  <a:lnTo>
                    <a:pt x="0" y="887"/>
                  </a:lnTo>
                  <a:lnTo>
                    <a:pt x="309" y="1592"/>
                  </a:lnTo>
                  <a:lnTo>
                    <a:pt x="2337" y="704"/>
                  </a:lnTo>
                  <a:lnTo>
                    <a:pt x="20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27298" y="2452344"/>
              <a:ext cx="76955" cy="52434"/>
            </a:xfrm>
            <a:custGeom>
              <a:avLst/>
              <a:gdLst/>
              <a:ahLst/>
              <a:cxnLst/>
              <a:rect l="l" t="t" r="r" b="b"/>
              <a:pathLst>
                <a:path w="2338" h="1593" extrusionOk="0">
                  <a:moveTo>
                    <a:pt x="2029" y="1"/>
                  </a:moveTo>
                  <a:lnTo>
                    <a:pt x="0" y="888"/>
                  </a:lnTo>
                  <a:lnTo>
                    <a:pt x="309" y="1593"/>
                  </a:lnTo>
                  <a:lnTo>
                    <a:pt x="2338" y="705"/>
                  </a:lnTo>
                  <a:lnTo>
                    <a:pt x="20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696160" y="2265585"/>
              <a:ext cx="135248" cy="302851"/>
            </a:xfrm>
            <a:custGeom>
              <a:avLst/>
              <a:gdLst/>
              <a:ahLst/>
              <a:cxnLst/>
              <a:rect l="l" t="t" r="r" b="b"/>
              <a:pathLst>
                <a:path w="4109" h="9201" extrusionOk="0">
                  <a:moveTo>
                    <a:pt x="487" y="1"/>
                  </a:moveTo>
                  <a:cubicBezTo>
                    <a:pt x="274" y="199"/>
                    <a:pt x="114" y="471"/>
                    <a:pt x="53" y="757"/>
                  </a:cubicBezTo>
                  <a:cubicBezTo>
                    <a:pt x="46" y="789"/>
                    <a:pt x="41" y="821"/>
                    <a:pt x="35" y="853"/>
                  </a:cubicBezTo>
                  <a:cubicBezTo>
                    <a:pt x="0" y="1101"/>
                    <a:pt x="20" y="1347"/>
                    <a:pt x="72" y="1587"/>
                  </a:cubicBezTo>
                  <a:cubicBezTo>
                    <a:pt x="160" y="2000"/>
                    <a:pt x="349" y="2401"/>
                    <a:pt x="542" y="2782"/>
                  </a:cubicBezTo>
                  <a:cubicBezTo>
                    <a:pt x="1094" y="3863"/>
                    <a:pt x="1718" y="4907"/>
                    <a:pt x="2254" y="5996"/>
                  </a:cubicBezTo>
                  <a:cubicBezTo>
                    <a:pt x="2287" y="6061"/>
                    <a:pt x="2319" y="6128"/>
                    <a:pt x="2350" y="6194"/>
                  </a:cubicBezTo>
                  <a:cubicBezTo>
                    <a:pt x="2426" y="6355"/>
                    <a:pt x="2500" y="6530"/>
                    <a:pt x="2543" y="6708"/>
                  </a:cubicBezTo>
                  <a:cubicBezTo>
                    <a:pt x="2612" y="6979"/>
                    <a:pt x="2614" y="7253"/>
                    <a:pt x="2455" y="7475"/>
                  </a:cubicBezTo>
                  <a:cubicBezTo>
                    <a:pt x="2400" y="7551"/>
                    <a:pt x="2333" y="7612"/>
                    <a:pt x="2258" y="7663"/>
                  </a:cubicBezTo>
                  <a:cubicBezTo>
                    <a:pt x="2102" y="7770"/>
                    <a:pt x="1914" y="7837"/>
                    <a:pt x="1738" y="7906"/>
                  </a:cubicBezTo>
                  <a:cubicBezTo>
                    <a:pt x="1679" y="7928"/>
                    <a:pt x="1620" y="7954"/>
                    <a:pt x="1560" y="7978"/>
                  </a:cubicBezTo>
                  <a:lnTo>
                    <a:pt x="2008" y="9004"/>
                  </a:lnTo>
                  <a:cubicBezTo>
                    <a:pt x="2062" y="9128"/>
                    <a:pt x="2182" y="9201"/>
                    <a:pt x="2307" y="9201"/>
                  </a:cubicBezTo>
                  <a:cubicBezTo>
                    <a:pt x="2351" y="9201"/>
                    <a:pt x="2396" y="9192"/>
                    <a:pt x="2439" y="9173"/>
                  </a:cubicBezTo>
                  <a:lnTo>
                    <a:pt x="3867" y="8549"/>
                  </a:lnTo>
                  <a:cubicBezTo>
                    <a:pt x="4033" y="8476"/>
                    <a:pt x="4108" y="8284"/>
                    <a:pt x="4036" y="8118"/>
                  </a:cubicBezTo>
                  <a:lnTo>
                    <a:pt x="487" y="1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628388" y="2167893"/>
              <a:ext cx="18729" cy="55133"/>
            </a:xfrm>
            <a:custGeom>
              <a:avLst/>
              <a:gdLst/>
              <a:ahLst/>
              <a:cxnLst/>
              <a:rect l="l" t="t" r="r" b="b"/>
              <a:pathLst>
                <a:path w="569" h="1675" extrusionOk="0">
                  <a:moveTo>
                    <a:pt x="67" y="0"/>
                  </a:moveTo>
                  <a:cubicBezTo>
                    <a:pt x="34" y="0"/>
                    <a:pt x="0" y="26"/>
                    <a:pt x="3" y="69"/>
                  </a:cubicBezTo>
                  <a:cubicBezTo>
                    <a:pt x="34" y="518"/>
                    <a:pt x="239" y="1251"/>
                    <a:pt x="439" y="1638"/>
                  </a:cubicBezTo>
                  <a:cubicBezTo>
                    <a:pt x="452" y="1663"/>
                    <a:pt x="475" y="1674"/>
                    <a:pt x="497" y="1674"/>
                  </a:cubicBezTo>
                  <a:cubicBezTo>
                    <a:pt x="533" y="1674"/>
                    <a:pt x="569" y="1647"/>
                    <a:pt x="566" y="1602"/>
                  </a:cubicBezTo>
                  <a:cubicBezTo>
                    <a:pt x="534" y="1159"/>
                    <a:pt x="323" y="423"/>
                    <a:pt x="121" y="34"/>
                  </a:cubicBezTo>
                  <a:cubicBezTo>
                    <a:pt x="109" y="11"/>
                    <a:pt x="88" y="0"/>
                    <a:pt x="67" y="0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611141" y="2151666"/>
              <a:ext cx="225237" cy="421115"/>
            </a:xfrm>
            <a:custGeom>
              <a:avLst/>
              <a:gdLst/>
              <a:ahLst/>
              <a:cxnLst/>
              <a:rect l="l" t="t" r="r" b="b"/>
              <a:pathLst>
                <a:path w="6843" h="12794" extrusionOk="0">
                  <a:moveTo>
                    <a:pt x="586" y="265"/>
                  </a:moveTo>
                  <a:cubicBezTo>
                    <a:pt x="675" y="265"/>
                    <a:pt x="760" y="307"/>
                    <a:pt x="811" y="384"/>
                  </a:cubicBezTo>
                  <a:lnTo>
                    <a:pt x="1895" y="1980"/>
                  </a:lnTo>
                  <a:lnTo>
                    <a:pt x="751" y="2480"/>
                  </a:lnTo>
                  <a:lnTo>
                    <a:pt x="316" y="601"/>
                  </a:lnTo>
                  <a:cubicBezTo>
                    <a:pt x="286" y="472"/>
                    <a:pt x="352" y="341"/>
                    <a:pt x="478" y="287"/>
                  </a:cubicBezTo>
                  <a:cubicBezTo>
                    <a:pt x="513" y="271"/>
                    <a:pt x="550" y="265"/>
                    <a:pt x="586" y="265"/>
                  </a:cubicBezTo>
                  <a:close/>
                  <a:moveTo>
                    <a:pt x="2222" y="2142"/>
                  </a:moveTo>
                  <a:cubicBezTo>
                    <a:pt x="2298" y="2142"/>
                    <a:pt x="2370" y="2186"/>
                    <a:pt x="2401" y="2259"/>
                  </a:cubicBezTo>
                  <a:lnTo>
                    <a:pt x="2800" y="3170"/>
                  </a:lnTo>
                  <a:lnTo>
                    <a:pt x="1013" y="3952"/>
                  </a:lnTo>
                  <a:lnTo>
                    <a:pt x="614" y="3041"/>
                  </a:lnTo>
                  <a:cubicBezTo>
                    <a:pt x="571" y="2943"/>
                    <a:pt x="616" y="2829"/>
                    <a:pt x="712" y="2785"/>
                  </a:cubicBezTo>
                  <a:lnTo>
                    <a:pt x="2146" y="2158"/>
                  </a:lnTo>
                  <a:cubicBezTo>
                    <a:pt x="2171" y="2147"/>
                    <a:pt x="2197" y="2142"/>
                    <a:pt x="2222" y="2142"/>
                  </a:cubicBezTo>
                  <a:close/>
                  <a:moveTo>
                    <a:pt x="2906" y="3414"/>
                  </a:moveTo>
                  <a:lnTo>
                    <a:pt x="5995" y="10479"/>
                  </a:lnTo>
                  <a:lnTo>
                    <a:pt x="4209" y="11260"/>
                  </a:lnTo>
                  <a:lnTo>
                    <a:pt x="1118" y="4195"/>
                  </a:lnTo>
                  <a:lnTo>
                    <a:pt x="2906" y="3414"/>
                  </a:lnTo>
                  <a:close/>
                  <a:moveTo>
                    <a:pt x="6100" y="10718"/>
                  </a:moveTo>
                  <a:lnTo>
                    <a:pt x="6499" y="11630"/>
                  </a:lnTo>
                  <a:cubicBezTo>
                    <a:pt x="6542" y="11730"/>
                    <a:pt x="6497" y="11846"/>
                    <a:pt x="6399" y="11888"/>
                  </a:cubicBezTo>
                  <a:lnTo>
                    <a:pt x="4969" y="12513"/>
                  </a:lnTo>
                  <a:cubicBezTo>
                    <a:pt x="4943" y="12524"/>
                    <a:pt x="4917" y="12529"/>
                    <a:pt x="4891" y="12529"/>
                  </a:cubicBezTo>
                  <a:cubicBezTo>
                    <a:pt x="4815" y="12529"/>
                    <a:pt x="4743" y="12485"/>
                    <a:pt x="4712" y="12412"/>
                  </a:cubicBezTo>
                  <a:lnTo>
                    <a:pt x="4313" y="11500"/>
                  </a:lnTo>
                  <a:lnTo>
                    <a:pt x="6100" y="10718"/>
                  </a:lnTo>
                  <a:close/>
                  <a:moveTo>
                    <a:pt x="587" y="1"/>
                  </a:moveTo>
                  <a:cubicBezTo>
                    <a:pt x="514" y="1"/>
                    <a:pt x="439" y="16"/>
                    <a:pt x="367" y="47"/>
                  </a:cubicBezTo>
                  <a:cubicBezTo>
                    <a:pt x="130" y="150"/>
                    <a:pt x="0" y="408"/>
                    <a:pt x="59" y="660"/>
                  </a:cubicBezTo>
                  <a:lnTo>
                    <a:pt x="508" y="2604"/>
                  </a:lnTo>
                  <a:cubicBezTo>
                    <a:pt x="348" y="2730"/>
                    <a:pt x="286" y="2952"/>
                    <a:pt x="371" y="3147"/>
                  </a:cubicBezTo>
                  <a:lnTo>
                    <a:pt x="824" y="4180"/>
                  </a:lnTo>
                  <a:lnTo>
                    <a:pt x="3723" y="10808"/>
                  </a:lnTo>
                  <a:lnTo>
                    <a:pt x="4470" y="12518"/>
                  </a:lnTo>
                  <a:cubicBezTo>
                    <a:pt x="4545" y="12692"/>
                    <a:pt x="4714" y="12794"/>
                    <a:pt x="4891" y="12794"/>
                  </a:cubicBezTo>
                  <a:cubicBezTo>
                    <a:pt x="4953" y="12794"/>
                    <a:pt x="5016" y="12782"/>
                    <a:pt x="5075" y="12755"/>
                  </a:cubicBezTo>
                  <a:lnTo>
                    <a:pt x="6505" y="12130"/>
                  </a:lnTo>
                  <a:cubicBezTo>
                    <a:pt x="6736" y="12029"/>
                    <a:pt x="6842" y="11757"/>
                    <a:pt x="6741" y="11526"/>
                  </a:cubicBezTo>
                  <a:lnTo>
                    <a:pt x="2643" y="2153"/>
                  </a:lnTo>
                  <a:cubicBezTo>
                    <a:pt x="2568" y="1983"/>
                    <a:pt x="2398" y="1881"/>
                    <a:pt x="2221" y="1881"/>
                  </a:cubicBezTo>
                  <a:cubicBezTo>
                    <a:pt x="2198" y="1881"/>
                    <a:pt x="2175" y="1883"/>
                    <a:pt x="2151" y="1886"/>
                  </a:cubicBezTo>
                  <a:lnTo>
                    <a:pt x="1031" y="235"/>
                  </a:lnTo>
                  <a:cubicBezTo>
                    <a:pt x="929" y="85"/>
                    <a:pt x="761" y="1"/>
                    <a:pt x="587" y="1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3574737" y="2287934"/>
              <a:ext cx="333264" cy="250911"/>
            </a:xfrm>
            <a:custGeom>
              <a:avLst/>
              <a:gdLst/>
              <a:ahLst/>
              <a:cxnLst/>
              <a:rect l="l" t="t" r="r" b="b"/>
              <a:pathLst>
                <a:path w="10125" h="7623" extrusionOk="0">
                  <a:moveTo>
                    <a:pt x="8889" y="0"/>
                  </a:moveTo>
                  <a:cubicBezTo>
                    <a:pt x="8826" y="0"/>
                    <a:pt x="8763" y="18"/>
                    <a:pt x="8707" y="56"/>
                  </a:cubicBezTo>
                  <a:lnTo>
                    <a:pt x="192" y="5726"/>
                  </a:lnTo>
                  <a:cubicBezTo>
                    <a:pt x="42" y="5825"/>
                    <a:pt x="1" y="6028"/>
                    <a:pt x="102" y="6179"/>
                  </a:cubicBezTo>
                  <a:lnTo>
                    <a:pt x="967" y="7477"/>
                  </a:lnTo>
                  <a:cubicBezTo>
                    <a:pt x="1029" y="7571"/>
                    <a:pt x="1133" y="7623"/>
                    <a:pt x="1239" y="7623"/>
                  </a:cubicBezTo>
                  <a:cubicBezTo>
                    <a:pt x="1301" y="7623"/>
                    <a:pt x="1364" y="7605"/>
                    <a:pt x="1420" y="7567"/>
                  </a:cubicBezTo>
                  <a:lnTo>
                    <a:pt x="9934" y="1898"/>
                  </a:lnTo>
                  <a:cubicBezTo>
                    <a:pt x="10083" y="1798"/>
                    <a:pt x="10124" y="1598"/>
                    <a:pt x="10027" y="1447"/>
                  </a:cubicBezTo>
                  <a:lnTo>
                    <a:pt x="9159" y="142"/>
                  </a:lnTo>
                  <a:cubicBezTo>
                    <a:pt x="9095" y="50"/>
                    <a:pt x="8993" y="0"/>
                    <a:pt x="8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3611964" y="2310316"/>
              <a:ext cx="258876" cy="206114"/>
            </a:xfrm>
            <a:custGeom>
              <a:avLst/>
              <a:gdLst/>
              <a:ahLst/>
              <a:cxnLst/>
              <a:rect l="l" t="t" r="r" b="b"/>
              <a:pathLst>
                <a:path w="7865" h="6262" extrusionOk="0">
                  <a:moveTo>
                    <a:pt x="6636" y="1"/>
                  </a:moveTo>
                  <a:lnTo>
                    <a:pt x="1" y="4419"/>
                  </a:lnTo>
                  <a:lnTo>
                    <a:pt x="424" y="5057"/>
                  </a:lnTo>
                  <a:lnTo>
                    <a:pt x="426" y="5059"/>
                  </a:lnTo>
                  <a:lnTo>
                    <a:pt x="1226" y="6262"/>
                  </a:lnTo>
                  <a:lnTo>
                    <a:pt x="1860" y="5841"/>
                  </a:lnTo>
                  <a:lnTo>
                    <a:pt x="1860" y="5839"/>
                  </a:lnTo>
                  <a:lnTo>
                    <a:pt x="7864" y="1843"/>
                  </a:lnTo>
                  <a:lnTo>
                    <a:pt x="6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3685923" y="2376706"/>
              <a:ext cx="109936" cy="73368"/>
            </a:xfrm>
            <a:custGeom>
              <a:avLst/>
              <a:gdLst/>
              <a:ahLst/>
              <a:cxnLst/>
              <a:rect l="l" t="t" r="r" b="b"/>
              <a:pathLst>
                <a:path w="3340" h="2229" extrusionOk="0">
                  <a:moveTo>
                    <a:pt x="2909" y="0"/>
                  </a:moveTo>
                  <a:cubicBezTo>
                    <a:pt x="2558" y="0"/>
                    <a:pt x="1966" y="233"/>
                    <a:pt x="1365" y="633"/>
                  </a:cubicBezTo>
                  <a:cubicBezTo>
                    <a:pt x="532" y="1188"/>
                    <a:pt x="1" y="1853"/>
                    <a:pt x="176" y="2119"/>
                  </a:cubicBezTo>
                  <a:cubicBezTo>
                    <a:pt x="225" y="2192"/>
                    <a:pt x="322" y="2228"/>
                    <a:pt x="456" y="2228"/>
                  </a:cubicBezTo>
                  <a:cubicBezTo>
                    <a:pt x="471" y="2228"/>
                    <a:pt x="487" y="2228"/>
                    <a:pt x="504" y="2227"/>
                  </a:cubicBezTo>
                  <a:cubicBezTo>
                    <a:pt x="859" y="2210"/>
                    <a:pt x="1430" y="1979"/>
                    <a:pt x="2005" y="1595"/>
                  </a:cubicBezTo>
                  <a:cubicBezTo>
                    <a:pt x="2814" y="1056"/>
                    <a:pt x="3339" y="414"/>
                    <a:pt x="3207" y="132"/>
                  </a:cubicBezTo>
                  <a:cubicBezTo>
                    <a:pt x="3203" y="125"/>
                    <a:pt x="3198" y="117"/>
                    <a:pt x="3194" y="109"/>
                  </a:cubicBezTo>
                  <a:cubicBezTo>
                    <a:pt x="3144" y="35"/>
                    <a:pt x="3045" y="0"/>
                    <a:pt x="29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3788453" y="2324140"/>
              <a:ext cx="61518" cy="74783"/>
            </a:xfrm>
            <a:custGeom>
              <a:avLst/>
              <a:gdLst/>
              <a:ahLst/>
              <a:cxnLst/>
              <a:rect l="l" t="t" r="r" b="b"/>
              <a:pathLst>
                <a:path w="1869" h="2272" extrusionOk="0">
                  <a:moveTo>
                    <a:pt x="640" y="1"/>
                  </a:moveTo>
                  <a:lnTo>
                    <a:pt x="1" y="430"/>
                  </a:lnTo>
                  <a:lnTo>
                    <a:pt x="666" y="1427"/>
                  </a:lnTo>
                  <a:lnTo>
                    <a:pt x="1230" y="2271"/>
                  </a:lnTo>
                  <a:lnTo>
                    <a:pt x="1868" y="1846"/>
                  </a:lnTo>
                  <a:lnTo>
                    <a:pt x="1480" y="126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32799" y="2427822"/>
              <a:ext cx="61485" cy="74750"/>
            </a:xfrm>
            <a:custGeom>
              <a:avLst/>
              <a:gdLst/>
              <a:ahLst/>
              <a:cxnLst/>
              <a:rect l="l" t="t" r="r" b="b"/>
              <a:pathLst>
                <a:path w="1868" h="2271" extrusionOk="0">
                  <a:moveTo>
                    <a:pt x="640" y="0"/>
                  </a:moveTo>
                  <a:lnTo>
                    <a:pt x="1" y="429"/>
                  </a:lnTo>
                  <a:lnTo>
                    <a:pt x="784" y="1603"/>
                  </a:lnTo>
                  <a:lnTo>
                    <a:pt x="1227" y="2269"/>
                  </a:lnTo>
                  <a:lnTo>
                    <a:pt x="1227" y="2271"/>
                  </a:lnTo>
                  <a:lnTo>
                    <a:pt x="1868" y="1845"/>
                  </a:lnTo>
                  <a:lnTo>
                    <a:pt x="1868" y="1844"/>
                  </a:lnTo>
                  <a:lnTo>
                    <a:pt x="1433" y="1192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876106" y="2264597"/>
              <a:ext cx="83209" cy="71031"/>
            </a:xfrm>
            <a:custGeom>
              <a:avLst/>
              <a:gdLst/>
              <a:ahLst/>
              <a:cxnLst/>
              <a:rect l="l" t="t" r="r" b="b"/>
              <a:pathLst>
                <a:path w="2528" h="2158" extrusionOk="0">
                  <a:moveTo>
                    <a:pt x="2081" y="1"/>
                  </a:moveTo>
                  <a:cubicBezTo>
                    <a:pt x="2028" y="1"/>
                    <a:pt x="1974" y="11"/>
                    <a:pt x="1923" y="33"/>
                  </a:cubicBezTo>
                  <a:lnTo>
                    <a:pt x="1" y="852"/>
                  </a:lnTo>
                  <a:lnTo>
                    <a:pt x="870" y="2158"/>
                  </a:lnTo>
                  <a:lnTo>
                    <a:pt x="2366" y="700"/>
                  </a:lnTo>
                  <a:cubicBezTo>
                    <a:pt x="2505" y="564"/>
                    <a:pt x="2528" y="349"/>
                    <a:pt x="2420" y="185"/>
                  </a:cubicBezTo>
                  <a:lnTo>
                    <a:pt x="2418" y="181"/>
                  </a:lnTo>
                  <a:cubicBezTo>
                    <a:pt x="2341" y="66"/>
                    <a:pt x="2212" y="1"/>
                    <a:pt x="20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79966" y="2371077"/>
              <a:ext cx="148973" cy="117441"/>
            </a:xfrm>
            <a:custGeom>
              <a:avLst/>
              <a:gdLst/>
              <a:ahLst/>
              <a:cxnLst/>
              <a:rect l="l" t="t" r="r" b="b"/>
              <a:pathLst>
                <a:path w="4526" h="3568" extrusionOk="0">
                  <a:moveTo>
                    <a:pt x="3963" y="1"/>
                  </a:moveTo>
                  <a:cubicBezTo>
                    <a:pt x="3765" y="82"/>
                    <a:pt x="3574" y="187"/>
                    <a:pt x="3389" y="304"/>
                  </a:cubicBezTo>
                  <a:cubicBezTo>
                    <a:pt x="3521" y="586"/>
                    <a:pt x="2996" y="1228"/>
                    <a:pt x="2187" y="1767"/>
                  </a:cubicBezTo>
                  <a:cubicBezTo>
                    <a:pt x="1612" y="2153"/>
                    <a:pt x="1041" y="2382"/>
                    <a:pt x="686" y="2399"/>
                  </a:cubicBezTo>
                  <a:cubicBezTo>
                    <a:pt x="462" y="2574"/>
                    <a:pt x="233" y="2748"/>
                    <a:pt x="1" y="2918"/>
                  </a:cubicBezTo>
                  <a:lnTo>
                    <a:pt x="436" y="3568"/>
                  </a:lnTo>
                  <a:lnTo>
                    <a:pt x="4526" y="845"/>
                  </a:lnTo>
                  <a:lnTo>
                    <a:pt x="3963" y="1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25985" y="2476800"/>
              <a:ext cx="47233" cy="39630"/>
            </a:xfrm>
            <a:custGeom>
              <a:avLst/>
              <a:gdLst/>
              <a:ahLst/>
              <a:cxnLst/>
              <a:rect l="l" t="t" r="r" b="b"/>
              <a:pathLst>
                <a:path w="1435" h="1204" extrusionOk="0">
                  <a:moveTo>
                    <a:pt x="0" y="1"/>
                  </a:moveTo>
                  <a:lnTo>
                    <a:pt x="800" y="1204"/>
                  </a:lnTo>
                  <a:lnTo>
                    <a:pt x="1434" y="783"/>
                  </a:lnTo>
                  <a:lnTo>
                    <a:pt x="1434" y="781"/>
                  </a:lnTo>
                  <a:lnTo>
                    <a:pt x="991" y="115"/>
                  </a:lnTo>
                  <a:cubicBezTo>
                    <a:pt x="838" y="186"/>
                    <a:pt x="680" y="231"/>
                    <a:pt x="524" y="231"/>
                  </a:cubicBezTo>
                  <a:cubicBezTo>
                    <a:pt x="421" y="231"/>
                    <a:pt x="318" y="211"/>
                    <a:pt x="219" y="163"/>
                  </a:cubicBezTo>
                  <a:cubicBezTo>
                    <a:pt x="135" y="122"/>
                    <a:pt x="62" y="68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3837168" y="2365712"/>
              <a:ext cx="27023" cy="19222"/>
            </a:xfrm>
            <a:custGeom>
              <a:avLst/>
              <a:gdLst/>
              <a:ahLst/>
              <a:cxnLst/>
              <a:rect l="l" t="t" r="r" b="b"/>
              <a:pathLst>
                <a:path w="821" h="584" extrusionOk="0">
                  <a:moveTo>
                    <a:pt x="1" y="1"/>
                  </a:moveTo>
                  <a:lnTo>
                    <a:pt x="388" y="584"/>
                  </a:lnTo>
                  <a:lnTo>
                    <a:pt x="820" y="295"/>
                  </a:lnTo>
                  <a:cubicBezTo>
                    <a:pt x="588" y="119"/>
                    <a:pt x="292" y="9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3574704" y="2455932"/>
              <a:ext cx="77646" cy="82913"/>
            </a:xfrm>
            <a:custGeom>
              <a:avLst/>
              <a:gdLst/>
              <a:ahLst/>
              <a:cxnLst/>
              <a:rect l="l" t="t" r="r" b="b"/>
              <a:pathLst>
                <a:path w="2359" h="2519" extrusionOk="0">
                  <a:moveTo>
                    <a:pt x="1123" y="0"/>
                  </a:moveTo>
                  <a:lnTo>
                    <a:pt x="192" y="620"/>
                  </a:lnTo>
                  <a:cubicBezTo>
                    <a:pt x="41" y="721"/>
                    <a:pt x="1" y="923"/>
                    <a:pt x="102" y="1074"/>
                  </a:cubicBezTo>
                  <a:lnTo>
                    <a:pt x="966" y="2373"/>
                  </a:lnTo>
                  <a:cubicBezTo>
                    <a:pt x="1029" y="2467"/>
                    <a:pt x="1133" y="2519"/>
                    <a:pt x="1238" y="2519"/>
                  </a:cubicBezTo>
                  <a:cubicBezTo>
                    <a:pt x="1300" y="2519"/>
                    <a:pt x="1363" y="2501"/>
                    <a:pt x="1419" y="2463"/>
                  </a:cubicBezTo>
                  <a:lnTo>
                    <a:pt x="2358" y="1838"/>
                  </a:lnTo>
                  <a:lnTo>
                    <a:pt x="1555" y="633"/>
                  </a:lnTo>
                  <a:lnTo>
                    <a:pt x="1554" y="631"/>
                  </a:lnTo>
                  <a:cubicBezTo>
                    <a:pt x="1424" y="498"/>
                    <a:pt x="1326" y="326"/>
                    <a:pt x="1226" y="163"/>
                  </a:cubicBezTo>
                  <a:cubicBezTo>
                    <a:pt x="1193" y="110"/>
                    <a:pt x="1157" y="55"/>
                    <a:pt x="1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3658571" y="2467024"/>
              <a:ext cx="35713" cy="35515"/>
            </a:xfrm>
            <a:custGeom>
              <a:avLst/>
              <a:gdLst/>
              <a:ahLst/>
              <a:cxnLst/>
              <a:rect l="l" t="t" r="r" b="b"/>
              <a:pathLst>
                <a:path w="1085" h="1079" extrusionOk="0">
                  <a:moveTo>
                    <a:pt x="651" y="1"/>
                  </a:moveTo>
                  <a:cubicBezTo>
                    <a:pt x="592" y="45"/>
                    <a:pt x="533" y="89"/>
                    <a:pt x="473" y="132"/>
                  </a:cubicBezTo>
                  <a:cubicBezTo>
                    <a:pt x="327" y="234"/>
                    <a:pt x="168" y="339"/>
                    <a:pt x="1" y="412"/>
                  </a:cubicBezTo>
                  <a:lnTo>
                    <a:pt x="444" y="1078"/>
                  </a:lnTo>
                  <a:lnTo>
                    <a:pt x="1085" y="653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702480" y="2381050"/>
              <a:ext cx="93380" cy="68990"/>
            </a:xfrm>
            <a:custGeom>
              <a:avLst/>
              <a:gdLst/>
              <a:ahLst/>
              <a:cxnLst/>
              <a:rect l="l" t="t" r="r" b="b"/>
              <a:pathLst>
                <a:path w="2837" h="2096" extrusionOk="0">
                  <a:moveTo>
                    <a:pt x="2704" y="1"/>
                  </a:moveTo>
                  <a:lnTo>
                    <a:pt x="2704" y="1"/>
                  </a:lnTo>
                  <a:cubicBezTo>
                    <a:pt x="2525" y="116"/>
                    <a:pt x="2350" y="243"/>
                    <a:pt x="2183" y="370"/>
                  </a:cubicBezTo>
                  <a:cubicBezTo>
                    <a:pt x="1444" y="929"/>
                    <a:pt x="733" y="1526"/>
                    <a:pt x="1" y="2096"/>
                  </a:cubicBezTo>
                  <a:cubicBezTo>
                    <a:pt x="357" y="2079"/>
                    <a:pt x="927" y="1849"/>
                    <a:pt x="1502" y="1464"/>
                  </a:cubicBezTo>
                  <a:cubicBezTo>
                    <a:pt x="2311" y="924"/>
                    <a:pt x="2836" y="283"/>
                    <a:pt x="2704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810342" y="2365613"/>
              <a:ext cx="39630" cy="33310"/>
            </a:xfrm>
            <a:custGeom>
              <a:avLst/>
              <a:gdLst/>
              <a:ahLst/>
              <a:cxnLst/>
              <a:rect l="l" t="t" r="r" b="b"/>
              <a:pathLst>
                <a:path w="1204" h="1012" extrusionOk="0">
                  <a:moveTo>
                    <a:pt x="765" y="1"/>
                  </a:moveTo>
                  <a:cubicBezTo>
                    <a:pt x="749" y="1"/>
                    <a:pt x="733" y="1"/>
                    <a:pt x="717" y="2"/>
                  </a:cubicBezTo>
                  <a:cubicBezTo>
                    <a:pt x="467" y="11"/>
                    <a:pt x="230" y="71"/>
                    <a:pt x="1" y="165"/>
                  </a:cubicBezTo>
                  <a:lnTo>
                    <a:pt x="565" y="1011"/>
                  </a:lnTo>
                  <a:lnTo>
                    <a:pt x="1203" y="586"/>
                  </a:lnTo>
                  <a:lnTo>
                    <a:pt x="816" y="2"/>
                  </a:lnTo>
                  <a:cubicBezTo>
                    <a:pt x="798" y="1"/>
                    <a:pt x="782" y="1"/>
                    <a:pt x="765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893452" y="2276249"/>
              <a:ext cx="53520" cy="27221"/>
            </a:xfrm>
            <a:custGeom>
              <a:avLst/>
              <a:gdLst/>
              <a:ahLst/>
              <a:cxnLst/>
              <a:rect l="l" t="t" r="r" b="b"/>
              <a:pathLst>
                <a:path w="1626" h="827" extrusionOk="0">
                  <a:moveTo>
                    <a:pt x="1539" y="0"/>
                  </a:moveTo>
                  <a:cubicBezTo>
                    <a:pt x="1533" y="0"/>
                    <a:pt x="1528" y="1"/>
                    <a:pt x="1522" y="3"/>
                  </a:cubicBezTo>
                  <a:cubicBezTo>
                    <a:pt x="1086" y="112"/>
                    <a:pt x="400" y="442"/>
                    <a:pt x="53" y="706"/>
                  </a:cubicBezTo>
                  <a:cubicBezTo>
                    <a:pt x="1" y="746"/>
                    <a:pt x="33" y="826"/>
                    <a:pt x="92" y="826"/>
                  </a:cubicBezTo>
                  <a:cubicBezTo>
                    <a:pt x="97" y="826"/>
                    <a:pt x="104" y="826"/>
                    <a:pt x="110" y="824"/>
                  </a:cubicBezTo>
                  <a:cubicBezTo>
                    <a:pt x="541" y="715"/>
                    <a:pt x="1228" y="380"/>
                    <a:pt x="1577" y="114"/>
                  </a:cubicBezTo>
                  <a:cubicBezTo>
                    <a:pt x="1626" y="76"/>
                    <a:pt x="1596" y="0"/>
                    <a:pt x="1539" y="0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569800" y="2260286"/>
              <a:ext cx="394355" cy="282904"/>
            </a:xfrm>
            <a:custGeom>
              <a:avLst/>
              <a:gdLst/>
              <a:ahLst/>
              <a:cxnLst/>
              <a:rect l="l" t="t" r="r" b="b"/>
              <a:pathLst>
                <a:path w="11981" h="8595" extrusionOk="0">
                  <a:moveTo>
                    <a:pt x="11388" y="263"/>
                  </a:moveTo>
                  <a:cubicBezTo>
                    <a:pt x="11477" y="263"/>
                    <a:pt x="11565" y="308"/>
                    <a:pt x="11619" y="390"/>
                  </a:cubicBezTo>
                  <a:cubicBezTo>
                    <a:pt x="11689" y="499"/>
                    <a:pt x="11674" y="646"/>
                    <a:pt x="11581" y="736"/>
                  </a:cubicBezTo>
                  <a:lnTo>
                    <a:pt x="10199" y="2082"/>
                  </a:lnTo>
                  <a:lnTo>
                    <a:pt x="9507" y="1042"/>
                  </a:lnTo>
                  <a:lnTo>
                    <a:pt x="11283" y="285"/>
                  </a:lnTo>
                  <a:cubicBezTo>
                    <a:pt x="11317" y="271"/>
                    <a:pt x="11352" y="263"/>
                    <a:pt x="11388" y="263"/>
                  </a:cubicBezTo>
                  <a:close/>
                  <a:moveTo>
                    <a:pt x="9036" y="975"/>
                  </a:moveTo>
                  <a:cubicBezTo>
                    <a:pt x="9098" y="975"/>
                    <a:pt x="9160" y="1004"/>
                    <a:pt x="9197" y="1058"/>
                  </a:cubicBezTo>
                  <a:lnTo>
                    <a:pt x="10066" y="2363"/>
                  </a:lnTo>
                  <a:cubicBezTo>
                    <a:pt x="10123" y="2450"/>
                    <a:pt x="10097" y="2571"/>
                    <a:pt x="10009" y="2629"/>
                  </a:cubicBezTo>
                  <a:lnTo>
                    <a:pt x="9181" y="3180"/>
                  </a:lnTo>
                  <a:lnTo>
                    <a:pt x="8099" y="1558"/>
                  </a:lnTo>
                  <a:lnTo>
                    <a:pt x="8928" y="1007"/>
                  </a:lnTo>
                  <a:cubicBezTo>
                    <a:pt x="8961" y="983"/>
                    <a:pt x="8998" y="975"/>
                    <a:pt x="9036" y="975"/>
                  </a:cubicBezTo>
                  <a:close/>
                  <a:moveTo>
                    <a:pt x="7880" y="1705"/>
                  </a:moveTo>
                  <a:lnTo>
                    <a:pt x="8961" y="3328"/>
                  </a:lnTo>
                  <a:lnTo>
                    <a:pt x="7823" y="4085"/>
                  </a:lnTo>
                  <a:lnTo>
                    <a:pt x="2545" y="7600"/>
                  </a:lnTo>
                  <a:lnTo>
                    <a:pt x="1464" y="5977"/>
                  </a:lnTo>
                  <a:lnTo>
                    <a:pt x="7880" y="1705"/>
                  </a:lnTo>
                  <a:close/>
                  <a:moveTo>
                    <a:pt x="1244" y="6122"/>
                  </a:moveTo>
                  <a:lnTo>
                    <a:pt x="2325" y="7747"/>
                  </a:lnTo>
                  <a:lnTo>
                    <a:pt x="1497" y="8298"/>
                  </a:lnTo>
                  <a:cubicBezTo>
                    <a:pt x="1463" y="8320"/>
                    <a:pt x="1426" y="8331"/>
                    <a:pt x="1388" y="8331"/>
                  </a:cubicBezTo>
                  <a:cubicBezTo>
                    <a:pt x="1325" y="8331"/>
                    <a:pt x="1263" y="8300"/>
                    <a:pt x="1225" y="8244"/>
                  </a:cubicBezTo>
                  <a:lnTo>
                    <a:pt x="361" y="6946"/>
                  </a:lnTo>
                  <a:cubicBezTo>
                    <a:pt x="301" y="6856"/>
                    <a:pt x="325" y="6734"/>
                    <a:pt x="416" y="6674"/>
                  </a:cubicBezTo>
                  <a:lnTo>
                    <a:pt x="1244" y="6122"/>
                  </a:lnTo>
                  <a:close/>
                  <a:moveTo>
                    <a:pt x="11387" y="1"/>
                  </a:moveTo>
                  <a:cubicBezTo>
                    <a:pt x="11316" y="1"/>
                    <a:pt x="11245" y="15"/>
                    <a:pt x="11177" y="44"/>
                  </a:cubicBezTo>
                  <a:lnTo>
                    <a:pt x="9342" y="826"/>
                  </a:lnTo>
                  <a:cubicBezTo>
                    <a:pt x="9256" y="750"/>
                    <a:pt x="9146" y="710"/>
                    <a:pt x="9035" y="710"/>
                  </a:cubicBezTo>
                  <a:cubicBezTo>
                    <a:pt x="8948" y="710"/>
                    <a:pt x="8861" y="734"/>
                    <a:pt x="8783" y="785"/>
                  </a:cubicBezTo>
                  <a:lnTo>
                    <a:pt x="7846" y="1411"/>
                  </a:lnTo>
                  <a:lnTo>
                    <a:pt x="1208" y="5830"/>
                  </a:lnTo>
                  <a:lnTo>
                    <a:pt x="269" y="6455"/>
                  </a:lnTo>
                  <a:cubicBezTo>
                    <a:pt x="59" y="6596"/>
                    <a:pt x="1" y="6881"/>
                    <a:pt x="141" y="7092"/>
                  </a:cubicBezTo>
                  <a:lnTo>
                    <a:pt x="1006" y="8390"/>
                  </a:lnTo>
                  <a:cubicBezTo>
                    <a:pt x="1093" y="8523"/>
                    <a:pt x="1240" y="8595"/>
                    <a:pt x="1389" y="8595"/>
                  </a:cubicBezTo>
                  <a:cubicBezTo>
                    <a:pt x="1476" y="8595"/>
                    <a:pt x="1565" y="8569"/>
                    <a:pt x="1643" y="8518"/>
                  </a:cubicBezTo>
                  <a:lnTo>
                    <a:pt x="7965" y="4307"/>
                  </a:lnTo>
                  <a:lnTo>
                    <a:pt x="9218" y="3473"/>
                  </a:lnTo>
                  <a:lnTo>
                    <a:pt x="10157" y="2848"/>
                  </a:lnTo>
                  <a:cubicBezTo>
                    <a:pt x="10333" y="2731"/>
                    <a:pt x="10401" y="2512"/>
                    <a:pt x="10335" y="2318"/>
                  </a:cubicBezTo>
                  <a:lnTo>
                    <a:pt x="11765" y="925"/>
                  </a:lnTo>
                  <a:cubicBezTo>
                    <a:pt x="11950" y="747"/>
                    <a:pt x="11981" y="460"/>
                    <a:pt x="11834" y="241"/>
                  </a:cubicBezTo>
                  <a:cubicBezTo>
                    <a:pt x="11731" y="87"/>
                    <a:pt x="11561" y="1"/>
                    <a:pt x="11387" y="1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1" name="Google Shape;1831;p35"/>
          <p:cNvGrpSpPr/>
          <p:nvPr/>
        </p:nvGrpSpPr>
        <p:grpSpPr>
          <a:xfrm>
            <a:off x="251428" y="1625926"/>
            <a:ext cx="936981" cy="788714"/>
            <a:chOff x="1734858" y="1405683"/>
            <a:chExt cx="453964" cy="382110"/>
          </a:xfrm>
        </p:grpSpPr>
        <p:sp>
          <p:nvSpPr>
            <p:cNvPr id="1832" name="Google Shape;1832;p35"/>
            <p:cNvSpPr/>
            <p:nvPr/>
          </p:nvSpPr>
          <p:spPr>
            <a:xfrm>
              <a:off x="1751777" y="1409929"/>
              <a:ext cx="353244" cy="163752"/>
            </a:xfrm>
            <a:custGeom>
              <a:avLst/>
              <a:gdLst/>
              <a:ahLst/>
              <a:cxnLst/>
              <a:rect l="l" t="t" r="r" b="b"/>
              <a:pathLst>
                <a:path w="10732" h="4975" extrusionOk="0">
                  <a:moveTo>
                    <a:pt x="10066" y="1"/>
                  </a:moveTo>
                  <a:cubicBezTo>
                    <a:pt x="10027" y="1"/>
                    <a:pt x="9990" y="9"/>
                    <a:pt x="9954" y="25"/>
                  </a:cubicBezTo>
                  <a:cubicBezTo>
                    <a:pt x="9586" y="193"/>
                    <a:pt x="9241" y="416"/>
                    <a:pt x="8923" y="666"/>
                  </a:cubicBezTo>
                  <a:lnTo>
                    <a:pt x="8844" y="398"/>
                  </a:lnTo>
                  <a:cubicBezTo>
                    <a:pt x="8810" y="282"/>
                    <a:pt x="8702" y="201"/>
                    <a:pt x="8582" y="201"/>
                  </a:cubicBezTo>
                  <a:cubicBezTo>
                    <a:pt x="8541" y="201"/>
                    <a:pt x="8499" y="209"/>
                    <a:pt x="8462" y="229"/>
                  </a:cubicBezTo>
                  <a:cubicBezTo>
                    <a:pt x="6991" y="969"/>
                    <a:pt x="6034" y="2862"/>
                    <a:pt x="5719" y="3568"/>
                  </a:cubicBezTo>
                  <a:cubicBezTo>
                    <a:pt x="5034" y="3113"/>
                    <a:pt x="3476" y="2201"/>
                    <a:pt x="1959" y="2201"/>
                  </a:cubicBezTo>
                  <a:cubicBezTo>
                    <a:pt x="1842" y="2201"/>
                    <a:pt x="1725" y="2206"/>
                    <a:pt x="1614" y="2218"/>
                  </a:cubicBezTo>
                  <a:cubicBezTo>
                    <a:pt x="1535" y="2226"/>
                    <a:pt x="1464" y="2268"/>
                    <a:pt x="1418" y="2335"/>
                  </a:cubicBezTo>
                  <a:cubicBezTo>
                    <a:pt x="1373" y="2403"/>
                    <a:pt x="1359" y="2486"/>
                    <a:pt x="1382" y="2565"/>
                  </a:cubicBezTo>
                  <a:lnTo>
                    <a:pt x="1459" y="2832"/>
                  </a:lnTo>
                  <a:cubicBezTo>
                    <a:pt x="1270" y="2814"/>
                    <a:pt x="1081" y="2802"/>
                    <a:pt x="890" y="2802"/>
                  </a:cubicBezTo>
                  <a:cubicBezTo>
                    <a:pt x="669" y="2802"/>
                    <a:pt x="451" y="2816"/>
                    <a:pt x="245" y="2845"/>
                  </a:cubicBezTo>
                  <a:cubicBezTo>
                    <a:pt x="168" y="2855"/>
                    <a:pt x="99" y="2899"/>
                    <a:pt x="56" y="2965"/>
                  </a:cubicBezTo>
                  <a:cubicBezTo>
                    <a:pt x="12" y="3032"/>
                    <a:pt x="1" y="3114"/>
                    <a:pt x="23" y="3192"/>
                  </a:cubicBezTo>
                  <a:lnTo>
                    <a:pt x="396" y="4473"/>
                  </a:lnTo>
                  <a:cubicBezTo>
                    <a:pt x="427" y="4581"/>
                    <a:pt x="524" y="4660"/>
                    <a:pt x="639" y="4667"/>
                  </a:cubicBezTo>
                  <a:lnTo>
                    <a:pt x="4930" y="4974"/>
                  </a:lnTo>
                  <a:cubicBezTo>
                    <a:pt x="4933" y="4974"/>
                    <a:pt x="4946" y="4975"/>
                    <a:pt x="4949" y="4975"/>
                  </a:cubicBezTo>
                  <a:cubicBezTo>
                    <a:pt x="5023" y="4975"/>
                    <a:pt x="5092" y="4946"/>
                    <a:pt x="5143" y="4894"/>
                  </a:cubicBezTo>
                  <a:cubicBezTo>
                    <a:pt x="5195" y="4842"/>
                    <a:pt x="5223" y="4773"/>
                    <a:pt x="5221" y="4699"/>
                  </a:cubicBezTo>
                  <a:lnTo>
                    <a:pt x="5219" y="4460"/>
                  </a:lnTo>
                  <a:lnTo>
                    <a:pt x="5642" y="4515"/>
                  </a:lnTo>
                  <a:cubicBezTo>
                    <a:pt x="5653" y="4516"/>
                    <a:pt x="5666" y="4517"/>
                    <a:pt x="5677" y="4517"/>
                  </a:cubicBezTo>
                  <a:cubicBezTo>
                    <a:pt x="5751" y="4517"/>
                    <a:pt x="5823" y="4486"/>
                    <a:pt x="5875" y="4432"/>
                  </a:cubicBezTo>
                  <a:cubicBezTo>
                    <a:pt x="5906" y="4399"/>
                    <a:pt x="5927" y="4361"/>
                    <a:pt x="5939" y="4318"/>
                  </a:cubicBezTo>
                  <a:cubicBezTo>
                    <a:pt x="5988" y="4362"/>
                    <a:pt x="6051" y="4389"/>
                    <a:pt x="6119" y="4389"/>
                  </a:cubicBezTo>
                  <a:cubicBezTo>
                    <a:pt x="6183" y="4389"/>
                    <a:pt x="6244" y="4366"/>
                    <a:pt x="6294" y="4326"/>
                  </a:cubicBezTo>
                  <a:lnTo>
                    <a:pt x="6622" y="4053"/>
                  </a:lnTo>
                  <a:lnTo>
                    <a:pt x="6748" y="4257"/>
                  </a:lnTo>
                  <a:cubicBezTo>
                    <a:pt x="6799" y="4337"/>
                    <a:pt x="6885" y="4385"/>
                    <a:pt x="6980" y="4385"/>
                  </a:cubicBezTo>
                  <a:cubicBezTo>
                    <a:pt x="7039" y="4385"/>
                    <a:pt x="7094" y="4367"/>
                    <a:pt x="7142" y="4332"/>
                  </a:cubicBezTo>
                  <a:lnTo>
                    <a:pt x="10601" y="1775"/>
                  </a:lnTo>
                  <a:cubicBezTo>
                    <a:pt x="10692" y="1707"/>
                    <a:pt x="10732" y="1589"/>
                    <a:pt x="10700" y="1480"/>
                  </a:cubicBezTo>
                  <a:lnTo>
                    <a:pt x="10327" y="199"/>
                  </a:lnTo>
                  <a:cubicBezTo>
                    <a:pt x="10294" y="82"/>
                    <a:pt x="10185" y="1"/>
                    <a:pt x="10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1739434" y="1425399"/>
              <a:ext cx="444616" cy="358082"/>
            </a:xfrm>
            <a:custGeom>
              <a:avLst/>
              <a:gdLst/>
              <a:ahLst/>
              <a:cxnLst/>
              <a:rect l="l" t="t" r="r" b="b"/>
              <a:pathLst>
                <a:path w="13508" h="10879" extrusionOk="0">
                  <a:moveTo>
                    <a:pt x="11108" y="0"/>
                  </a:moveTo>
                  <a:cubicBezTo>
                    <a:pt x="11033" y="0"/>
                    <a:pt x="10962" y="21"/>
                    <a:pt x="10899" y="63"/>
                  </a:cubicBezTo>
                  <a:lnTo>
                    <a:pt x="6782" y="2771"/>
                  </a:lnTo>
                  <a:cubicBezTo>
                    <a:pt x="6732" y="2747"/>
                    <a:pt x="6675" y="2732"/>
                    <a:pt x="6618" y="2732"/>
                  </a:cubicBezTo>
                  <a:cubicBezTo>
                    <a:pt x="6583" y="2732"/>
                    <a:pt x="6547" y="2738"/>
                    <a:pt x="6510" y="2748"/>
                  </a:cubicBezTo>
                  <a:lnTo>
                    <a:pt x="5551" y="3027"/>
                  </a:lnTo>
                  <a:cubicBezTo>
                    <a:pt x="5457" y="3054"/>
                    <a:pt x="5383" y="3115"/>
                    <a:pt x="5335" y="3192"/>
                  </a:cubicBezTo>
                  <a:lnTo>
                    <a:pt x="399" y="3112"/>
                  </a:lnTo>
                  <a:cubicBezTo>
                    <a:pt x="280" y="3112"/>
                    <a:pt x="169" y="3168"/>
                    <a:pt x="96" y="3264"/>
                  </a:cubicBezTo>
                  <a:cubicBezTo>
                    <a:pt x="24" y="3361"/>
                    <a:pt x="0" y="3483"/>
                    <a:pt x="35" y="3599"/>
                  </a:cubicBezTo>
                  <a:lnTo>
                    <a:pt x="2022" y="10437"/>
                  </a:lnTo>
                  <a:cubicBezTo>
                    <a:pt x="2069" y="10597"/>
                    <a:pt x="2216" y="10710"/>
                    <a:pt x="2381" y="10713"/>
                  </a:cubicBezTo>
                  <a:cubicBezTo>
                    <a:pt x="2381" y="10713"/>
                    <a:pt x="6681" y="10783"/>
                    <a:pt x="7485" y="10797"/>
                  </a:cubicBezTo>
                  <a:cubicBezTo>
                    <a:pt x="7552" y="10848"/>
                    <a:pt x="7633" y="10879"/>
                    <a:pt x="7719" y="10879"/>
                  </a:cubicBezTo>
                  <a:cubicBezTo>
                    <a:pt x="7755" y="10879"/>
                    <a:pt x="7791" y="10873"/>
                    <a:pt x="7825" y="10864"/>
                  </a:cubicBezTo>
                  <a:lnTo>
                    <a:pt x="8786" y="10585"/>
                  </a:lnTo>
                  <a:cubicBezTo>
                    <a:pt x="8909" y="10549"/>
                    <a:pt x="8999" y="10457"/>
                    <a:pt x="9038" y="10346"/>
                  </a:cubicBezTo>
                  <a:lnTo>
                    <a:pt x="13303" y="7539"/>
                  </a:lnTo>
                  <a:cubicBezTo>
                    <a:pt x="13445" y="7448"/>
                    <a:pt x="13508" y="7274"/>
                    <a:pt x="13462" y="7115"/>
                  </a:cubicBezTo>
                  <a:lnTo>
                    <a:pt x="11475" y="276"/>
                  </a:lnTo>
                  <a:cubicBezTo>
                    <a:pt x="11428" y="114"/>
                    <a:pt x="11277" y="0"/>
                    <a:pt x="11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1748024" y="1553833"/>
              <a:ext cx="234914" cy="222637"/>
            </a:xfrm>
            <a:custGeom>
              <a:avLst/>
              <a:gdLst/>
              <a:ahLst/>
              <a:cxnLst/>
              <a:rect l="l" t="t" r="r" b="b"/>
              <a:pathLst>
                <a:path w="7137" h="6764" extrusionOk="0">
                  <a:moveTo>
                    <a:pt x="1" y="1"/>
                  </a:moveTo>
                  <a:lnTo>
                    <a:pt x="1889" y="6498"/>
                  </a:lnTo>
                  <a:cubicBezTo>
                    <a:pt x="1920" y="6603"/>
                    <a:pt x="2016" y="6677"/>
                    <a:pt x="2123" y="6678"/>
                  </a:cubicBezTo>
                  <a:lnTo>
                    <a:pt x="7137" y="6764"/>
                  </a:lnTo>
                  <a:lnTo>
                    <a:pt x="7137" y="6764"/>
                  </a:lnTo>
                  <a:lnTo>
                    <a:pt x="6703" y="5235"/>
                  </a:lnTo>
                  <a:cubicBezTo>
                    <a:pt x="6322" y="4900"/>
                    <a:pt x="6095" y="4700"/>
                    <a:pt x="5596" y="4606"/>
                  </a:cubicBezTo>
                  <a:cubicBezTo>
                    <a:pt x="5079" y="4507"/>
                    <a:pt x="4540" y="4592"/>
                    <a:pt x="4020" y="4496"/>
                  </a:cubicBezTo>
                  <a:cubicBezTo>
                    <a:pt x="3007" y="4309"/>
                    <a:pt x="2230" y="3458"/>
                    <a:pt x="1790" y="2525"/>
                  </a:cubicBezTo>
                  <a:cubicBezTo>
                    <a:pt x="1577" y="2075"/>
                    <a:pt x="1423" y="1594"/>
                    <a:pt x="1191" y="1151"/>
                  </a:cubicBezTo>
                  <a:cubicBezTo>
                    <a:pt x="962" y="708"/>
                    <a:pt x="638" y="288"/>
                    <a:pt x="187" y="72"/>
                  </a:cubicBezTo>
                  <a:cubicBezTo>
                    <a:pt x="128" y="43"/>
                    <a:pt x="65" y="18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022008" y="1446893"/>
              <a:ext cx="157400" cy="313713"/>
            </a:xfrm>
            <a:custGeom>
              <a:avLst/>
              <a:gdLst/>
              <a:ahLst/>
              <a:cxnLst/>
              <a:rect l="l" t="t" r="r" b="b"/>
              <a:pathLst>
                <a:path w="4782" h="9531" extrusionOk="0">
                  <a:moveTo>
                    <a:pt x="2862" y="0"/>
                  </a:moveTo>
                  <a:cubicBezTo>
                    <a:pt x="2818" y="49"/>
                    <a:pt x="2778" y="105"/>
                    <a:pt x="2742" y="160"/>
                  </a:cubicBezTo>
                  <a:cubicBezTo>
                    <a:pt x="2478" y="584"/>
                    <a:pt x="2429" y="1111"/>
                    <a:pt x="2473" y="1608"/>
                  </a:cubicBezTo>
                  <a:cubicBezTo>
                    <a:pt x="2515" y="2107"/>
                    <a:pt x="2644" y="2595"/>
                    <a:pt x="2704" y="3090"/>
                  </a:cubicBezTo>
                  <a:cubicBezTo>
                    <a:pt x="2831" y="4112"/>
                    <a:pt x="2632" y="5249"/>
                    <a:pt x="1877" y="5948"/>
                  </a:cubicBezTo>
                  <a:cubicBezTo>
                    <a:pt x="1491" y="6306"/>
                    <a:pt x="988" y="6524"/>
                    <a:pt x="605" y="6885"/>
                  </a:cubicBezTo>
                  <a:cubicBezTo>
                    <a:pt x="237" y="7233"/>
                    <a:pt x="144" y="7425"/>
                    <a:pt x="0" y="7914"/>
                  </a:cubicBezTo>
                  <a:lnTo>
                    <a:pt x="472" y="9531"/>
                  </a:lnTo>
                  <a:lnTo>
                    <a:pt x="4648" y="6775"/>
                  </a:lnTo>
                  <a:cubicBezTo>
                    <a:pt x="4739" y="6717"/>
                    <a:pt x="4781" y="6603"/>
                    <a:pt x="4751" y="6499"/>
                  </a:cubicBezTo>
                  <a:lnTo>
                    <a:pt x="2862" y="0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1924975" y="1550410"/>
              <a:ext cx="55429" cy="41012"/>
            </a:xfrm>
            <a:custGeom>
              <a:avLst/>
              <a:gdLst/>
              <a:ahLst/>
              <a:cxnLst/>
              <a:rect l="l" t="t" r="r" b="b"/>
              <a:pathLst>
                <a:path w="1684" h="1246" extrusionOk="0">
                  <a:moveTo>
                    <a:pt x="1443" y="0"/>
                  </a:moveTo>
                  <a:lnTo>
                    <a:pt x="1" y="419"/>
                  </a:lnTo>
                  <a:lnTo>
                    <a:pt x="240" y="1245"/>
                  </a:lnTo>
                  <a:lnTo>
                    <a:pt x="1683" y="827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1970595" y="1707381"/>
              <a:ext cx="55396" cy="41012"/>
            </a:xfrm>
            <a:custGeom>
              <a:avLst/>
              <a:gdLst/>
              <a:ahLst/>
              <a:cxnLst/>
              <a:rect l="l" t="t" r="r" b="b"/>
              <a:pathLst>
                <a:path w="1683" h="1246" extrusionOk="0">
                  <a:moveTo>
                    <a:pt x="1442" y="1"/>
                  </a:moveTo>
                  <a:lnTo>
                    <a:pt x="0" y="419"/>
                  </a:lnTo>
                  <a:lnTo>
                    <a:pt x="241" y="1246"/>
                  </a:lnTo>
                  <a:lnTo>
                    <a:pt x="1682" y="827"/>
                  </a:lnTo>
                  <a:lnTo>
                    <a:pt x="14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019540" y="1591356"/>
              <a:ext cx="69911" cy="72676"/>
            </a:xfrm>
            <a:custGeom>
              <a:avLst/>
              <a:gdLst/>
              <a:ahLst/>
              <a:cxnLst/>
              <a:rect l="l" t="t" r="r" b="b"/>
              <a:pathLst>
                <a:path w="2124" h="2208" extrusionOk="0">
                  <a:moveTo>
                    <a:pt x="877" y="660"/>
                  </a:moveTo>
                  <a:cubicBezTo>
                    <a:pt x="902" y="660"/>
                    <a:pt x="924" y="669"/>
                    <a:pt x="935" y="682"/>
                  </a:cubicBezTo>
                  <a:cubicBezTo>
                    <a:pt x="942" y="693"/>
                    <a:pt x="943" y="708"/>
                    <a:pt x="937" y="727"/>
                  </a:cubicBezTo>
                  <a:cubicBezTo>
                    <a:pt x="929" y="754"/>
                    <a:pt x="904" y="777"/>
                    <a:pt x="863" y="802"/>
                  </a:cubicBezTo>
                  <a:cubicBezTo>
                    <a:pt x="857" y="792"/>
                    <a:pt x="834" y="750"/>
                    <a:pt x="828" y="743"/>
                  </a:cubicBezTo>
                  <a:cubicBezTo>
                    <a:pt x="828" y="743"/>
                    <a:pt x="799" y="697"/>
                    <a:pt x="791" y="686"/>
                  </a:cubicBezTo>
                  <a:cubicBezTo>
                    <a:pt x="820" y="669"/>
                    <a:pt x="851" y="660"/>
                    <a:pt x="877" y="660"/>
                  </a:cubicBezTo>
                  <a:close/>
                  <a:moveTo>
                    <a:pt x="1289" y="1400"/>
                  </a:moveTo>
                  <a:cubicBezTo>
                    <a:pt x="1315" y="1400"/>
                    <a:pt x="1336" y="1410"/>
                    <a:pt x="1346" y="1424"/>
                  </a:cubicBezTo>
                  <a:cubicBezTo>
                    <a:pt x="1354" y="1434"/>
                    <a:pt x="1356" y="1448"/>
                    <a:pt x="1349" y="1467"/>
                  </a:cubicBezTo>
                  <a:cubicBezTo>
                    <a:pt x="1341" y="1495"/>
                    <a:pt x="1316" y="1517"/>
                    <a:pt x="1276" y="1543"/>
                  </a:cubicBezTo>
                  <a:cubicBezTo>
                    <a:pt x="1269" y="1532"/>
                    <a:pt x="1245" y="1491"/>
                    <a:pt x="1240" y="1483"/>
                  </a:cubicBezTo>
                  <a:lnTo>
                    <a:pt x="1231" y="1468"/>
                  </a:lnTo>
                  <a:cubicBezTo>
                    <a:pt x="1220" y="1452"/>
                    <a:pt x="1211" y="1438"/>
                    <a:pt x="1204" y="1427"/>
                  </a:cubicBezTo>
                  <a:cubicBezTo>
                    <a:pt x="1235" y="1410"/>
                    <a:pt x="1265" y="1402"/>
                    <a:pt x="1289" y="1400"/>
                  </a:cubicBezTo>
                  <a:close/>
                  <a:moveTo>
                    <a:pt x="854" y="0"/>
                  </a:moveTo>
                  <a:cubicBezTo>
                    <a:pt x="457" y="0"/>
                    <a:pt x="44" y="356"/>
                    <a:pt x="22" y="467"/>
                  </a:cubicBezTo>
                  <a:cubicBezTo>
                    <a:pt x="15" y="496"/>
                    <a:pt x="1" y="573"/>
                    <a:pt x="813" y="1969"/>
                  </a:cubicBezTo>
                  <a:cubicBezTo>
                    <a:pt x="825" y="1990"/>
                    <a:pt x="836" y="2009"/>
                    <a:pt x="845" y="2026"/>
                  </a:cubicBezTo>
                  <a:cubicBezTo>
                    <a:pt x="889" y="2107"/>
                    <a:pt x="943" y="2208"/>
                    <a:pt x="1074" y="2208"/>
                  </a:cubicBezTo>
                  <a:cubicBezTo>
                    <a:pt x="1166" y="2208"/>
                    <a:pt x="1266" y="2154"/>
                    <a:pt x="1498" y="2026"/>
                  </a:cubicBezTo>
                  <a:cubicBezTo>
                    <a:pt x="1668" y="1931"/>
                    <a:pt x="2123" y="1679"/>
                    <a:pt x="1947" y="1180"/>
                  </a:cubicBezTo>
                  <a:cubicBezTo>
                    <a:pt x="1856" y="910"/>
                    <a:pt x="1644" y="826"/>
                    <a:pt x="1532" y="781"/>
                  </a:cubicBezTo>
                  <a:cubicBezTo>
                    <a:pt x="1527" y="778"/>
                    <a:pt x="1523" y="777"/>
                    <a:pt x="1519" y="776"/>
                  </a:cubicBezTo>
                  <a:cubicBezTo>
                    <a:pt x="1511" y="409"/>
                    <a:pt x="1331" y="118"/>
                    <a:pt x="1048" y="30"/>
                  </a:cubicBezTo>
                  <a:cubicBezTo>
                    <a:pt x="986" y="10"/>
                    <a:pt x="921" y="0"/>
                    <a:pt x="8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2016314" y="1495673"/>
              <a:ext cx="47332" cy="70701"/>
            </a:xfrm>
            <a:custGeom>
              <a:avLst/>
              <a:gdLst/>
              <a:ahLst/>
              <a:cxnLst/>
              <a:rect l="l" t="t" r="r" b="b"/>
              <a:pathLst>
                <a:path w="1438" h="2148" extrusionOk="0">
                  <a:moveTo>
                    <a:pt x="754" y="0"/>
                  </a:moveTo>
                  <a:cubicBezTo>
                    <a:pt x="641" y="0"/>
                    <a:pt x="608" y="1"/>
                    <a:pt x="591" y="4"/>
                  </a:cubicBezTo>
                  <a:cubicBezTo>
                    <a:pt x="538" y="11"/>
                    <a:pt x="492" y="49"/>
                    <a:pt x="479" y="102"/>
                  </a:cubicBezTo>
                  <a:lnTo>
                    <a:pt x="11" y="1934"/>
                  </a:lnTo>
                  <a:cubicBezTo>
                    <a:pt x="1" y="1975"/>
                    <a:pt x="11" y="2019"/>
                    <a:pt x="39" y="2052"/>
                  </a:cubicBezTo>
                  <a:cubicBezTo>
                    <a:pt x="62" y="2080"/>
                    <a:pt x="94" y="2118"/>
                    <a:pt x="507" y="2118"/>
                  </a:cubicBezTo>
                  <a:cubicBezTo>
                    <a:pt x="518" y="2118"/>
                    <a:pt x="535" y="2115"/>
                    <a:pt x="545" y="2113"/>
                  </a:cubicBezTo>
                  <a:cubicBezTo>
                    <a:pt x="593" y="2102"/>
                    <a:pt x="631" y="2065"/>
                    <a:pt x="642" y="2018"/>
                  </a:cubicBezTo>
                  <a:lnTo>
                    <a:pt x="720" y="1719"/>
                  </a:lnTo>
                  <a:cubicBezTo>
                    <a:pt x="749" y="1849"/>
                    <a:pt x="780" y="1982"/>
                    <a:pt x="802" y="2052"/>
                  </a:cubicBezTo>
                  <a:cubicBezTo>
                    <a:pt x="817" y="2098"/>
                    <a:pt x="857" y="2134"/>
                    <a:pt x="906" y="2141"/>
                  </a:cubicBezTo>
                  <a:cubicBezTo>
                    <a:pt x="923" y="2145"/>
                    <a:pt x="955" y="2147"/>
                    <a:pt x="1047" y="2147"/>
                  </a:cubicBezTo>
                  <a:cubicBezTo>
                    <a:pt x="1130" y="2147"/>
                    <a:pt x="1227" y="2145"/>
                    <a:pt x="1268" y="2144"/>
                  </a:cubicBezTo>
                  <a:lnTo>
                    <a:pt x="1283" y="2144"/>
                  </a:lnTo>
                  <a:cubicBezTo>
                    <a:pt x="1322" y="2144"/>
                    <a:pt x="1359" y="2126"/>
                    <a:pt x="1385" y="2096"/>
                  </a:cubicBezTo>
                  <a:cubicBezTo>
                    <a:pt x="1435" y="2035"/>
                    <a:pt x="1437" y="2032"/>
                    <a:pt x="1061" y="108"/>
                  </a:cubicBezTo>
                  <a:cubicBezTo>
                    <a:pt x="1050" y="46"/>
                    <a:pt x="997" y="2"/>
                    <a:pt x="934" y="1"/>
                  </a:cubicBezTo>
                  <a:cubicBezTo>
                    <a:pt x="934" y="1"/>
                    <a:pt x="842" y="0"/>
                    <a:pt x="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1955224" y="1602975"/>
              <a:ext cx="39860" cy="90582"/>
            </a:xfrm>
            <a:custGeom>
              <a:avLst/>
              <a:gdLst/>
              <a:ahLst/>
              <a:cxnLst/>
              <a:rect l="l" t="t" r="r" b="b"/>
              <a:pathLst>
                <a:path w="1211" h="2752" extrusionOk="0">
                  <a:moveTo>
                    <a:pt x="239" y="0"/>
                  </a:moveTo>
                  <a:cubicBezTo>
                    <a:pt x="228" y="0"/>
                    <a:pt x="218" y="2"/>
                    <a:pt x="208" y="5"/>
                  </a:cubicBezTo>
                  <a:cubicBezTo>
                    <a:pt x="0" y="66"/>
                    <a:pt x="11" y="728"/>
                    <a:pt x="230" y="1485"/>
                  </a:cubicBezTo>
                  <a:cubicBezTo>
                    <a:pt x="439" y="2205"/>
                    <a:pt x="763" y="2752"/>
                    <a:pt x="972" y="2752"/>
                  </a:cubicBezTo>
                  <a:cubicBezTo>
                    <a:pt x="983" y="2752"/>
                    <a:pt x="993" y="2750"/>
                    <a:pt x="1003" y="2747"/>
                  </a:cubicBezTo>
                  <a:cubicBezTo>
                    <a:pt x="1211" y="2688"/>
                    <a:pt x="1200" y="2025"/>
                    <a:pt x="981" y="1267"/>
                  </a:cubicBezTo>
                  <a:cubicBezTo>
                    <a:pt x="773" y="546"/>
                    <a:pt x="449" y="0"/>
                    <a:pt x="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1912204" y="1726110"/>
              <a:ext cx="36634" cy="34067"/>
            </a:xfrm>
            <a:custGeom>
              <a:avLst/>
              <a:gdLst/>
              <a:ahLst/>
              <a:cxnLst/>
              <a:rect l="l" t="t" r="r" b="b"/>
              <a:pathLst>
                <a:path w="1113" h="1035" extrusionOk="0">
                  <a:moveTo>
                    <a:pt x="578" y="0"/>
                  </a:moveTo>
                  <a:cubicBezTo>
                    <a:pt x="528" y="0"/>
                    <a:pt x="479" y="7"/>
                    <a:pt x="433" y="21"/>
                  </a:cubicBezTo>
                  <a:cubicBezTo>
                    <a:pt x="159" y="101"/>
                    <a:pt x="1" y="388"/>
                    <a:pt x="80" y="662"/>
                  </a:cubicBezTo>
                  <a:cubicBezTo>
                    <a:pt x="144" y="881"/>
                    <a:pt x="347" y="1034"/>
                    <a:pt x="576" y="1034"/>
                  </a:cubicBezTo>
                  <a:cubicBezTo>
                    <a:pt x="626" y="1034"/>
                    <a:pt x="674" y="1028"/>
                    <a:pt x="722" y="1013"/>
                  </a:cubicBezTo>
                  <a:cubicBezTo>
                    <a:pt x="855" y="975"/>
                    <a:pt x="964" y="886"/>
                    <a:pt x="1031" y="766"/>
                  </a:cubicBezTo>
                  <a:cubicBezTo>
                    <a:pt x="1097" y="645"/>
                    <a:pt x="1112" y="505"/>
                    <a:pt x="1074" y="372"/>
                  </a:cubicBezTo>
                  <a:cubicBezTo>
                    <a:pt x="1010" y="152"/>
                    <a:pt x="807" y="0"/>
                    <a:pt x="5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1826362" y="1550344"/>
              <a:ext cx="82946" cy="82024"/>
            </a:xfrm>
            <a:custGeom>
              <a:avLst/>
              <a:gdLst/>
              <a:ahLst/>
              <a:cxnLst/>
              <a:rect l="l" t="t" r="r" b="b"/>
              <a:pathLst>
                <a:path w="2520" h="2492" extrusionOk="0">
                  <a:moveTo>
                    <a:pt x="1140" y="0"/>
                  </a:moveTo>
                  <a:cubicBezTo>
                    <a:pt x="1135" y="0"/>
                    <a:pt x="1129" y="0"/>
                    <a:pt x="1122" y="1"/>
                  </a:cubicBezTo>
                  <a:cubicBezTo>
                    <a:pt x="1072" y="10"/>
                    <a:pt x="1032" y="44"/>
                    <a:pt x="1016" y="92"/>
                  </a:cubicBezTo>
                  <a:lnTo>
                    <a:pt x="794" y="777"/>
                  </a:lnTo>
                  <a:lnTo>
                    <a:pt x="102" y="981"/>
                  </a:lnTo>
                  <a:cubicBezTo>
                    <a:pt x="54" y="995"/>
                    <a:pt x="18" y="1036"/>
                    <a:pt x="11" y="1085"/>
                  </a:cubicBezTo>
                  <a:cubicBezTo>
                    <a:pt x="1" y="1134"/>
                    <a:pt x="22" y="1185"/>
                    <a:pt x="62" y="1214"/>
                  </a:cubicBezTo>
                  <a:lnTo>
                    <a:pt x="646" y="1638"/>
                  </a:lnTo>
                  <a:lnTo>
                    <a:pt x="628" y="2358"/>
                  </a:lnTo>
                  <a:cubicBezTo>
                    <a:pt x="625" y="2407"/>
                    <a:pt x="654" y="2454"/>
                    <a:pt x="698" y="2478"/>
                  </a:cubicBezTo>
                  <a:cubicBezTo>
                    <a:pt x="716" y="2487"/>
                    <a:pt x="737" y="2492"/>
                    <a:pt x="758" y="2492"/>
                  </a:cubicBezTo>
                  <a:cubicBezTo>
                    <a:pt x="787" y="2492"/>
                    <a:pt x="815" y="2484"/>
                    <a:pt x="838" y="2468"/>
                  </a:cubicBezTo>
                  <a:lnTo>
                    <a:pt x="1421" y="2044"/>
                  </a:lnTo>
                  <a:lnTo>
                    <a:pt x="2101" y="2283"/>
                  </a:lnTo>
                  <a:cubicBezTo>
                    <a:pt x="2115" y="2289"/>
                    <a:pt x="2130" y="2292"/>
                    <a:pt x="2145" y="2292"/>
                  </a:cubicBezTo>
                  <a:cubicBezTo>
                    <a:pt x="2178" y="2292"/>
                    <a:pt x="2211" y="2278"/>
                    <a:pt x="2236" y="2255"/>
                  </a:cubicBezTo>
                  <a:cubicBezTo>
                    <a:pt x="2272" y="2218"/>
                    <a:pt x="2285" y="2166"/>
                    <a:pt x="2269" y="2118"/>
                  </a:cubicBezTo>
                  <a:lnTo>
                    <a:pt x="2046" y="1433"/>
                  </a:lnTo>
                  <a:lnTo>
                    <a:pt x="2484" y="862"/>
                  </a:lnTo>
                  <a:cubicBezTo>
                    <a:pt x="2514" y="822"/>
                    <a:pt x="2519" y="768"/>
                    <a:pt x="2497" y="724"/>
                  </a:cubicBezTo>
                  <a:cubicBezTo>
                    <a:pt x="2475" y="678"/>
                    <a:pt x="2429" y="650"/>
                    <a:pt x="2379" y="650"/>
                  </a:cubicBezTo>
                  <a:lnTo>
                    <a:pt x="1658" y="650"/>
                  </a:lnTo>
                  <a:lnTo>
                    <a:pt x="1250" y="58"/>
                  </a:lnTo>
                  <a:cubicBezTo>
                    <a:pt x="1224" y="21"/>
                    <a:pt x="1183" y="0"/>
                    <a:pt x="1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101662" y="1607254"/>
              <a:ext cx="53882" cy="74223"/>
            </a:xfrm>
            <a:custGeom>
              <a:avLst/>
              <a:gdLst/>
              <a:ahLst/>
              <a:cxnLst/>
              <a:rect l="l" t="t" r="r" b="b"/>
              <a:pathLst>
                <a:path w="1637" h="2255" extrusionOk="0">
                  <a:moveTo>
                    <a:pt x="675" y="0"/>
                  </a:moveTo>
                  <a:cubicBezTo>
                    <a:pt x="340" y="0"/>
                    <a:pt x="82" y="231"/>
                    <a:pt x="38" y="570"/>
                  </a:cubicBezTo>
                  <a:cubicBezTo>
                    <a:pt x="1" y="778"/>
                    <a:pt x="265" y="1873"/>
                    <a:pt x="269" y="1889"/>
                  </a:cubicBezTo>
                  <a:cubicBezTo>
                    <a:pt x="339" y="2117"/>
                    <a:pt x="544" y="2255"/>
                    <a:pt x="820" y="2255"/>
                  </a:cubicBezTo>
                  <a:cubicBezTo>
                    <a:pt x="1081" y="2255"/>
                    <a:pt x="1406" y="2118"/>
                    <a:pt x="1522" y="1862"/>
                  </a:cubicBezTo>
                  <a:cubicBezTo>
                    <a:pt x="1637" y="1607"/>
                    <a:pt x="1571" y="1227"/>
                    <a:pt x="1523" y="1154"/>
                  </a:cubicBezTo>
                  <a:cubicBezTo>
                    <a:pt x="1500" y="1117"/>
                    <a:pt x="1456" y="1092"/>
                    <a:pt x="1410" y="1092"/>
                  </a:cubicBezTo>
                  <a:cubicBezTo>
                    <a:pt x="1404" y="1092"/>
                    <a:pt x="1395" y="1092"/>
                    <a:pt x="1389" y="1093"/>
                  </a:cubicBezTo>
                  <a:cubicBezTo>
                    <a:pt x="1373" y="1096"/>
                    <a:pt x="1039" y="1146"/>
                    <a:pt x="1039" y="1146"/>
                  </a:cubicBezTo>
                  <a:cubicBezTo>
                    <a:pt x="1004" y="1151"/>
                    <a:pt x="972" y="1171"/>
                    <a:pt x="951" y="1202"/>
                  </a:cubicBezTo>
                  <a:cubicBezTo>
                    <a:pt x="929" y="1232"/>
                    <a:pt x="922" y="1269"/>
                    <a:pt x="930" y="1305"/>
                  </a:cubicBezTo>
                  <a:cubicBezTo>
                    <a:pt x="946" y="1374"/>
                    <a:pt x="958" y="1474"/>
                    <a:pt x="948" y="1507"/>
                  </a:cubicBezTo>
                  <a:cubicBezTo>
                    <a:pt x="946" y="1519"/>
                    <a:pt x="929" y="1534"/>
                    <a:pt x="917" y="1534"/>
                  </a:cubicBezTo>
                  <a:cubicBezTo>
                    <a:pt x="903" y="1534"/>
                    <a:pt x="868" y="1503"/>
                    <a:pt x="842" y="1421"/>
                  </a:cubicBezTo>
                  <a:cubicBezTo>
                    <a:pt x="807" y="1299"/>
                    <a:pt x="750" y="1002"/>
                    <a:pt x="730" y="888"/>
                  </a:cubicBezTo>
                  <a:cubicBezTo>
                    <a:pt x="728" y="867"/>
                    <a:pt x="724" y="847"/>
                    <a:pt x="720" y="827"/>
                  </a:cubicBezTo>
                  <a:cubicBezTo>
                    <a:pt x="714" y="799"/>
                    <a:pt x="706" y="757"/>
                    <a:pt x="702" y="755"/>
                  </a:cubicBezTo>
                  <a:cubicBezTo>
                    <a:pt x="702" y="755"/>
                    <a:pt x="711" y="747"/>
                    <a:pt x="740" y="741"/>
                  </a:cubicBezTo>
                  <a:cubicBezTo>
                    <a:pt x="750" y="737"/>
                    <a:pt x="757" y="737"/>
                    <a:pt x="760" y="735"/>
                  </a:cubicBezTo>
                  <a:cubicBezTo>
                    <a:pt x="777" y="750"/>
                    <a:pt x="796" y="822"/>
                    <a:pt x="805" y="863"/>
                  </a:cubicBezTo>
                  <a:cubicBezTo>
                    <a:pt x="814" y="899"/>
                    <a:pt x="823" y="934"/>
                    <a:pt x="835" y="965"/>
                  </a:cubicBezTo>
                  <a:cubicBezTo>
                    <a:pt x="853" y="1018"/>
                    <a:pt x="904" y="1053"/>
                    <a:pt x="958" y="1053"/>
                  </a:cubicBezTo>
                  <a:cubicBezTo>
                    <a:pt x="967" y="1053"/>
                    <a:pt x="974" y="1053"/>
                    <a:pt x="980" y="1051"/>
                  </a:cubicBezTo>
                  <a:lnTo>
                    <a:pt x="1361" y="986"/>
                  </a:lnTo>
                  <a:cubicBezTo>
                    <a:pt x="1427" y="975"/>
                    <a:pt x="1475" y="915"/>
                    <a:pt x="1470" y="847"/>
                  </a:cubicBezTo>
                  <a:cubicBezTo>
                    <a:pt x="1432" y="291"/>
                    <a:pt x="1040" y="0"/>
                    <a:pt x="6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1884391" y="1649846"/>
              <a:ext cx="36634" cy="34133"/>
            </a:xfrm>
            <a:custGeom>
              <a:avLst/>
              <a:gdLst/>
              <a:ahLst/>
              <a:cxnLst/>
              <a:rect l="l" t="t" r="r" b="b"/>
              <a:pathLst>
                <a:path w="1113" h="1037" extrusionOk="0">
                  <a:moveTo>
                    <a:pt x="537" y="1"/>
                  </a:moveTo>
                  <a:cubicBezTo>
                    <a:pt x="488" y="1"/>
                    <a:pt x="439" y="9"/>
                    <a:pt x="392" y="22"/>
                  </a:cubicBezTo>
                  <a:cubicBezTo>
                    <a:pt x="259" y="61"/>
                    <a:pt x="150" y="149"/>
                    <a:pt x="84" y="270"/>
                  </a:cubicBezTo>
                  <a:cubicBezTo>
                    <a:pt x="17" y="391"/>
                    <a:pt x="1" y="531"/>
                    <a:pt x="40" y="664"/>
                  </a:cubicBezTo>
                  <a:cubicBezTo>
                    <a:pt x="104" y="883"/>
                    <a:pt x="307" y="1036"/>
                    <a:pt x="536" y="1036"/>
                  </a:cubicBezTo>
                  <a:cubicBezTo>
                    <a:pt x="585" y="1036"/>
                    <a:pt x="633" y="1030"/>
                    <a:pt x="681" y="1015"/>
                  </a:cubicBezTo>
                  <a:cubicBezTo>
                    <a:pt x="955" y="935"/>
                    <a:pt x="1113" y="648"/>
                    <a:pt x="1033" y="373"/>
                  </a:cubicBezTo>
                  <a:cubicBezTo>
                    <a:pt x="969" y="154"/>
                    <a:pt x="766" y="1"/>
                    <a:pt x="5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1823202" y="1691187"/>
              <a:ext cx="65929" cy="67607"/>
            </a:xfrm>
            <a:custGeom>
              <a:avLst/>
              <a:gdLst/>
              <a:ahLst/>
              <a:cxnLst/>
              <a:rect l="l" t="t" r="r" b="b"/>
              <a:pathLst>
                <a:path w="2003" h="2054" extrusionOk="0">
                  <a:moveTo>
                    <a:pt x="737" y="0"/>
                  </a:moveTo>
                  <a:cubicBezTo>
                    <a:pt x="724" y="0"/>
                    <a:pt x="708" y="5"/>
                    <a:pt x="692" y="10"/>
                  </a:cubicBezTo>
                  <a:cubicBezTo>
                    <a:pt x="645" y="27"/>
                    <a:pt x="613" y="69"/>
                    <a:pt x="608" y="121"/>
                  </a:cubicBezTo>
                  <a:lnTo>
                    <a:pt x="556" y="674"/>
                  </a:lnTo>
                  <a:lnTo>
                    <a:pt x="70" y="945"/>
                  </a:lnTo>
                  <a:cubicBezTo>
                    <a:pt x="27" y="971"/>
                    <a:pt x="0" y="1016"/>
                    <a:pt x="2" y="1067"/>
                  </a:cubicBezTo>
                  <a:cubicBezTo>
                    <a:pt x="5" y="1117"/>
                    <a:pt x="35" y="1162"/>
                    <a:pt x="82" y="1181"/>
                  </a:cubicBezTo>
                  <a:lnTo>
                    <a:pt x="593" y="1403"/>
                  </a:lnTo>
                  <a:lnTo>
                    <a:pt x="700" y="1947"/>
                  </a:lnTo>
                  <a:cubicBezTo>
                    <a:pt x="711" y="1997"/>
                    <a:pt x="747" y="2037"/>
                    <a:pt x="796" y="2050"/>
                  </a:cubicBezTo>
                  <a:cubicBezTo>
                    <a:pt x="809" y="2053"/>
                    <a:pt x="819" y="2054"/>
                    <a:pt x="831" y="2054"/>
                  </a:cubicBezTo>
                  <a:cubicBezTo>
                    <a:pt x="869" y="2054"/>
                    <a:pt x="906" y="2038"/>
                    <a:pt x="929" y="2010"/>
                  </a:cubicBezTo>
                  <a:lnTo>
                    <a:pt x="1296" y="1592"/>
                  </a:lnTo>
                  <a:lnTo>
                    <a:pt x="1848" y="1659"/>
                  </a:lnTo>
                  <a:cubicBezTo>
                    <a:pt x="1854" y="1660"/>
                    <a:pt x="1859" y="1660"/>
                    <a:pt x="1864" y="1660"/>
                  </a:cubicBezTo>
                  <a:cubicBezTo>
                    <a:pt x="1908" y="1660"/>
                    <a:pt x="1949" y="1638"/>
                    <a:pt x="1975" y="1600"/>
                  </a:cubicBezTo>
                  <a:cubicBezTo>
                    <a:pt x="2001" y="1558"/>
                    <a:pt x="2002" y="1505"/>
                    <a:pt x="1977" y="1461"/>
                  </a:cubicBezTo>
                  <a:lnTo>
                    <a:pt x="1694" y="982"/>
                  </a:lnTo>
                  <a:lnTo>
                    <a:pt x="1928" y="477"/>
                  </a:lnTo>
                  <a:cubicBezTo>
                    <a:pt x="1949" y="431"/>
                    <a:pt x="1943" y="377"/>
                    <a:pt x="1911" y="339"/>
                  </a:cubicBezTo>
                  <a:cubicBezTo>
                    <a:pt x="1885" y="307"/>
                    <a:pt x="1848" y="290"/>
                    <a:pt x="1809" y="290"/>
                  </a:cubicBezTo>
                  <a:cubicBezTo>
                    <a:pt x="1798" y="290"/>
                    <a:pt x="1789" y="290"/>
                    <a:pt x="1779" y="292"/>
                  </a:cubicBezTo>
                  <a:lnTo>
                    <a:pt x="1236" y="413"/>
                  </a:lnTo>
                  <a:lnTo>
                    <a:pt x="828" y="35"/>
                  </a:lnTo>
                  <a:cubicBezTo>
                    <a:pt x="803" y="13"/>
                    <a:pt x="771" y="0"/>
                    <a:pt x="7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052323" y="1682399"/>
              <a:ext cx="36634" cy="34100"/>
            </a:xfrm>
            <a:custGeom>
              <a:avLst/>
              <a:gdLst/>
              <a:ahLst/>
              <a:cxnLst/>
              <a:rect l="l" t="t" r="r" b="b"/>
              <a:pathLst>
                <a:path w="1113" h="1036" extrusionOk="0">
                  <a:moveTo>
                    <a:pt x="537" y="0"/>
                  </a:moveTo>
                  <a:cubicBezTo>
                    <a:pt x="488" y="0"/>
                    <a:pt x="438" y="8"/>
                    <a:pt x="392" y="22"/>
                  </a:cubicBezTo>
                  <a:cubicBezTo>
                    <a:pt x="259" y="60"/>
                    <a:pt x="149" y="148"/>
                    <a:pt x="83" y="268"/>
                  </a:cubicBezTo>
                  <a:cubicBezTo>
                    <a:pt x="16" y="390"/>
                    <a:pt x="0" y="530"/>
                    <a:pt x="39" y="663"/>
                  </a:cubicBezTo>
                  <a:cubicBezTo>
                    <a:pt x="104" y="882"/>
                    <a:pt x="307" y="1035"/>
                    <a:pt x="536" y="1035"/>
                  </a:cubicBezTo>
                  <a:cubicBezTo>
                    <a:pt x="583" y="1035"/>
                    <a:pt x="632" y="1028"/>
                    <a:pt x="680" y="1013"/>
                  </a:cubicBezTo>
                  <a:cubicBezTo>
                    <a:pt x="955" y="933"/>
                    <a:pt x="1112" y="646"/>
                    <a:pt x="1032" y="373"/>
                  </a:cubicBezTo>
                  <a:cubicBezTo>
                    <a:pt x="969" y="153"/>
                    <a:pt x="765" y="0"/>
                    <a:pt x="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1734858" y="1405683"/>
              <a:ext cx="453964" cy="382110"/>
            </a:xfrm>
            <a:custGeom>
              <a:avLst/>
              <a:gdLst/>
              <a:ahLst/>
              <a:cxnLst/>
              <a:rect l="l" t="t" r="r" b="b"/>
              <a:pathLst>
                <a:path w="13792" h="11609" extrusionOk="0">
                  <a:moveTo>
                    <a:pt x="10581" y="269"/>
                  </a:moveTo>
                  <a:cubicBezTo>
                    <a:pt x="10650" y="269"/>
                    <a:pt x="10696" y="299"/>
                    <a:pt x="10714" y="365"/>
                  </a:cubicBezTo>
                  <a:lnTo>
                    <a:pt x="10799" y="661"/>
                  </a:lnTo>
                  <a:cubicBezTo>
                    <a:pt x="9520" y="1502"/>
                    <a:pt x="11238" y="370"/>
                    <a:pt x="7995" y="2505"/>
                  </a:cubicBezTo>
                  <a:cubicBezTo>
                    <a:pt x="8634" y="1640"/>
                    <a:pt x="10119" y="269"/>
                    <a:pt x="10581" y="269"/>
                  </a:cubicBezTo>
                  <a:close/>
                  <a:moveTo>
                    <a:pt x="9096" y="463"/>
                  </a:moveTo>
                  <a:cubicBezTo>
                    <a:pt x="9158" y="463"/>
                    <a:pt x="9214" y="505"/>
                    <a:pt x="9231" y="566"/>
                  </a:cubicBezTo>
                  <a:lnTo>
                    <a:pt x="9283" y="748"/>
                  </a:lnTo>
                  <a:cubicBezTo>
                    <a:pt x="8469" y="1407"/>
                    <a:pt x="7831" y="2245"/>
                    <a:pt x="7411" y="2890"/>
                  </a:cubicBezTo>
                  <a:lnTo>
                    <a:pt x="6906" y="3222"/>
                  </a:lnTo>
                  <a:cubicBezTo>
                    <a:pt x="6852" y="3204"/>
                    <a:pt x="6803" y="3199"/>
                    <a:pt x="6760" y="3199"/>
                  </a:cubicBezTo>
                  <a:cubicBezTo>
                    <a:pt x="6676" y="3199"/>
                    <a:pt x="6619" y="3221"/>
                    <a:pt x="6610" y="3222"/>
                  </a:cubicBezTo>
                  <a:cubicBezTo>
                    <a:pt x="7036" y="2399"/>
                    <a:pt x="7865" y="1065"/>
                    <a:pt x="9036" y="477"/>
                  </a:cubicBezTo>
                  <a:cubicBezTo>
                    <a:pt x="9056" y="467"/>
                    <a:pt x="9076" y="463"/>
                    <a:pt x="9096" y="463"/>
                  </a:cubicBezTo>
                  <a:close/>
                  <a:moveTo>
                    <a:pt x="1404" y="3065"/>
                  </a:moveTo>
                  <a:cubicBezTo>
                    <a:pt x="1560" y="3065"/>
                    <a:pt x="1717" y="3073"/>
                    <a:pt x="1872" y="3087"/>
                  </a:cubicBezTo>
                  <a:cubicBezTo>
                    <a:pt x="1967" y="3093"/>
                    <a:pt x="2063" y="3104"/>
                    <a:pt x="2155" y="3117"/>
                  </a:cubicBezTo>
                  <a:cubicBezTo>
                    <a:pt x="2863" y="3209"/>
                    <a:pt x="3538" y="3416"/>
                    <a:pt x="4101" y="3634"/>
                  </a:cubicBezTo>
                  <a:lnTo>
                    <a:pt x="2298" y="3605"/>
                  </a:lnTo>
                  <a:lnTo>
                    <a:pt x="2022" y="3601"/>
                  </a:lnTo>
                  <a:lnTo>
                    <a:pt x="749" y="3581"/>
                  </a:lnTo>
                  <a:lnTo>
                    <a:pt x="664" y="3284"/>
                  </a:lnTo>
                  <a:cubicBezTo>
                    <a:pt x="639" y="3204"/>
                    <a:pt x="695" y="3117"/>
                    <a:pt x="778" y="3105"/>
                  </a:cubicBezTo>
                  <a:cubicBezTo>
                    <a:pt x="987" y="3077"/>
                    <a:pt x="1195" y="3065"/>
                    <a:pt x="1404" y="3065"/>
                  </a:cubicBezTo>
                  <a:close/>
                  <a:moveTo>
                    <a:pt x="2473" y="2464"/>
                  </a:moveTo>
                  <a:cubicBezTo>
                    <a:pt x="3681" y="2464"/>
                    <a:pt x="4929" y="3071"/>
                    <a:pt x="5661" y="3496"/>
                  </a:cubicBezTo>
                  <a:cubicBezTo>
                    <a:pt x="5645" y="3503"/>
                    <a:pt x="5521" y="3527"/>
                    <a:pt x="5410" y="3656"/>
                  </a:cubicBezTo>
                  <a:lnTo>
                    <a:pt x="4808" y="3645"/>
                  </a:lnTo>
                  <a:cubicBezTo>
                    <a:pt x="4094" y="3317"/>
                    <a:pt x="3113" y="2956"/>
                    <a:pt x="2076" y="2839"/>
                  </a:cubicBezTo>
                  <a:lnTo>
                    <a:pt x="2075" y="2839"/>
                  </a:lnTo>
                  <a:lnTo>
                    <a:pt x="2022" y="2660"/>
                  </a:lnTo>
                  <a:cubicBezTo>
                    <a:pt x="1999" y="2577"/>
                    <a:pt x="2054" y="2490"/>
                    <a:pt x="2142" y="2480"/>
                  </a:cubicBezTo>
                  <a:cubicBezTo>
                    <a:pt x="2251" y="2469"/>
                    <a:pt x="2362" y="2464"/>
                    <a:pt x="2473" y="2464"/>
                  </a:cubicBezTo>
                  <a:close/>
                  <a:moveTo>
                    <a:pt x="5558" y="4062"/>
                  </a:moveTo>
                  <a:cubicBezTo>
                    <a:pt x="5558" y="4062"/>
                    <a:pt x="5558" y="4062"/>
                    <a:pt x="5558" y="4062"/>
                  </a:cubicBezTo>
                  <a:lnTo>
                    <a:pt x="5558" y="4062"/>
                  </a:lnTo>
                  <a:cubicBezTo>
                    <a:pt x="5558" y="4062"/>
                    <a:pt x="5558" y="4062"/>
                    <a:pt x="5558" y="4062"/>
                  </a:cubicBezTo>
                  <a:cubicBezTo>
                    <a:pt x="5558" y="4062"/>
                    <a:pt x="5558" y="4062"/>
                    <a:pt x="5558" y="4062"/>
                  </a:cubicBezTo>
                  <a:close/>
                  <a:moveTo>
                    <a:pt x="11229" y="731"/>
                  </a:moveTo>
                  <a:cubicBezTo>
                    <a:pt x="11235" y="731"/>
                    <a:pt x="11241" y="731"/>
                    <a:pt x="11248" y="731"/>
                  </a:cubicBezTo>
                  <a:cubicBezTo>
                    <a:pt x="11353" y="731"/>
                    <a:pt x="11457" y="799"/>
                    <a:pt x="11489" y="911"/>
                  </a:cubicBezTo>
                  <a:lnTo>
                    <a:pt x="13476" y="7749"/>
                  </a:lnTo>
                  <a:cubicBezTo>
                    <a:pt x="13505" y="7855"/>
                    <a:pt x="13464" y="7969"/>
                    <a:pt x="13373" y="8027"/>
                  </a:cubicBezTo>
                  <a:lnTo>
                    <a:pt x="9321" y="10694"/>
                  </a:lnTo>
                  <a:cubicBezTo>
                    <a:pt x="9321" y="10685"/>
                    <a:pt x="9319" y="10678"/>
                    <a:pt x="9318" y="10671"/>
                  </a:cubicBezTo>
                  <a:cubicBezTo>
                    <a:pt x="7049" y="2928"/>
                    <a:pt x="7276" y="3522"/>
                    <a:pt x="7149" y="3379"/>
                  </a:cubicBezTo>
                  <a:cubicBezTo>
                    <a:pt x="7608" y="3077"/>
                    <a:pt x="9726" y="1685"/>
                    <a:pt x="9819" y="1623"/>
                  </a:cubicBezTo>
                  <a:lnTo>
                    <a:pt x="9819" y="1623"/>
                  </a:lnTo>
                  <a:cubicBezTo>
                    <a:pt x="11135" y="760"/>
                    <a:pt x="11148" y="731"/>
                    <a:pt x="11229" y="731"/>
                  </a:cubicBezTo>
                  <a:close/>
                  <a:moveTo>
                    <a:pt x="552" y="3842"/>
                  </a:moveTo>
                  <a:lnTo>
                    <a:pt x="828" y="3846"/>
                  </a:lnTo>
                  <a:lnTo>
                    <a:pt x="2100" y="3867"/>
                  </a:lnTo>
                  <a:lnTo>
                    <a:pt x="2376" y="3870"/>
                  </a:lnTo>
                  <a:cubicBezTo>
                    <a:pt x="2415" y="3870"/>
                    <a:pt x="2425" y="3870"/>
                    <a:pt x="2422" y="3870"/>
                  </a:cubicBezTo>
                  <a:cubicBezTo>
                    <a:pt x="2417" y="3870"/>
                    <a:pt x="2378" y="3870"/>
                    <a:pt x="2375" y="3870"/>
                  </a:cubicBezTo>
                  <a:cubicBezTo>
                    <a:pt x="2366" y="3870"/>
                    <a:pt x="2689" y="3875"/>
                    <a:pt x="5291" y="3917"/>
                  </a:cubicBezTo>
                  <a:cubicBezTo>
                    <a:pt x="5259" y="4107"/>
                    <a:pt x="5128" y="3472"/>
                    <a:pt x="7368" y="11236"/>
                  </a:cubicBezTo>
                  <a:cubicBezTo>
                    <a:pt x="7369" y="11244"/>
                    <a:pt x="7372" y="11252"/>
                    <a:pt x="7376" y="11258"/>
                  </a:cubicBezTo>
                  <a:lnTo>
                    <a:pt x="2525" y="11179"/>
                  </a:lnTo>
                  <a:cubicBezTo>
                    <a:pt x="2416" y="11178"/>
                    <a:pt x="2320" y="11104"/>
                    <a:pt x="2290" y="10999"/>
                  </a:cubicBezTo>
                  <a:lnTo>
                    <a:pt x="303" y="4161"/>
                  </a:lnTo>
                  <a:cubicBezTo>
                    <a:pt x="256" y="4002"/>
                    <a:pt x="376" y="3842"/>
                    <a:pt x="541" y="3842"/>
                  </a:cubicBezTo>
                  <a:close/>
                  <a:moveTo>
                    <a:pt x="6758" y="3463"/>
                  </a:moveTo>
                  <a:cubicBezTo>
                    <a:pt x="6873" y="3463"/>
                    <a:pt x="6965" y="3535"/>
                    <a:pt x="7001" y="3642"/>
                  </a:cubicBezTo>
                  <a:cubicBezTo>
                    <a:pt x="7005" y="3657"/>
                    <a:pt x="7195" y="4308"/>
                    <a:pt x="7194" y="4308"/>
                  </a:cubicBezTo>
                  <a:cubicBezTo>
                    <a:pt x="7194" y="4308"/>
                    <a:pt x="7194" y="4307"/>
                    <a:pt x="7193" y="4306"/>
                  </a:cubicBezTo>
                  <a:lnTo>
                    <a:pt x="7193" y="4306"/>
                  </a:lnTo>
                  <a:cubicBezTo>
                    <a:pt x="8843" y="9983"/>
                    <a:pt x="9064" y="10746"/>
                    <a:pt x="9064" y="10746"/>
                  </a:cubicBezTo>
                  <a:cubicBezTo>
                    <a:pt x="9064" y="10746"/>
                    <a:pt x="9034" y="10643"/>
                    <a:pt x="9034" y="10643"/>
                  </a:cubicBezTo>
                  <a:lnTo>
                    <a:pt x="9034" y="10643"/>
                  </a:lnTo>
                  <a:cubicBezTo>
                    <a:pt x="9034" y="10643"/>
                    <a:pt x="9042" y="10668"/>
                    <a:pt x="9063" y="10744"/>
                  </a:cubicBezTo>
                  <a:cubicBezTo>
                    <a:pt x="9074" y="10784"/>
                    <a:pt x="9075" y="10822"/>
                    <a:pt x="9067" y="10861"/>
                  </a:cubicBezTo>
                  <a:cubicBezTo>
                    <a:pt x="9050" y="10951"/>
                    <a:pt x="8986" y="11030"/>
                    <a:pt x="8891" y="11056"/>
                  </a:cubicBezTo>
                  <a:lnTo>
                    <a:pt x="8808" y="11081"/>
                  </a:lnTo>
                  <a:lnTo>
                    <a:pt x="8017" y="11311"/>
                  </a:lnTo>
                  <a:lnTo>
                    <a:pt x="7931" y="11334"/>
                  </a:lnTo>
                  <a:cubicBezTo>
                    <a:pt x="7909" y="11342"/>
                    <a:pt x="7885" y="11344"/>
                    <a:pt x="7862" y="11344"/>
                  </a:cubicBezTo>
                  <a:cubicBezTo>
                    <a:pt x="7792" y="11344"/>
                    <a:pt x="7724" y="11315"/>
                    <a:pt x="7679" y="11263"/>
                  </a:cubicBezTo>
                  <a:cubicBezTo>
                    <a:pt x="7651" y="11234"/>
                    <a:pt x="7631" y="11201"/>
                    <a:pt x="7620" y="11162"/>
                  </a:cubicBezTo>
                  <a:cubicBezTo>
                    <a:pt x="7609" y="11127"/>
                    <a:pt x="5559" y="4066"/>
                    <a:pt x="5558" y="4062"/>
                  </a:cubicBezTo>
                  <a:lnTo>
                    <a:pt x="5558" y="4062"/>
                  </a:lnTo>
                  <a:cubicBezTo>
                    <a:pt x="5548" y="4034"/>
                    <a:pt x="5542" y="3973"/>
                    <a:pt x="5559" y="3923"/>
                  </a:cubicBezTo>
                  <a:cubicBezTo>
                    <a:pt x="5608" y="3751"/>
                    <a:pt x="5773" y="3744"/>
                    <a:pt x="5803" y="3730"/>
                  </a:cubicBezTo>
                  <a:cubicBezTo>
                    <a:pt x="5818" y="3726"/>
                    <a:pt x="6117" y="3637"/>
                    <a:pt x="6118" y="3637"/>
                  </a:cubicBezTo>
                  <a:lnTo>
                    <a:pt x="6118" y="3637"/>
                  </a:lnTo>
                  <a:cubicBezTo>
                    <a:pt x="6118" y="3637"/>
                    <a:pt x="6118" y="3637"/>
                    <a:pt x="6117" y="3638"/>
                  </a:cubicBezTo>
                  <a:cubicBezTo>
                    <a:pt x="6133" y="3635"/>
                    <a:pt x="6453" y="3541"/>
                    <a:pt x="6450" y="3541"/>
                  </a:cubicBezTo>
                  <a:lnTo>
                    <a:pt x="6450" y="3541"/>
                  </a:lnTo>
                  <a:cubicBezTo>
                    <a:pt x="6450" y="3541"/>
                    <a:pt x="6450" y="3541"/>
                    <a:pt x="6449" y="3541"/>
                  </a:cubicBezTo>
                  <a:cubicBezTo>
                    <a:pt x="6465" y="3537"/>
                    <a:pt x="6678" y="3475"/>
                    <a:pt x="6688" y="3472"/>
                  </a:cubicBezTo>
                  <a:lnTo>
                    <a:pt x="6688" y="3472"/>
                  </a:lnTo>
                  <a:cubicBezTo>
                    <a:pt x="6712" y="3466"/>
                    <a:pt x="6736" y="3463"/>
                    <a:pt x="6758" y="3463"/>
                  </a:cubicBezTo>
                  <a:close/>
                  <a:moveTo>
                    <a:pt x="10580" y="0"/>
                  </a:moveTo>
                  <a:cubicBezTo>
                    <a:pt x="10337" y="0"/>
                    <a:pt x="9703" y="432"/>
                    <a:pt x="9509" y="576"/>
                  </a:cubicBezTo>
                  <a:cubicBezTo>
                    <a:pt x="9500" y="560"/>
                    <a:pt x="9449" y="199"/>
                    <a:pt x="9096" y="199"/>
                  </a:cubicBezTo>
                  <a:cubicBezTo>
                    <a:pt x="9034" y="199"/>
                    <a:pt x="8973" y="215"/>
                    <a:pt x="8917" y="242"/>
                  </a:cubicBezTo>
                  <a:cubicBezTo>
                    <a:pt x="8435" y="485"/>
                    <a:pt x="7255" y="1255"/>
                    <a:pt x="6261" y="3323"/>
                  </a:cubicBezTo>
                  <a:lnTo>
                    <a:pt x="6007" y="3396"/>
                  </a:lnTo>
                  <a:cubicBezTo>
                    <a:pt x="5216" y="2910"/>
                    <a:pt x="3830" y="2200"/>
                    <a:pt x="2473" y="2200"/>
                  </a:cubicBezTo>
                  <a:cubicBezTo>
                    <a:pt x="2352" y="2200"/>
                    <a:pt x="2232" y="2208"/>
                    <a:pt x="2115" y="2218"/>
                  </a:cubicBezTo>
                  <a:cubicBezTo>
                    <a:pt x="1996" y="2230"/>
                    <a:pt x="1889" y="2295"/>
                    <a:pt x="1823" y="2392"/>
                  </a:cubicBezTo>
                  <a:cubicBezTo>
                    <a:pt x="1754" y="2493"/>
                    <a:pt x="1735" y="2617"/>
                    <a:pt x="1770" y="2734"/>
                  </a:cubicBezTo>
                  <a:lnTo>
                    <a:pt x="1794" y="2816"/>
                  </a:lnTo>
                  <a:cubicBezTo>
                    <a:pt x="1665" y="2806"/>
                    <a:pt x="1533" y="2800"/>
                    <a:pt x="1403" y="2800"/>
                  </a:cubicBezTo>
                  <a:cubicBezTo>
                    <a:pt x="1177" y="2800"/>
                    <a:pt x="952" y="2816"/>
                    <a:pt x="740" y="2844"/>
                  </a:cubicBezTo>
                  <a:cubicBezTo>
                    <a:pt x="623" y="2860"/>
                    <a:pt x="521" y="2924"/>
                    <a:pt x="457" y="3024"/>
                  </a:cubicBezTo>
                  <a:cubicBezTo>
                    <a:pt x="394" y="3123"/>
                    <a:pt x="374" y="3245"/>
                    <a:pt x="408" y="3358"/>
                  </a:cubicBezTo>
                  <a:lnTo>
                    <a:pt x="472" y="3581"/>
                  </a:lnTo>
                  <a:cubicBezTo>
                    <a:pt x="338" y="3598"/>
                    <a:pt x="213" y="3671"/>
                    <a:pt x="129" y="3782"/>
                  </a:cubicBezTo>
                  <a:cubicBezTo>
                    <a:pt x="32" y="3912"/>
                    <a:pt x="1" y="4077"/>
                    <a:pt x="48" y="4235"/>
                  </a:cubicBezTo>
                  <a:lnTo>
                    <a:pt x="2035" y="11072"/>
                  </a:lnTo>
                  <a:cubicBezTo>
                    <a:pt x="2097" y="11286"/>
                    <a:pt x="2297" y="11439"/>
                    <a:pt x="2520" y="11443"/>
                  </a:cubicBezTo>
                  <a:lnTo>
                    <a:pt x="7581" y="11526"/>
                  </a:lnTo>
                  <a:cubicBezTo>
                    <a:pt x="7662" y="11579"/>
                    <a:pt x="7757" y="11609"/>
                    <a:pt x="7858" y="11609"/>
                  </a:cubicBezTo>
                  <a:cubicBezTo>
                    <a:pt x="7906" y="11609"/>
                    <a:pt x="7955" y="11600"/>
                    <a:pt x="8001" y="11587"/>
                  </a:cubicBezTo>
                  <a:lnTo>
                    <a:pt x="8961" y="11308"/>
                  </a:lnTo>
                  <a:cubicBezTo>
                    <a:pt x="9092" y="11269"/>
                    <a:pt x="9203" y="11183"/>
                    <a:pt x="9270" y="11062"/>
                  </a:cubicBezTo>
                  <a:cubicBezTo>
                    <a:pt x="9273" y="11052"/>
                    <a:pt x="9281" y="11042"/>
                    <a:pt x="9283" y="11031"/>
                  </a:cubicBezTo>
                  <a:lnTo>
                    <a:pt x="13513" y="8247"/>
                  </a:lnTo>
                  <a:cubicBezTo>
                    <a:pt x="13703" y="8125"/>
                    <a:pt x="13792" y="7891"/>
                    <a:pt x="13729" y="7676"/>
                  </a:cubicBezTo>
                  <a:lnTo>
                    <a:pt x="11741" y="837"/>
                  </a:lnTo>
                  <a:cubicBezTo>
                    <a:pt x="11676" y="616"/>
                    <a:pt x="11473" y="468"/>
                    <a:pt x="11249" y="468"/>
                  </a:cubicBezTo>
                  <a:cubicBezTo>
                    <a:pt x="11178" y="468"/>
                    <a:pt x="11104" y="483"/>
                    <a:pt x="11033" y="516"/>
                  </a:cubicBezTo>
                  <a:cubicBezTo>
                    <a:pt x="10997" y="447"/>
                    <a:pt x="10982" y="0"/>
                    <a:pt x="105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1821820" y="1545934"/>
              <a:ext cx="91570" cy="90878"/>
            </a:xfrm>
            <a:custGeom>
              <a:avLst/>
              <a:gdLst/>
              <a:ahLst/>
              <a:cxnLst/>
              <a:rect l="l" t="t" r="r" b="b"/>
              <a:pathLst>
                <a:path w="2782" h="2761" extrusionOk="0">
                  <a:moveTo>
                    <a:pt x="1716" y="897"/>
                  </a:moveTo>
                  <a:cubicBezTo>
                    <a:pt x="1717" y="898"/>
                    <a:pt x="1717" y="899"/>
                    <a:pt x="1717" y="899"/>
                  </a:cubicBezTo>
                  <a:cubicBezTo>
                    <a:pt x="1717" y="899"/>
                    <a:pt x="1717" y="898"/>
                    <a:pt x="1716" y="897"/>
                  </a:cubicBezTo>
                  <a:lnTo>
                    <a:pt x="1716" y="897"/>
                  </a:lnTo>
                  <a:lnTo>
                    <a:pt x="1716" y="897"/>
                  </a:lnTo>
                  <a:close/>
                  <a:moveTo>
                    <a:pt x="2037" y="1541"/>
                  </a:moveTo>
                  <a:cubicBezTo>
                    <a:pt x="2036" y="1542"/>
                    <a:pt x="2036" y="1542"/>
                    <a:pt x="2036" y="1542"/>
                  </a:cubicBezTo>
                  <a:cubicBezTo>
                    <a:pt x="2036" y="1542"/>
                    <a:pt x="2036" y="1542"/>
                    <a:pt x="2037" y="1541"/>
                  </a:cubicBezTo>
                  <a:lnTo>
                    <a:pt x="2037" y="1541"/>
                  </a:lnTo>
                  <a:lnTo>
                    <a:pt x="2037" y="1541"/>
                  </a:lnTo>
                  <a:close/>
                  <a:moveTo>
                    <a:pt x="1278" y="263"/>
                  </a:moveTo>
                  <a:cubicBezTo>
                    <a:pt x="1288" y="278"/>
                    <a:pt x="1690" y="859"/>
                    <a:pt x="1716" y="897"/>
                  </a:cubicBezTo>
                  <a:lnTo>
                    <a:pt x="1716" y="897"/>
                  </a:lnTo>
                  <a:lnTo>
                    <a:pt x="1949" y="915"/>
                  </a:lnTo>
                  <a:lnTo>
                    <a:pt x="2517" y="915"/>
                  </a:lnTo>
                  <a:cubicBezTo>
                    <a:pt x="2507" y="930"/>
                    <a:pt x="2065" y="1505"/>
                    <a:pt x="2037" y="1541"/>
                  </a:cubicBezTo>
                  <a:lnTo>
                    <a:pt x="2037" y="1541"/>
                  </a:lnTo>
                  <a:lnTo>
                    <a:pt x="2282" y="2293"/>
                  </a:lnTo>
                  <a:lnTo>
                    <a:pt x="1535" y="2029"/>
                  </a:lnTo>
                  <a:lnTo>
                    <a:pt x="896" y="2493"/>
                  </a:lnTo>
                  <a:lnTo>
                    <a:pt x="896" y="2493"/>
                  </a:lnTo>
                  <a:lnTo>
                    <a:pt x="917" y="1705"/>
                  </a:lnTo>
                  <a:lnTo>
                    <a:pt x="277" y="1239"/>
                  </a:lnTo>
                  <a:lnTo>
                    <a:pt x="1035" y="1014"/>
                  </a:lnTo>
                  <a:lnTo>
                    <a:pt x="1087" y="853"/>
                  </a:lnTo>
                  <a:lnTo>
                    <a:pt x="1171" y="594"/>
                  </a:lnTo>
                  <a:lnTo>
                    <a:pt x="1278" y="263"/>
                  </a:lnTo>
                  <a:close/>
                  <a:moveTo>
                    <a:pt x="1279" y="0"/>
                  </a:moveTo>
                  <a:cubicBezTo>
                    <a:pt x="1172" y="0"/>
                    <a:pt x="1066" y="63"/>
                    <a:pt x="1028" y="183"/>
                  </a:cubicBezTo>
                  <a:lnTo>
                    <a:pt x="901" y="576"/>
                  </a:lnTo>
                  <a:lnTo>
                    <a:pt x="827" y="801"/>
                  </a:lnTo>
                  <a:lnTo>
                    <a:pt x="736" y="830"/>
                  </a:lnTo>
                  <a:lnTo>
                    <a:pt x="203" y="987"/>
                  </a:lnTo>
                  <a:cubicBezTo>
                    <a:pt x="106" y="1017"/>
                    <a:pt x="35" y="1098"/>
                    <a:pt x="19" y="1197"/>
                  </a:cubicBezTo>
                  <a:cubicBezTo>
                    <a:pt x="1" y="1296"/>
                    <a:pt x="42" y="1396"/>
                    <a:pt x="123" y="1456"/>
                  </a:cubicBezTo>
                  <a:lnTo>
                    <a:pt x="650" y="1839"/>
                  </a:lnTo>
                  <a:lnTo>
                    <a:pt x="634" y="2490"/>
                  </a:lnTo>
                  <a:cubicBezTo>
                    <a:pt x="631" y="2589"/>
                    <a:pt x="686" y="2682"/>
                    <a:pt x="774" y="2730"/>
                  </a:cubicBezTo>
                  <a:cubicBezTo>
                    <a:pt x="813" y="2750"/>
                    <a:pt x="854" y="2761"/>
                    <a:pt x="896" y="2761"/>
                  </a:cubicBezTo>
                  <a:cubicBezTo>
                    <a:pt x="951" y="2761"/>
                    <a:pt x="1006" y="2743"/>
                    <a:pt x="1051" y="2710"/>
                  </a:cubicBezTo>
                  <a:lnTo>
                    <a:pt x="1577" y="2327"/>
                  </a:lnTo>
                  <a:lnTo>
                    <a:pt x="2192" y="2543"/>
                  </a:lnTo>
                  <a:cubicBezTo>
                    <a:pt x="2221" y="2554"/>
                    <a:pt x="2251" y="2559"/>
                    <a:pt x="2281" y="2559"/>
                  </a:cubicBezTo>
                  <a:cubicBezTo>
                    <a:pt x="2349" y="2559"/>
                    <a:pt x="2414" y="2532"/>
                    <a:pt x="2465" y="2484"/>
                  </a:cubicBezTo>
                  <a:cubicBezTo>
                    <a:pt x="2656" y="2296"/>
                    <a:pt x="2453" y="2081"/>
                    <a:pt x="2331" y="1594"/>
                  </a:cubicBezTo>
                  <a:cubicBezTo>
                    <a:pt x="2666" y="1130"/>
                    <a:pt x="2782" y="1070"/>
                    <a:pt x="2782" y="917"/>
                  </a:cubicBezTo>
                  <a:cubicBezTo>
                    <a:pt x="2782" y="828"/>
                    <a:pt x="2740" y="750"/>
                    <a:pt x="2675" y="702"/>
                  </a:cubicBezTo>
                  <a:lnTo>
                    <a:pt x="1948" y="650"/>
                  </a:lnTo>
                  <a:lnTo>
                    <a:pt x="1867" y="650"/>
                  </a:lnTo>
                  <a:cubicBezTo>
                    <a:pt x="1781" y="526"/>
                    <a:pt x="1497" y="113"/>
                    <a:pt x="1496" y="113"/>
                  </a:cubicBezTo>
                  <a:lnTo>
                    <a:pt x="1496" y="113"/>
                  </a:lnTo>
                  <a:cubicBezTo>
                    <a:pt x="1496" y="113"/>
                    <a:pt x="1496" y="113"/>
                    <a:pt x="1497" y="114"/>
                  </a:cubicBezTo>
                  <a:cubicBezTo>
                    <a:pt x="1444" y="37"/>
                    <a:pt x="1361" y="0"/>
                    <a:pt x="12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1818857" y="1686809"/>
              <a:ext cx="74980" cy="76231"/>
            </a:xfrm>
            <a:custGeom>
              <a:avLst/>
              <a:gdLst/>
              <a:ahLst/>
              <a:cxnLst/>
              <a:rect l="l" t="t" r="r" b="b"/>
              <a:pathLst>
                <a:path w="2278" h="2316" extrusionOk="0">
                  <a:moveTo>
                    <a:pt x="874" y="265"/>
                  </a:moveTo>
                  <a:lnTo>
                    <a:pt x="1332" y="691"/>
                  </a:lnTo>
                  <a:lnTo>
                    <a:pt x="1943" y="554"/>
                  </a:lnTo>
                  <a:lnTo>
                    <a:pt x="1943" y="554"/>
                  </a:lnTo>
                  <a:lnTo>
                    <a:pt x="1680" y="1122"/>
                  </a:lnTo>
                  <a:lnTo>
                    <a:pt x="1999" y="1660"/>
                  </a:lnTo>
                  <a:lnTo>
                    <a:pt x="1378" y="1586"/>
                  </a:lnTo>
                  <a:lnTo>
                    <a:pt x="964" y="2056"/>
                  </a:lnTo>
                  <a:lnTo>
                    <a:pt x="843" y="1441"/>
                  </a:lnTo>
                  <a:lnTo>
                    <a:pt x="268" y="1192"/>
                  </a:lnTo>
                  <a:lnTo>
                    <a:pt x="815" y="888"/>
                  </a:lnTo>
                  <a:lnTo>
                    <a:pt x="874" y="265"/>
                  </a:lnTo>
                  <a:close/>
                  <a:moveTo>
                    <a:pt x="874" y="0"/>
                  </a:moveTo>
                  <a:cubicBezTo>
                    <a:pt x="842" y="0"/>
                    <a:pt x="810" y="6"/>
                    <a:pt x="779" y="18"/>
                  </a:cubicBezTo>
                  <a:cubicBezTo>
                    <a:pt x="685" y="53"/>
                    <a:pt x="619" y="141"/>
                    <a:pt x="611" y="240"/>
                  </a:cubicBezTo>
                  <a:lnTo>
                    <a:pt x="565" y="724"/>
                  </a:lnTo>
                  <a:lnTo>
                    <a:pt x="140" y="961"/>
                  </a:lnTo>
                  <a:cubicBezTo>
                    <a:pt x="52" y="1010"/>
                    <a:pt x="0" y="1105"/>
                    <a:pt x="3" y="1205"/>
                  </a:cubicBezTo>
                  <a:cubicBezTo>
                    <a:pt x="10" y="1306"/>
                    <a:pt x="70" y="1393"/>
                    <a:pt x="163" y="1433"/>
                  </a:cubicBezTo>
                  <a:lnTo>
                    <a:pt x="610" y="1626"/>
                  </a:lnTo>
                  <a:lnTo>
                    <a:pt x="705" y="2103"/>
                  </a:lnTo>
                  <a:cubicBezTo>
                    <a:pt x="725" y="2202"/>
                    <a:pt x="798" y="2281"/>
                    <a:pt x="895" y="2307"/>
                  </a:cubicBezTo>
                  <a:cubicBezTo>
                    <a:pt x="917" y="2313"/>
                    <a:pt x="942" y="2315"/>
                    <a:pt x="964" y="2315"/>
                  </a:cubicBezTo>
                  <a:cubicBezTo>
                    <a:pt x="1039" y="2315"/>
                    <a:pt x="1112" y="2285"/>
                    <a:pt x="1162" y="2227"/>
                  </a:cubicBezTo>
                  <a:lnTo>
                    <a:pt x="1484" y="1861"/>
                  </a:lnTo>
                  <a:lnTo>
                    <a:pt x="1966" y="1920"/>
                  </a:lnTo>
                  <a:cubicBezTo>
                    <a:pt x="1977" y="1921"/>
                    <a:pt x="1988" y="1921"/>
                    <a:pt x="1998" y="1921"/>
                  </a:cubicBezTo>
                  <a:cubicBezTo>
                    <a:pt x="2088" y="1921"/>
                    <a:pt x="2171" y="1877"/>
                    <a:pt x="2220" y="1802"/>
                  </a:cubicBezTo>
                  <a:cubicBezTo>
                    <a:pt x="2274" y="1717"/>
                    <a:pt x="2277" y="1609"/>
                    <a:pt x="2226" y="1522"/>
                  </a:cubicBezTo>
                  <a:lnTo>
                    <a:pt x="1979" y="1104"/>
                  </a:lnTo>
                  <a:lnTo>
                    <a:pt x="2178" y="673"/>
                  </a:lnTo>
                  <a:cubicBezTo>
                    <a:pt x="2197" y="635"/>
                    <a:pt x="2209" y="594"/>
                    <a:pt x="2209" y="550"/>
                  </a:cubicBezTo>
                  <a:cubicBezTo>
                    <a:pt x="2209" y="405"/>
                    <a:pt x="2092" y="286"/>
                    <a:pt x="1948" y="285"/>
                  </a:cubicBezTo>
                  <a:lnTo>
                    <a:pt x="1931" y="285"/>
                  </a:lnTo>
                  <a:cubicBezTo>
                    <a:pt x="1914" y="286"/>
                    <a:pt x="1898" y="290"/>
                    <a:pt x="1882" y="292"/>
                  </a:cubicBezTo>
                  <a:lnTo>
                    <a:pt x="1412" y="397"/>
                  </a:lnTo>
                  <a:lnTo>
                    <a:pt x="1056" y="66"/>
                  </a:lnTo>
                  <a:cubicBezTo>
                    <a:pt x="1002" y="26"/>
                    <a:pt x="939" y="0"/>
                    <a:pt x="8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001338" y="1491262"/>
              <a:ext cx="66521" cy="79457"/>
            </a:xfrm>
            <a:custGeom>
              <a:avLst/>
              <a:gdLst/>
              <a:ahLst/>
              <a:cxnLst/>
              <a:rect l="l" t="t" r="r" b="b"/>
              <a:pathLst>
                <a:path w="2021" h="2414" extrusionOk="0">
                  <a:moveTo>
                    <a:pt x="1220" y="813"/>
                  </a:moveTo>
                  <a:cubicBezTo>
                    <a:pt x="1193" y="813"/>
                    <a:pt x="1161" y="1019"/>
                    <a:pt x="1102" y="1365"/>
                  </a:cubicBezTo>
                  <a:cubicBezTo>
                    <a:pt x="1161" y="1371"/>
                    <a:pt x="1230" y="1370"/>
                    <a:pt x="1297" y="1372"/>
                  </a:cubicBezTo>
                  <a:cubicBezTo>
                    <a:pt x="1265" y="983"/>
                    <a:pt x="1245" y="813"/>
                    <a:pt x="1220" y="813"/>
                  </a:cubicBezTo>
                  <a:close/>
                  <a:moveTo>
                    <a:pt x="1209" y="264"/>
                  </a:moveTo>
                  <a:cubicBezTo>
                    <a:pt x="1296" y="264"/>
                    <a:pt x="1388" y="265"/>
                    <a:pt x="1388" y="265"/>
                  </a:cubicBezTo>
                  <a:cubicBezTo>
                    <a:pt x="1658" y="1650"/>
                    <a:pt x="1739" y="2145"/>
                    <a:pt x="1739" y="2145"/>
                  </a:cubicBezTo>
                  <a:cubicBezTo>
                    <a:pt x="1728" y="2145"/>
                    <a:pt x="1600" y="2150"/>
                    <a:pt x="1498" y="2150"/>
                  </a:cubicBezTo>
                  <a:cubicBezTo>
                    <a:pt x="1447" y="2150"/>
                    <a:pt x="1402" y="2149"/>
                    <a:pt x="1381" y="2145"/>
                  </a:cubicBezTo>
                  <a:cubicBezTo>
                    <a:pt x="1353" y="2060"/>
                    <a:pt x="1289" y="1770"/>
                    <a:pt x="1272" y="1688"/>
                  </a:cubicBezTo>
                  <a:cubicBezTo>
                    <a:pt x="1272" y="1688"/>
                    <a:pt x="1161" y="1680"/>
                    <a:pt x="1081" y="1678"/>
                  </a:cubicBezTo>
                  <a:lnTo>
                    <a:pt x="969" y="2119"/>
                  </a:lnTo>
                  <a:cubicBezTo>
                    <a:pt x="707" y="2106"/>
                    <a:pt x="577" y="2099"/>
                    <a:pt x="594" y="2099"/>
                  </a:cubicBezTo>
                  <a:lnTo>
                    <a:pt x="1062" y="268"/>
                  </a:lnTo>
                  <a:cubicBezTo>
                    <a:pt x="1083" y="265"/>
                    <a:pt x="1145" y="264"/>
                    <a:pt x="1209" y="264"/>
                  </a:cubicBezTo>
                  <a:close/>
                  <a:moveTo>
                    <a:pt x="1296" y="1"/>
                  </a:moveTo>
                  <a:cubicBezTo>
                    <a:pt x="1265" y="1"/>
                    <a:pt x="1236" y="1"/>
                    <a:pt x="1209" y="1"/>
                  </a:cubicBezTo>
                  <a:cubicBezTo>
                    <a:pt x="1191" y="1"/>
                    <a:pt x="1173" y="1"/>
                    <a:pt x="1155" y="1"/>
                  </a:cubicBezTo>
                  <a:cubicBezTo>
                    <a:pt x="1012" y="1"/>
                    <a:pt x="855" y="12"/>
                    <a:pt x="805" y="204"/>
                  </a:cubicBezTo>
                  <a:cubicBezTo>
                    <a:pt x="328" y="2260"/>
                    <a:pt x="0" y="2382"/>
                    <a:pt x="961" y="2382"/>
                  </a:cubicBezTo>
                  <a:cubicBezTo>
                    <a:pt x="1044" y="2382"/>
                    <a:pt x="1113" y="2351"/>
                    <a:pt x="1164" y="2296"/>
                  </a:cubicBezTo>
                  <a:cubicBezTo>
                    <a:pt x="1244" y="2410"/>
                    <a:pt x="1352" y="2413"/>
                    <a:pt x="1481" y="2413"/>
                  </a:cubicBezTo>
                  <a:cubicBezTo>
                    <a:pt x="1488" y="2413"/>
                    <a:pt x="1495" y="2413"/>
                    <a:pt x="1502" y="2413"/>
                  </a:cubicBezTo>
                  <a:cubicBezTo>
                    <a:pt x="1592" y="2413"/>
                    <a:pt x="1701" y="2411"/>
                    <a:pt x="1735" y="2409"/>
                  </a:cubicBezTo>
                  <a:lnTo>
                    <a:pt x="1737" y="2409"/>
                  </a:lnTo>
                  <a:cubicBezTo>
                    <a:pt x="1815" y="2409"/>
                    <a:pt x="1891" y="2374"/>
                    <a:pt x="1941" y="2313"/>
                  </a:cubicBezTo>
                  <a:cubicBezTo>
                    <a:pt x="2021" y="2216"/>
                    <a:pt x="2021" y="2216"/>
                    <a:pt x="1922" y="1678"/>
                  </a:cubicBezTo>
                  <a:cubicBezTo>
                    <a:pt x="1873" y="1408"/>
                    <a:pt x="1785" y="934"/>
                    <a:pt x="1644" y="216"/>
                  </a:cubicBezTo>
                  <a:cubicBezTo>
                    <a:pt x="1608" y="18"/>
                    <a:pt x="1440" y="1"/>
                    <a:pt x="12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014899" y="1587011"/>
              <a:ext cx="79819" cy="81366"/>
            </a:xfrm>
            <a:custGeom>
              <a:avLst/>
              <a:gdLst/>
              <a:ahLst/>
              <a:cxnLst/>
              <a:rect l="l" t="t" r="r" b="b"/>
              <a:pathLst>
                <a:path w="2425" h="2472" extrusionOk="0">
                  <a:moveTo>
                    <a:pt x="1019" y="659"/>
                  </a:moveTo>
                  <a:cubicBezTo>
                    <a:pt x="951" y="659"/>
                    <a:pt x="874" y="686"/>
                    <a:pt x="796" y="753"/>
                  </a:cubicBezTo>
                  <a:cubicBezTo>
                    <a:pt x="748" y="795"/>
                    <a:pt x="834" y="910"/>
                    <a:pt x="858" y="946"/>
                  </a:cubicBezTo>
                  <a:cubicBezTo>
                    <a:pt x="882" y="982"/>
                    <a:pt x="934" y="1091"/>
                    <a:pt x="986" y="1091"/>
                  </a:cubicBezTo>
                  <a:cubicBezTo>
                    <a:pt x="993" y="1091"/>
                    <a:pt x="999" y="1090"/>
                    <a:pt x="1004" y="1085"/>
                  </a:cubicBezTo>
                  <a:cubicBezTo>
                    <a:pt x="1086" y="1041"/>
                    <a:pt x="1173" y="993"/>
                    <a:pt x="1204" y="898"/>
                  </a:cubicBezTo>
                  <a:cubicBezTo>
                    <a:pt x="1247" y="766"/>
                    <a:pt x="1153" y="659"/>
                    <a:pt x="1019" y="659"/>
                  </a:cubicBezTo>
                  <a:close/>
                  <a:moveTo>
                    <a:pt x="1433" y="1401"/>
                  </a:moveTo>
                  <a:cubicBezTo>
                    <a:pt x="1365" y="1401"/>
                    <a:pt x="1286" y="1429"/>
                    <a:pt x="1210" y="1495"/>
                  </a:cubicBezTo>
                  <a:cubicBezTo>
                    <a:pt x="1162" y="1536"/>
                    <a:pt x="1248" y="1652"/>
                    <a:pt x="1270" y="1689"/>
                  </a:cubicBezTo>
                  <a:cubicBezTo>
                    <a:pt x="1295" y="1724"/>
                    <a:pt x="1347" y="1833"/>
                    <a:pt x="1400" y="1833"/>
                  </a:cubicBezTo>
                  <a:cubicBezTo>
                    <a:pt x="1407" y="1833"/>
                    <a:pt x="1413" y="1832"/>
                    <a:pt x="1418" y="1828"/>
                  </a:cubicBezTo>
                  <a:cubicBezTo>
                    <a:pt x="1499" y="1782"/>
                    <a:pt x="1586" y="1734"/>
                    <a:pt x="1618" y="1641"/>
                  </a:cubicBezTo>
                  <a:cubicBezTo>
                    <a:pt x="1661" y="1509"/>
                    <a:pt x="1567" y="1401"/>
                    <a:pt x="1433" y="1401"/>
                  </a:cubicBezTo>
                  <a:close/>
                  <a:moveTo>
                    <a:pt x="996" y="264"/>
                  </a:moveTo>
                  <a:cubicBezTo>
                    <a:pt x="1046" y="264"/>
                    <a:pt x="1098" y="270"/>
                    <a:pt x="1148" y="286"/>
                  </a:cubicBezTo>
                  <a:cubicBezTo>
                    <a:pt x="1424" y="372"/>
                    <a:pt x="1539" y="679"/>
                    <a:pt x="1529" y="967"/>
                  </a:cubicBezTo>
                  <a:cubicBezTo>
                    <a:pt x="1529" y="1048"/>
                    <a:pt x="1855" y="1026"/>
                    <a:pt x="1963" y="1351"/>
                  </a:cubicBezTo>
                  <a:cubicBezTo>
                    <a:pt x="2079" y="1679"/>
                    <a:pt x="1878" y="1873"/>
                    <a:pt x="1577" y="2041"/>
                  </a:cubicBezTo>
                  <a:cubicBezTo>
                    <a:pt x="1370" y="2155"/>
                    <a:pt x="1274" y="2207"/>
                    <a:pt x="1215" y="2207"/>
                  </a:cubicBezTo>
                  <a:cubicBezTo>
                    <a:pt x="1151" y="2207"/>
                    <a:pt x="1132" y="2144"/>
                    <a:pt x="1068" y="2034"/>
                  </a:cubicBezTo>
                  <a:cubicBezTo>
                    <a:pt x="971" y="1867"/>
                    <a:pt x="285" y="654"/>
                    <a:pt x="292" y="622"/>
                  </a:cubicBezTo>
                  <a:cubicBezTo>
                    <a:pt x="297" y="596"/>
                    <a:pt x="643" y="264"/>
                    <a:pt x="996" y="264"/>
                  </a:cubicBezTo>
                  <a:close/>
                  <a:moveTo>
                    <a:pt x="996" y="0"/>
                  </a:moveTo>
                  <a:cubicBezTo>
                    <a:pt x="576" y="0"/>
                    <a:pt x="74" y="367"/>
                    <a:pt x="32" y="572"/>
                  </a:cubicBezTo>
                  <a:cubicBezTo>
                    <a:pt x="13" y="669"/>
                    <a:pt x="0" y="728"/>
                    <a:pt x="840" y="2168"/>
                  </a:cubicBezTo>
                  <a:cubicBezTo>
                    <a:pt x="852" y="2189"/>
                    <a:pt x="861" y="2206"/>
                    <a:pt x="869" y="2222"/>
                  </a:cubicBezTo>
                  <a:cubicBezTo>
                    <a:pt x="917" y="2309"/>
                    <a:pt x="1007" y="2472"/>
                    <a:pt x="1214" y="2472"/>
                  </a:cubicBezTo>
                  <a:cubicBezTo>
                    <a:pt x="1344" y="2472"/>
                    <a:pt x="1465" y="2405"/>
                    <a:pt x="1703" y="2272"/>
                  </a:cubicBezTo>
                  <a:cubicBezTo>
                    <a:pt x="1881" y="2173"/>
                    <a:pt x="2425" y="1870"/>
                    <a:pt x="2211" y="1264"/>
                  </a:cubicBezTo>
                  <a:cubicBezTo>
                    <a:pt x="2119" y="990"/>
                    <a:pt x="1920" y="875"/>
                    <a:pt x="1786" y="816"/>
                  </a:cubicBezTo>
                  <a:cubicBezTo>
                    <a:pt x="1752" y="433"/>
                    <a:pt x="1542" y="133"/>
                    <a:pt x="1227" y="35"/>
                  </a:cubicBezTo>
                  <a:cubicBezTo>
                    <a:pt x="1153" y="13"/>
                    <a:pt x="1076" y="0"/>
                    <a:pt x="9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097416" y="1602876"/>
              <a:ext cx="62473" cy="82913"/>
            </a:xfrm>
            <a:custGeom>
              <a:avLst/>
              <a:gdLst/>
              <a:ahLst/>
              <a:cxnLst/>
              <a:rect l="l" t="t" r="r" b="b"/>
              <a:pathLst>
                <a:path w="1898" h="2519" extrusionOk="0">
                  <a:moveTo>
                    <a:pt x="804" y="265"/>
                  </a:moveTo>
                  <a:cubicBezTo>
                    <a:pt x="1105" y="265"/>
                    <a:pt x="1434" y="505"/>
                    <a:pt x="1468" y="990"/>
                  </a:cubicBezTo>
                  <a:lnTo>
                    <a:pt x="1087" y="1054"/>
                  </a:lnTo>
                  <a:cubicBezTo>
                    <a:pt x="1043" y="933"/>
                    <a:pt x="1038" y="739"/>
                    <a:pt x="889" y="739"/>
                  </a:cubicBezTo>
                  <a:cubicBezTo>
                    <a:pt x="873" y="739"/>
                    <a:pt x="856" y="742"/>
                    <a:pt x="837" y="746"/>
                  </a:cubicBezTo>
                  <a:cubicBezTo>
                    <a:pt x="651" y="789"/>
                    <a:pt x="706" y="910"/>
                    <a:pt x="729" y="1042"/>
                  </a:cubicBezTo>
                  <a:cubicBezTo>
                    <a:pt x="746" y="1146"/>
                    <a:pt x="803" y="1454"/>
                    <a:pt x="842" y="1592"/>
                  </a:cubicBezTo>
                  <a:cubicBezTo>
                    <a:pt x="889" y="1745"/>
                    <a:pt x="970" y="1800"/>
                    <a:pt x="1044" y="1800"/>
                  </a:cubicBezTo>
                  <a:cubicBezTo>
                    <a:pt x="1119" y="1800"/>
                    <a:pt x="1187" y="1743"/>
                    <a:pt x="1204" y="1674"/>
                  </a:cubicBezTo>
                  <a:cubicBezTo>
                    <a:pt x="1226" y="1586"/>
                    <a:pt x="1187" y="1411"/>
                    <a:pt x="1187" y="1411"/>
                  </a:cubicBezTo>
                  <a:lnTo>
                    <a:pt x="1538" y="1358"/>
                  </a:lnTo>
                  <a:lnTo>
                    <a:pt x="1538" y="1358"/>
                  </a:lnTo>
                  <a:cubicBezTo>
                    <a:pt x="1554" y="1358"/>
                    <a:pt x="1631" y="1714"/>
                    <a:pt x="1530" y="1942"/>
                  </a:cubicBezTo>
                  <a:cubicBezTo>
                    <a:pt x="1445" y="2131"/>
                    <a:pt x="1185" y="2257"/>
                    <a:pt x="949" y="2257"/>
                  </a:cubicBezTo>
                  <a:cubicBezTo>
                    <a:pt x="758" y="2257"/>
                    <a:pt x="583" y="2176"/>
                    <a:pt x="524" y="1984"/>
                  </a:cubicBezTo>
                  <a:cubicBezTo>
                    <a:pt x="489" y="1841"/>
                    <a:pt x="269" y="883"/>
                    <a:pt x="298" y="729"/>
                  </a:cubicBezTo>
                  <a:cubicBezTo>
                    <a:pt x="340" y="419"/>
                    <a:pt x="564" y="265"/>
                    <a:pt x="804" y="265"/>
                  </a:cubicBezTo>
                  <a:close/>
                  <a:moveTo>
                    <a:pt x="804" y="0"/>
                  </a:moveTo>
                  <a:cubicBezTo>
                    <a:pt x="400" y="0"/>
                    <a:pt x="91" y="278"/>
                    <a:pt x="35" y="692"/>
                  </a:cubicBezTo>
                  <a:cubicBezTo>
                    <a:pt x="1" y="962"/>
                    <a:pt x="265" y="2036"/>
                    <a:pt x="268" y="2046"/>
                  </a:cubicBezTo>
                  <a:cubicBezTo>
                    <a:pt x="269" y="2050"/>
                    <a:pt x="270" y="2055"/>
                    <a:pt x="270" y="2059"/>
                  </a:cubicBezTo>
                  <a:cubicBezTo>
                    <a:pt x="355" y="2342"/>
                    <a:pt x="615" y="2518"/>
                    <a:pt x="948" y="2518"/>
                  </a:cubicBezTo>
                  <a:cubicBezTo>
                    <a:pt x="1307" y="2518"/>
                    <a:pt x="1647" y="2325"/>
                    <a:pt x="1770" y="2046"/>
                  </a:cubicBezTo>
                  <a:cubicBezTo>
                    <a:pt x="1898" y="1761"/>
                    <a:pt x="1841" y="1335"/>
                    <a:pt x="1762" y="1213"/>
                  </a:cubicBezTo>
                  <a:cubicBezTo>
                    <a:pt x="1741" y="1182"/>
                    <a:pt x="1716" y="1157"/>
                    <a:pt x="1686" y="1135"/>
                  </a:cubicBezTo>
                  <a:cubicBezTo>
                    <a:pt x="1718" y="1087"/>
                    <a:pt x="1735" y="1031"/>
                    <a:pt x="1731" y="969"/>
                  </a:cubicBezTo>
                  <a:cubicBezTo>
                    <a:pt x="1688" y="334"/>
                    <a:pt x="1232" y="0"/>
                    <a:pt x="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1878236" y="1645534"/>
              <a:ext cx="47595" cy="42724"/>
            </a:xfrm>
            <a:custGeom>
              <a:avLst/>
              <a:gdLst/>
              <a:ahLst/>
              <a:cxnLst/>
              <a:rect l="l" t="t" r="r" b="b"/>
              <a:pathLst>
                <a:path w="1446" h="1298" extrusionOk="0">
                  <a:moveTo>
                    <a:pt x="723" y="265"/>
                  </a:moveTo>
                  <a:cubicBezTo>
                    <a:pt x="889" y="265"/>
                    <a:pt x="1043" y="374"/>
                    <a:pt x="1092" y="544"/>
                  </a:cubicBezTo>
                  <a:cubicBezTo>
                    <a:pt x="1153" y="747"/>
                    <a:pt x="1034" y="961"/>
                    <a:pt x="831" y="1020"/>
                  </a:cubicBezTo>
                  <a:cubicBezTo>
                    <a:pt x="794" y="1031"/>
                    <a:pt x="759" y="1036"/>
                    <a:pt x="723" y="1036"/>
                  </a:cubicBezTo>
                  <a:cubicBezTo>
                    <a:pt x="557" y="1036"/>
                    <a:pt x="403" y="928"/>
                    <a:pt x="353" y="759"/>
                  </a:cubicBezTo>
                  <a:cubicBezTo>
                    <a:pt x="293" y="555"/>
                    <a:pt x="411" y="341"/>
                    <a:pt x="616" y="281"/>
                  </a:cubicBezTo>
                  <a:cubicBezTo>
                    <a:pt x="651" y="269"/>
                    <a:pt x="688" y="265"/>
                    <a:pt x="723" y="265"/>
                  </a:cubicBezTo>
                  <a:close/>
                  <a:moveTo>
                    <a:pt x="723" y="1"/>
                  </a:moveTo>
                  <a:cubicBezTo>
                    <a:pt x="661" y="1"/>
                    <a:pt x="601" y="10"/>
                    <a:pt x="542" y="25"/>
                  </a:cubicBezTo>
                  <a:cubicBezTo>
                    <a:pt x="199" y="125"/>
                    <a:pt x="1" y="486"/>
                    <a:pt x="101" y="830"/>
                  </a:cubicBezTo>
                  <a:cubicBezTo>
                    <a:pt x="180" y="1105"/>
                    <a:pt x="437" y="1298"/>
                    <a:pt x="723" y="1298"/>
                  </a:cubicBezTo>
                  <a:cubicBezTo>
                    <a:pt x="784" y="1298"/>
                    <a:pt x="845" y="1289"/>
                    <a:pt x="904" y="1273"/>
                  </a:cubicBezTo>
                  <a:cubicBezTo>
                    <a:pt x="1247" y="1173"/>
                    <a:pt x="1445" y="813"/>
                    <a:pt x="1345" y="469"/>
                  </a:cubicBezTo>
                  <a:cubicBezTo>
                    <a:pt x="1266" y="194"/>
                    <a:pt x="1010" y="1"/>
                    <a:pt x="7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2047879" y="1678054"/>
              <a:ext cx="44139" cy="42724"/>
            </a:xfrm>
            <a:custGeom>
              <a:avLst/>
              <a:gdLst/>
              <a:ahLst/>
              <a:cxnLst/>
              <a:rect l="l" t="t" r="r" b="b"/>
              <a:pathLst>
                <a:path w="1341" h="1298" extrusionOk="0">
                  <a:moveTo>
                    <a:pt x="671" y="265"/>
                  </a:moveTo>
                  <a:cubicBezTo>
                    <a:pt x="837" y="265"/>
                    <a:pt x="991" y="375"/>
                    <a:pt x="1040" y="543"/>
                  </a:cubicBezTo>
                  <a:cubicBezTo>
                    <a:pt x="1100" y="747"/>
                    <a:pt x="981" y="961"/>
                    <a:pt x="778" y="1021"/>
                  </a:cubicBezTo>
                  <a:cubicBezTo>
                    <a:pt x="742" y="1031"/>
                    <a:pt x="707" y="1037"/>
                    <a:pt x="671" y="1037"/>
                  </a:cubicBezTo>
                  <a:cubicBezTo>
                    <a:pt x="505" y="1037"/>
                    <a:pt x="350" y="928"/>
                    <a:pt x="300" y="759"/>
                  </a:cubicBezTo>
                  <a:cubicBezTo>
                    <a:pt x="241" y="556"/>
                    <a:pt x="359" y="341"/>
                    <a:pt x="563" y="281"/>
                  </a:cubicBezTo>
                  <a:cubicBezTo>
                    <a:pt x="598" y="271"/>
                    <a:pt x="634" y="265"/>
                    <a:pt x="671" y="265"/>
                  </a:cubicBezTo>
                  <a:close/>
                  <a:moveTo>
                    <a:pt x="671" y="0"/>
                  </a:moveTo>
                  <a:cubicBezTo>
                    <a:pt x="609" y="0"/>
                    <a:pt x="548" y="10"/>
                    <a:pt x="490" y="26"/>
                  </a:cubicBezTo>
                  <a:cubicBezTo>
                    <a:pt x="324" y="74"/>
                    <a:pt x="185" y="184"/>
                    <a:pt x="102" y="335"/>
                  </a:cubicBezTo>
                  <a:cubicBezTo>
                    <a:pt x="18" y="488"/>
                    <a:pt x="0" y="663"/>
                    <a:pt x="48" y="829"/>
                  </a:cubicBezTo>
                  <a:cubicBezTo>
                    <a:pt x="128" y="1105"/>
                    <a:pt x="384" y="1297"/>
                    <a:pt x="671" y="1297"/>
                  </a:cubicBezTo>
                  <a:cubicBezTo>
                    <a:pt x="731" y="1297"/>
                    <a:pt x="793" y="1288"/>
                    <a:pt x="851" y="1272"/>
                  </a:cubicBezTo>
                  <a:cubicBezTo>
                    <a:pt x="1017" y="1224"/>
                    <a:pt x="1156" y="1114"/>
                    <a:pt x="1239" y="962"/>
                  </a:cubicBezTo>
                  <a:cubicBezTo>
                    <a:pt x="1322" y="811"/>
                    <a:pt x="1341" y="635"/>
                    <a:pt x="1293" y="468"/>
                  </a:cubicBezTo>
                  <a:cubicBezTo>
                    <a:pt x="1213" y="194"/>
                    <a:pt x="957" y="0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909077" y="1721798"/>
              <a:ext cx="45884" cy="42724"/>
            </a:xfrm>
            <a:custGeom>
              <a:avLst/>
              <a:gdLst/>
              <a:ahLst/>
              <a:cxnLst/>
              <a:rect l="l" t="t" r="r" b="b"/>
              <a:pathLst>
                <a:path w="1394" h="1298" extrusionOk="0">
                  <a:moveTo>
                    <a:pt x="671" y="264"/>
                  </a:moveTo>
                  <a:cubicBezTo>
                    <a:pt x="838" y="264"/>
                    <a:pt x="993" y="373"/>
                    <a:pt x="1041" y="542"/>
                  </a:cubicBezTo>
                  <a:cubicBezTo>
                    <a:pt x="1101" y="745"/>
                    <a:pt x="983" y="959"/>
                    <a:pt x="780" y="1018"/>
                  </a:cubicBezTo>
                  <a:cubicBezTo>
                    <a:pt x="744" y="1029"/>
                    <a:pt x="707" y="1034"/>
                    <a:pt x="671" y="1034"/>
                  </a:cubicBezTo>
                  <a:cubicBezTo>
                    <a:pt x="505" y="1034"/>
                    <a:pt x="351" y="926"/>
                    <a:pt x="302" y="757"/>
                  </a:cubicBezTo>
                  <a:cubicBezTo>
                    <a:pt x="242" y="553"/>
                    <a:pt x="361" y="340"/>
                    <a:pt x="564" y="280"/>
                  </a:cubicBezTo>
                  <a:cubicBezTo>
                    <a:pt x="601" y="269"/>
                    <a:pt x="637" y="264"/>
                    <a:pt x="671" y="264"/>
                  </a:cubicBezTo>
                  <a:close/>
                  <a:moveTo>
                    <a:pt x="671" y="0"/>
                  </a:moveTo>
                  <a:cubicBezTo>
                    <a:pt x="611" y="0"/>
                    <a:pt x="549" y="10"/>
                    <a:pt x="490" y="26"/>
                  </a:cubicBezTo>
                  <a:cubicBezTo>
                    <a:pt x="324" y="74"/>
                    <a:pt x="186" y="184"/>
                    <a:pt x="104" y="335"/>
                  </a:cubicBezTo>
                  <a:cubicBezTo>
                    <a:pt x="20" y="487"/>
                    <a:pt x="1" y="663"/>
                    <a:pt x="49" y="829"/>
                  </a:cubicBezTo>
                  <a:cubicBezTo>
                    <a:pt x="129" y="1105"/>
                    <a:pt x="386" y="1297"/>
                    <a:pt x="671" y="1297"/>
                  </a:cubicBezTo>
                  <a:cubicBezTo>
                    <a:pt x="733" y="1297"/>
                    <a:pt x="794" y="1288"/>
                    <a:pt x="852" y="1272"/>
                  </a:cubicBezTo>
                  <a:cubicBezTo>
                    <a:pt x="1196" y="1172"/>
                    <a:pt x="1394" y="812"/>
                    <a:pt x="1294" y="467"/>
                  </a:cubicBezTo>
                  <a:cubicBezTo>
                    <a:pt x="1216" y="192"/>
                    <a:pt x="959" y="0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B5B2EF3-0555-B650-8311-DAB8F8142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5344" y="1051468"/>
            <a:ext cx="6017576" cy="1616302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r>
              <a:rPr lang="vi-VN" sz="4400" i="0">
                <a:ln w="9525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50" endPos="85000" dir="5400000" sy="-100000" algn="bl" rotWithShape="0"/>
                </a:effectLst>
                <a:latin typeface="Times  New Roman"/>
              </a:rPr>
              <a:t>BÁO CÁO THỰC TẬP DOANH NGHIỆP</a:t>
            </a:r>
            <a:endParaRPr lang="vi-VN" sz="4400">
              <a:ln w="9525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accent5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55000" endA="50" endPos="85000" dir="5400000" sy="-100000" algn="bl" rotWithShape="0"/>
              </a:effectLst>
              <a:latin typeface="Times 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88890" y="3197319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61925" indent="0">
              <a:buNone/>
            </a:pPr>
            <a:r>
              <a:rPr lang="en-US" sz="1600" smtClean="0">
                <a:solidFill>
                  <a:schemeClr val="tx1"/>
                </a:solidFill>
                <a:latin typeface="Times  New Roman"/>
              </a:rPr>
              <a:t>GVHD: BÙI THỊ PHƯƠNG THẢO</a:t>
            </a:r>
          </a:p>
          <a:p>
            <a:pPr marL="161925" indent="0">
              <a:buNone/>
            </a:pPr>
            <a:r>
              <a:rPr lang="en-US" sz="1600" smtClean="0">
                <a:solidFill>
                  <a:schemeClr val="tx1"/>
                </a:solidFill>
                <a:latin typeface="Times  New Roman"/>
              </a:rPr>
              <a:t>SVTH: NGUYỄN NGỌC LAN ANH</a:t>
            </a:r>
            <a:endParaRPr lang="vi-VN" sz="1600">
              <a:solidFill>
                <a:schemeClr val="tx1"/>
              </a:solidFill>
              <a:latin typeface="Times 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9871" y="726333"/>
            <a:ext cx="62548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smtClean="0">
                <a:latin typeface="Times  New Roman"/>
              </a:rPr>
              <a:t>Được tiếp xúc với công việc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smtClean="0">
                <a:latin typeface="Times  New Roman"/>
              </a:rPr>
              <a:t>Tiếp </a:t>
            </a:r>
            <a:r>
              <a:rPr lang="en-US" sz="2000" smtClean="0">
                <a:latin typeface="Times  New Roman"/>
              </a:rPr>
              <a:t>cận </a:t>
            </a:r>
            <a:r>
              <a:rPr lang="en-US" sz="2000" smtClean="0">
                <a:latin typeface="Times  New Roman"/>
              </a:rPr>
              <a:t>nhiều hơn với những trang web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smtClean="0">
                <a:latin typeface="Times  New Roman"/>
              </a:rPr>
              <a:t>Được sự hỗ trợ của nhà trường và đơn vị thực tập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smtClean="0">
                <a:latin typeface="Times  New Roman"/>
              </a:rPr>
              <a:t>Nhận được sự hướng dẫn tận tình từ các anh chị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9871" y="136187"/>
            <a:ext cx="2146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Times  New Roman"/>
              </a:rPr>
              <a:t>THUẬN LỢI</a:t>
            </a:r>
            <a:endParaRPr lang="en-US" sz="2400" b="1">
              <a:solidFill>
                <a:srgbClr val="0070C0"/>
              </a:solidFill>
              <a:latin typeface="Times 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9871" y="2911813"/>
            <a:ext cx="2334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Times  New Roman"/>
              </a:rPr>
              <a:t>KHÓ KHĂN</a:t>
            </a:r>
            <a:endParaRPr lang="en-US" sz="2400" b="1">
              <a:solidFill>
                <a:srgbClr val="0070C0"/>
              </a:solidFill>
              <a:latin typeface="Times 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9871" y="3619966"/>
            <a:ext cx="861254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2000">
                <a:latin typeface="Times  New Roman"/>
              </a:rPr>
              <a:t>Môi trường làm việc thực tế có sự khác biệt khi học </a:t>
            </a:r>
            <a:r>
              <a:rPr lang="vi-VN" sz="2000">
                <a:latin typeface="Times  New Roman"/>
              </a:rPr>
              <a:t>trên </a:t>
            </a:r>
            <a:r>
              <a:rPr lang="vi-VN" sz="2000" smtClean="0">
                <a:latin typeface="Times  New Roman"/>
              </a:rPr>
              <a:t>trường</a:t>
            </a:r>
            <a:endParaRPr lang="en-US" sz="2000" smtClean="0">
              <a:latin typeface="Times  New Roman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smtClean="0">
                <a:latin typeface="Times  New Roman"/>
              </a:rPr>
              <a:t>Tìm kiếm các doanh nghiệp còn hạn chế</a:t>
            </a:r>
            <a:endParaRPr lang="en-US" sz="2000">
              <a:latin typeface="Times  New Roman"/>
            </a:endParaRPr>
          </a:p>
          <a:p>
            <a:pPr marL="342900" indent="-34290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3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55148" y="2262074"/>
            <a:ext cx="7340987" cy="17522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>
                <a:latin typeface="Times  New Roman"/>
              </a:rPr>
              <a:t>Tinh thần chủ </a:t>
            </a:r>
            <a:r>
              <a:rPr lang="en-US" sz="2000" smtClean="0">
                <a:latin typeface="Times  New Roman"/>
              </a:rPr>
              <a:t>động</a:t>
            </a:r>
          </a:p>
          <a:p>
            <a:pPr>
              <a:lnSpc>
                <a:spcPct val="150000"/>
              </a:lnSpc>
            </a:pPr>
            <a:r>
              <a:rPr lang="en-US" sz="2000">
                <a:latin typeface="Times  New Roman"/>
              </a:rPr>
              <a:t>Trang bị cho bản thân những kỹ năng mềm hữu ích</a:t>
            </a:r>
          </a:p>
          <a:p>
            <a:pPr>
              <a:lnSpc>
                <a:spcPct val="150000"/>
              </a:lnSpc>
            </a:pPr>
            <a:r>
              <a:rPr lang="vi-VN" sz="2000">
                <a:latin typeface="Times  New Roman"/>
              </a:rPr>
              <a:t>Có thêm những người bạn và những mỗi quan hệ mới</a:t>
            </a:r>
          </a:p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735337" y="1088415"/>
            <a:ext cx="36391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smtClean="0">
                <a:solidFill>
                  <a:srgbClr val="0070C0"/>
                </a:solidFill>
                <a:latin typeface="Times  New Roman"/>
              </a:rPr>
              <a:t>BÀI HỌC KINH NGHIỆM</a:t>
            </a:r>
            <a:endParaRPr lang="en-US" sz="2400" b="1">
              <a:solidFill>
                <a:srgbClr val="0070C0"/>
              </a:solidFill>
              <a:latin typeface="Times 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322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060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37"/>
          <p:cNvSpPr/>
          <p:nvPr/>
        </p:nvSpPr>
        <p:spPr>
          <a:xfrm>
            <a:off x="1793169" y="1134291"/>
            <a:ext cx="1003870" cy="782566"/>
          </a:xfrm>
          <a:custGeom>
            <a:avLst/>
            <a:gdLst/>
            <a:ahLst/>
            <a:cxnLst/>
            <a:rect l="l" t="t" r="r" b="b"/>
            <a:pathLst>
              <a:path w="57405" h="44750" extrusionOk="0">
                <a:moveTo>
                  <a:pt x="29892" y="0"/>
                </a:moveTo>
                <a:cubicBezTo>
                  <a:pt x="28427" y="0"/>
                  <a:pt x="26961" y="49"/>
                  <a:pt x="25501" y="122"/>
                </a:cubicBezTo>
                <a:cubicBezTo>
                  <a:pt x="20218" y="385"/>
                  <a:pt x="14827" y="1002"/>
                  <a:pt x="10071" y="3316"/>
                </a:cubicBezTo>
                <a:cubicBezTo>
                  <a:pt x="5315" y="5632"/>
                  <a:pt x="1251" y="9933"/>
                  <a:pt x="468" y="15164"/>
                </a:cubicBezTo>
                <a:cubicBezTo>
                  <a:pt x="0" y="18282"/>
                  <a:pt x="917" y="21420"/>
                  <a:pt x="1477" y="24466"/>
                </a:cubicBezTo>
                <a:cubicBezTo>
                  <a:pt x="2057" y="27607"/>
                  <a:pt x="2896" y="30756"/>
                  <a:pt x="4525" y="33533"/>
                </a:cubicBezTo>
                <a:cubicBezTo>
                  <a:pt x="6514" y="36924"/>
                  <a:pt x="9773" y="40447"/>
                  <a:pt x="13162" y="42470"/>
                </a:cubicBezTo>
                <a:cubicBezTo>
                  <a:pt x="15571" y="43907"/>
                  <a:pt x="18392" y="44750"/>
                  <a:pt x="21181" y="44750"/>
                </a:cubicBezTo>
                <a:cubicBezTo>
                  <a:pt x="22702" y="44750"/>
                  <a:pt x="24214" y="44499"/>
                  <a:pt x="25645" y="43958"/>
                </a:cubicBezTo>
                <a:cubicBezTo>
                  <a:pt x="30363" y="42175"/>
                  <a:pt x="33908" y="37482"/>
                  <a:pt x="38930" y="37024"/>
                </a:cubicBezTo>
                <a:cubicBezTo>
                  <a:pt x="39249" y="36995"/>
                  <a:pt x="39570" y="36984"/>
                  <a:pt x="39891" y="36984"/>
                </a:cubicBezTo>
                <a:cubicBezTo>
                  <a:pt x="40833" y="36984"/>
                  <a:pt x="41778" y="37079"/>
                  <a:pt x="42722" y="37079"/>
                </a:cubicBezTo>
                <a:cubicBezTo>
                  <a:pt x="42873" y="37079"/>
                  <a:pt x="43024" y="37076"/>
                  <a:pt x="43174" y="37071"/>
                </a:cubicBezTo>
                <a:cubicBezTo>
                  <a:pt x="46086" y="36962"/>
                  <a:pt x="48889" y="35638"/>
                  <a:pt x="51012" y="33642"/>
                </a:cubicBezTo>
                <a:cubicBezTo>
                  <a:pt x="53135" y="31647"/>
                  <a:pt x="54605" y="29017"/>
                  <a:pt x="55459" y="26231"/>
                </a:cubicBezTo>
                <a:cubicBezTo>
                  <a:pt x="57405" y="19878"/>
                  <a:pt x="56007" y="12503"/>
                  <a:pt x="51545" y="7578"/>
                </a:cubicBezTo>
                <a:cubicBezTo>
                  <a:pt x="48407" y="4116"/>
                  <a:pt x="44000" y="1987"/>
                  <a:pt x="39446" y="947"/>
                </a:cubicBezTo>
                <a:cubicBezTo>
                  <a:pt x="36318" y="233"/>
                  <a:pt x="33108" y="0"/>
                  <a:pt x="298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cap="all"/>
          </a:p>
        </p:txBody>
      </p:sp>
      <p:sp>
        <p:nvSpPr>
          <p:cNvPr id="2065" name="Google Shape;2065;p37"/>
          <p:cNvSpPr/>
          <p:nvPr/>
        </p:nvSpPr>
        <p:spPr>
          <a:xfrm flipH="1">
            <a:off x="6382633" y="1140202"/>
            <a:ext cx="1003870" cy="782566"/>
          </a:xfrm>
          <a:custGeom>
            <a:avLst/>
            <a:gdLst/>
            <a:ahLst/>
            <a:cxnLst/>
            <a:rect l="l" t="t" r="r" b="b"/>
            <a:pathLst>
              <a:path w="57405" h="44750" extrusionOk="0">
                <a:moveTo>
                  <a:pt x="29892" y="0"/>
                </a:moveTo>
                <a:cubicBezTo>
                  <a:pt x="28427" y="0"/>
                  <a:pt x="26961" y="49"/>
                  <a:pt x="25501" y="122"/>
                </a:cubicBezTo>
                <a:cubicBezTo>
                  <a:pt x="20218" y="385"/>
                  <a:pt x="14827" y="1002"/>
                  <a:pt x="10071" y="3316"/>
                </a:cubicBezTo>
                <a:cubicBezTo>
                  <a:pt x="5315" y="5632"/>
                  <a:pt x="1251" y="9933"/>
                  <a:pt x="468" y="15164"/>
                </a:cubicBezTo>
                <a:cubicBezTo>
                  <a:pt x="0" y="18282"/>
                  <a:pt x="917" y="21420"/>
                  <a:pt x="1477" y="24466"/>
                </a:cubicBezTo>
                <a:cubicBezTo>
                  <a:pt x="2057" y="27607"/>
                  <a:pt x="2896" y="30756"/>
                  <a:pt x="4525" y="33533"/>
                </a:cubicBezTo>
                <a:cubicBezTo>
                  <a:pt x="6514" y="36924"/>
                  <a:pt x="9773" y="40447"/>
                  <a:pt x="13162" y="42470"/>
                </a:cubicBezTo>
                <a:cubicBezTo>
                  <a:pt x="15571" y="43907"/>
                  <a:pt x="18392" y="44750"/>
                  <a:pt x="21181" y="44750"/>
                </a:cubicBezTo>
                <a:cubicBezTo>
                  <a:pt x="22702" y="44750"/>
                  <a:pt x="24214" y="44499"/>
                  <a:pt x="25645" y="43958"/>
                </a:cubicBezTo>
                <a:cubicBezTo>
                  <a:pt x="30363" y="42175"/>
                  <a:pt x="33908" y="37482"/>
                  <a:pt x="38930" y="37024"/>
                </a:cubicBezTo>
                <a:cubicBezTo>
                  <a:pt x="39249" y="36995"/>
                  <a:pt x="39570" y="36984"/>
                  <a:pt x="39891" y="36984"/>
                </a:cubicBezTo>
                <a:cubicBezTo>
                  <a:pt x="40833" y="36984"/>
                  <a:pt x="41778" y="37079"/>
                  <a:pt x="42722" y="37079"/>
                </a:cubicBezTo>
                <a:cubicBezTo>
                  <a:pt x="42873" y="37079"/>
                  <a:pt x="43024" y="37076"/>
                  <a:pt x="43174" y="37071"/>
                </a:cubicBezTo>
                <a:cubicBezTo>
                  <a:pt x="46086" y="36962"/>
                  <a:pt x="48889" y="35638"/>
                  <a:pt x="51012" y="33642"/>
                </a:cubicBezTo>
                <a:cubicBezTo>
                  <a:pt x="53135" y="31647"/>
                  <a:pt x="54605" y="29017"/>
                  <a:pt x="55459" y="26231"/>
                </a:cubicBezTo>
                <a:cubicBezTo>
                  <a:pt x="57405" y="19878"/>
                  <a:pt x="56007" y="12503"/>
                  <a:pt x="51545" y="7578"/>
                </a:cubicBezTo>
                <a:cubicBezTo>
                  <a:pt x="48407" y="4116"/>
                  <a:pt x="44000" y="1987"/>
                  <a:pt x="39446" y="947"/>
                </a:cubicBezTo>
                <a:cubicBezTo>
                  <a:pt x="36318" y="233"/>
                  <a:pt x="33108" y="0"/>
                  <a:pt x="298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cap="all"/>
          </a:p>
        </p:txBody>
      </p:sp>
      <p:sp>
        <p:nvSpPr>
          <p:cNvPr id="2066" name="Google Shape;2066;p37"/>
          <p:cNvSpPr/>
          <p:nvPr/>
        </p:nvSpPr>
        <p:spPr>
          <a:xfrm rot="10800000">
            <a:off x="1772326" y="3074695"/>
            <a:ext cx="1003870" cy="782566"/>
          </a:xfrm>
          <a:custGeom>
            <a:avLst/>
            <a:gdLst/>
            <a:ahLst/>
            <a:cxnLst/>
            <a:rect l="l" t="t" r="r" b="b"/>
            <a:pathLst>
              <a:path w="57405" h="44750" extrusionOk="0">
                <a:moveTo>
                  <a:pt x="29892" y="0"/>
                </a:moveTo>
                <a:cubicBezTo>
                  <a:pt x="28427" y="0"/>
                  <a:pt x="26961" y="49"/>
                  <a:pt x="25501" y="122"/>
                </a:cubicBezTo>
                <a:cubicBezTo>
                  <a:pt x="20218" y="385"/>
                  <a:pt x="14827" y="1002"/>
                  <a:pt x="10071" y="3316"/>
                </a:cubicBezTo>
                <a:cubicBezTo>
                  <a:pt x="5315" y="5632"/>
                  <a:pt x="1251" y="9933"/>
                  <a:pt x="468" y="15164"/>
                </a:cubicBezTo>
                <a:cubicBezTo>
                  <a:pt x="0" y="18282"/>
                  <a:pt x="917" y="21420"/>
                  <a:pt x="1477" y="24466"/>
                </a:cubicBezTo>
                <a:cubicBezTo>
                  <a:pt x="2057" y="27607"/>
                  <a:pt x="2896" y="30756"/>
                  <a:pt x="4525" y="33533"/>
                </a:cubicBezTo>
                <a:cubicBezTo>
                  <a:pt x="6514" y="36924"/>
                  <a:pt x="9773" y="40447"/>
                  <a:pt x="13162" y="42470"/>
                </a:cubicBezTo>
                <a:cubicBezTo>
                  <a:pt x="15571" y="43907"/>
                  <a:pt x="18392" y="44750"/>
                  <a:pt x="21181" y="44750"/>
                </a:cubicBezTo>
                <a:cubicBezTo>
                  <a:pt x="22702" y="44750"/>
                  <a:pt x="24214" y="44499"/>
                  <a:pt x="25645" y="43958"/>
                </a:cubicBezTo>
                <a:cubicBezTo>
                  <a:pt x="30363" y="42175"/>
                  <a:pt x="33908" y="37482"/>
                  <a:pt x="38930" y="37024"/>
                </a:cubicBezTo>
                <a:cubicBezTo>
                  <a:pt x="39249" y="36995"/>
                  <a:pt x="39570" y="36984"/>
                  <a:pt x="39891" y="36984"/>
                </a:cubicBezTo>
                <a:cubicBezTo>
                  <a:pt x="40833" y="36984"/>
                  <a:pt x="41778" y="37079"/>
                  <a:pt x="42722" y="37079"/>
                </a:cubicBezTo>
                <a:cubicBezTo>
                  <a:pt x="42873" y="37079"/>
                  <a:pt x="43024" y="37076"/>
                  <a:pt x="43174" y="37071"/>
                </a:cubicBezTo>
                <a:cubicBezTo>
                  <a:pt x="46086" y="36962"/>
                  <a:pt x="48889" y="35638"/>
                  <a:pt x="51012" y="33642"/>
                </a:cubicBezTo>
                <a:cubicBezTo>
                  <a:pt x="53135" y="31647"/>
                  <a:pt x="54605" y="29017"/>
                  <a:pt x="55459" y="26231"/>
                </a:cubicBezTo>
                <a:cubicBezTo>
                  <a:pt x="57405" y="19878"/>
                  <a:pt x="56007" y="12503"/>
                  <a:pt x="51545" y="7578"/>
                </a:cubicBezTo>
                <a:cubicBezTo>
                  <a:pt x="48407" y="4116"/>
                  <a:pt x="44000" y="1987"/>
                  <a:pt x="39446" y="947"/>
                </a:cubicBezTo>
                <a:cubicBezTo>
                  <a:pt x="36318" y="233"/>
                  <a:pt x="33108" y="0"/>
                  <a:pt x="298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cap="all"/>
          </a:p>
        </p:txBody>
      </p:sp>
      <p:sp>
        <p:nvSpPr>
          <p:cNvPr id="2067" name="Google Shape;2067;p37"/>
          <p:cNvSpPr/>
          <p:nvPr/>
        </p:nvSpPr>
        <p:spPr>
          <a:xfrm>
            <a:off x="6458833" y="3046101"/>
            <a:ext cx="1003870" cy="782566"/>
          </a:xfrm>
          <a:custGeom>
            <a:avLst/>
            <a:gdLst/>
            <a:ahLst/>
            <a:cxnLst/>
            <a:rect l="l" t="t" r="r" b="b"/>
            <a:pathLst>
              <a:path w="57405" h="44750" extrusionOk="0">
                <a:moveTo>
                  <a:pt x="29892" y="0"/>
                </a:moveTo>
                <a:cubicBezTo>
                  <a:pt x="28427" y="0"/>
                  <a:pt x="26961" y="49"/>
                  <a:pt x="25501" y="122"/>
                </a:cubicBezTo>
                <a:cubicBezTo>
                  <a:pt x="20218" y="385"/>
                  <a:pt x="14827" y="1002"/>
                  <a:pt x="10071" y="3316"/>
                </a:cubicBezTo>
                <a:cubicBezTo>
                  <a:pt x="5315" y="5632"/>
                  <a:pt x="1251" y="9933"/>
                  <a:pt x="468" y="15164"/>
                </a:cubicBezTo>
                <a:cubicBezTo>
                  <a:pt x="0" y="18282"/>
                  <a:pt x="917" y="21420"/>
                  <a:pt x="1477" y="24466"/>
                </a:cubicBezTo>
                <a:cubicBezTo>
                  <a:pt x="2057" y="27607"/>
                  <a:pt x="2896" y="30756"/>
                  <a:pt x="4525" y="33533"/>
                </a:cubicBezTo>
                <a:cubicBezTo>
                  <a:pt x="6514" y="36924"/>
                  <a:pt x="9773" y="40447"/>
                  <a:pt x="13162" y="42470"/>
                </a:cubicBezTo>
                <a:cubicBezTo>
                  <a:pt x="15571" y="43907"/>
                  <a:pt x="18392" y="44750"/>
                  <a:pt x="21181" y="44750"/>
                </a:cubicBezTo>
                <a:cubicBezTo>
                  <a:pt x="22702" y="44750"/>
                  <a:pt x="24214" y="44499"/>
                  <a:pt x="25645" y="43958"/>
                </a:cubicBezTo>
                <a:cubicBezTo>
                  <a:pt x="30363" y="42175"/>
                  <a:pt x="33908" y="37482"/>
                  <a:pt x="38930" y="37024"/>
                </a:cubicBezTo>
                <a:cubicBezTo>
                  <a:pt x="39249" y="36995"/>
                  <a:pt x="39570" y="36984"/>
                  <a:pt x="39891" y="36984"/>
                </a:cubicBezTo>
                <a:cubicBezTo>
                  <a:pt x="40833" y="36984"/>
                  <a:pt x="41778" y="37079"/>
                  <a:pt x="42722" y="37079"/>
                </a:cubicBezTo>
                <a:cubicBezTo>
                  <a:pt x="42873" y="37079"/>
                  <a:pt x="43024" y="37076"/>
                  <a:pt x="43174" y="37071"/>
                </a:cubicBezTo>
                <a:cubicBezTo>
                  <a:pt x="46086" y="36962"/>
                  <a:pt x="48889" y="35638"/>
                  <a:pt x="51012" y="33642"/>
                </a:cubicBezTo>
                <a:cubicBezTo>
                  <a:pt x="53135" y="31647"/>
                  <a:pt x="54605" y="29017"/>
                  <a:pt x="55459" y="26231"/>
                </a:cubicBezTo>
                <a:cubicBezTo>
                  <a:pt x="57405" y="19878"/>
                  <a:pt x="56007" y="12503"/>
                  <a:pt x="51545" y="7578"/>
                </a:cubicBezTo>
                <a:cubicBezTo>
                  <a:pt x="48407" y="4116"/>
                  <a:pt x="44000" y="1987"/>
                  <a:pt x="39446" y="947"/>
                </a:cubicBezTo>
                <a:cubicBezTo>
                  <a:pt x="36318" y="233"/>
                  <a:pt x="33108" y="0"/>
                  <a:pt x="298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cap="all"/>
          </a:p>
        </p:txBody>
      </p:sp>
      <p:sp>
        <p:nvSpPr>
          <p:cNvPr id="2068" name="Google Shape;2068;p37"/>
          <p:cNvSpPr/>
          <p:nvPr/>
        </p:nvSpPr>
        <p:spPr>
          <a:xfrm>
            <a:off x="1716969" y="1134279"/>
            <a:ext cx="1003870" cy="782566"/>
          </a:xfrm>
          <a:custGeom>
            <a:avLst/>
            <a:gdLst/>
            <a:ahLst/>
            <a:cxnLst/>
            <a:rect l="l" t="t" r="r" b="b"/>
            <a:pathLst>
              <a:path w="57405" h="44750" extrusionOk="0">
                <a:moveTo>
                  <a:pt x="29892" y="0"/>
                </a:moveTo>
                <a:cubicBezTo>
                  <a:pt x="28427" y="0"/>
                  <a:pt x="26961" y="49"/>
                  <a:pt x="25501" y="122"/>
                </a:cubicBezTo>
                <a:cubicBezTo>
                  <a:pt x="20218" y="385"/>
                  <a:pt x="14827" y="1002"/>
                  <a:pt x="10071" y="3316"/>
                </a:cubicBezTo>
                <a:cubicBezTo>
                  <a:pt x="5315" y="5632"/>
                  <a:pt x="1251" y="9933"/>
                  <a:pt x="468" y="15164"/>
                </a:cubicBezTo>
                <a:cubicBezTo>
                  <a:pt x="0" y="18282"/>
                  <a:pt x="917" y="21420"/>
                  <a:pt x="1477" y="24466"/>
                </a:cubicBezTo>
                <a:cubicBezTo>
                  <a:pt x="2057" y="27607"/>
                  <a:pt x="2896" y="30756"/>
                  <a:pt x="4525" y="33533"/>
                </a:cubicBezTo>
                <a:cubicBezTo>
                  <a:pt x="6514" y="36924"/>
                  <a:pt x="9773" y="40447"/>
                  <a:pt x="13162" y="42470"/>
                </a:cubicBezTo>
                <a:cubicBezTo>
                  <a:pt x="15571" y="43907"/>
                  <a:pt x="18392" y="44750"/>
                  <a:pt x="21181" y="44750"/>
                </a:cubicBezTo>
                <a:cubicBezTo>
                  <a:pt x="22702" y="44750"/>
                  <a:pt x="24214" y="44499"/>
                  <a:pt x="25645" y="43958"/>
                </a:cubicBezTo>
                <a:cubicBezTo>
                  <a:pt x="30363" y="42175"/>
                  <a:pt x="33908" y="37482"/>
                  <a:pt x="38930" y="37024"/>
                </a:cubicBezTo>
                <a:cubicBezTo>
                  <a:pt x="39249" y="36995"/>
                  <a:pt x="39570" y="36984"/>
                  <a:pt x="39891" y="36984"/>
                </a:cubicBezTo>
                <a:cubicBezTo>
                  <a:pt x="40833" y="36984"/>
                  <a:pt x="41778" y="37079"/>
                  <a:pt x="42722" y="37079"/>
                </a:cubicBezTo>
                <a:cubicBezTo>
                  <a:pt x="42873" y="37079"/>
                  <a:pt x="43024" y="37076"/>
                  <a:pt x="43174" y="37071"/>
                </a:cubicBezTo>
                <a:cubicBezTo>
                  <a:pt x="46086" y="36962"/>
                  <a:pt x="48889" y="35638"/>
                  <a:pt x="51012" y="33642"/>
                </a:cubicBezTo>
                <a:cubicBezTo>
                  <a:pt x="53135" y="31647"/>
                  <a:pt x="54605" y="29017"/>
                  <a:pt x="55459" y="26231"/>
                </a:cubicBezTo>
                <a:cubicBezTo>
                  <a:pt x="57405" y="19878"/>
                  <a:pt x="56007" y="12503"/>
                  <a:pt x="51545" y="7578"/>
                </a:cubicBezTo>
                <a:cubicBezTo>
                  <a:pt x="48407" y="4116"/>
                  <a:pt x="44000" y="1987"/>
                  <a:pt x="39446" y="947"/>
                </a:cubicBezTo>
                <a:cubicBezTo>
                  <a:pt x="36318" y="233"/>
                  <a:pt x="33108" y="0"/>
                  <a:pt x="298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cap="all"/>
          </a:p>
        </p:txBody>
      </p:sp>
      <p:sp>
        <p:nvSpPr>
          <p:cNvPr id="2069" name="Google Shape;2069;p37"/>
          <p:cNvSpPr/>
          <p:nvPr/>
        </p:nvSpPr>
        <p:spPr>
          <a:xfrm flipH="1">
            <a:off x="6306433" y="1140190"/>
            <a:ext cx="1003870" cy="782566"/>
          </a:xfrm>
          <a:custGeom>
            <a:avLst/>
            <a:gdLst/>
            <a:ahLst/>
            <a:cxnLst/>
            <a:rect l="l" t="t" r="r" b="b"/>
            <a:pathLst>
              <a:path w="57405" h="44750" extrusionOk="0">
                <a:moveTo>
                  <a:pt x="29892" y="0"/>
                </a:moveTo>
                <a:cubicBezTo>
                  <a:pt x="28427" y="0"/>
                  <a:pt x="26961" y="49"/>
                  <a:pt x="25501" y="122"/>
                </a:cubicBezTo>
                <a:cubicBezTo>
                  <a:pt x="20218" y="385"/>
                  <a:pt x="14827" y="1002"/>
                  <a:pt x="10071" y="3316"/>
                </a:cubicBezTo>
                <a:cubicBezTo>
                  <a:pt x="5315" y="5632"/>
                  <a:pt x="1251" y="9933"/>
                  <a:pt x="468" y="15164"/>
                </a:cubicBezTo>
                <a:cubicBezTo>
                  <a:pt x="0" y="18282"/>
                  <a:pt x="917" y="21420"/>
                  <a:pt x="1477" y="24466"/>
                </a:cubicBezTo>
                <a:cubicBezTo>
                  <a:pt x="2057" y="27607"/>
                  <a:pt x="2896" y="30756"/>
                  <a:pt x="4525" y="33533"/>
                </a:cubicBezTo>
                <a:cubicBezTo>
                  <a:pt x="6514" y="36924"/>
                  <a:pt x="9773" y="40447"/>
                  <a:pt x="13162" y="42470"/>
                </a:cubicBezTo>
                <a:cubicBezTo>
                  <a:pt x="15571" y="43907"/>
                  <a:pt x="18392" y="44750"/>
                  <a:pt x="21181" y="44750"/>
                </a:cubicBezTo>
                <a:cubicBezTo>
                  <a:pt x="22702" y="44750"/>
                  <a:pt x="24214" y="44499"/>
                  <a:pt x="25645" y="43958"/>
                </a:cubicBezTo>
                <a:cubicBezTo>
                  <a:pt x="30363" y="42175"/>
                  <a:pt x="33908" y="37482"/>
                  <a:pt x="38930" y="37024"/>
                </a:cubicBezTo>
                <a:cubicBezTo>
                  <a:pt x="39249" y="36995"/>
                  <a:pt x="39570" y="36984"/>
                  <a:pt x="39891" y="36984"/>
                </a:cubicBezTo>
                <a:cubicBezTo>
                  <a:pt x="40833" y="36984"/>
                  <a:pt x="41778" y="37079"/>
                  <a:pt x="42722" y="37079"/>
                </a:cubicBezTo>
                <a:cubicBezTo>
                  <a:pt x="42873" y="37079"/>
                  <a:pt x="43024" y="37076"/>
                  <a:pt x="43174" y="37071"/>
                </a:cubicBezTo>
                <a:cubicBezTo>
                  <a:pt x="46086" y="36962"/>
                  <a:pt x="48889" y="35638"/>
                  <a:pt x="51012" y="33642"/>
                </a:cubicBezTo>
                <a:cubicBezTo>
                  <a:pt x="53135" y="31647"/>
                  <a:pt x="54605" y="29017"/>
                  <a:pt x="55459" y="26231"/>
                </a:cubicBezTo>
                <a:cubicBezTo>
                  <a:pt x="57405" y="19878"/>
                  <a:pt x="56007" y="12503"/>
                  <a:pt x="51545" y="7578"/>
                </a:cubicBezTo>
                <a:cubicBezTo>
                  <a:pt x="48407" y="4116"/>
                  <a:pt x="44000" y="1987"/>
                  <a:pt x="39446" y="947"/>
                </a:cubicBezTo>
                <a:cubicBezTo>
                  <a:pt x="36318" y="233"/>
                  <a:pt x="33108" y="0"/>
                  <a:pt x="29892" y="0"/>
                </a:cubicBezTo>
                <a:close/>
              </a:path>
            </a:pathLst>
          </a:custGeom>
          <a:solidFill>
            <a:srgbClr val="FD7B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cap="all"/>
          </a:p>
        </p:txBody>
      </p:sp>
      <p:sp>
        <p:nvSpPr>
          <p:cNvPr id="2070" name="Google Shape;2070;p37"/>
          <p:cNvSpPr/>
          <p:nvPr/>
        </p:nvSpPr>
        <p:spPr>
          <a:xfrm rot="10800000">
            <a:off x="1696126" y="3074682"/>
            <a:ext cx="1003870" cy="782566"/>
          </a:xfrm>
          <a:custGeom>
            <a:avLst/>
            <a:gdLst/>
            <a:ahLst/>
            <a:cxnLst/>
            <a:rect l="l" t="t" r="r" b="b"/>
            <a:pathLst>
              <a:path w="57405" h="44750" extrusionOk="0">
                <a:moveTo>
                  <a:pt x="29892" y="0"/>
                </a:moveTo>
                <a:cubicBezTo>
                  <a:pt x="28427" y="0"/>
                  <a:pt x="26961" y="49"/>
                  <a:pt x="25501" y="122"/>
                </a:cubicBezTo>
                <a:cubicBezTo>
                  <a:pt x="20218" y="385"/>
                  <a:pt x="14827" y="1002"/>
                  <a:pt x="10071" y="3316"/>
                </a:cubicBezTo>
                <a:cubicBezTo>
                  <a:pt x="5315" y="5632"/>
                  <a:pt x="1251" y="9933"/>
                  <a:pt x="468" y="15164"/>
                </a:cubicBezTo>
                <a:cubicBezTo>
                  <a:pt x="0" y="18282"/>
                  <a:pt x="917" y="21420"/>
                  <a:pt x="1477" y="24466"/>
                </a:cubicBezTo>
                <a:cubicBezTo>
                  <a:pt x="2057" y="27607"/>
                  <a:pt x="2896" y="30756"/>
                  <a:pt x="4525" y="33533"/>
                </a:cubicBezTo>
                <a:cubicBezTo>
                  <a:pt x="6514" y="36924"/>
                  <a:pt x="9773" y="40447"/>
                  <a:pt x="13162" y="42470"/>
                </a:cubicBezTo>
                <a:cubicBezTo>
                  <a:pt x="15571" y="43907"/>
                  <a:pt x="18392" y="44750"/>
                  <a:pt x="21181" y="44750"/>
                </a:cubicBezTo>
                <a:cubicBezTo>
                  <a:pt x="22702" y="44750"/>
                  <a:pt x="24214" y="44499"/>
                  <a:pt x="25645" y="43958"/>
                </a:cubicBezTo>
                <a:cubicBezTo>
                  <a:pt x="30363" y="42175"/>
                  <a:pt x="33908" y="37482"/>
                  <a:pt x="38930" y="37024"/>
                </a:cubicBezTo>
                <a:cubicBezTo>
                  <a:pt x="39249" y="36995"/>
                  <a:pt x="39570" y="36984"/>
                  <a:pt x="39891" y="36984"/>
                </a:cubicBezTo>
                <a:cubicBezTo>
                  <a:pt x="40833" y="36984"/>
                  <a:pt x="41778" y="37079"/>
                  <a:pt x="42722" y="37079"/>
                </a:cubicBezTo>
                <a:cubicBezTo>
                  <a:pt x="42873" y="37079"/>
                  <a:pt x="43024" y="37076"/>
                  <a:pt x="43174" y="37071"/>
                </a:cubicBezTo>
                <a:cubicBezTo>
                  <a:pt x="46086" y="36962"/>
                  <a:pt x="48889" y="35638"/>
                  <a:pt x="51012" y="33642"/>
                </a:cubicBezTo>
                <a:cubicBezTo>
                  <a:pt x="53135" y="31647"/>
                  <a:pt x="54605" y="29017"/>
                  <a:pt x="55459" y="26231"/>
                </a:cubicBezTo>
                <a:cubicBezTo>
                  <a:pt x="57405" y="19878"/>
                  <a:pt x="56007" y="12503"/>
                  <a:pt x="51545" y="7578"/>
                </a:cubicBezTo>
                <a:cubicBezTo>
                  <a:pt x="48407" y="4116"/>
                  <a:pt x="44000" y="1987"/>
                  <a:pt x="39446" y="947"/>
                </a:cubicBezTo>
                <a:cubicBezTo>
                  <a:pt x="36318" y="233"/>
                  <a:pt x="33108" y="0"/>
                  <a:pt x="29892" y="0"/>
                </a:cubicBezTo>
                <a:close/>
              </a:path>
            </a:pathLst>
          </a:custGeom>
          <a:solidFill>
            <a:srgbClr val="6BC5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cap="all"/>
          </a:p>
        </p:txBody>
      </p:sp>
      <p:sp>
        <p:nvSpPr>
          <p:cNvPr id="2071" name="Google Shape;2071;p37"/>
          <p:cNvSpPr/>
          <p:nvPr/>
        </p:nvSpPr>
        <p:spPr>
          <a:xfrm>
            <a:off x="6382633" y="3046088"/>
            <a:ext cx="1003870" cy="782566"/>
          </a:xfrm>
          <a:custGeom>
            <a:avLst/>
            <a:gdLst/>
            <a:ahLst/>
            <a:cxnLst/>
            <a:rect l="l" t="t" r="r" b="b"/>
            <a:pathLst>
              <a:path w="57405" h="44750" extrusionOk="0">
                <a:moveTo>
                  <a:pt x="29892" y="0"/>
                </a:moveTo>
                <a:cubicBezTo>
                  <a:pt x="28427" y="0"/>
                  <a:pt x="26961" y="49"/>
                  <a:pt x="25501" y="122"/>
                </a:cubicBezTo>
                <a:cubicBezTo>
                  <a:pt x="20218" y="385"/>
                  <a:pt x="14827" y="1002"/>
                  <a:pt x="10071" y="3316"/>
                </a:cubicBezTo>
                <a:cubicBezTo>
                  <a:pt x="5315" y="5632"/>
                  <a:pt x="1251" y="9933"/>
                  <a:pt x="468" y="15164"/>
                </a:cubicBezTo>
                <a:cubicBezTo>
                  <a:pt x="0" y="18282"/>
                  <a:pt x="917" y="21420"/>
                  <a:pt x="1477" y="24466"/>
                </a:cubicBezTo>
                <a:cubicBezTo>
                  <a:pt x="2057" y="27607"/>
                  <a:pt x="2896" y="30756"/>
                  <a:pt x="4525" y="33533"/>
                </a:cubicBezTo>
                <a:cubicBezTo>
                  <a:pt x="6514" y="36924"/>
                  <a:pt x="9773" y="40447"/>
                  <a:pt x="13162" y="42470"/>
                </a:cubicBezTo>
                <a:cubicBezTo>
                  <a:pt x="15571" y="43907"/>
                  <a:pt x="18392" y="44750"/>
                  <a:pt x="21181" y="44750"/>
                </a:cubicBezTo>
                <a:cubicBezTo>
                  <a:pt x="22702" y="44750"/>
                  <a:pt x="24214" y="44499"/>
                  <a:pt x="25645" y="43958"/>
                </a:cubicBezTo>
                <a:cubicBezTo>
                  <a:pt x="30363" y="42175"/>
                  <a:pt x="33908" y="37482"/>
                  <a:pt x="38930" y="37024"/>
                </a:cubicBezTo>
                <a:cubicBezTo>
                  <a:pt x="39249" y="36995"/>
                  <a:pt x="39570" y="36984"/>
                  <a:pt x="39891" y="36984"/>
                </a:cubicBezTo>
                <a:cubicBezTo>
                  <a:pt x="40833" y="36984"/>
                  <a:pt x="41778" y="37079"/>
                  <a:pt x="42722" y="37079"/>
                </a:cubicBezTo>
                <a:cubicBezTo>
                  <a:pt x="42873" y="37079"/>
                  <a:pt x="43024" y="37076"/>
                  <a:pt x="43174" y="37071"/>
                </a:cubicBezTo>
                <a:cubicBezTo>
                  <a:pt x="46086" y="36962"/>
                  <a:pt x="48889" y="35638"/>
                  <a:pt x="51012" y="33642"/>
                </a:cubicBezTo>
                <a:cubicBezTo>
                  <a:pt x="53135" y="31647"/>
                  <a:pt x="54605" y="29017"/>
                  <a:pt x="55459" y="26231"/>
                </a:cubicBezTo>
                <a:cubicBezTo>
                  <a:pt x="57405" y="19878"/>
                  <a:pt x="56007" y="12503"/>
                  <a:pt x="51545" y="7578"/>
                </a:cubicBezTo>
                <a:cubicBezTo>
                  <a:pt x="48407" y="4116"/>
                  <a:pt x="44000" y="1987"/>
                  <a:pt x="39446" y="947"/>
                </a:cubicBezTo>
                <a:cubicBezTo>
                  <a:pt x="36318" y="233"/>
                  <a:pt x="33108" y="0"/>
                  <a:pt x="29892" y="0"/>
                </a:cubicBezTo>
                <a:close/>
              </a:path>
            </a:pathLst>
          </a:custGeom>
          <a:solidFill>
            <a:srgbClr val="FEC6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cap="all"/>
          </a:p>
        </p:txBody>
      </p:sp>
      <p:sp>
        <p:nvSpPr>
          <p:cNvPr id="2072" name="Google Shape;2072;p37"/>
          <p:cNvSpPr txBox="1">
            <a:spLocks noGrp="1"/>
          </p:cNvSpPr>
          <p:nvPr>
            <p:ph type="title"/>
          </p:nvPr>
        </p:nvSpPr>
        <p:spPr>
          <a:xfrm rot="1973">
            <a:off x="1696293" y="1185727"/>
            <a:ext cx="10452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cap="all"/>
              <a:t>01</a:t>
            </a:r>
            <a:endParaRPr sz="2400" cap="all"/>
          </a:p>
        </p:txBody>
      </p:sp>
      <p:sp>
        <p:nvSpPr>
          <p:cNvPr id="2073" name="Google Shape;2073;p37"/>
          <p:cNvSpPr txBox="1">
            <a:spLocks noGrp="1"/>
          </p:cNvSpPr>
          <p:nvPr>
            <p:ph type="title" idx="2"/>
          </p:nvPr>
        </p:nvSpPr>
        <p:spPr>
          <a:xfrm>
            <a:off x="987025" y="2009429"/>
            <a:ext cx="2580600" cy="4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cap="all"/>
              <a:t>GIỚI THIỆU ĐƠN VỊ THỰC TẬP</a:t>
            </a:r>
            <a:endParaRPr sz="2400" cap="all"/>
          </a:p>
        </p:txBody>
      </p:sp>
      <p:sp>
        <p:nvSpPr>
          <p:cNvPr id="2075" name="Google Shape;2075;p37"/>
          <p:cNvSpPr txBox="1">
            <a:spLocks noGrp="1"/>
          </p:cNvSpPr>
          <p:nvPr>
            <p:ph type="title" idx="15"/>
          </p:nvPr>
        </p:nvSpPr>
        <p:spPr>
          <a:xfrm>
            <a:off x="1103749" y="124533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cap="all">
                <a:solidFill>
                  <a:srgbClr val="0070C0"/>
                </a:solidFill>
              </a:rPr>
              <a:t>NỘI DUNG BÁO CÁO</a:t>
            </a:r>
            <a:endParaRPr sz="3200" cap="all">
              <a:solidFill>
                <a:srgbClr val="0070C0"/>
              </a:solidFill>
            </a:endParaRPr>
          </a:p>
        </p:txBody>
      </p:sp>
      <p:sp>
        <p:nvSpPr>
          <p:cNvPr id="2076" name="Google Shape;2076;p37"/>
          <p:cNvSpPr txBox="1">
            <a:spLocks noGrp="1"/>
          </p:cNvSpPr>
          <p:nvPr>
            <p:ph type="title" idx="3"/>
          </p:nvPr>
        </p:nvSpPr>
        <p:spPr>
          <a:xfrm rot="1973">
            <a:off x="6285770" y="1191638"/>
            <a:ext cx="10452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cap="all"/>
              <a:t>02</a:t>
            </a:r>
            <a:endParaRPr sz="2400" cap="all"/>
          </a:p>
        </p:txBody>
      </p:sp>
      <p:sp>
        <p:nvSpPr>
          <p:cNvPr id="2077" name="Google Shape;2077;p37"/>
          <p:cNvSpPr txBox="1">
            <a:spLocks noGrp="1"/>
          </p:cNvSpPr>
          <p:nvPr>
            <p:ph type="title" idx="4"/>
          </p:nvPr>
        </p:nvSpPr>
        <p:spPr>
          <a:xfrm>
            <a:off x="5588547" y="2004869"/>
            <a:ext cx="2580600" cy="4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cap="all" smtClean="0"/>
              <a:t>CÁC CÔNG VIỆC ĐÃ LÀM</a:t>
            </a:r>
            <a:endParaRPr sz="2400" cap="all"/>
          </a:p>
        </p:txBody>
      </p:sp>
      <p:sp>
        <p:nvSpPr>
          <p:cNvPr id="2079" name="Google Shape;2079;p37"/>
          <p:cNvSpPr txBox="1">
            <a:spLocks noGrp="1"/>
          </p:cNvSpPr>
          <p:nvPr>
            <p:ph type="title" idx="6"/>
          </p:nvPr>
        </p:nvSpPr>
        <p:spPr>
          <a:xfrm rot="1973">
            <a:off x="1675450" y="3157423"/>
            <a:ext cx="10452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cap="all"/>
              <a:t>03</a:t>
            </a:r>
            <a:endParaRPr sz="2400" cap="all"/>
          </a:p>
        </p:txBody>
      </p:sp>
      <p:sp>
        <p:nvSpPr>
          <p:cNvPr id="2080" name="Google Shape;2080;p37"/>
          <p:cNvSpPr txBox="1">
            <a:spLocks noGrp="1"/>
          </p:cNvSpPr>
          <p:nvPr>
            <p:ph type="title" idx="7"/>
          </p:nvPr>
        </p:nvSpPr>
        <p:spPr>
          <a:xfrm>
            <a:off x="1319876" y="3942702"/>
            <a:ext cx="1798034" cy="4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cap="all" smtClean="0"/>
              <a:t>Thuận Lợi Khó Khăn</a:t>
            </a:r>
            <a:endParaRPr lang="en-US" sz="2400" cap="all"/>
          </a:p>
        </p:txBody>
      </p:sp>
      <p:sp>
        <p:nvSpPr>
          <p:cNvPr id="2082" name="Google Shape;2082;p37"/>
          <p:cNvSpPr txBox="1">
            <a:spLocks noGrp="1"/>
          </p:cNvSpPr>
          <p:nvPr>
            <p:ph type="title" idx="9"/>
          </p:nvPr>
        </p:nvSpPr>
        <p:spPr>
          <a:xfrm rot="1973">
            <a:off x="6361970" y="3107976"/>
            <a:ext cx="10452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cap="all"/>
              <a:t>04</a:t>
            </a:r>
            <a:endParaRPr sz="2400" cap="all"/>
          </a:p>
        </p:txBody>
      </p:sp>
      <p:sp>
        <p:nvSpPr>
          <p:cNvPr id="2083" name="Google Shape;2083;p37"/>
          <p:cNvSpPr txBox="1">
            <a:spLocks noGrp="1"/>
          </p:cNvSpPr>
          <p:nvPr>
            <p:ph type="title" idx="13"/>
          </p:nvPr>
        </p:nvSpPr>
        <p:spPr>
          <a:xfrm>
            <a:off x="5895210" y="3954405"/>
            <a:ext cx="1967274" cy="4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cap="all" smtClean="0"/>
              <a:t>Bài Học Kinh Nghiệm</a:t>
            </a:r>
            <a:endParaRPr sz="2400" cap="all"/>
          </a:p>
        </p:txBody>
      </p:sp>
      <p:grpSp>
        <p:nvGrpSpPr>
          <p:cNvPr id="2085" name="Google Shape;2085;p37"/>
          <p:cNvGrpSpPr/>
          <p:nvPr/>
        </p:nvGrpSpPr>
        <p:grpSpPr>
          <a:xfrm>
            <a:off x="200627" y="2779435"/>
            <a:ext cx="769520" cy="866652"/>
            <a:chOff x="1498727" y="197147"/>
            <a:chExt cx="769520" cy="866652"/>
          </a:xfrm>
        </p:grpSpPr>
        <p:sp>
          <p:nvSpPr>
            <p:cNvPr id="2086" name="Google Shape;2086;p37"/>
            <p:cNvSpPr/>
            <p:nvPr/>
          </p:nvSpPr>
          <p:spPr>
            <a:xfrm>
              <a:off x="1503499" y="201459"/>
              <a:ext cx="760337" cy="858094"/>
            </a:xfrm>
            <a:custGeom>
              <a:avLst/>
              <a:gdLst/>
              <a:ahLst/>
              <a:cxnLst/>
              <a:rect l="l" t="t" r="r" b="b"/>
              <a:pathLst>
                <a:path w="23100" h="26070" extrusionOk="0">
                  <a:moveTo>
                    <a:pt x="14151" y="1"/>
                  </a:moveTo>
                  <a:cubicBezTo>
                    <a:pt x="14058" y="1"/>
                    <a:pt x="13964" y="20"/>
                    <a:pt x="13873" y="59"/>
                  </a:cubicBezTo>
                  <a:lnTo>
                    <a:pt x="497" y="5905"/>
                  </a:lnTo>
                  <a:cubicBezTo>
                    <a:pt x="480" y="5914"/>
                    <a:pt x="463" y="5920"/>
                    <a:pt x="447" y="5931"/>
                  </a:cubicBezTo>
                  <a:cubicBezTo>
                    <a:pt x="430" y="5941"/>
                    <a:pt x="414" y="5950"/>
                    <a:pt x="400" y="5961"/>
                  </a:cubicBezTo>
                  <a:cubicBezTo>
                    <a:pt x="116" y="6142"/>
                    <a:pt x="1" y="6507"/>
                    <a:pt x="139" y="6825"/>
                  </a:cubicBezTo>
                  <a:lnTo>
                    <a:pt x="8369" y="25651"/>
                  </a:lnTo>
                  <a:cubicBezTo>
                    <a:pt x="8483" y="25913"/>
                    <a:pt x="8739" y="26069"/>
                    <a:pt x="9008" y="26069"/>
                  </a:cubicBezTo>
                  <a:cubicBezTo>
                    <a:pt x="9101" y="26069"/>
                    <a:pt x="9196" y="26050"/>
                    <a:pt x="9287" y="26011"/>
                  </a:cubicBezTo>
                  <a:lnTo>
                    <a:pt x="22678" y="20156"/>
                  </a:lnTo>
                  <a:cubicBezTo>
                    <a:pt x="22694" y="20149"/>
                    <a:pt x="22710" y="20141"/>
                    <a:pt x="22724" y="20132"/>
                  </a:cubicBezTo>
                  <a:cubicBezTo>
                    <a:pt x="22845" y="20064"/>
                    <a:pt x="22941" y="19964"/>
                    <a:pt x="23002" y="19847"/>
                  </a:cubicBezTo>
                  <a:cubicBezTo>
                    <a:pt x="23010" y="19829"/>
                    <a:pt x="23020" y="19809"/>
                    <a:pt x="23028" y="19788"/>
                  </a:cubicBezTo>
                  <a:cubicBezTo>
                    <a:pt x="23096" y="19620"/>
                    <a:pt x="23100" y="19426"/>
                    <a:pt x="23021" y="19246"/>
                  </a:cubicBezTo>
                  <a:lnTo>
                    <a:pt x="14791" y="420"/>
                  </a:lnTo>
                  <a:cubicBezTo>
                    <a:pt x="14677" y="158"/>
                    <a:pt x="14420" y="1"/>
                    <a:pt x="141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2136091" y="624416"/>
              <a:ext cx="43843" cy="44962"/>
            </a:xfrm>
            <a:custGeom>
              <a:avLst/>
              <a:gdLst/>
              <a:ahLst/>
              <a:cxnLst/>
              <a:rect l="l" t="t" r="r" b="b"/>
              <a:pathLst>
                <a:path w="1332" h="1366" extrusionOk="0">
                  <a:moveTo>
                    <a:pt x="773" y="0"/>
                  </a:moveTo>
                  <a:cubicBezTo>
                    <a:pt x="558" y="0"/>
                    <a:pt x="347" y="101"/>
                    <a:pt x="215" y="290"/>
                  </a:cubicBezTo>
                  <a:cubicBezTo>
                    <a:pt x="0" y="601"/>
                    <a:pt x="76" y="1027"/>
                    <a:pt x="386" y="1242"/>
                  </a:cubicBezTo>
                  <a:cubicBezTo>
                    <a:pt x="505" y="1326"/>
                    <a:pt x="641" y="1365"/>
                    <a:pt x="775" y="1365"/>
                  </a:cubicBezTo>
                  <a:cubicBezTo>
                    <a:pt x="988" y="1365"/>
                    <a:pt x="1198" y="1265"/>
                    <a:pt x="1331" y="1080"/>
                  </a:cubicBezTo>
                  <a:lnTo>
                    <a:pt x="862" y="6"/>
                  </a:lnTo>
                  <a:cubicBezTo>
                    <a:pt x="832" y="2"/>
                    <a:pt x="803" y="0"/>
                    <a:pt x="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2201987" y="789220"/>
              <a:ext cx="47068" cy="44995"/>
            </a:xfrm>
            <a:custGeom>
              <a:avLst/>
              <a:gdLst/>
              <a:ahLst/>
              <a:cxnLst/>
              <a:rect l="l" t="t" r="r" b="b"/>
              <a:pathLst>
                <a:path w="1430" h="1367" extrusionOk="0">
                  <a:moveTo>
                    <a:pt x="775" y="1"/>
                  </a:moveTo>
                  <a:cubicBezTo>
                    <a:pt x="560" y="1"/>
                    <a:pt x="349" y="102"/>
                    <a:pt x="217" y="292"/>
                  </a:cubicBezTo>
                  <a:cubicBezTo>
                    <a:pt x="1" y="602"/>
                    <a:pt x="76" y="1028"/>
                    <a:pt x="387" y="1244"/>
                  </a:cubicBezTo>
                  <a:cubicBezTo>
                    <a:pt x="506" y="1327"/>
                    <a:pt x="642" y="1367"/>
                    <a:pt x="777" y="1367"/>
                  </a:cubicBezTo>
                  <a:cubicBezTo>
                    <a:pt x="993" y="1367"/>
                    <a:pt x="1206" y="1265"/>
                    <a:pt x="1339" y="1074"/>
                  </a:cubicBezTo>
                  <a:cubicBezTo>
                    <a:pt x="1382" y="1012"/>
                    <a:pt x="1409" y="946"/>
                    <a:pt x="1430" y="878"/>
                  </a:cubicBezTo>
                  <a:lnTo>
                    <a:pt x="1076" y="71"/>
                  </a:lnTo>
                  <a:cubicBezTo>
                    <a:pt x="980" y="24"/>
                    <a:pt x="877" y="1"/>
                    <a:pt x="7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2136091" y="756174"/>
              <a:ext cx="51117" cy="45061"/>
            </a:xfrm>
            <a:custGeom>
              <a:avLst/>
              <a:gdLst/>
              <a:ahLst/>
              <a:cxnLst/>
              <a:rect l="l" t="t" r="r" b="b"/>
              <a:pathLst>
                <a:path w="1553" h="1369" extrusionOk="0">
                  <a:moveTo>
                    <a:pt x="777" y="0"/>
                  </a:moveTo>
                  <a:cubicBezTo>
                    <a:pt x="561" y="0"/>
                    <a:pt x="348" y="102"/>
                    <a:pt x="215" y="293"/>
                  </a:cubicBezTo>
                  <a:cubicBezTo>
                    <a:pt x="0" y="604"/>
                    <a:pt x="76" y="1030"/>
                    <a:pt x="386" y="1245"/>
                  </a:cubicBezTo>
                  <a:cubicBezTo>
                    <a:pt x="505" y="1329"/>
                    <a:pt x="641" y="1369"/>
                    <a:pt x="776" y="1369"/>
                  </a:cubicBezTo>
                  <a:cubicBezTo>
                    <a:pt x="993" y="1369"/>
                    <a:pt x="1205" y="1266"/>
                    <a:pt x="1338" y="1075"/>
                  </a:cubicBezTo>
                  <a:cubicBezTo>
                    <a:pt x="1553" y="765"/>
                    <a:pt x="1477" y="339"/>
                    <a:pt x="1167" y="123"/>
                  </a:cubicBezTo>
                  <a:cubicBezTo>
                    <a:pt x="1049" y="40"/>
                    <a:pt x="91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2201987" y="730731"/>
              <a:ext cx="25279" cy="37523"/>
            </a:xfrm>
            <a:custGeom>
              <a:avLst/>
              <a:gdLst/>
              <a:ahLst/>
              <a:cxnLst/>
              <a:rect l="l" t="t" r="r" b="b"/>
              <a:pathLst>
                <a:path w="768" h="1140" extrusionOk="0">
                  <a:moveTo>
                    <a:pt x="271" y="1"/>
                  </a:moveTo>
                  <a:cubicBezTo>
                    <a:pt x="252" y="22"/>
                    <a:pt x="233" y="40"/>
                    <a:pt x="217" y="65"/>
                  </a:cubicBezTo>
                  <a:cubicBezTo>
                    <a:pt x="1" y="376"/>
                    <a:pt x="76" y="802"/>
                    <a:pt x="388" y="1017"/>
                  </a:cubicBezTo>
                  <a:cubicBezTo>
                    <a:pt x="504" y="1098"/>
                    <a:pt x="637" y="1138"/>
                    <a:pt x="768" y="1139"/>
                  </a:cubicBezTo>
                  <a:lnTo>
                    <a:pt x="2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2136026" y="690245"/>
              <a:ext cx="51216" cy="45061"/>
            </a:xfrm>
            <a:custGeom>
              <a:avLst/>
              <a:gdLst/>
              <a:ahLst/>
              <a:cxnLst/>
              <a:rect l="l" t="t" r="r" b="b"/>
              <a:pathLst>
                <a:path w="1556" h="1369" extrusionOk="0">
                  <a:moveTo>
                    <a:pt x="778" y="1"/>
                  </a:moveTo>
                  <a:cubicBezTo>
                    <a:pt x="562" y="1"/>
                    <a:pt x="349" y="103"/>
                    <a:pt x="216" y="294"/>
                  </a:cubicBezTo>
                  <a:cubicBezTo>
                    <a:pt x="0" y="603"/>
                    <a:pt x="77" y="1030"/>
                    <a:pt x="386" y="1246"/>
                  </a:cubicBezTo>
                  <a:cubicBezTo>
                    <a:pt x="505" y="1328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9" y="1076"/>
                  </a:cubicBezTo>
                  <a:cubicBezTo>
                    <a:pt x="1556" y="766"/>
                    <a:pt x="1479" y="338"/>
                    <a:pt x="1168" y="123"/>
                  </a:cubicBezTo>
                  <a:cubicBezTo>
                    <a:pt x="1050" y="40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2139350" y="888097"/>
              <a:ext cx="35877" cy="20341"/>
            </a:xfrm>
            <a:custGeom>
              <a:avLst/>
              <a:gdLst/>
              <a:ahLst/>
              <a:cxnLst/>
              <a:rect l="l" t="t" r="r" b="b"/>
              <a:pathLst>
                <a:path w="1090" h="618" extrusionOk="0">
                  <a:moveTo>
                    <a:pt x="679" y="0"/>
                  </a:moveTo>
                  <a:cubicBezTo>
                    <a:pt x="462" y="0"/>
                    <a:pt x="249" y="103"/>
                    <a:pt x="116" y="294"/>
                  </a:cubicBezTo>
                  <a:cubicBezTo>
                    <a:pt x="47" y="394"/>
                    <a:pt x="11" y="505"/>
                    <a:pt x="0" y="617"/>
                  </a:cubicBezTo>
                  <a:lnTo>
                    <a:pt x="1090" y="141"/>
                  </a:lnTo>
                  <a:cubicBezTo>
                    <a:pt x="1082" y="135"/>
                    <a:pt x="1077" y="129"/>
                    <a:pt x="1068" y="122"/>
                  </a:cubicBezTo>
                  <a:cubicBezTo>
                    <a:pt x="949" y="40"/>
                    <a:pt x="814" y="0"/>
                    <a:pt x="6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2204785" y="855083"/>
              <a:ext cx="39432" cy="24489"/>
            </a:xfrm>
            <a:custGeom>
              <a:avLst/>
              <a:gdLst/>
              <a:ahLst/>
              <a:cxnLst/>
              <a:rect l="l" t="t" r="r" b="b"/>
              <a:pathLst>
                <a:path w="1198" h="744" extrusionOk="0">
                  <a:moveTo>
                    <a:pt x="693" y="1"/>
                  </a:moveTo>
                  <a:cubicBezTo>
                    <a:pt x="477" y="1"/>
                    <a:pt x="264" y="103"/>
                    <a:pt x="132" y="293"/>
                  </a:cubicBezTo>
                  <a:cubicBezTo>
                    <a:pt x="36" y="431"/>
                    <a:pt x="1" y="589"/>
                    <a:pt x="15" y="744"/>
                  </a:cubicBezTo>
                  <a:lnTo>
                    <a:pt x="1198" y="226"/>
                  </a:lnTo>
                  <a:cubicBezTo>
                    <a:pt x="1165" y="189"/>
                    <a:pt x="1127" y="154"/>
                    <a:pt x="1084" y="123"/>
                  </a:cubicBezTo>
                  <a:cubicBezTo>
                    <a:pt x="964" y="41"/>
                    <a:pt x="828" y="1"/>
                    <a:pt x="6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2136026" y="822135"/>
              <a:ext cx="51216" cy="45061"/>
            </a:xfrm>
            <a:custGeom>
              <a:avLst/>
              <a:gdLst/>
              <a:ahLst/>
              <a:cxnLst/>
              <a:rect l="l" t="t" r="r" b="b"/>
              <a:pathLst>
                <a:path w="1556" h="1369" extrusionOk="0">
                  <a:moveTo>
                    <a:pt x="778" y="1"/>
                  </a:moveTo>
                  <a:cubicBezTo>
                    <a:pt x="562" y="1"/>
                    <a:pt x="349" y="103"/>
                    <a:pt x="216" y="293"/>
                  </a:cubicBezTo>
                  <a:cubicBezTo>
                    <a:pt x="0" y="603"/>
                    <a:pt x="77" y="1031"/>
                    <a:pt x="386" y="1246"/>
                  </a:cubicBezTo>
                  <a:cubicBezTo>
                    <a:pt x="505" y="1329"/>
                    <a:pt x="642" y="1368"/>
                    <a:pt x="776" y="1368"/>
                  </a:cubicBezTo>
                  <a:cubicBezTo>
                    <a:pt x="993" y="1368"/>
                    <a:pt x="1206" y="1266"/>
                    <a:pt x="1339" y="1075"/>
                  </a:cubicBezTo>
                  <a:cubicBezTo>
                    <a:pt x="1556" y="766"/>
                    <a:pt x="1479" y="339"/>
                    <a:pt x="1168" y="123"/>
                  </a:cubicBezTo>
                  <a:cubicBezTo>
                    <a:pt x="1049" y="41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070097" y="525408"/>
              <a:ext cx="51183" cy="45028"/>
            </a:xfrm>
            <a:custGeom>
              <a:avLst/>
              <a:gdLst/>
              <a:ahLst/>
              <a:cxnLst/>
              <a:rect l="l" t="t" r="r" b="b"/>
              <a:pathLst>
                <a:path w="1555" h="1368" extrusionOk="0">
                  <a:moveTo>
                    <a:pt x="778" y="0"/>
                  </a:moveTo>
                  <a:cubicBezTo>
                    <a:pt x="562" y="0"/>
                    <a:pt x="349" y="102"/>
                    <a:pt x="216" y="293"/>
                  </a:cubicBezTo>
                  <a:cubicBezTo>
                    <a:pt x="1" y="603"/>
                    <a:pt x="76" y="1030"/>
                    <a:pt x="386" y="1245"/>
                  </a:cubicBezTo>
                  <a:cubicBezTo>
                    <a:pt x="506" y="1328"/>
                    <a:pt x="642" y="1368"/>
                    <a:pt x="777" y="1368"/>
                  </a:cubicBezTo>
                  <a:cubicBezTo>
                    <a:pt x="994" y="1368"/>
                    <a:pt x="1206" y="1266"/>
                    <a:pt x="1338" y="1075"/>
                  </a:cubicBezTo>
                  <a:cubicBezTo>
                    <a:pt x="1554" y="765"/>
                    <a:pt x="1479" y="338"/>
                    <a:pt x="1168" y="122"/>
                  </a:cubicBezTo>
                  <a:cubicBezTo>
                    <a:pt x="1049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070097" y="459742"/>
              <a:ext cx="39663" cy="44699"/>
            </a:xfrm>
            <a:custGeom>
              <a:avLst/>
              <a:gdLst/>
              <a:ahLst/>
              <a:cxnLst/>
              <a:rect l="l" t="t" r="r" b="b"/>
              <a:pathLst>
                <a:path w="1205" h="1358" extrusionOk="0">
                  <a:moveTo>
                    <a:pt x="678" y="0"/>
                  </a:moveTo>
                  <a:cubicBezTo>
                    <a:pt x="498" y="27"/>
                    <a:pt x="328" y="122"/>
                    <a:pt x="216" y="284"/>
                  </a:cubicBezTo>
                  <a:cubicBezTo>
                    <a:pt x="1" y="594"/>
                    <a:pt x="76" y="1020"/>
                    <a:pt x="386" y="1236"/>
                  </a:cubicBezTo>
                  <a:cubicBezTo>
                    <a:pt x="504" y="1318"/>
                    <a:pt x="639" y="1357"/>
                    <a:pt x="773" y="1357"/>
                  </a:cubicBezTo>
                  <a:cubicBezTo>
                    <a:pt x="928" y="1357"/>
                    <a:pt x="1081" y="1305"/>
                    <a:pt x="1204" y="1206"/>
                  </a:cubicBezTo>
                  <a:lnTo>
                    <a:pt x="6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004135" y="426465"/>
              <a:ext cx="51183" cy="45061"/>
            </a:xfrm>
            <a:custGeom>
              <a:avLst/>
              <a:gdLst/>
              <a:ahLst/>
              <a:cxnLst/>
              <a:rect l="l" t="t" r="r" b="b"/>
              <a:pathLst>
                <a:path w="1555" h="1369" extrusionOk="0">
                  <a:moveTo>
                    <a:pt x="778" y="0"/>
                  </a:moveTo>
                  <a:cubicBezTo>
                    <a:pt x="561" y="0"/>
                    <a:pt x="349" y="102"/>
                    <a:pt x="216" y="293"/>
                  </a:cubicBezTo>
                  <a:cubicBezTo>
                    <a:pt x="0" y="604"/>
                    <a:pt x="76" y="1030"/>
                    <a:pt x="387" y="1245"/>
                  </a:cubicBezTo>
                  <a:cubicBezTo>
                    <a:pt x="506" y="1328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9" y="1075"/>
                  </a:cubicBezTo>
                  <a:cubicBezTo>
                    <a:pt x="1555" y="764"/>
                    <a:pt x="1478" y="339"/>
                    <a:pt x="1169" y="123"/>
                  </a:cubicBezTo>
                  <a:cubicBezTo>
                    <a:pt x="1049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073125" y="415735"/>
              <a:ext cx="7373" cy="16787"/>
            </a:xfrm>
            <a:custGeom>
              <a:avLst/>
              <a:gdLst/>
              <a:ahLst/>
              <a:cxnLst/>
              <a:rect l="l" t="t" r="r" b="b"/>
              <a:pathLst>
                <a:path w="224" h="510" extrusionOk="0">
                  <a:moveTo>
                    <a:pt x="1" y="1"/>
                  </a:moveTo>
                  <a:lnTo>
                    <a:pt x="1" y="1"/>
                  </a:lnTo>
                  <a:cubicBezTo>
                    <a:pt x="0" y="190"/>
                    <a:pt x="79" y="374"/>
                    <a:pt x="224" y="50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070097" y="657297"/>
              <a:ext cx="51216" cy="45028"/>
            </a:xfrm>
            <a:custGeom>
              <a:avLst/>
              <a:gdLst/>
              <a:ahLst/>
              <a:cxnLst/>
              <a:rect l="l" t="t" r="r" b="b"/>
              <a:pathLst>
                <a:path w="1556" h="1368" extrusionOk="0">
                  <a:moveTo>
                    <a:pt x="777" y="0"/>
                  </a:moveTo>
                  <a:cubicBezTo>
                    <a:pt x="561" y="0"/>
                    <a:pt x="349" y="102"/>
                    <a:pt x="216" y="293"/>
                  </a:cubicBezTo>
                  <a:cubicBezTo>
                    <a:pt x="1" y="603"/>
                    <a:pt x="76" y="1030"/>
                    <a:pt x="386" y="1246"/>
                  </a:cubicBezTo>
                  <a:cubicBezTo>
                    <a:pt x="505" y="1328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8" y="1075"/>
                  </a:cubicBezTo>
                  <a:cubicBezTo>
                    <a:pt x="1555" y="764"/>
                    <a:pt x="1479" y="338"/>
                    <a:pt x="1168" y="123"/>
                  </a:cubicBezTo>
                  <a:cubicBezTo>
                    <a:pt x="1049" y="40"/>
                    <a:pt x="91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004168" y="624284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8" y="0"/>
                  </a:moveTo>
                  <a:cubicBezTo>
                    <a:pt x="562" y="0"/>
                    <a:pt x="349" y="102"/>
                    <a:pt x="217" y="293"/>
                  </a:cubicBezTo>
                  <a:cubicBezTo>
                    <a:pt x="1" y="603"/>
                    <a:pt x="77" y="1029"/>
                    <a:pt x="387" y="1245"/>
                  </a:cubicBezTo>
                  <a:cubicBezTo>
                    <a:pt x="506" y="1329"/>
                    <a:pt x="642" y="1369"/>
                    <a:pt x="777" y="1369"/>
                  </a:cubicBezTo>
                  <a:cubicBezTo>
                    <a:pt x="993" y="1369"/>
                    <a:pt x="1206" y="1266"/>
                    <a:pt x="1339" y="1075"/>
                  </a:cubicBezTo>
                  <a:cubicBezTo>
                    <a:pt x="1554" y="765"/>
                    <a:pt x="1478" y="339"/>
                    <a:pt x="1169" y="123"/>
                  </a:cubicBezTo>
                  <a:cubicBezTo>
                    <a:pt x="1050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136717" y="571390"/>
              <a:ext cx="17972" cy="30776"/>
            </a:xfrm>
            <a:custGeom>
              <a:avLst/>
              <a:gdLst/>
              <a:ahLst/>
              <a:cxnLst/>
              <a:rect l="l" t="t" r="r" b="b"/>
              <a:pathLst>
                <a:path w="546" h="935" extrusionOk="0">
                  <a:moveTo>
                    <a:pt x="137" y="1"/>
                  </a:moveTo>
                  <a:lnTo>
                    <a:pt x="137" y="1"/>
                  </a:lnTo>
                  <a:cubicBezTo>
                    <a:pt x="1" y="298"/>
                    <a:pt x="90" y="656"/>
                    <a:pt x="367" y="849"/>
                  </a:cubicBezTo>
                  <a:cubicBezTo>
                    <a:pt x="422" y="888"/>
                    <a:pt x="484" y="915"/>
                    <a:pt x="545" y="934"/>
                  </a:cubicBezTo>
                  <a:lnTo>
                    <a:pt x="1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070097" y="591303"/>
              <a:ext cx="51216" cy="45061"/>
            </a:xfrm>
            <a:custGeom>
              <a:avLst/>
              <a:gdLst/>
              <a:ahLst/>
              <a:cxnLst/>
              <a:rect l="l" t="t" r="r" b="b"/>
              <a:pathLst>
                <a:path w="1556" h="1369" extrusionOk="0">
                  <a:moveTo>
                    <a:pt x="778" y="1"/>
                  </a:moveTo>
                  <a:cubicBezTo>
                    <a:pt x="562" y="1"/>
                    <a:pt x="349" y="103"/>
                    <a:pt x="216" y="294"/>
                  </a:cubicBezTo>
                  <a:cubicBezTo>
                    <a:pt x="1" y="604"/>
                    <a:pt x="76" y="1030"/>
                    <a:pt x="386" y="1246"/>
                  </a:cubicBezTo>
                  <a:cubicBezTo>
                    <a:pt x="505" y="1329"/>
                    <a:pt x="642" y="1368"/>
                    <a:pt x="777" y="1368"/>
                  </a:cubicBezTo>
                  <a:cubicBezTo>
                    <a:pt x="993" y="1368"/>
                    <a:pt x="1206" y="1267"/>
                    <a:pt x="1338" y="1076"/>
                  </a:cubicBezTo>
                  <a:cubicBezTo>
                    <a:pt x="1555" y="766"/>
                    <a:pt x="1479" y="339"/>
                    <a:pt x="1168" y="124"/>
                  </a:cubicBezTo>
                  <a:cubicBezTo>
                    <a:pt x="1049" y="41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004135" y="558355"/>
              <a:ext cx="51183" cy="45061"/>
            </a:xfrm>
            <a:custGeom>
              <a:avLst/>
              <a:gdLst/>
              <a:ahLst/>
              <a:cxnLst/>
              <a:rect l="l" t="t" r="r" b="b"/>
              <a:pathLst>
                <a:path w="1555" h="1369" extrusionOk="0">
                  <a:moveTo>
                    <a:pt x="777" y="1"/>
                  </a:moveTo>
                  <a:cubicBezTo>
                    <a:pt x="561" y="1"/>
                    <a:pt x="349" y="103"/>
                    <a:pt x="216" y="294"/>
                  </a:cubicBezTo>
                  <a:cubicBezTo>
                    <a:pt x="0" y="603"/>
                    <a:pt x="76" y="1030"/>
                    <a:pt x="387" y="1246"/>
                  </a:cubicBezTo>
                  <a:cubicBezTo>
                    <a:pt x="506" y="1329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9" y="1076"/>
                  </a:cubicBezTo>
                  <a:cubicBezTo>
                    <a:pt x="1555" y="764"/>
                    <a:pt x="1478" y="338"/>
                    <a:pt x="1169" y="124"/>
                  </a:cubicBezTo>
                  <a:cubicBezTo>
                    <a:pt x="1049" y="40"/>
                    <a:pt x="912" y="1"/>
                    <a:pt x="7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2070097" y="789187"/>
              <a:ext cx="51216" cy="45028"/>
            </a:xfrm>
            <a:custGeom>
              <a:avLst/>
              <a:gdLst/>
              <a:ahLst/>
              <a:cxnLst/>
              <a:rect l="l" t="t" r="r" b="b"/>
              <a:pathLst>
                <a:path w="1556" h="1368" extrusionOk="0">
                  <a:moveTo>
                    <a:pt x="778" y="0"/>
                  </a:moveTo>
                  <a:cubicBezTo>
                    <a:pt x="562" y="0"/>
                    <a:pt x="349" y="102"/>
                    <a:pt x="216" y="293"/>
                  </a:cubicBezTo>
                  <a:cubicBezTo>
                    <a:pt x="1" y="603"/>
                    <a:pt x="76" y="1029"/>
                    <a:pt x="386" y="1245"/>
                  </a:cubicBezTo>
                  <a:cubicBezTo>
                    <a:pt x="505" y="1328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8" y="1075"/>
                  </a:cubicBezTo>
                  <a:cubicBezTo>
                    <a:pt x="1555" y="763"/>
                    <a:pt x="1479" y="338"/>
                    <a:pt x="1168" y="123"/>
                  </a:cubicBezTo>
                  <a:cubicBezTo>
                    <a:pt x="1049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2070097" y="723226"/>
              <a:ext cx="51216" cy="45028"/>
            </a:xfrm>
            <a:custGeom>
              <a:avLst/>
              <a:gdLst/>
              <a:ahLst/>
              <a:cxnLst/>
              <a:rect l="l" t="t" r="r" b="b"/>
              <a:pathLst>
                <a:path w="1556" h="1368" extrusionOk="0">
                  <a:moveTo>
                    <a:pt x="778" y="0"/>
                  </a:moveTo>
                  <a:cubicBezTo>
                    <a:pt x="562" y="0"/>
                    <a:pt x="349" y="102"/>
                    <a:pt x="216" y="293"/>
                  </a:cubicBezTo>
                  <a:cubicBezTo>
                    <a:pt x="1" y="602"/>
                    <a:pt x="76" y="1030"/>
                    <a:pt x="386" y="1245"/>
                  </a:cubicBezTo>
                  <a:cubicBezTo>
                    <a:pt x="505" y="1328"/>
                    <a:pt x="642" y="1368"/>
                    <a:pt x="777" y="1368"/>
                  </a:cubicBezTo>
                  <a:cubicBezTo>
                    <a:pt x="993" y="1368"/>
                    <a:pt x="1206" y="1265"/>
                    <a:pt x="1338" y="1075"/>
                  </a:cubicBezTo>
                  <a:cubicBezTo>
                    <a:pt x="1555" y="765"/>
                    <a:pt x="1479" y="338"/>
                    <a:pt x="1168" y="122"/>
                  </a:cubicBezTo>
                  <a:cubicBezTo>
                    <a:pt x="1049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06" name="Google Shape;2106;p37"/>
            <p:cNvSpPr/>
            <p:nvPr/>
          </p:nvSpPr>
          <p:spPr>
            <a:xfrm>
              <a:off x="2004135" y="690245"/>
              <a:ext cx="51183" cy="45061"/>
            </a:xfrm>
            <a:custGeom>
              <a:avLst/>
              <a:gdLst/>
              <a:ahLst/>
              <a:cxnLst/>
              <a:rect l="l" t="t" r="r" b="b"/>
              <a:pathLst>
                <a:path w="1555" h="1369" extrusionOk="0">
                  <a:moveTo>
                    <a:pt x="778" y="1"/>
                  </a:moveTo>
                  <a:cubicBezTo>
                    <a:pt x="561" y="1"/>
                    <a:pt x="349" y="103"/>
                    <a:pt x="216" y="294"/>
                  </a:cubicBezTo>
                  <a:cubicBezTo>
                    <a:pt x="0" y="603"/>
                    <a:pt x="76" y="1030"/>
                    <a:pt x="387" y="1246"/>
                  </a:cubicBezTo>
                  <a:cubicBezTo>
                    <a:pt x="506" y="1328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9" y="1076"/>
                  </a:cubicBezTo>
                  <a:cubicBezTo>
                    <a:pt x="1555" y="766"/>
                    <a:pt x="1478" y="338"/>
                    <a:pt x="1169" y="123"/>
                  </a:cubicBezTo>
                  <a:cubicBezTo>
                    <a:pt x="1049" y="40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07" name="Google Shape;2107;p37"/>
            <p:cNvSpPr/>
            <p:nvPr/>
          </p:nvSpPr>
          <p:spPr>
            <a:xfrm>
              <a:off x="2074310" y="921110"/>
              <a:ext cx="30973" cy="15733"/>
            </a:xfrm>
            <a:custGeom>
              <a:avLst/>
              <a:gdLst/>
              <a:ahLst/>
              <a:cxnLst/>
              <a:rect l="l" t="t" r="r" b="b"/>
              <a:pathLst>
                <a:path w="941" h="478" extrusionOk="0">
                  <a:moveTo>
                    <a:pt x="649" y="0"/>
                  </a:moveTo>
                  <a:cubicBezTo>
                    <a:pt x="433" y="0"/>
                    <a:pt x="221" y="102"/>
                    <a:pt x="88" y="292"/>
                  </a:cubicBezTo>
                  <a:cubicBezTo>
                    <a:pt x="48" y="350"/>
                    <a:pt x="21" y="413"/>
                    <a:pt x="1" y="477"/>
                  </a:cubicBezTo>
                  <a:lnTo>
                    <a:pt x="940" y="65"/>
                  </a:lnTo>
                  <a:cubicBezTo>
                    <a:pt x="847" y="22"/>
                    <a:pt x="748" y="0"/>
                    <a:pt x="6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08" name="Google Shape;2108;p37"/>
            <p:cNvSpPr/>
            <p:nvPr/>
          </p:nvSpPr>
          <p:spPr>
            <a:xfrm>
              <a:off x="2004135" y="888064"/>
              <a:ext cx="51183" cy="45061"/>
            </a:xfrm>
            <a:custGeom>
              <a:avLst/>
              <a:gdLst/>
              <a:ahLst/>
              <a:cxnLst/>
              <a:rect l="l" t="t" r="r" b="b"/>
              <a:pathLst>
                <a:path w="1555" h="1369" extrusionOk="0">
                  <a:moveTo>
                    <a:pt x="777" y="0"/>
                  </a:moveTo>
                  <a:cubicBezTo>
                    <a:pt x="561" y="0"/>
                    <a:pt x="349" y="103"/>
                    <a:pt x="216" y="294"/>
                  </a:cubicBezTo>
                  <a:cubicBezTo>
                    <a:pt x="0" y="603"/>
                    <a:pt x="76" y="1030"/>
                    <a:pt x="387" y="1246"/>
                  </a:cubicBezTo>
                  <a:cubicBezTo>
                    <a:pt x="506" y="1329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9" y="1076"/>
                  </a:cubicBezTo>
                  <a:cubicBezTo>
                    <a:pt x="1555" y="765"/>
                    <a:pt x="1478" y="339"/>
                    <a:pt x="1169" y="123"/>
                  </a:cubicBezTo>
                  <a:cubicBezTo>
                    <a:pt x="1049" y="40"/>
                    <a:pt x="91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09" name="Google Shape;2109;p37"/>
            <p:cNvSpPr/>
            <p:nvPr/>
          </p:nvSpPr>
          <p:spPr>
            <a:xfrm>
              <a:off x="2070097" y="855083"/>
              <a:ext cx="51216" cy="45061"/>
            </a:xfrm>
            <a:custGeom>
              <a:avLst/>
              <a:gdLst/>
              <a:ahLst/>
              <a:cxnLst/>
              <a:rect l="l" t="t" r="r" b="b"/>
              <a:pathLst>
                <a:path w="1556" h="1369" extrusionOk="0">
                  <a:moveTo>
                    <a:pt x="778" y="1"/>
                  </a:moveTo>
                  <a:cubicBezTo>
                    <a:pt x="562" y="1"/>
                    <a:pt x="349" y="103"/>
                    <a:pt x="216" y="293"/>
                  </a:cubicBezTo>
                  <a:cubicBezTo>
                    <a:pt x="1" y="604"/>
                    <a:pt x="76" y="1031"/>
                    <a:pt x="386" y="1246"/>
                  </a:cubicBezTo>
                  <a:cubicBezTo>
                    <a:pt x="506" y="1329"/>
                    <a:pt x="642" y="1369"/>
                    <a:pt x="777" y="1369"/>
                  </a:cubicBezTo>
                  <a:cubicBezTo>
                    <a:pt x="994" y="1369"/>
                    <a:pt x="1206" y="1267"/>
                    <a:pt x="1338" y="1075"/>
                  </a:cubicBezTo>
                  <a:cubicBezTo>
                    <a:pt x="1555" y="766"/>
                    <a:pt x="1479" y="339"/>
                    <a:pt x="1168" y="123"/>
                  </a:cubicBezTo>
                  <a:cubicBezTo>
                    <a:pt x="1049" y="41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10" name="Google Shape;2110;p37"/>
            <p:cNvSpPr/>
            <p:nvPr/>
          </p:nvSpPr>
          <p:spPr>
            <a:xfrm>
              <a:off x="2004135" y="822135"/>
              <a:ext cx="51183" cy="45061"/>
            </a:xfrm>
            <a:custGeom>
              <a:avLst/>
              <a:gdLst/>
              <a:ahLst/>
              <a:cxnLst/>
              <a:rect l="l" t="t" r="r" b="b"/>
              <a:pathLst>
                <a:path w="1555" h="1369" extrusionOk="0">
                  <a:moveTo>
                    <a:pt x="778" y="1"/>
                  </a:moveTo>
                  <a:cubicBezTo>
                    <a:pt x="561" y="1"/>
                    <a:pt x="349" y="103"/>
                    <a:pt x="216" y="293"/>
                  </a:cubicBezTo>
                  <a:cubicBezTo>
                    <a:pt x="0" y="603"/>
                    <a:pt x="76" y="1031"/>
                    <a:pt x="387" y="1246"/>
                  </a:cubicBezTo>
                  <a:cubicBezTo>
                    <a:pt x="506" y="1329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9" y="1075"/>
                  </a:cubicBezTo>
                  <a:cubicBezTo>
                    <a:pt x="1555" y="766"/>
                    <a:pt x="1478" y="339"/>
                    <a:pt x="1169" y="123"/>
                  </a:cubicBezTo>
                  <a:cubicBezTo>
                    <a:pt x="1049" y="41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11" name="Google Shape;2111;p37"/>
            <p:cNvSpPr/>
            <p:nvPr/>
          </p:nvSpPr>
          <p:spPr>
            <a:xfrm>
              <a:off x="2010751" y="954091"/>
              <a:ext cx="23172" cy="10533"/>
            </a:xfrm>
            <a:custGeom>
              <a:avLst/>
              <a:gdLst/>
              <a:ahLst/>
              <a:cxnLst/>
              <a:rect l="l" t="t" r="r" b="b"/>
              <a:pathLst>
                <a:path w="704" h="320" extrusionOk="0">
                  <a:moveTo>
                    <a:pt x="576" y="0"/>
                  </a:moveTo>
                  <a:cubicBezTo>
                    <a:pt x="360" y="0"/>
                    <a:pt x="149" y="102"/>
                    <a:pt x="15" y="291"/>
                  </a:cubicBezTo>
                  <a:cubicBezTo>
                    <a:pt x="8" y="301"/>
                    <a:pt x="6" y="310"/>
                    <a:pt x="1" y="320"/>
                  </a:cubicBezTo>
                  <a:lnTo>
                    <a:pt x="704" y="12"/>
                  </a:lnTo>
                  <a:cubicBezTo>
                    <a:pt x="661" y="4"/>
                    <a:pt x="619" y="0"/>
                    <a:pt x="5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12" name="Google Shape;2112;p37"/>
            <p:cNvSpPr/>
            <p:nvPr/>
          </p:nvSpPr>
          <p:spPr>
            <a:xfrm>
              <a:off x="1940840" y="205903"/>
              <a:ext cx="45653" cy="34791"/>
            </a:xfrm>
            <a:custGeom>
              <a:avLst/>
              <a:gdLst/>
              <a:ahLst/>
              <a:cxnLst/>
              <a:rect l="l" t="t" r="r" b="b"/>
              <a:pathLst>
                <a:path w="1387" h="1057" extrusionOk="0">
                  <a:moveTo>
                    <a:pt x="864" y="1"/>
                  </a:moveTo>
                  <a:cubicBezTo>
                    <a:pt x="789" y="1"/>
                    <a:pt x="712" y="15"/>
                    <a:pt x="640" y="46"/>
                  </a:cubicBezTo>
                  <a:lnTo>
                    <a:pt x="18" y="318"/>
                  </a:lnTo>
                  <a:cubicBezTo>
                    <a:pt x="1" y="552"/>
                    <a:pt x="100" y="790"/>
                    <a:pt x="306" y="934"/>
                  </a:cubicBezTo>
                  <a:cubicBezTo>
                    <a:pt x="425" y="1017"/>
                    <a:pt x="562" y="1057"/>
                    <a:pt x="697" y="1057"/>
                  </a:cubicBezTo>
                  <a:cubicBezTo>
                    <a:pt x="913" y="1057"/>
                    <a:pt x="1126" y="954"/>
                    <a:pt x="1259" y="764"/>
                  </a:cubicBezTo>
                  <a:cubicBezTo>
                    <a:pt x="1350" y="632"/>
                    <a:pt x="1386" y="479"/>
                    <a:pt x="1377" y="331"/>
                  </a:cubicBezTo>
                  <a:cubicBezTo>
                    <a:pt x="1283" y="124"/>
                    <a:pt x="1078" y="1"/>
                    <a:pt x="8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13" name="Google Shape;2113;p37"/>
            <p:cNvSpPr/>
            <p:nvPr/>
          </p:nvSpPr>
          <p:spPr>
            <a:xfrm>
              <a:off x="2004135" y="360504"/>
              <a:ext cx="51183" cy="45061"/>
            </a:xfrm>
            <a:custGeom>
              <a:avLst/>
              <a:gdLst/>
              <a:ahLst/>
              <a:cxnLst/>
              <a:rect l="l" t="t" r="r" b="b"/>
              <a:pathLst>
                <a:path w="1555" h="1369" extrusionOk="0">
                  <a:moveTo>
                    <a:pt x="779" y="0"/>
                  </a:moveTo>
                  <a:cubicBezTo>
                    <a:pt x="563" y="0"/>
                    <a:pt x="350" y="102"/>
                    <a:pt x="218" y="294"/>
                  </a:cubicBezTo>
                  <a:cubicBezTo>
                    <a:pt x="0" y="604"/>
                    <a:pt x="78" y="1030"/>
                    <a:pt x="388" y="1246"/>
                  </a:cubicBezTo>
                  <a:cubicBezTo>
                    <a:pt x="507" y="1328"/>
                    <a:pt x="643" y="1368"/>
                    <a:pt x="778" y="1368"/>
                  </a:cubicBezTo>
                  <a:cubicBezTo>
                    <a:pt x="994" y="1368"/>
                    <a:pt x="1207" y="1266"/>
                    <a:pt x="1340" y="1076"/>
                  </a:cubicBezTo>
                  <a:cubicBezTo>
                    <a:pt x="1555" y="765"/>
                    <a:pt x="1479" y="338"/>
                    <a:pt x="1170" y="123"/>
                  </a:cubicBezTo>
                  <a:cubicBezTo>
                    <a:pt x="1051" y="40"/>
                    <a:pt x="914" y="0"/>
                    <a:pt x="7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14" name="Google Shape;2114;p37"/>
            <p:cNvSpPr/>
            <p:nvPr/>
          </p:nvSpPr>
          <p:spPr>
            <a:xfrm>
              <a:off x="1938240" y="393452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7" y="1"/>
                  </a:moveTo>
                  <a:cubicBezTo>
                    <a:pt x="561" y="1"/>
                    <a:pt x="348" y="103"/>
                    <a:pt x="215" y="294"/>
                  </a:cubicBezTo>
                  <a:cubicBezTo>
                    <a:pt x="0" y="603"/>
                    <a:pt x="76" y="1030"/>
                    <a:pt x="385" y="1246"/>
                  </a:cubicBezTo>
                  <a:cubicBezTo>
                    <a:pt x="504" y="1329"/>
                    <a:pt x="641" y="1368"/>
                    <a:pt x="776" y="1368"/>
                  </a:cubicBezTo>
                  <a:cubicBezTo>
                    <a:pt x="992" y="1368"/>
                    <a:pt x="1205" y="1266"/>
                    <a:pt x="1338" y="1076"/>
                  </a:cubicBezTo>
                  <a:cubicBezTo>
                    <a:pt x="1553" y="766"/>
                    <a:pt x="1477" y="341"/>
                    <a:pt x="1167" y="123"/>
                  </a:cubicBezTo>
                  <a:cubicBezTo>
                    <a:pt x="1048" y="41"/>
                    <a:pt x="91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15" name="Google Shape;2115;p37"/>
            <p:cNvSpPr/>
            <p:nvPr/>
          </p:nvSpPr>
          <p:spPr>
            <a:xfrm>
              <a:off x="2004135" y="296353"/>
              <a:ext cx="34857" cy="43217"/>
            </a:xfrm>
            <a:custGeom>
              <a:avLst/>
              <a:gdLst/>
              <a:ahLst/>
              <a:cxnLst/>
              <a:rect l="l" t="t" r="r" b="b"/>
              <a:pathLst>
                <a:path w="1059" h="1313" extrusionOk="0">
                  <a:moveTo>
                    <a:pt x="511" y="1"/>
                  </a:moveTo>
                  <a:cubicBezTo>
                    <a:pt x="397" y="51"/>
                    <a:pt x="293" y="129"/>
                    <a:pt x="216" y="239"/>
                  </a:cubicBezTo>
                  <a:cubicBezTo>
                    <a:pt x="0" y="549"/>
                    <a:pt x="76" y="976"/>
                    <a:pt x="387" y="1191"/>
                  </a:cubicBezTo>
                  <a:cubicBezTo>
                    <a:pt x="504" y="1274"/>
                    <a:pt x="639" y="1313"/>
                    <a:pt x="772" y="1313"/>
                  </a:cubicBezTo>
                  <a:cubicBezTo>
                    <a:pt x="870" y="1313"/>
                    <a:pt x="968" y="1292"/>
                    <a:pt x="1058" y="1251"/>
                  </a:cubicBezTo>
                  <a:lnTo>
                    <a:pt x="5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16" name="Google Shape;2116;p37"/>
            <p:cNvSpPr/>
            <p:nvPr/>
          </p:nvSpPr>
          <p:spPr>
            <a:xfrm>
              <a:off x="1938240" y="327523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7" y="1"/>
                  </a:moveTo>
                  <a:cubicBezTo>
                    <a:pt x="561" y="1"/>
                    <a:pt x="348" y="103"/>
                    <a:pt x="215" y="293"/>
                  </a:cubicBezTo>
                  <a:cubicBezTo>
                    <a:pt x="0" y="604"/>
                    <a:pt x="76" y="1031"/>
                    <a:pt x="385" y="1246"/>
                  </a:cubicBezTo>
                  <a:cubicBezTo>
                    <a:pt x="504" y="1329"/>
                    <a:pt x="641" y="1369"/>
                    <a:pt x="776" y="1369"/>
                  </a:cubicBezTo>
                  <a:cubicBezTo>
                    <a:pt x="993" y="1369"/>
                    <a:pt x="1205" y="1266"/>
                    <a:pt x="1338" y="1075"/>
                  </a:cubicBezTo>
                  <a:cubicBezTo>
                    <a:pt x="1553" y="765"/>
                    <a:pt x="1477" y="339"/>
                    <a:pt x="1167" y="123"/>
                  </a:cubicBezTo>
                  <a:cubicBezTo>
                    <a:pt x="1048" y="41"/>
                    <a:pt x="91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17" name="Google Shape;2117;p37"/>
            <p:cNvSpPr/>
            <p:nvPr/>
          </p:nvSpPr>
          <p:spPr>
            <a:xfrm>
              <a:off x="1938240" y="261628"/>
              <a:ext cx="51150" cy="45028"/>
            </a:xfrm>
            <a:custGeom>
              <a:avLst/>
              <a:gdLst/>
              <a:ahLst/>
              <a:cxnLst/>
              <a:rect l="l" t="t" r="r" b="b"/>
              <a:pathLst>
                <a:path w="1554" h="1368" extrusionOk="0">
                  <a:moveTo>
                    <a:pt x="777" y="0"/>
                  </a:moveTo>
                  <a:cubicBezTo>
                    <a:pt x="561" y="0"/>
                    <a:pt x="347" y="102"/>
                    <a:pt x="215" y="293"/>
                  </a:cubicBezTo>
                  <a:cubicBezTo>
                    <a:pt x="0" y="603"/>
                    <a:pt x="76" y="1028"/>
                    <a:pt x="385" y="1245"/>
                  </a:cubicBezTo>
                  <a:cubicBezTo>
                    <a:pt x="504" y="1328"/>
                    <a:pt x="641" y="1368"/>
                    <a:pt x="776" y="1368"/>
                  </a:cubicBezTo>
                  <a:cubicBezTo>
                    <a:pt x="992" y="1368"/>
                    <a:pt x="1205" y="1266"/>
                    <a:pt x="1338" y="1075"/>
                  </a:cubicBezTo>
                  <a:cubicBezTo>
                    <a:pt x="1553" y="764"/>
                    <a:pt x="1477" y="338"/>
                    <a:pt x="1167" y="123"/>
                  </a:cubicBezTo>
                  <a:cubicBezTo>
                    <a:pt x="1048" y="40"/>
                    <a:pt x="91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18" name="Google Shape;2118;p37"/>
            <p:cNvSpPr/>
            <p:nvPr/>
          </p:nvSpPr>
          <p:spPr>
            <a:xfrm>
              <a:off x="2004168" y="492394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8" y="0"/>
                  </a:moveTo>
                  <a:cubicBezTo>
                    <a:pt x="562" y="0"/>
                    <a:pt x="349" y="103"/>
                    <a:pt x="217" y="293"/>
                  </a:cubicBezTo>
                  <a:cubicBezTo>
                    <a:pt x="1" y="603"/>
                    <a:pt x="77" y="1030"/>
                    <a:pt x="387" y="1246"/>
                  </a:cubicBezTo>
                  <a:cubicBezTo>
                    <a:pt x="506" y="1329"/>
                    <a:pt x="642" y="1369"/>
                    <a:pt x="777" y="1369"/>
                  </a:cubicBezTo>
                  <a:cubicBezTo>
                    <a:pt x="993" y="1369"/>
                    <a:pt x="1206" y="1266"/>
                    <a:pt x="1339" y="1075"/>
                  </a:cubicBezTo>
                  <a:cubicBezTo>
                    <a:pt x="1554" y="766"/>
                    <a:pt x="1478" y="338"/>
                    <a:pt x="1169" y="123"/>
                  </a:cubicBezTo>
                  <a:cubicBezTo>
                    <a:pt x="1050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19" name="Google Shape;2119;p37"/>
            <p:cNvSpPr/>
            <p:nvPr/>
          </p:nvSpPr>
          <p:spPr>
            <a:xfrm>
              <a:off x="1938240" y="525342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7" y="1"/>
                  </a:moveTo>
                  <a:cubicBezTo>
                    <a:pt x="561" y="1"/>
                    <a:pt x="348" y="103"/>
                    <a:pt x="215" y="293"/>
                  </a:cubicBezTo>
                  <a:cubicBezTo>
                    <a:pt x="0" y="603"/>
                    <a:pt x="76" y="1031"/>
                    <a:pt x="385" y="1246"/>
                  </a:cubicBezTo>
                  <a:cubicBezTo>
                    <a:pt x="504" y="1329"/>
                    <a:pt x="641" y="1368"/>
                    <a:pt x="776" y="1368"/>
                  </a:cubicBezTo>
                  <a:cubicBezTo>
                    <a:pt x="992" y="1368"/>
                    <a:pt x="1205" y="1266"/>
                    <a:pt x="1338" y="1075"/>
                  </a:cubicBezTo>
                  <a:cubicBezTo>
                    <a:pt x="1553" y="766"/>
                    <a:pt x="1477" y="340"/>
                    <a:pt x="1167" y="123"/>
                  </a:cubicBezTo>
                  <a:cubicBezTo>
                    <a:pt x="1048" y="41"/>
                    <a:pt x="912" y="1"/>
                    <a:pt x="7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20" name="Google Shape;2120;p37"/>
            <p:cNvSpPr/>
            <p:nvPr/>
          </p:nvSpPr>
          <p:spPr>
            <a:xfrm>
              <a:off x="1938240" y="459413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7" y="1"/>
                  </a:moveTo>
                  <a:cubicBezTo>
                    <a:pt x="561" y="1"/>
                    <a:pt x="348" y="103"/>
                    <a:pt x="215" y="294"/>
                  </a:cubicBezTo>
                  <a:cubicBezTo>
                    <a:pt x="0" y="604"/>
                    <a:pt x="76" y="1030"/>
                    <a:pt x="385" y="1246"/>
                  </a:cubicBezTo>
                  <a:cubicBezTo>
                    <a:pt x="504" y="1329"/>
                    <a:pt x="641" y="1369"/>
                    <a:pt x="776" y="1369"/>
                  </a:cubicBezTo>
                  <a:cubicBezTo>
                    <a:pt x="992" y="1369"/>
                    <a:pt x="1205" y="1267"/>
                    <a:pt x="1338" y="1076"/>
                  </a:cubicBezTo>
                  <a:cubicBezTo>
                    <a:pt x="1553" y="765"/>
                    <a:pt x="1477" y="339"/>
                    <a:pt x="1167" y="124"/>
                  </a:cubicBezTo>
                  <a:cubicBezTo>
                    <a:pt x="1048" y="41"/>
                    <a:pt x="91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21" name="Google Shape;2121;p37"/>
            <p:cNvSpPr/>
            <p:nvPr/>
          </p:nvSpPr>
          <p:spPr>
            <a:xfrm>
              <a:off x="1872278" y="624284"/>
              <a:ext cx="51183" cy="45061"/>
            </a:xfrm>
            <a:custGeom>
              <a:avLst/>
              <a:gdLst/>
              <a:ahLst/>
              <a:cxnLst/>
              <a:rect l="l" t="t" r="r" b="b"/>
              <a:pathLst>
                <a:path w="1555" h="1369" extrusionOk="0">
                  <a:moveTo>
                    <a:pt x="778" y="0"/>
                  </a:moveTo>
                  <a:cubicBezTo>
                    <a:pt x="562" y="0"/>
                    <a:pt x="349" y="102"/>
                    <a:pt x="217" y="293"/>
                  </a:cubicBezTo>
                  <a:cubicBezTo>
                    <a:pt x="1" y="603"/>
                    <a:pt x="76" y="1029"/>
                    <a:pt x="387" y="1245"/>
                  </a:cubicBezTo>
                  <a:cubicBezTo>
                    <a:pt x="506" y="1329"/>
                    <a:pt x="642" y="1369"/>
                    <a:pt x="776" y="1369"/>
                  </a:cubicBezTo>
                  <a:cubicBezTo>
                    <a:pt x="993" y="1369"/>
                    <a:pt x="1205" y="1266"/>
                    <a:pt x="1339" y="1075"/>
                  </a:cubicBezTo>
                  <a:cubicBezTo>
                    <a:pt x="1554" y="765"/>
                    <a:pt x="1479" y="339"/>
                    <a:pt x="1169" y="123"/>
                  </a:cubicBezTo>
                  <a:cubicBezTo>
                    <a:pt x="1050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22" name="Google Shape;2122;p37"/>
            <p:cNvSpPr/>
            <p:nvPr/>
          </p:nvSpPr>
          <p:spPr>
            <a:xfrm>
              <a:off x="1938240" y="591303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7" y="1"/>
                  </a:moveTo>
                  <a:cubicBezTo>
                    <a:pt x="561" y="1"/>
                    <a:pt x="348" y="103"/>
                    <a:pt x="215" y="294"/>
                  </a:cubicBezTo>
                  <a:cubicBezTo>
                    <a:pt x="0" y="604"/>
                    <a:pt x="76" y="1030"/>
                    <a:pt x="385" y="1246"/>
                  </a:cubicBezTo>
                  <a:cubicBezTo>
                    <a:pt x="504" y="1329"/>
                    <a:pt x="641" y="1368"/>
                    <a:pt x="776" y="1368"/>
                  </a:cubicBezTo>
                  <a:cubicBezTo>
                    <a:pt x="992" y="1368"/>
                    <a:pt x="1205" y="1267"/>
                    <a:pt x="1338" y="1076"/>
                  </a:cubicBezTo>
                  <a:cubicBezTo>
                    <a:pt x="1553" y="766"/>
                    <a:pt x="1477" y="339"/>
                    <a:pt x="1167" y="124"/>
                  </a:cubicBezTo>
                  <a:cubicBezTo>
                    <a:pt x="1048" y="41"/>
                    <a:pt x="912" y="1"/>
                    <a:pt x="7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23" name="Google Shape;2123;p37"/>
            <p:cNvSpPr/>
            <p:nvPr/>
          </p:nvSpPr>
          <p:spPr>
            <a:xfrm>
              <a:off x="1872245" y="558355"/>
              <a:ext cx="51216" cy="45061"/>
            </a:xfrm>
            <a:custGeom>
              <a:avLst/>
              <a:gdLst/>
              <a:ahLst/>
              <a:cxnLst/>
              <a:rect l="l" t="t" r="r" b="b"/>
              <a:pathLst>
                <a:path w="1556" h="1369" extrusionOk="0">
                  <a:moveTo>
                    <a:pt x="777" y="1"/>
                  </a:moveTo>
                  <a:cubicBezTo>
                    <a:pt x="561" y="1"/>
                    <a:pt x="349" y="103"/>
                    <a:pt x="216" y="294"/>
                  </a:cubicBezTo>
                  <a:cubicBezTo>
                    <a:pt x="1" y="603"/>
                    <a:pt x="76" y="1030"/>
                    <a:pt x="386" y="1246"/>
                  </a:cubicBezTo>
                  <a:cubicBezTo>
                    <a:pt x="505" y="1329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8" y="1076"/>
                  </a:cubicBezTo>
                  <a:cubicBezTo>
                    <a:pt x="1555" y="764"/>
                    <a:pt x="1479" y="338"/>
                    <a:pt x="1168" y="124"/>
                  </a:cubicBezTo>
                  <a:cubicBezTo>
                    <a:pt x="1049" y="40"/>
                    <a:pt x="912" y="1"/>
                    <a:pt x="7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24" name="Google Shape;2124;p37"/>
            <p:cNvSpPr/>
            <p:nvPr/>
          </p:nvSpPr>
          <p:spPr>
            <a:xfrm>
              <a:off x="2004168" y="756174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8" y="0"/>
                  </a:moveTo>
                  <a:cubicBezTo>
                    <a:pt x="562" y="0"/>
                    <a:pt x="349" y="102"/>
                    <a:pt x="217" y="293"/>
                  </a:cubicBezTo>
                  <a:cubicBezTo>
                    <a:pt x="1" y="604"/>
                    <a:pt x="77" y="1030"/>
                    <a:pt x="387" y="1245"/>
                  </a:cubicBezTo>
                  <a:cubicBezTo>
                    <a:pt x="506" y="1329"/>
                    <a:pt x="642" y="1369"/>
                    <a:pt x="777" y="1369"/>
                  </a:cubicBezTo>
                  <a:cubicBezTo>
                    <a:pt x="993" y="1369"/>
                    <a:pt x="1206" y="1266"/>
                    <a:pt x="1339" y="1075"/>
                  </a:cubicBezTo>
                  <a:cubicBezTo>
                    <a:pt x="1554" y="765"/>
                    <a:pt x="1478" y="339"/>
                    <a:pt x="1169" y="123"/>
                  </a:cubicBezTo>
                  <a:cubicBezTo>
                    <a:pt x="1050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25" name="Google Shape;2125;p37"/>
            <p:cNvSpPr/>
            <p:nvPr/>
          </p:nvSpPr>
          <p:spPr>
            <a:xfrm>
              <a:off x="1872278" y="756174"/>
              <a:ext cx="51183" cy="45061"/>
            </a:xfrm>
            <a:custGeom>
              <a:avLst/>
              <a:gdLst/>
              <a:ahLst/>
              <a:cxnLst/>
              <a:rect l="l" t="t" r="r" b="b"/>
              <a:pathLst>
                <a:path w="1555" h="1369" extrusionOk="0">
                  <a:moveTo>
                    <a:pt x="778" y="0"/>
                  </a:moveTo>
                  <a:cubicBezTo>
                    <a:pt x="562" y="0"/>
                    <a:pt x="349" y="102"/>
                    <a:pt x="217" y="293"/>
                  </a:cubicBezTo>
                  <a:cubicBezTo>
                    <a:pt x="1" y="604"/>
                    <a:pt x="76" y="1030"/>
                    <a:pt x="387" y="1245"/>
                  </a:cubicBezTo>
                  <a:cubicBezTo>
                    <a:pt x="506" y="1329"/>
                    <a:pt x="642" y="1369"/>
                    <a:pt x="777" y="1369"/>
                  </a:cubicBezTo>
                  <a:cubicBezTo>
                    <a:pt x="993" y="1369"/>
                    <a:pt x="1206" y="1266"/>
                    <a:pt x="1339" y="1075"/>
                  </a:cubicBezTo>
                  <a:cubicBezTo>
                    <a:pt x="1554" y="765"/>
                    <a:pt x="1479" y="339"/>
                    <a:pt x="1169" y="123"/>
                  </a:cubicBezTo>
                  <a:cubicBezTo>
                    <a:pt x="1050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26" name="Google Shape;2126;p37"/>
            <p:cNvSpPr/>
            <p:nvPr/>
          </p:nvSpPr>
          <p:spPr>
            <a:xfrm>
              <a:off x="1938240" y="723193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7" y="1"/>
                  </a:moveTo>
                  <a:cubicBezTo>
                    <a:pt x="561" y="1"/>
                    <a:pt x="347" y="103"/>
                    <a:pt x="215" y="294"/>
                  </a:cubicBezTo>
                  <a:cubicBezTo>
                    <a:pt x="0" y="605"/>
                    <a:pt x="76" y="1031"/>
                    <a:pt x="385" y="1246"/>
                  </a:cubicBezTo>
                  <a:cubicBezTo>
                    <a:pt x="504" y="1329"/>
                    <a:pt x="641" y="1369"/>
                    <a:pt x="776" y="1369"/>
                  </a:cubicBezTo>
                  <a:cubicBezTo>
                    <a:pt x="992" y="1369"/>
                    <a:pt x="1205" y="1266"/>
                    <a:pt x="1338" y="1076"/>
                  </a:cubicBezTo>
                  <a:cubicBezTo>
                    <a:pt x="1553" y="766"/>
                    <a:pt x="1477" y="339"/>
                    <a:pt x="1167" y="123"/>
                  </a:cubicBezTo>
                  <a:cubicBezTo>
                    <a:pt x="1048" y="41"/>
                    <a:pt x="91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27" name="Google Shape;2127;p37"/>
            <p:cNvSpPr/>
            <p:nvPr/>
          </p:nvSpPr>
          <p:spPr>
            <a:xfrm>
              <a:off x="1872245" y="690245"/>
              <a:ext cx="51216" cy="45061"/>
            </a:xfrm>
            <a:custGeom>
              <a:avLst/>
              <a:gdLst/>
              <a:ahLst/>
              <a:cxnLst/>
              <a:rect l="l" t="t" r="r" b="b"/>
              <a:pathLst>
                <a:path w="1556" h="1369" extrusionOk="0">
                  <a:moveTo>
                    <a:pt x="778" y="1"/>
                  </a:moveTo>
                  <a:cubicBezTo>
                    <a:pt x="562" y="1"/>
                    <a:pt x="349" y="103"/>
                    <a:pt x="216" y="294"/>
                  </a:cubicBezTo>
                  <a:cubicBezTo>
                    <a:pt x="1" y="603"/>
                    <a:pt x="76" y="1030"/>
                    <a:pt x="386" y="1246"/>
                  </a:cubicBezTo>
                  <a:cubicBezTo>
                    <a:pt x="505" y="1328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8" y="1076"/>
                  </a:cubicBezTo>
                  <a:cubicBezTo>
                    <a:pt x="1555" y="766"/>
                    <a:pt x="1479" y="338"/>
                    <a:pt x="1168" y="123"/>
                  </a:cubicBezTo>
                  <a:cubicBezTo>
                    <a:pt x="1049" y="40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28" name="Google Shape;2128;p37"/>
            <p:cNvSpPr/>
            <p:nvPr/>
          </p:nvSpPr>
          <p:spPr>
            <a:xfrm>
              <a:off x="1938240" y="657265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7" y="1"/>
                  </a:moveTo>
                  <a:cubicBezTo>
                    <a:pt x="560" y="1"/>
                    <a:pt x="347" y="103"/>
                    <a:pt x="215" y="293"/>
                  </a:cubicBezTo>
                  <a:cubicBezTo>
                    <a:pt x="0" y="604"/>
                    <a:pt x="76" y="1031"/>
                    <a:pt x="385" y="1246"/>
                  </a:cubicBezTo>
                  <a:cubicBezTo>
                    <a:pt x="504" y="1329"/>
                    <a:pt x="641" y="1369"/>
                    <a:pt x="776" y="1369"/>
                  </a:cubicBezTo>
                  <a:cubicBezTo>
                    <a:pt x="993" y="1369"/>
                    <a:pt x="1205" y="1266"/>
                    <a:pt x="1338" y="1075"/>
                  </a:cubicBezTo>
                  <a:cubicBezTo>
                    <a:pt x="1553" y="766"/>
                    <a:pt x="1477" y="339"/>
                    <a:pt x="1167" y="123"/>
                  </a:cubicBezTo>
                  <a:cubicBezTo>
                    <a:pt x="1048" y="41"/>
                    <a:pt x="91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29" name="Google Shape;2129;p37"/>
            <p:cNvSpPr/>
            <p:nvPr/>
          </p:nvSpPr>
          <p:spPr>
            <a:xfrm>
              <a:off x="1938240" y="855149"/>
              <a:ext cx="51150" cy="45028"/>
            </a:xfrm>
            <a:custGeom>
              <a:avLst/>
              <a:gdLst/>
              <a:ahLst/>
              <a:cxnLst/>
              <a:rect l="l" t="t" r="r" b="b"/>
              <a:pathLst>
                <a:path w="1554" h="1368" extrusionOk="0">
                  <a:moveTo>
                    <a:pt x="777" y="0"/>
                  </a:moveTo>
                  <a:cubicBezTo>
                    <a:pt x="560" y="0"/>
                    <a:pt x="347" y="102"/>
                    <a:pt x="215" y="293"/>
                  </a:cubicBezTo>
                  <a:cubicBezTo>
                    <a:pt x="0" y="603"/>
                    <a:pt x="76" y="1029"/>
                    <a:pt x="385" y="1245"/>
                  </a:cubicBezTo>
                  <a:cubicBezTo>
                    <a:pt x="504" y="1328"/>
                    <a:pt x="641" y="1368"/>
                    <a:pt x="776" y="1368"/>
                  </a:cubicBezTo>
                  <a:cubicBezTo>
                    <a:pt x="993" y="1368"/>
                    <a:pt x="1205" y="1266"/>
                    <a:pt x="1338" y="1075"/>
                  </a:cubicBezTo>
                  <a:cubicBezTo>
                    <a:pt x="1553" y="765"/>
                    <a:pt x="1477" y="338"/>
                    <a:pt x="1167" y="122"/>
                  </a:cubicBezTo>
                  <a:cubicBezTo>
                    <a:pt x="1048" y="40"/>
                    <a:pt x="91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30" name="Google Shape;2130;p37"/>
            <p:cNvSpPr/>
            <p:nvPr/>
          </p:nvSpPr>
          <p:spPr>
            <a:xfrm>
              <a:off x="1872245" y="822135"/>
              <a:ext cx="51216" cy="45061"/>
            </a:xfrm>
            <a:custGeom>
              <a:avLst/>
              <a:gdLst/>
              <a:ahLst/>
              <a:cxnLst/>
              <a:rect l="l" t="t" r="r" b="b"/>
              <a:pathLst>
                <a:path w="1556" h="1369" extrusionOk="0">
                  <a:moveTo>
                    <a:pt x="778" y="1"/>
                  </a:moveTo>
                  <a:cubicBezTo>
                    <a:pt x="561" y="1"/>
                    <a:pt x="349" y="103"/>
                    <a:pt x="216" y="293"/>
                  </a:cubicBezTo>
                  <a:cubicBezTo>
                    <a:pt x="1" y="603"/>
                    <a:pt x="76" y="1031"/>
                    <a:pt x="386" y="1246"/>
                  </a:cubicBezTo>
                  <a:cubicBezTo>
                    <a:pt x="505" y="1329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8" y="1075"/>
                  </a:cubicBezTo>
                  <a:cubicBezTo>
                    <a:pt x="1555" y="766"/>
                    <a:pt x="1479" y="339"/>
                    <a:pt x="1168" y="123"/>
                  </a:cubicBezTo>
                  <a:cubicBezTo>
                    <a:pt x="1049" y="41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31" name="Google Shape;2131;p37"/>
            <p:cNvSpPr/>
            <p:nvPr/>
          </p:nvSpPr>
          <p:spPr>
            <a:xfrm>
              <a:off x="1938240" y="789155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6" y="1"/>
                  </a:moveTo>
                  <a:cubicBezTo>
                    <a:pt x="560" y="1"/>
                    <a:pt x="347" y="103"/>
                    <a:pt x="215" y="294"/>
                  </a:cubicBezTo>
                  <a:cubicBezTo>
                    <a:pt x="0" y="604"/>
                    <a:pt x="76" y="1030"/>
                    <a:pt x="385" y="1246"/>
                  </a:cubicBezTo>
                  <a:cubicBezTo>
                    <a:pt x="504" y="1329"/>
                    <a:pt x="641" y="1369"/>
                    <a:pt x="776" y="1369"/>
                  </a:cubicBezTo>
                  <a:cubicBezTo>
                    <a:pt x="992" y="1369"/>
                    <a:pt x="1205" y="1267"/>
                    <a:pt x="1338" y="1076"/>
                  </a:cubicBezTo>
                  <a:cubicBezTo>
                    <a:pt x="1553" y="765"/>
                    <a:pt x="1477" y="339"/>
                    <a:pt x="1167" y="124"/>
                  </a:cubicBezTo>
                  <a:cubicBezTo>
                    <a:pt x="1048" y="41"/>
                    <a:pt x="912" y="1"/>
                    <a:pt x="7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32" name="Google Shape;2132;p37"/>
            <p:cNvSpPr/>
            <p:nvPr/>
          </p:nvSpPr>
          <p:spPr>
            <a:xfrm>
              <a:off x="1953381" y="988290"/>
              <a:ext cx="3259" cy="1415"/>
            </a:xfrm>
            <a:custGeom>
              <a:avLst/>
              <a:gdLst/>
              <a:ahLst/>
              <a:cxnLst/>
              <a:rect l="l" t="t" r="r" b="b"/>
              <a:pathLst>
                <a:path w="99" h="43" extrusionOk="0">
                  <a:moveTo>
                    <a:pt x="99" y="0"/>
                  </a:moveTo>
                  <a:lnTo>
                    <a:pt x="99" y="0"/>
                  </a:lnTo>
                  <a:cubicBezTo>
                    <a:pt x="65" y="11"/>
                    <a:pt x="33" y="27"/>
                    <a:pt x="1" y="43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33" name="Google Shape;2133;p37"/>
            <p:cNvSpPr/>
            <p:nvPr/>
          </p:nvSpPr>
          <p:spPr>
            <a:xfrm>
              <a:off x="1872245" y="954025"/>
              <a:ext cx="51216" cy="45061"/>
            </a:xfrm>
            <a:custGeom>
              <a:avLst/>
              <a:gdLst/>
              <a:ahLst/>
              <a:cxnLst/>
              <a:rect l="l" t="t" r="r" b="b"/>
              <a:pathLst>
                <a:path w="1556" h="1369" extrusionOk="0">
                  <a:moveTo>
                    <a:pt x="778" y="1"/>
                  </a:moveTo>
                  <a:cubicBezTo>
                    <a:pt x="561" y="1"/>
                    <a:pt x="349" y="102"/>
                    <a:pt x="216" y="293"/>
                  </a:cubicBezTo>
                  <a:cubicBezTo>
                    <a:pt x="1" y="604"/>
                    <a:pt x="76" y="1030"/>
                    <a:pt x="386" y="1245"/>
                  </a:cubicBezTo>
                  <a:cubicBezTo>
                    <a:pt x="505" y="1328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8" y="1075"/>
                  </a:cubicBezTo>
                  <a:cubicBezTo>
                    <a:pt x="1555" y="765"/>
                    <a:pt x="1479" y="339"/>
                    <a:pt x="1168" y="123"/>
                  </a:cubicBezTo>
                  <a:cubicBezTo>
                    <a:pt x="1049" y="40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34" name="Google Shape;2134;p37"/>
            <p:cNvSpPr/>
            <p:nvPr/>
          </p:nvSpPr>
          <p:spPr>
            <a:xfrm>
              <a:off x="1938240" y="921077"/>
              <a:ext cx="51150" cy="45028"/>
            </a:xfrm>
            <a:custGeom>
              <a:avLst/>
              <a:gdLst/>
              <a:ahLst/>
              <a:cxnLst/>
              <a:rect l="l" t="t" r="r" b="b"/>
              <a:pathLst>
                <a:path w="1554" h="1368" extrusionOk="0">
                  <a:moveTo>
                    <a:pt x="777" y="0"/>
                  </a:moveTo>
                  <a:cubicBezTo>
                    <a:pt x="561" y="0"/>
                    <a:pt x="348" y="102"/>
                    <a:pt x="215" y="293"/>
                  </a:cubicBezTo>
                  <a:cubicBezTo>
                    <a:pt x="0" y="603"/>
                    <a:pt x="76" y="1030"/>
                    <a:pt x="385" y="1245"/>
                  </a:cubicBezTo>
                  <a:cubicBezTo>
                    <a:pt x="504" y="1328"/>
                    <a:pt x="641" y="1368"/>
                    <a:pt x="776" y="1368"/>
                  </a:cubicBezTo>
                  <a:cubicBezTo>
                    <a:pt x="992" y="1368"/>
                    <a:pt x="1205" y="1266"/>
                    <a:pt x="1338" y="1075"/>
                  </a:cubicBezTo>
                  <a:cubicBezTo>
                    <a:pt x="1553" y="764"/>
                    <a:pt x="1477" y="339"/>
                    <a:pt x="1167" y="123"/>
                  </a:cubicBezTo>
                  <a:cubicBezTo>
                    <a:pt x="1048" y="40"/>
                    <a:pt x="91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35" name="Google Shape;2135;p37"/>
            <p:cNvSpPr/>
            <p:nvPr/>
          </p:nvSpPr>
          <p:spPr>
            <a:xfrm>
              <a:off x="1873694" y="231050"/>
              <a:ext cx="49767" cy="42592"/>
            </a:xfrm>
            <a:custGeom>
              <a:avLst/>
              <a:gdLst/>
              <a:ahLst/>
              <a:cxnLst/>
              <a:rect l="l" t="t" r="r" b="b"/>
              <a:pathLst>
                <a:path w="1512" h="1294" extrusionOk="0">
                  <a:moveTo>
                    <a:pt x="1039" y="1"/>
                  </a:moveTo>
                  <a:lnTo>
                    <a:pt x="81" y="420"/>
                  </a:lnTo>
                  <a:cubicBezTo>
                    <a:pt x="0" y="694"/>
                    <a:pt x="96" y="1000"/>
                    <a:pt x="344" y="1171"/>
                  </a:cubicBezTo>
                  <a:cubicBezTo>
                    <a:pt x="463" y="1254"/>
                    <a:pt x="600" y="1294"/>
                    <a:pt x="735" y="1294"/>
                  </a:cubicBezTo>
                  <a:cubicBezTo>
                    <a:pt x="951" y="1294"/>
                    <a:pt x="1163" y="1192"/>
                    <a:pt x="1296" y="1001"/>
                  </a:cubicBezTo>
                  <a:cubicBezTo>
                    <a:pt x="1511" y="691"/>
                    <a:pt x="1436" y="264"/>
                    <a:pt x="1126" y="49"/>
                  </a:cubicBezTo>
                  <a:cubicBezTo>
                    <a:pt x="1097" y="30"/>
                    <a:pt x="1069" y="16"/>
                    <a:pt x="10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36" name="Google Shape;2136;p37"/>
            <p:cNvSpPr/>
            <p:nvPr/>
          </p:nvSpPr>
          <p:spPr>
            <a:xfrm>
              <a:off x="1806646" y="262154"/>
              <a:ext cx="50821" cy="44501"/>
            </a:xfrm>
            <a:custGeom>
              <a:avLst/>
              <a:gdLst/>
              <a:ahLst/>
              <a:cxnLst/>
              <a:rect l="l" t="t" r="r" b="b"/>
              <a:pathLst>
                <a:path w="1544" h="1352" extrusionOk="0">
                  <a:moveTo>
                    <a:pt x="916" y="0"/>
                  </a:moveTo>
                  <a:lnTo>
                    <a:pt x="182" y="321"/>
                  </a:lnTo>
                  <a:cubicBezTo>
                    <a:pt x="1" y="627"/>
                    <a:pt x="81" y="1023"/>
                    <a:pt x="377" y="1229"/>
                  </a:cubicBezTo>
                  <a:cubicBezTo>
                    <a:pt x="496" y="1312"/>
                    <a:pt x="632" y="1352"/>
                    <a:pt x="767" y="1352"/>
                  </a:cubicBezTo>
                  <a:cubicBezTo>
                    <a:pt x="983" y="1352"/>
                    <a:pt x="1196" y="1250"/>
                    <a:pt x="1329" y="1059"/>
                  </a:cubicBezTo>
                  <a:cubicBezTo>
                    <a:pt x="1544" y="748"/>
                    <a:pt x="1468" y="322"/>
                    <a:pt x="1159" y="107"/>
                  </a:cubicBezTo>
                  <a:cubicBezTo>
                    <a:pt x="1083" y="54"/>
                    <a:pt x="1000" y="18"/>
                    <a:pt x="9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37" name="Google Shape;2137;p37"/>
            <p:cNvSpPr/>
            <p:nvPr/>
          </p:nvSpPr>
          <p:spPr>
            <a:xfrm>
              <a:off x="1872245" y="360504"/>
              <a:ext cx="51216" cy="45061"/>
            </a:xfrm>
            <a:custGeom>
              <a:avLst/>
              <a:gdLst/>
              <a:ahLst/>
              <a:cxnLst/>
              <a:rect l="l" t="t" r="r" b="b"/>
              <a:pathLst>
                <a:path w="1556" h="1369" extrusionOk="0">
                  <a:moveTo>
                    <a:pt x="779" y="0"/>
                  </a:moveTo>
                  <a:cubicBezTo>
                    <a:pt x="562" y="0"/>
                    <a:pt x="350" y="102"/>
                    <a:pt x="218" y="294"/>
                  </a:cubicBezTo>
                  <a:cubicBezTo>
                    <a:pt x="1" y="604"/>
                    <a:pt x="77" y="1030"/>
                    <a:pt x="388" y="1246"/>
                  </a:cubicBezTo>
                  <a:cubicBezTo>
                    <a:pt x="507" y="1328"/>
                    <a:pt x="643" y="1368"/>
                    <a:pt x="778" y="1368"/>
                  </a:cubicBezTo>
                  <a:cubicBezTo>
                    <a:pt x="994" y="1368"/>
                    <a:pt x="1207" y="1266"/>
                    <a:pt x="1340" y="1076"/>
                  </a:cubicBezTo>
                  <a:cubicBezTo>
                    <a:pt x="1555" y="765"/>
                    <a:pt x="1480" y="338"/>
                    <a:pt x="1170" y="123"/>
                  </a:cubicBezTo>
                  <a:cubicBezTo>
                    <a:pt x="1050" y="40"/>
                    <a:pt x="914" y="0"/>
                    <a:pt x="7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38" name="Google Shape;2138;p37"/>
            <p:cNvSpPr/>
            <p:nvPr/>
          </p:nvSpPr>
          <p:spPr>
            <a:xfrm>
              <a:off x="1872245" y="294542"/>
              <a:ext cx="51183" cy="45061"/>
            </a:xfrm>
            <a:custGeom>
              <a:avLst/>
              <a:gdLst/>
              <a:ahLst/>
              <a:cxnLst/>
              <a:rect l="l" t="t" r="r" b="b"/>
              <a:pathLst>
                <a:path w="1555" h="1369" extrusionOk="0">
                  <a:moveTo>
                    <a:pt x="778" y="1"/>
                  </a:moveTo>
                  <a:cubicBezTo>
                    <a:pt x="562" y="1"/>
                    <a:pt x="349" y="103"/>
                    <a:pt x="216" y="294"/>
                  </a:cubicBezTo>
                  <a:cubicBezTo>
                    <a:pt x="1" y="604"/>
                    <a:pt x="76" y="1031"/>
                    <a:pt x="386" y="1246"/>
                  </a:cubicBezTo>
                  <a:cubicBezTo>
                    <a:pt x="505" y="1329"/>
                    <a:pt x="641" y="1369"/>
                    <a:pt x="776" y="1369"/>
                  </a:cubicBezTo>
                  <a:cubicBezTo>
                    <a:pt x="993" y="1369"/>
                    <a:pt x="1206" y="1267"/>
                    <a:pt x="1338" y="1076"/>
                  </a:cubicBezTo>
                  <a:cubicBezTo>
                    <a:pt x="1554" y="767"/>
                    <a:pt x="1477" y="339"/>
                    <a:pt x="1168" y="124"/>
                  </a:cubicBezTo>
                  <a:cubicBezTo>
                    <a:pt x="1049" y="41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39" name="Google Shape;2139;p37"/>
            <p:cNvSpPr/>
            <p:nvPr/>
          </p:nvSpPr>
          <p:spPr>
            <a:xfrm>
              <a:off x="1806317" y="327523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8" y="1"/>
                  </a:moveTo>
                  <a:cubicBezTo>
                    <a:pt x="562" y="1"/>
                    <a:pt x="349" y="103"/>
                    <a:pt x="216" y="293"/>
                  </a:cubicBezTo>
                  <a:cubicBezTo>
                    <a:pt x="0" y="604"/>
                    <a:pt x="77" y="1031"/>
                    <a:pt x="387" y="1246"/>
                  </a:cubicBezTo>
                  <a:cubicBezTo>
                    <a:pt x="506" y="1329"/>
                    <a:pt x="642" y="1369"/>
                    <a:pt x="777" y="1369"/>
                  </a:cubicBezTo>
                  <a:cubicBezTo>
                    <a:pt x="993" y="1369"/>
                    <a:pt x="1206" y="1266"/>
                    <a:pt x="1339" y="1075"/>
                  </a:cubicBezTo>
                  <a:cubicBezTo>
                    <a:pt x="1554" y="766"/>
                    <a:pt x="1478" y="339"/>
                    <a:pt x="1169" y="123"/>
                  </a:cubicBezTo>
                  <a:cubicBezTo>
                    <a:pt x="1050" y="41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40" name="Google Shape;2140;p37"/>
            <p:cNvSpPr/>
            <p:nvPr/>
          </p:nvSpPr>
          <p:spPr>
            <a:xfrm>
              <a:off x="1872245" y="492427"/>
              <a:ext cx="51216" cy="45061"/>
            </a:xfrm>
            <a:custGeom>
              <a:avLst/>
              <a:gdLst/>
              <a:ahLst/>
              <a:cxnLst/>
              <a:rect l="l" t="t" r="r" b="b"/>
              <a:pathLst>
                <a:path w="1556" h="1369" extrusionOk="0">
                  <a:moveTo>
                    <a:pt x="779" y="1"/>
                  </a:moveTo>
                  <a:cubicBezTo>
                    <a:pt x="563" y="1"/>
                    <a:pt x="350" y="103"/>
                    <a:pt x="218" y="293"/>
                  </a:cubicBezTo>
                  <a:cubicBezTo>
                    <a:pt x="1" y="603"/>
                    <a:pt x="77" y="1029"/>
                    <a:pt x="388" y="1246"/>
                  </a:cubicBezTo>
                  <a:cubicBezTo>
                    <a:pt x="507" y="1329"/>
                    <a:pt x="643" y="1368"/>
                    <a:pt x="778" y="1368"/>
                  </a:cubicBezTo>
                  <a:cubicBezTo>
                    <a:pt x="994" y="1368"/>
                    <a:pt x="1207" y="1266"/>
                    <a:pt x="1340" y="1075"/>
                  </a:cubicBezTo>
                  <a:cubicBezTo>
                    <a:pt x="1555" y="766"/>
                    <a:pt x="1480" y="339"/>
                    <a:pt x="1170" y="123"/>
                  </a:cubicBezTo>
                  <a:cubicBezTo>
                    <a:pt x="1051" y="41"/>
                    <a:pt x="914" y="1"/>
                    <a:pt x="7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41" name="Google Shape;2141;p37"/>
            <p:cNvSpPr/>
            <p:nvPr/>
          </p:nvSpPr>
          <p:spPr>
            <a:xfrm>
              <a:off x="1872245" y="426465"/>
              <a:ext cx="51183" cy="45061"/>
            </a:xfrm>
            <a:custGeom>
              <a:avLst/>
              <a:gdLst/>
              <a:ahLst/>
              <a:cxnLst/>
              <a:rect l="l" t="t" r="r" b="b"/>
              <a:pathLst>
                <a:path w="1555" h="1369" extrusionOk="0">
                  <a:moveTo>
                    <a:pt x="778" y="0"/>
                  </a:moveTo>
                  <a:cubicBezTo>
                    <a:pt x="562" y="0"/>
                    <a:pt x="349" y="102"/>
                    <a:pt x="216" y="293"/>
                  </a:cubicBezTo>
                  <a:cubicBezTo>
                    <a:pt x="1" y="604"/>
                    <a:pt x="76" y="1030"/>
                    <a:pt x="386" y="1245"/>
                  </a:cubicBezTo>
                  <a:cubicBezTo>
                    <a:pt x="505" y="1328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8" y="1075"/>
                  </a:cubicBezTo>
                  <a:cubicBezTo>
                    <a:pt x="1554" y="765"/>
                    <a:pt x="1477" y="339"/>
                    <a:pt x="1168" y="123"/>
                  </a:cubicBezTo>
                  <a:cubicBezTo>
                    <a:pt x="1049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42" name="Google Shape;2142;p37"/>
            <p:cNvSpPr/>
            <p:nvPr/>
          </p:nvSpPr>
          <p:spPr>
            <a:xfrm>
              <a:off x="1806317" y="459413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8" y="1"/>
                  </a:moveTo>
                  <a:cubicBezTo>
                    <a:pt x="561" y="1"/>
                    <a:pt x="349" y="103"/>
                    <a:pt x="216" y="294"/>
                  </a:cubicBezTo>
                  <a:cubicBezTo>
                    <a:pt x="0" y="604"/>
                    <a:pt x="77" y="1030"/>
                    <a:pt x="387" y="1246"/>
                  </a:cubicBezTo>
                  <a:cubicBezTo>
                    <a:pt x="506" y="1329"/>
                    <a:pt x="642" y="1369"/>
                    <a:pt x="777" y="1369"/>
                  </a:cubicBezTo>
                  <a:cubicBezTo>
                    <a:pt x="993" y="1369"/>
                    <a:pt x="1206" y="1267"/>
                    <a:pt x="1339" y="1076"/>
                  </a:cubicBezTo>
                  <a:cubicBezTo>
                    <a:pt x="1554" y="765"/>
                    <a:pt x="1478" y="339"/>
                    <a:pt x="1169" y="124"/>
                  </a:cubicBezTo>
                  <a:cubicBezTo>
                    <a:pt x="1049" y="41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43" name="Google Shape;2143;p37"/>
            <p:cNvSpPr/>
            <p:nvPr/>
          </p:nvSpPr>
          <p:spPr>
            <a:xfrm>
              <a:off x="1740355" y="426432"/>
              <a:ext cx="51183" cy="45094"/>
            </a:xfrm>
            <a:custGeom>
              <a:avLst/>
              <a:gdLst/>
              <a:ahLst/>
              <a:cxnLst/>
              <a:rect l="l" t="t" r="r" b="b"/>
              <a:pathLst>
                <a:path w="1555" h="1370" extrusionOk="0">
                  <a:moveTo>
                    <a:pt x="778" y="1"/>
                  </a:moveTo>
                  <a:cubicBezTo>
                    <a:pt x="562" y="1"/>
                    <a:pt x="349" y="103"/>
                    <a:pt x="216" y="294"/>
                  </a:cubicBezTo>
                  <a:cubicBezTo>
                    <a:pt x="1" y="605"/>
                    <a:pt x="76" y="1031"/>
                    <a:pt x="386" y="1246"/>
                  </a:cubicBezTo>
                  <a:cubicBezTo>
                    <a:pt x="505" y="1329"/>
                    <a:pt x="642" y="1369"/>
                    <a:pt x="777" y="1369"/>
                  </a:cubicBezTo>
                  <a:cubicBezTo>
                    <a:pt x="993" y="1369"/>
                    <a:pt x="1206" y="1267"/>
                    <a:pt x="1338" y="1076"/>
                  </a:cubicBezTo>
                  <a:cubicBezTo>
                    <a:pt x="1554" y="766"/>
                    <a:pt x="1478" y="340"/>
                    <a:pt x="1168" y="124"/>
                  </a:cubicBezTo>
                  <a:cubicBezTo>
                    <a:pt x="1049" y="41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44" name="Google Shape;2144;p37"/>
            <p:cNvSpPr/>
            <p:nvPr/>
          </p:nvSpPr>
          <p:spPr>
            <a:xfrm>
              <a:off x="1806317" y="393518"/>
              <a:ext cx="51150" cy="45028"/>
            </a:xfrm>
            <a:custGeom>
              <a:avLst/>
              <a:gdLst/>
              <a:ahLst/>
              <a:cxnLst/>
              <a:rect l="l" t="t" r="r" b="b"/>
              <a:pathLst>
                <a:path w="1554" h="1368" extrusionOk="0">
                  <a:moveTo>
                    <a:pt x="778" y="0"/>
                  </a:moveTo>
                  <a:cubicBezTo>
                    <a:pt x="562" y="0"/>
                    <a:pt x="349" y="102"/>
                    <a:pt x="216" y="293"/>
                  </a:cubicBezTo>
                  <a:cubicBezTo>
                    <a:pt x="0" y="602"/>
                    <a:pt x="77" y="1028"/>
                    <a:pt x="387" y="1245"/>
                  </a:cubicBezTo>
                  <a:cubicBezTo>
                    <a:pt x="505" y="1328"/>
                    <a:pt x="642" y="1368"/>
                    <a:pt x="777" y="1368"/>
                  </a:cubicBezTo>
                  <a:cubicBezTo>
                    <a:pt x="993" y="1368"/>
                    <a:pt x="1206" y="1265"/>
                    <a:pt x="1339" y="1075"/>
                  </a:cubicBezTo>
                  <a:cubicBezTo>
                    <a:pt x="1554" y="765"/>
                    <a:pt x="1478" y="339"/>
                    <a:pt x="1169" y="123"/>
                  </a:cubicBezTo>
                  <a:cubicBezTo>
                    <a:pt x="1050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45" name="Google Shape;2145;p37"/>
            <p:cNvSpPr/>
            <p:nvPr/>
          </p:nvSpPr>
          <p:spPr>
            <a:xfrm>
              <a:off x="1806317" y="591303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8" y="1"/>
                  </a:moveTo>
                  <a:cubicBezTo>
                    <a:pt x="562" y="1"/>
                    <a:pt x="349" y="103"/>
                    <a:pt x="216" y="294"/>
                  </a:cubicBezTo>
                  <a:cubicBezTo>
                    <a:pt x="0" y="604"/>
                    <a:pt x="77" y="1030"/>
                    <a:pt x="387" y="1246"/>
                  </a:cubicBezTo>
                  <a:cubicBezTo>
                    <a:pt x="506" y="1329"/>
                    <a:pt x="642" y="1368"/>
                    <a:pt x="777" y="1368"/>
                  </a:cubicBezTo>
                  <a:cubicBezTo>
                    <a:pt x="993" y="1368"/>
                    <a:pt x="1206" y="1267"/>
                    <a:pt x="1339" y="1076"/>
                  </a:cubicBezTo>
                  <a:cubicBezTo>
                    <a:pt x="1554" y="766"/>
                    <a:pt x="1478" y="339"/>
                    <a:pt x="1169" y="124"/>
                  </a:cubicBezTo>
                  <a:cubicBezTo>
                    <a:pt x="1050" y="41"/>
                    <a:pt x="913" y="1"/>
                    <a:pt x="7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46" name="Google Shape;2146;p37"/>
            <p:cNvSpPr/>
            <p:nvPr/>
          </p:nvSpPr>
          <p:spPr>
            <a:xfrm>
              <a:off x="1806317" y="525408"/>
              <a:ext cx="51150" cy="45028"/>
            </a:xfrm>
            <a:custGeom>
              <a:avLst/>
              <a:gdLst/>
              <a:ahLst/>
              <a:cxnLst/>
              <a:rect l="l" t="t" r="r" b="b"/>
              <a:pathLst>
                <a:path w="1554" h="1368" extrusionOk="0">
                  <a:moveTo>
                    <a:pt x="778" y="0"/>
                  </a:moveTo>
                  <a:cubicBezTo>
                    <a:pt x="562" y="0"/>
                    <a:pt x="349" y="102"/>
                    <a:pt x="216" y="293"/>
                  </a:cubicBezTo>
                  <a:cubicBezTo>
                    <a:pt x="0" y="603"/>
                    <a:pt x="77" y="1030"/>
                    <a:pt x="387" y="1245"/>
                  </a:cubicBezTo>
                  <a:cubicBezTo>
                    <a:pt x="506" y="1328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9" y="1075"/>
                  </a:cubicBezTo>
                  <a:cubicBezTo>
                    <a:pt x="1554" y="765"/>
                    <a:pt x="1478" y="338"/>
                    <a:pt x="1169" y="122"/>
                  </a:cubicBezTo>
                  <a:cubicBezTo>
                    <a:pt x="1050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47" name="Google Shape;2147;p37"/>
            <p:cNvSpPr/>
            <p:nvPr/>
          </p:nvSpPr>
          <p:spPr>
            <a:xfrm>
              <a:off x="1806317" y="723193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8" y="1"/>
                  </a:moveTo>
                  <a:cubicBezTo>
                    <a:pt x="562" y="1"/>
                    <a:pt x="349" y="103"/>
                    <a:pt x="216" y="294"/>
                  </a:cubicBezTo>
                  <a:cubicBezTo>
                    <a:pt x="0" y="605"/>
                    <a:pt x="77" y="1031"/>
                    <a:pt x="387" y="1246"/>
                  </a:cubicBezTo>
                  <a:cubicBezTo>
                    <a:pt x="505" y="1329"/>
                    <a:pt x="642" y="1369"/>
                    <a:pt x="777" y="1369"/>
                  </a:cubicBezTo>
                  <a:cubicBezTo>
                    <a:pt x="993" y="1369"/>
                    <a:pt x="1206" y="1266"/>
                    <a:pt x="1339" y="1076"/>
                  </a:cubicBezTo>
                  <a:cubicBezTo>
                    <a:pt x="1554" y="766"/>
                    <a:pt x="1478" y="339"/>
                    <a:pt x="1169" y="123"/>
                  </a:cubicBezTo>
                  <a:cubicBezTo>
                    <a:pt x="1050" y="41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48" name="Google Shape;2148;p37"/>
            <p:cNvSpPr/>
            <p:nvPr/>
          </p:nvSpPr>
          <p:spPr>
            <a:xfrm>
              <a:off x="1740355" y="690245"/>
              <a:ext cx="51183" cy="45061"/>
            </a:xfrm>
            <a:custGeom>
              <a:avLst/>
              <a:gdLst/>
              <a:ahLst/>
              <a:cxnLst/>
              <a:rect l="l" t="t" r="r" b="b"/>
              <a:pathLst>
                <a:path w="1555" h="1369" extrusionOk="0">
                  <a:moveTo>
                    <a:pt x="778" y="1"/>
                  </a:moveTo>
                  <a:cubicBezTo>
                    <a:pt x="562" y="1"/>
                    <a:pt x="349" y="103"/>
                    <a:pt x="216" y="294"/>
                  </a:cubicBezTo>
                  <a:cubicBezTo>
                    <a:pt x="1" y="603"/>
                    <a:pt x="76" y="1030"/>
                    <a:pt x="386" y="1246"/>
                  </a:cubicBezTo>
                  <a:cubicBezTo>
                    <a:pt x="505" y="1328"/>
                    <a:pt x="641" y="1368"/>
                    <a:pt x="777" y="1368"/>
                  </a:cubicBezTo>
                  <a:cubicBezTo>
                    <a:pt x="993" y="1368"/>
                    <a:pt x="1206" y="1266"/>
                    <a:pt x="1338" y="1076"/>
                  </a:cubicBezTo>
                  <a:cubicBezTo>
                    <a:pt x="1554" y="766"/>
                    <a:pt x="1478" y="338"/>
                    <a:pt x="1168" y="123"/>
                  </a:cubicBezTo>
                  <a:cubicBezTo>
                    <a:pt x="1049" y="40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49" name="Google Shape;2149;p37"/>
            <p:cNvSpPr/>
            <p:nvPr/>
          </p:nvSpPr>
          <p:spPr>
            <a:xfrm>
              <a:off x="1806317" y="657265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8" y="1"/>
                  </a:moveTo>
                  <a:cubicBezTo>
                    <a:pt x="562" y="1"/>
                    <a:pt x="349" y="103"/>
                    <a:pt x="216" y="293"/>
                  </a:cubicBezTo>
                  <a:cubicBezTo>
                    <a:pt x="0" y="604"/>
                    <a:pt x="77" y="1031"/>
                    <a:pt x="387" y="1246"/>
                  </a:cubicBezTo>
                  <a:cubicBezTo>
                    <a:pt x="506" y="1329"/>
                    <a:pt x="642" y="1369"/>
                    <a:pt x="777" y="1369"/>
                  </a:cubicBezTo>
                  <a:cubicBezTo>
                    <a:pt x="993" y="1369"/>
                    <a:pt x="1206" y="1266"/>
                    <a:pt x="1339" y="1075"/>
                  </a:cubicBezTo>
                  <a:cubicBezTo>
                    <a:pt x="1554" y="766"/>
                    <a:pt x="1478" y="339"/>
                    <a:pt x="1169" y="123"/>
                  </a:cubicBezTo>
                  <a:cubicBezTo>
                    <a:pt x="1050" y="41"/>
                    <a:pt x="913" y="1"/>
                    <a:pt x="7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50" name="Google Shape;2150;p37"/>
            <p:cNvSpPr/>
            <p:nvPr/>
          </p:nvSpPr>
          <p:spPr>
            <a:xfrm>
              <a:off x="1872278" y="888064"/>
              <a:ext cx="51183" cy="45061"/>
            </a:xfrm>
            <a:custGeom>
              <a:avLst/>
              <a:gdLst/>
              <a:ahLst/>
              <a:cxnLst/>
              <a:rect l="l" t="t" r="r" b="b"/>
              <a:pathLst>
                <a:path w="1555" h="1369" extrusionOk="0">
                  <a:moveTo>
                    <a:pt x="778" y="0"/>
                  </a:moveTo>
                  <a:cubicBezTo>
                    <a:pt x="561" y="0"/>
                    <a:pt x="349" y="103"/>
                    <a:pt x="217" y="294"/>
                  </a:cubicBezTo>
                  <a:cubicBezTo>
                    <a:pt x="1" y="603"/>
                    <a:pt x="76" y="1030"/>
                    <a:pt x="387" y="1246"/>
                  </a:cubicBezTo>
                  <a:cubicBezTo>
                    <a:pt x="506" y="1329"/>
                    <a:pt x="642" y="1369"/>
                    <a:pt x="777" y="1369"/>
                  </a:cubicBezTo>
                  <a:cubicBezTo>
                    <a:pt x="993" y="1369"/>
                    <a:pt x="1206" y="1267"/>
                    <a:pt x="1339" y="1076"/>
                  </a:cubicBezTo>
                  <a:cubicBezTo>
                    <a:pt x="1554" y="765"/>
                    <a:pt x="1479" y="338"/>
                    <a:pt x="1169" y="123"/>
                  </a:cubicBezTo>
                  <a:cubicBezTo>
                    <a:pt x="1049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51" name="Google Shape;2151;p37"/>
            <p:cNvSpPr/>
            <p:nvPr/>
          </p:nvSpPr>
          <p:spPr>
            <a:xfrm>
              <a:off x="1806317" y="921077"/>
              <a:ext cx="51150" cy="45028"/>
            </a:xfrm>
            <a:custGeom>
              <a:avLst/>
              <a:gdLst/>
              <a:ahLst/>
              <a:cxnLst/>
              <a:rect l="l" t="t" r="r" b="b"/>
              <a:pathLst>
                <a:path w="1554" h="1368" extrusionOk="0">
                  <a:moveTo>
                    <a:pt x="778" y="0"/>
                  </a:moveTo>
                  <a:cubicBezTo>
                    <a:pt x="562" y="0"/>
                    <a:pt x="349" y="102"/>
                    <a:pt x="216" y="293"/>
                  </a:cubicBezTo>
                  <a:cubicBezTo>
                    <a:pt x="0" y="603"/>
                    <a:pt x="77" y="1030"/>
                    <a:pt x="387" y="1245"/>
                  </a:cubicBezTo>
                  <a:cubicBezTo>
                    <a:pt x="505" y="1328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9" y="1075"/>
                  </a:cubicBezTo>
                  <a:cubicBezTo>
                    <a:pt x="1554" y="764"/>
                    <a:pt x="1478" y="339"/>
                    <a:pt x="1169" y="123"/>
                  </a:cubicBezTo>
                  <a:cubicBezTo>
                    <a:pt x="1050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52" name="Google Shape;2152;p37"/>
            <p:cNvSpPr/>
            <p:nvPr/>
          </p:nvSpPr>
          <p:spPr>
            <a:xfrm>
              <a:off x="1740355" y="888064"/>
              <a:ext cx="51216" cy="45061"/>
            </a:xfrm>
            <a:custGeom>
              <a:avLst/>
              <a:gdLst/>
              <a:ahLst/>
              <a:cxnLst/>
              <a:rect l="l" t="t" r="r" b="b"/>
              <a:pathLst>
                <a:path w="1556" h="1369" extrusionOk="0">
                  <a:moveTo>
                    <a:pt x="777" y="0"/>
                  </a:moveTo>
                  <a:cubicBezTo>
                    <a:pt x="561" y="0"/>
                    <a:pt x="349" y="103"/>
                    <a:pt x="216" y="294"/>
                  </a:cubicBezTo>
                  <a:cubicBezTo>
                    <a:pt x="1" y="603"/>
                    <a:pt x="76" y="1030"/>
                    <a:pt x="386" y="1246"/>
                  </a:cubicBezTo>
                  <a:cubicBezTo>
                    <a:pt x="505" y="1329"/>
                    <a:pt x="641" y="1368"/>
                    <a:pt x="777" y="1368"/>
                  </a:cubicBezTo>
                  <a:cubicBezTo>
                    <a:pt x="993" y="1368"/>
                    <a:pt x="1206" y="1266"/>
                    <a:pt x="1338" y="1076"/>
                  </a:cubicBezTo>
                  <a:cubicBezTo>
                    <a:pt x="1555" y="765"/>
                    <a:pt x="1478" y="339"/>
                    <a:pt x="1168" y="123"/>
                  </a:cubicBezTo>
                  <a:cubicBezTo>
                    <a:pt x="1049" y="40"/>
                    <a:pt x="913" y="0"/>
                    <a:pt x="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53" name="Google Shape;2153;p37"/>
            <p:cNvSpPr/>
            <p:nvPr/>
          </p:nvSpPr>
          <p:spPr>
            <a:xfrm>
              <a:off x="1806317" y="855149"/>
              <a:ext cx="51150" cy="45028"/>
            </a:xfrm>
            <a:custGeom>
              <a:avLst/>
              <a:gdLst/>
              <a:ahLst/>
              <a:cxnLst/>
              <a:rect l="l" t="t" r="r" b="b"/>
              <a:pathLst>
                <a:path w="1554" h="1368" extrusionOk="0">
                  <a:moveTo>
                    <a:pt x="778" y="0"/>
                  </a:moveTo>
                  <a:cubicBezTo>
                    <a:pt x="562" y="0"/>
                    <a:pt x="349" y="102"/>
                    <a:pt x="216" y="293"/>
                  </a:cubicBezTo>
                  <a:cubicBezTo>
                    <a:pt x="0" y="603"/>
                    <a:pt x="77" y="1029"/>
                    <a:pt x="387" y="1245"/>
                  </a:cubicBezTo>
                  <a:cubicBezTo>
                    <a:pt x="506" y="1328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9" y="1075"/>
                  </a:cubicBezTo>
                  <a:cubicBezTo>
                    <a:pt x="1554" y="765"/>
                    <a:pt x="1478" y="338"/>
                    <a:pt x="1169" y="122"/>
                  </a:cubicBezTo>
                  <a:cubicBezTo>
                    <a:pt x="1050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54" name="Google Shape;2154;p37"/>
            <p:cNvSpPr/>
            <p:nvPr/>
          </p:nvSpPr>
          <p:spPr>
            <a:xfrm>
              <a:off x="1740355" y="822135"/>
              <a:ext cx="51216" cy="45061"/>
            </a:xfrm>
            <a:custGeom>
              <a:avLst/>
              <a:gdLst/>
              <a:ahLst/>
              <a:cxnLst/>
              <a:rect l="l" t="t" r="r" b="b"/>
              <a:pathLst>
                <a:path w="1556" h="1369" extrusionOk="0">
                  <a:moveTo>
                    <a:pt x="778" y="1"/>
                  </a:moveTo>
                  <a:cubicBezTo>
                    <a:pt x="562" y="1"/>
                    <a:pt x="349" y="103"/>
                    <a:pt x="216" y="293"/>
                  </a:cubicBezTo>
                  <a:cubicBezTo>
                    <a:pt x="1" y="603"/>
                    <a:pt x="76" y="1031"/>
                    <a:pt x="386" y="1246"/>
                  </a:cubicBezTo>
                  <a:cubicBezTo>
                    <a:pt x="505" y="1329"/>
                    <a:pt x="641" y="1368"/>
                    <a:pt x="776" y="1368"/>
                  </a:cubicBezTo>
                  <a:cubicBezTo>
                    <a:pt x="993" y="1368"/>
                    <a:pt x="1206" y="1266"/>
                    <a:pt x="1338" y="1075"/>
                  </a:cubicBezTo>
                  <a:cubicBezTo>
                    <a:pt x="1555" y="766"/>
                    <a:pt x="1478" y="339"/>
                    <a:pt x="1168" y="123"/>
                  </a:cubicBezTo>
                  <a:cubicBezTo>
                    <a:pt x="1049" y="41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55" name="Google Shape;2155;p37"/>
            <p:cNvSpPr/>
            <p:nvPr/>
          </p:nvSpPr>
          <p:spPr>
            <a:xfrm>
              <a:off x="1806317" y="789155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8" y="1"/>
                  </a:moveTo>
                  <a:cubicBezTo>
                    <a:pt x="561" y="1"/>
                    <a:pt x="349" y="103"/>
                    <a:pt x="216" y="294"/>
                  </a:cubicBezTo>
                  <a:cubicBezTo>
                    <a:pt x="0" y="604"/>
                    <a:pt x="77" y="1030"/>
                    <a:pt x="387" y="1246"/>
                  </a:cubicBezTo>
                  <a:cubicBezTo>
                    <a:pt x="506" y="1329"/>
                    <a:pt x="642" y="1369"/>
                    <a:pt x="777" y="1369"/>
                  </a:cubicBezTo>
                  <a:cubicBezTo>
                    <a:pt x="993" y="1369"/>
                    <a:pt x="1206" y="1267"/>
                    <a:pt x="1339" y="1076"/>
                  </a:cubicBezTo>
                  <a:cubicBezTo>
                    <a:pt x="1554" y="765"/>
                    <a:pt x="1478" y="339"/>
                    <a:pt x="1169" y="124"/>
                  </a:cubicBezTo>
                  <a:cubicBezTo>
                    <a:pt x="1049" y="41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56" name="Google Shape;2156;p37"/>
            <p:cNvSpPr/>
            <p:nvPr/>
          </p:nvSpPr>
          <p:spPr>
            <a:xfrm>
              <a:off x="1773007" y="1021237"/>
              <a:ext cx="17379" cy="28669"/>
            </a:xfrm>
            <a:custGeom>
              <a:avLst/>
              <a:gdLst/>
              <a:ahLst/>
              <a:cxnLst/>
              <a:rect l="l" t="t" r="r" b="b"/>
              <a:pathLst>
                <a:path w="528" h="871" extrusionOk="0">
                  <a:moveTo>
                    <a:pt x="1" y="0"/>
                  </a:moveTo>
                  <a:lnTo>
                    <a:pt x="303" y="691"/>
                  </a:lnTo>
                  <a:cubicBezTo>
                    <a:pt x="334" y="761"/>
                    <a:pt x="377" y="820"/>
                    <a:pt x="429" y="870"/>
                  </a:cubicBezTo>
                  <a:cubicBezTo>
                    <a:pt x="527" y="587"/>
                    <a:pt x="435" y="264"/>
                    <a:pt x="176" y="85"/>
                  </a:cubicBezTo>
                  <a:cubicBezTo>
                    <a:pt x="121" y="47"/>
                    <a:pt x="62" y="2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57" name="Google Shape;2157;p37"/>
            <p:cNvSpPr/>
            <p:nvPr/>
          </p:nvSpPr>
          <p:spPr>
            <a:xfrm>
              <a:off x="1806317" y="987006"/>
              <a:ext cx="51150" cy="45028"/>
            </a:xfrm>
            <a:custGeom>
              <a:avLst/>
              <a:gdLst/>
              <a:ahLst/>
              <a:cxnLst/>
              <a:rect l="l" t="t" r="r" b="b"/>
              <a:pathLst>
                <a:path w="1554" h="1368" extrusionOk="0">
                  <a:moveTo>
                    <a:pt x="778" y="0"/>
                  </a:moveTo>
                  <a:cubicBezTo>
                    <a:pt x="561" y="0"/>
                    <a:pt x="349" y="102"/>
                    <a:pt x="216" y="293"/>
                  </a:cubicBezTo>
                  <a:cubicBezTo>
                    <a:pt x="0" y="603"/>
                    <a:pt x="77" y="1030"/>
                    <a:pt x="387" y="1246"/>
                  </a:cubicBezTo>
                  <a:cubicBezTo>
                    <a:pt x="506" y="1328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9" y="1075"/>
                  </a:cubicBezTo>
                  <a:cubicBezTo>
                    <a:pt x="1554" y="765"/>
                    <a:pt x="1478" y="339"/>
                    <a:pt x="1169" y="123"/>
                  </a:cubicBezTo>
                  <a:cubicBezTo>
                    <a:pt x="1049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58" name="Google Shape;2158;p37"/>
            <p:cNvSpPr/>
            <p:nvPr/>
          </p:nvSpPr>
          <p:spPr>
            <a:xfrm>
              <a:off x="1740355" y="360504"/>
              <a:ext cx="51216" cy="45061"/>
            </a:xfrm>
            <a:custGeom>
              <a:avLst/>
              <a:gdLst/>
              <a:ahLst/>
              <a:cxnLst/>
              <a:rect l="l" t="t" r="r" b="b"/>
              <a:pathLst>
                <a:path w="1556" h="1369" extrusionOk="0">
                  <a:moveTo>
                    <a:pt x="778" y="0"/>
                  </a:moveTo>
                  <a:cubicBezTo>
                    <a:pt x="562" y="0"/>
                    <a:pt x="350" y="102"/>
                    <a:pt x="217" y="294"/>
                  </a:cubicBezTo>
                  <a:cubicBezTo>
                    <a:pt x="1" y="604"/>
                    <a:pt x="76" y="1030"/>
                    <a:pt x="387" y="1246"/>
                  </a:cubicBezTo>
                  <a:cubicBezTo>
                    <a:pt x="507" y="1328"/>
                    <a:pt x="643" y="1368"/>
                    <a:pt x="778" y="1368"/>
                  </a:cubicBezTo>
                  <a:cubicBezTo>
                    <a:pt x="994" y="1368"/>
                    <a:pt x="1207" y="1266"/>
                    <a:pt x="1339" y="1076"/>
                  </a:cubicBezTo>
                  <a:cubicBezTo>
                    <a:pt x="1555" y="765"/>
                    <a:pt x="1480" y="338"/>
                    <a:pt x="1169" y="123"/>
                  </a:cubicBezTo>
                  <a:cubicBezTo>
                    <a:pt x="1050" y="40"/>
                    <a:pt x="914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59" name="Google Shape;2159;p37"/>
            <p:cNvSpPr/>
            <p:nvPr/>
          </p:nvSpPr>
          <p:spPr>
            <a:xfrm>
              <a:off x="1740355" y="294608"/>
              <a:ext cx="51150" cy="44995"/>
            </a:xfrm>
            <a:custGeom>
              <a:avLst/>
              <a:gdLst/>
              <a:ahLst/>
              <a:cxnLst/>
              <a:rect l="l" t="t" r="r" b="b"/>
              <a:pathLst>
                <a:path w="1554" h="1367" extrusionOk="0">
                  <a:moveTo>
                    <a:pt x="780" y="0"/>
                  </a:moveTo>
                  <a:cubicBezTo>
                    <a:pt x="733" y="0"/>
                    <a:pt x="686" y="5"/>
                    <a:pt x="640" y="14"/>
                  </a:cubicBezTo>
                  <a:lnTo>
                    <a:pt x="384" y="126"/>
                  </a:lnTo>
                  <a:cubicBezTo>
                    <a:pt x="321" y="171"/>
                    <a:pt x="263" y="224"/>
                    <a:pt x="216" y="292"/>
                  </a:cubicBezTo>
                  <a:cubicBezTo>
                    <a:pt x="1" y="602"/>
                    <a:pt x="76" y="1029"/>
                    <a:pt x="386" y="1244"/>
                  </a:cubicBezTo>
                  <a:cubicBezTo>
                    <a:pt x="505" y="1327"/>
                    <a:pt x="641" y="1367"/>
                    <a:pt x="777" y="1367"/>
                  </a:cubicBezTo>
                  <a:cubicBezTo>
                    <a:pt x="993" y="1367"/>
                    <a:pt x="1206" y="1265"/>
                    <a:pt x="1338" y="1074"/>
                  </a:cubicBezTo>
                  <a:cubicBezTo>
                    <a:pt x="1553" y="765"/>
                    <a:pt x="1478" y="337"/>
                    <a:pt x="1168" y="122"/>
                  </a:cubicBezTo>
                  <a:cubicBezTo>
                    <a:pt x="1050" y="39"/>
                    <a:pt x="914" y="0"/>
                    <a:pt x="7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60" name="Google Shape;2160;p37"/>
            <p:cNvSpPr/>
            <p:nvPr/>
          </p:nvSpPr>
          <p:spPr>
            <a:xfrm>
              <a:off x="1674394" y="327523"/>
              <a:ext cx="51183" cy="45061"/>
            </a:xfrm>
            <a:custGeom>
              <a:avLst/>
              <a:gdLst/>
              <a:ahLst/>
              <a:cxnLst/>
              <a:rect l="l" t="t" r="r" b="b"/>
              <a:pathLst>
                <a:path w="1555" h="1369" extrusionOk="0">
                  <a:moveTo>
                    <a:pt x="779" y="1"/>
                  </a:moveTo>
                  <a:cubicBezTo>
                    <a:pt x="562" y="1"/>
                    <a:pt x="350" y="103"/>
                    <a:pt x="218" y="293"/>
                  </a:cubicBezTo>
                  <a:cubicBezTo>
                    <a:pt x="1" y="604"/>
                    <a:pt x="77" y="1031"/>
                    <a:pt x="388" y="1246"/>
                  </a:cubicBezTo>
                  <a:cubicBezTo>
                    <a:pt x="507" y="1329"/>
                    <a:pt x="643" y="1369"/>
                    <a:pt x="778" y="1369"/>
                  </a:cubicBezTo>
                  <a:cubicBezTo>
                    <a:pt x="994" y="1369"/>
                    <a:pt x="1207" y="1266"/>
                    <a:pt x="1339" y="1075"/>
                  </a:cubicBezTo>
                  <a:cubicBezTo>
                    <a:pt x="1555" y="766"/>
                    <a:pt x="1479" y="339"/>
                    <a:pt x="1170" y="123"/>
                  </a:cubicBezTo>
                  <a:cubicBezTo>
                    <a:pt x="1050" y="41"/>
                    <a:pt x="914" y="1"/>
                    <a:pt x="7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61" name="Google Shape;2161;p37"/>
            <p:cNvSpPr/>
            <p:nvPr/>
          </p:nvSpPr>
          <p:spPr>
            <a:xfrm>
              <a:off x="1740355" y="492427"/>
              <a:ext cx="51216" cy="45061"/>
            </a:xfrm>
            <a:custGeom>
              <a:avLst/>
              <a:gdLst/>
              <a:ahLst/>
              <a:cxnLst/>
              <a:rect l="l" t="t" r="r" b="b"/>
              <a:pathLst>
                <a:path w="1556" h="1369" extrusionOk="0">
                  <a:moveTo>
                    <a:pt x="779" y="1"/>
                  </a:moveTo>
                  <a:cubicBezTo>
                    <a:pt x="563" y="1"/>
                    <a:pt x="350" y="103"/>
                    <a:pt x="217" y="293"/>
                  </a:cubicBezTo>
                  <a:cubicBezTo>
                    <a:pt x="1" y="603"/>
                    <a:pt x="76" y="1029"/>
                    <a:pt x="387" y="1246"/>
                  </a:cubicBezTo>
                  <a:cubicBezTo>
                    <a:pt x="506" y="1329"/>
                    <a:pt x="643" y="1368"/>
                    <a:pt x="778" y="1368"/>
                  </a:cubicBezTo>
                  <a:cubicBezTo>
                    <a:pt x="994" y="1368"/>
                    <a:pt x="1207" y="1266"/>
                    <a:pt x="1339" y="1075"/>
                  </a:cubicBezTo>
                  <a:cubicBezTo>
                    <a:pt x="1555" y="766"/>
                    <a:pt x="1480" y="339"/>
                    <a:pt x="1169" y="123"/>
                  </a:cubicBezTo>
                  <a:cubicBezTo>
                    <a:pt x="1050" y="41"/>
                    <a:pt x="914" y="1"/>
                    <a:pt x="7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62" name="Google Shape;2162;p37"/>
            <p:cNvSpPr/>
            <p:nvPr/>
          </p:nvSpPr>
          <p:spPr>
            <a:xfrm>
              <a:off x="1674394" y="459413"/>
              <a:ext cx="51183" cy="45061"/>
            </a:xfrm>
            <a:custGeom>
              <a:avLst/>
              <a:gdLst/>
              <a:ahLst/>
              <a:cxnLst/>
              <a:rect l="l" t="t" r="r" b="b"/>
              <a:pathLst>
                <a:path w="1555" h="1369" extrusionOk="0">
                  <a:moveTo>
                    <a:pt x="778" y="1"/>
                  </a:moveTo>
                  <a:cubicBezTo>
                    <a:pt x="562" y="1"/>
                    <a:pt x="350" y="103"/>
                    <a:pt x="218" y="294"/>
                  </a:cubicBezTo>
                  <a:cubicBezTo>
                    <a:pt x="1" y="604"/>
                    <a:pt x="77" y="1030"/>
                    <a:pt x="388" y="1246"/>
                  </a:cubicBezTo>
                  <a:cubicBezTo>
                    <a:pt x="507" y="1329"/>
                    <a:pt x="643" y="1369"/>
                    <a:pt x="778" y="1369"/>
                  </a:cubicBezTo>
                  <a:cubicBezTo>
                    <a:pt x="994" y="1369"/>
                    <a:pt x="1207" y="1267"/>
                    <a:pt x="1339" y="1076"/>
                  </a:cubicBezTo>
                  <a:cubicBezTo>
                    <a:pt x="1555" y="765"/>
                    <a:pt x="1479" y="339"/>
                    <a:pt x="1170" y="124"/>
                  </a:cubicBezTo>
                  <a:cubicBezTo>
                    <a:pt x="1050" y="41"/>
                    <a:pt x="914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63" name="Google Shape;2163;p37"/>
            <p:cNvSpPr/>
            <p:nvPr/>
          </p:nvSpPr>
          <p:spPr>
            <a:xfrm>
              <a:off x="1608465" y="426432"/>
              <a:ext cx="51150" cy="45094"/>
            </a:xfrm>
            <a:custGeom>
              <a:avLst/>
              <a:gdLst/>
              <a:ahLst/>
              <a:cxnLst/>
              <a:rect l="l" t="t" r="r" b="b"/>
              <a:pathLst>
                <a:path w="1554" h="1370" extrusionOk="0">
                  <a:moveTo>
                    <a:pt x="778" y="1"/>
                  </a:moveTo>
                  <a:cubicBezTo>
                    <a:pt x="562" y="1"/>
                    <a:pt x="348" y="103"/>
                    <a:pt x="216" y="294"/>
                  </a:cubicBezTo>
                  <a:cubicBezTo>
                    <a:pt x="0" y="605"/>
                    <a:pt x="77" y="1031"/>
                    <a:pt x="386" y="1246"/>
                  </a:cubicBezTo>
                  <a:cubicBezTo>
                    <a:pt x="505" y="1329"/>
                    <a:pt x="642" y="1369"/>
                    <a:pt x="777" y="1369"/>
                  </a:cubicBezTo>
                  <a:cubicBezTo>
                    <a:pt x="993" y="1369"/>
                    <a:pt x="1206" y="1267"/>
                    <a:pt x="1339" y="1076"/>
                  </a:cubicBezTo>
                  <a:cubicBezTo>
                    <a:pt x="1553" y="766"/>
                    <a:pt x="1478" y="340"/>
                    <a:pt x="1168" y="124"/>
                  </a:cubicBezTo>
                  <a:cubicBezTo>
                    <a:pt x="1049" y="41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64" name="Google Shape;2164;p37"/>
            <p:cNvSpPr/>
            <p:nvPr/>
          </p:nvSpPr>
          <p:spPr>
            <a:xfrm>
              <a:off x="1674394" y="393518"/>
              <a:ext cx="51183" cy="45028"/>
            </a:xfrm>
            <a:custGeom>
              <a:avLst/>
              <a:gdLst/>
              <a:ahLst/>
              <a:cxnLst/>
              <a:rect l="l" t="t" r="r" b="b"/>
              <a:pathLst>
                <a:path w="1555" h="1368" extrusionOk="0">
                  <a:moveTo>
                    <a:pt x="779" y="0"/>
                  </a:moveTo>
                  <a:cubicBezTo>
                    <a:pt x="562" y="0"/>
                    <a:pt x="350" y="102"/>
                    <a:pt x="218" y="293"/>
                  </a:cubicBezTo>
                  <a:cubicBezTo>
                    <a:pt x="1" y="602"/>
                    <a:pt x="77" y="1028"/>
                    <a:pt x="388" y="1245"/>
                  </a:cubicBezTo>
                  <a:cubicBezTo>
                    <a:pt x="507" y="1328"/>
                    <a:pt x="643" y="1368"/>
                    <a:pt x="778" y="1368"/>
                  </a:cubicBezTo>
                  <a:cubicBezTo>
                    <a:pt x="994" y="1368"/>
                    <a:pt x="1207" y="1265"/>
                    <a:pt x="1339" y="1075"/>
                  </a:cubicBezTo>
                  <a:cubicBezTo>
                    <a:pt x="1555" y="765"/>
                    <a:pt x="1479" y="339"/>
                    <a:pt x="1170" y="123"/>
                  </a:cubicBezTo>
                  <a:cubicBezTo>
                    <a:pt x="1050" y="40"/>
                    <a:pt x="914" y="0"/>
                    <a:pt x="7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65" name="Google Shape;2165;p37"/>
            <p:cNvSpPr/>
            <p:nvPr/>
          </p:nvSpPr>
          <p:spPr>
            <a:xfrm>
              <a:off x="1740421" y="624317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7" y="1"/>
                  </a:moveTo>
                  <a:cubicBezTo>
                    <a:pt x="561" y="1"/>
                    <a:pt x="348" y="103"/>
                    <a:pt x="215" y="293"/>
                  </a:cubicBezTo>
                  <a:cubicBezTo>
                    <a:pt x="0" y="604"/>
                    <a:pt x="74" y="1029"/>
                    <a:pt x="385" y="1245"/>
                  </a:cubicBezTo>
                  <a:cubicBezTo>
                    <a:pt x="505" y="1328"/>
                    <a:pt x="641" y="1368"/>
                    <a:pt x="777" y="1368"/>
                  </a:cubicBezTo>
                  <a:cubicBezTo>
                    <a:pt x="993" y="1368"/>
                    <a:pt x="1205" y="1266"/>
                    <a:pt x="1337" y="1075"/>
                  </a:cubicBezTo>
                  <a:cubicBezTo>
                    <a:pt x="1553" y="766"/>
                    <a:pt x="1478" y="339"/>
                    <a:pt x="1167" y="123"/>
                  </a:cubicBezTo>
                  <a:cubicBezTo>
                    <a:pt x="1048" y="40"/>
                    <a:pt x="91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66" name="Google Shape;2166;p37"/>
            <p:cNvSpPr/>
            <p:nvPr/>
          </p:nvSpPr>
          <p:spPr>
            <a:xfrm>
              <a:off x="1674427" y="657297"/>
              <a:ext cx="51150" cy="45028"/>
            </a:xfrm>
            <a:custGeom>
              <a:avLst/>
              <a:gdLst/>
              <a:ahLst/>
              <a:cxnLst/>
              <a:rect l="l" t="t" r="r" b="b"/>
              <a:pathLst>
                <a:path w="1554" h="1368" extrusionOk="0">
                  <a:moveTo>
                    <a:pt x="777" y="0"/>
                  </a:moveTo>
                  <a:cubicBezTo>
                    <a:pt x="561" y="0"/>
                    <a:pt x="349" y="102"/>
                    <a:pt x="217" y="293"/>
                  </a:cubicBezTo>
                  <a:cubicBezTo>
                    <a:pt x="1" y="603"/>
                    <a:pt x="76" y="1030"/>
                    <a:pt x="387" y="1246"/>
                  </a:cubicBezTo>
                  <a:cubicBezTo>
                    <a:pt x="506" y="1328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8" y="1075"/>
                  </a:cubicBezTo>
                  <a:cubicBezTo>
                    <a:pt x="1554" y="764"/>
                    <a:pt x="1478" y="338"/>
                    <a:pt x="1169" y="123"/>
                  </a:cubicBezTo>
                  <a:cubicBezTo>
                    <a:pt x="1049" y="40"/>
                    <a:pt x="913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67" name="Google Shape;2167;p37"/>
            <p:cNvSpPr/>
            <p:nvPr/>
          </p:nvSpPr>
          <p:spPr>
            <a:xfrm>
              <a:off x="1740355" y="558355"/>
              <a:ext cx="51183" cy="45061"/>
            </a:xfrm>
            <a:custGeom>
              <a:avLst/>
              <a:gdLst/>
              <a:ahLst/>
              <a:cxnLst/>
              <a:rect l="l" t="t" r="r" b="b"/>
              <a:pathLst>
                <a:path w="1555" h="1369" extrusionOk="0">
                  <a:moveTo>
                    <a:pt x="778" y="0"/>
                  </a:moveTo>
                  <a:cubicBezTo>
                    <a:pt x="561" y="0"/>
                    <a:pt x="349" y="103"/>
                    <a:pt x="216" y="294"/>
                  </a:cubicBezTo>
                  <a:cubicBezTo>
                    <a:pt x="1" y="603"/>
                    <a:pt x="76" y="1030"/>
                    <a:pt x="386" y="1246"/>
                  </a:cubicBezTo>
                  <a:cubicBezTo>
                    <a:pt x="505" y="1329"/>
                    <a:pt x="641" y="1368"/>
                    <a:pt x="777" y="1368"/>
                  </a:cubicBezTo>
                  <a:cubicBezTo>
                    <a:pt x="993" y="1368"/>
                    <a:pt x="1206" y="1266"/>
                    <a:pt x="1338" y="1076"/>
                  </a:cubicBezTo>
                  <a:cubicBezTo>
                    <a:pt x="1554" y="765"/>
                    <a:pt x="1478" y="338"/>
                    <a:pt x="1168" y="124"/>
                  </a:cubicBezTo>
                  <a:cubicBezTo>
                    <a:pt x="1049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68" name="Google Shape;2168;p37"/>
            <p:cNvSpPr/>
            <p:nvPr/>
          </p:nvSpPr>
          <p:spPr>
            <a:xfrm>
              <a:off x="1674427" y="591303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8" y="1"/>
                  </a:moveTo>
                  <a:cubicBezTo>
                    <a:pt x="562" y="1"/>
                    <a:pt x="349" y="103"/>
                    <a:pt x="217" y="294"/>
                  </a:cubicBezTo>
                  <a:cubicBezTo>
                    <a:pt x="1" y="604"/>
                    <a:pt x="76" y="1030"/>
                    <a:pt x="387" y="1246"/>
                  </a:cubicBezTo>
                  <a:cubicBezTo>
                    <a:pt x="506" y="1329"/>
                    <a:pt x="642" y="1368"/>
                    <a:pt x="777" y="1368"/>
                  </a:cubicBezTo>
                  <a:cubicBezTo>
                    <a:pt x="993" y="1368"/>
                    <a:pt x="1206" y="1267"/>
                    <a:pt x="1338" y="1076"/>
                  </a:cubicBezTo>
                  <a:cubicBezTo>
                    <a:pt x="1554" y="766"/>
                    <a:pt x="1478" y="339"/>
                    <a:pt x="1169" y="124"/>
                  </a:cubicBezTo>
                  <a:cubicBezTo>
                    <a:pt x="1049" y="41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69" name="Google Shape;2169;p37"/>
            <p:cNvSpPr/>
            <p:nvPr/>
          </p:nvSpPr>
          <p:spPr>
            <a:xfrm>
              <a:off x="1674394" y="525408"/>
              <a:ext cx="51183" cy="45028"/>
            </a:xfrm>
            <a:custGeom>
              <a:avLst/>
              <a:gdLst/>
              <a:ahLst/>
              <a:cxnLst/>
              <a:rect l="l" t="t" r="r" b="b"/>
              <a:pathLst>
                <a:path w="1555" h="1368" extrusionOk="0">
                  <a:moveTo>
                    <a:pt x="779" y="0"/>
                  </a:moveTo>
                  <a:cubicBezTo>
                    <a:pt x="562" y="0"/>
                    <a:pt x="350" y="102"/>
                    <a:pt x="218" y="293"/>
                  </a:cubicBezTo>
                  <a:cubicBezTo>
                    <a:pt x="1" y="603"/>
                    <a:pt x="77" y="1030"/>
                    <a:pt x="388" y="1245"/>
                  </a:cubicBezTo>
                  <a:cubicBezTo>
                    <a:pt x="507" y="1328"/>
                    <a:pt x="643" y="1368"/>
                    <a:pt x="778" y="1368"/>
                  </a:cubicBezTo>
                  <a:cubicBezTo>
                    <a:pt x="994" y="1368"/>
                    <a:pt x="1207" y="1266"/>
                    <a:pt x="1339" y="1075"/>
                  </a:cubicBezTo>
                  <a:cubicBezTo>
                    <a:pt x="1555" y="765"/>
                    <a:pt x="1479" y="338"/>
                    <a:pt x="1170" y="122"/>
                  </a:cubicBezTo>
                  <a:cubicBezTo>
                    <a:pt x="1050" y="40"/>
                    <a:pt x="914" y="0"/>
                    <a:pt x="7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70" name="Google Shape;2170;p37"/>
            <p:cNvSpPr/>
            <p:nvPr/>
          </p:nvSpPr>
          <p:spPr>
            <a:xfrm>
              <a:off x="1740355" y="756207"/>
              <a:ext cx="51216" cy="45061"/>
            </a:xfrm>
            <a:custGeom>
              <a:avLst/>
              <a:gdLst/>
              <a:ahLst/>
              <a:cxnLst/>
              <a:rect l="l" t="t" r="r" b="b"/>
              <a:pathLst>
                <a:path w="1556" h="1369" extrusionOk="0">
                  <a:moveTo>
                    <a:pt x="779" y="0"/>
                  </a:moveTo>
                  <a:cubicBezTo>
                    <a:pt x="563" y="0"/>
                    <a:pt x="350" y="102"/>
                    <a:pt x="217" y="293"/>
                  </a:cubicBezTo>
                  <a:cubicBezTo>
                    <a:pt x="1" y="604"/>
                    <a:pt x="76" y="1029"/>
                    <a:pt x="387" y="1245"/>
                  </a:cubicBezTo>
                  <a:cubicBezTo>
                    <a:pt x="507" y="1328"/>
                    <a:pt x="643" y="1368"/>
                    <a:pt x="779" y="1368"/>
                  </a:cubicBezTo>
                  <a:cubicBezTo>
                    <a:pt x="995" y="1368"/>
                    <a:pt x="1207" y="1266"/>
                    <a:pt x="1339" y="1075"/>
                  </a:cubicBezTo>
                  <a:cubicBezTo>
                    <a:pt x="1555" y="765"/>
                    <a:pt x="1480" y="339"/>
                    <a:pt x="1169" y="123"/>
                  </a:cubicBezTo>
                  <a:cubicBezTo>
                    <a:pt x="1050" y="40"/>
                    <a:pt x="914" y="0"/>
                    <a:pt x="7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71" name="Google Shape;2171;p37"/>
            <p:cNvSpPr/>
            <p:nvPr/>
          </p:nvSpPr>
          <p:spPr>
            <a:xfrm>
              <a:off x="1674427" y="723226"/>
              <a:ext cx="51150" cy="45028"/>
            </a:xfrm>
            <a:custGeom>
              <a:avLst/>
              <a:gdLst/>
              <a:ahLst/>
              <a:cxnLst/>
              <a:rect l="l" t="t" r="r" b="b"/>
              <a:pathLst>
                <a:path w="1554" h="1368" extrusionOk="0">
                  <a:moveTo>
                    <a:pt x="778" y="0"/>
                  </a:moveTo>
                  <a:cubicBezTo>
                    <a:pt x="561" y="0"/>
                    <a:pt x="349" y="102"/>
                    <a:pt x="217" y="293"/>
                  </a:cubicBezTo>
                  <a:cubicBezTo>
                    <a:pt x="1" y="602"/>
                    <a:pt x="76" y="1030"/>
                    <a:pt x="387" y="1245"/>
                  </a:cubicBezTo>
                  <a:cubicBezTo>
                    <a:pt x="506" y="1328"/>
                    <a:pt x="642" y="1368"/>
                    <a:pt x="777" y="1368"/>
                  </a:cubicBezTo>
                  <a:cubicBezTo>
                    <a:pt x="993" y="1368"/>
                    <a:pt x="1206" y="1265"/>
                    <a:pt x="1338" y="1075"/>
                  </a:cubicBezTo>
                  <a:cubicBezTo>
                    <a:pt x="1554" y="765"/>
                    <a:pt x="1478" y="338"/>
                    <a:pt x="1169" y="122"/>
                  </a:cubicBezTo>
                  <a:cubicBezTo>
                    <a:pt x="1049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72" name="Google Shape;2172;p37"/>
            <p:cNvSpPr/>
            <p:nvPr/>
          </p:nvSpPr>
          <p:spPr>
            <a:xfrm>
              <a:off x="1628675" y="690311"/>
              <a:ext cx="30940" cy="41242"/>
            </a:xfrm>
            <a:custGeom>
              <a:avLst/>
              <a:gdLst/>
              <a:ahLst/>
              <a:cxnLst/>
              <a:rect l="l" t="t" r="r" b="b"/>
              <a:pathLst>
                <a:path w="940" h="1253" extrusionOk="0">
                  <a:moveTo>
                    <a:pt x="168" y="1"/>
                  </a:moveTo>
                  <a:cubicBezTo>
                    <a:pt x="112" y="1"/>
                    <a:pt x="55" y="8"/>
                    <a:pt x="0" y="21"/>
                  </a:cubicBezTo>
                  <a:lnTo>
                    <a:pt x="538" y="1252"/>
                  </a:lnTo>
                  <a:cubicBezTo>
                    <a:pt x="610" y="1207"/>
                    <a:pt x="673" y="1146"/>
                    <a:pt x="725" y="1074"/>
                  </a:cubicBezTo>
                  <a:cubicBezTo>
                    <a:pt x="939" y="763"/>
                    <a:pt x="864" y="336"/>
                    <a:pt x="554" y="121"/>
                  </a:cubicBezTo>
                  <a:cubicBezTo>
                    <a:pt x="436" y="39"/>
                    <a:pt x="302" y="1"/>
                    <a:pt x="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73" name="Google Shape;2173;p37"/>
            <p:cNvSpPr/>
            <p:nvPr/>
          </p:nvSpPr>
          <p:spPr>
            <a:xfrm>
              <a:off x="1700429" y="855083"/>
              <a:ext cx="25147" cy="37457"/>
            </a:xfrm>
            <a:custGeom>
              <a:avLst/>
              <a:gdLst/>
              <a:ahLst/>
              <a:cxnLst/>
              <a:rect l="l" t="t" r="r" b="b"/>
              <a:pathLst>
                <a:path w="764" h="1138" extrusionOk="0">
                  <a:moveTo>
                    <a:pt x="0" y="1"/>
                  </a:moveTo>
                  <a:lnTo>
                    <a:pt x="497" y="1137"/>
                  </a:lnTo>
                  <a:cubicBezTo>
                    <a:pt x="514" y="1117"/>
                    <a:pt x="534" y="1099"/>
                    <a:pt x="548" y="1075"/>
                  </a:cubicBezTo>
                  <a:cubicBezTo>
                    <a:pt x="764" y="766"/>
                    <a:pt x="688" y="339"/>
                    <a:pt x="379" y="123"/>
                  </a:cubicBezTo>
                  <a:cubicBezTo>
                    <a:pt x="263" y="43"/>
                    <a:pt x="131" y="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74" name="Google Shape;2174;p37"/>
            <p:cNvSpPr/>
            <p:nvPr/>
          </p:nvSpPr>
          <p:spPr>
            <a:xfrm>
              <a:off x="1678607" y="789155"/>
              <a:ext cx="46970" cy="44995"/>
            </a:xfrm>
            <a:custGeom>
              <a:avLst/>
              <a:gdLst/>
              <a:ahLst/>
              <a:cxnLst/>
              <a:rect l="l" t="t" r="r" b="b"/>
              <a:pathLst>
                <a:path w="1427" h="1367" extrusionOk="0">
                  <a:moveTo>
                    <a:pt x="650" y="1"/>
                  </a:moveTo>
                  <a:cubicBezTo>
                    <a:pt x="434" y="1"/>
                    <a:pt x="222" y="103"/>
                    <a:pt x="90" y="294"/>
                  </a:cubicBezTo>
                  <a:cubicBezTo>
                    <a:pt x="48" y="354"/>
                    <a:pt x="20" y="419"/>
                    <a:pt x="0" y="486"/>
                  </a:cubicBezTo>
                  <a:lnTo>
                    <a:pt x="356" y="1297"/>
                  </a:lnTo>
                  <a:cubicBezTo>
                    <a:pt x="450" y="1344"/>
                    <a:pt x="553" y="1367"/>
                    <a:pt x="654" y="1367"/>
                  </a:cubicBezTo>
                  <a:cubicBezTo>
                    <a:pt x="868" y="1367"/>
                    <a:pt x="1079" y="1265"/>
                    <a:pt x="1211" y="1076"/>
                  </a:cubicBezTo>
                  <a:cubicBezTo>
                    <a:pt x="1427" y="765"/>
                    <a:pt x="1351" y="339"/>
                    <a:pt x="1042" y="124"/>
                  </a:cubicBezTo>
                  <a:cubicBezTo>
                    <a:pt x="922" y="41"/>
                    <a:pt x="786" y="1"/>
                    <a:pt x="6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75" name="Google Shape;2175;p37"/>
            <p:cNvSpPr/>
            <p:nvPr/>
          </p:nvSpPr>
          <p:spPr>
            <a:xfrm>
              <a:off x="1747761" y="954058"/>
              <a:ext cx="43810" cy="44929"/>
            </a:xfrm>
            <a:custGeom>
              <a:avLst/>
              <a:gdLst/>
              <a:ahLst/>
              <a:cxnLst/>
              <a:rect l="l" t="t" r="r" b="b"/>
              <a:pathLst>
                <a:path w="1331" h="1365" extrusionOk="0">
                  <a:moveTo>
                    <a:pt x="556" y="0"/>
                  </a:moveTo>
                  <a:cubicBezTo>
                    <a:pt x="344" y="0"/>
                    <a:pt x="134" y="99"/>
                    <a:pt x="0" y="284"/>
                  </a:cubicBezTo>
                  <a:lnTo>
                    <a:pt x="471" y="1359"/>
                  </a:lnTo>
                  <a:cubicBezTo>
                    <a:pt x="499" y="1363"/>
                    <a:pt x="528" y="1365"/>
                    <a:pt x="557" y="1365"/>
                  </a:cubicBezTo>
                  <a:cubicBezTo>
                    <a:pt x="771" y="1365"/>
                    <a:pt x="982" y="1264"/>
                    <a:pt x="1114" y="1074"/>
                  </a:cubicBezTo>
                  <a:cubicBezTo>
                    <a:pt x="1330" y="764"/>
                    <a:pt x="1255" y="338"/>
                    <a:pt x="944" y="122"/>
                  </a:cubicBezTo>
                  <a:cubicBezTo>
                    <a:pt x="826" y="40"/>
                    <a:pt x="691" y="0"/>
                    <a:pt x="5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76" name="Google Shape;2176;p37"/>
            <p:cNvSpPr/>
            <p:nvPr/>
          </p:nvSpPr>
          <p:spPr>
            <a:xfrm>
              <a:off x="1608465" y="360504"/>
              <a:ext cx="51216" cy="45061"/>
            </a:xfrm>
            <a:custGeom>
              <a:avLst/>
              <a:gdLst/>
              <a:ahLst/>
              <a:cxnLst/>
              <a:rect l="l" t="t" r="r" b="b"/>
              <a:pathLst>
                <a:path w="1556" h="1369" extrusionOk="0">
                  <a:moveTo>
                    <a:pt x="779" y="0"/>
                  </a:moveTo>
                  <a:cubicBezTo>
                    <a:pt x="563" y="0"/>
                    <a:pt x="350" y="102"/>
                    <a:pt x="217" y="294"/>
                  </a:cubicBezTo>
                  <a:cubicBezTo>
                    <a:pt x="0" y="604"/>
                    <a:pt x="77" y="1030"/>
                    <a:pt x="387" y="1246"/>
                  </a:cubicBezTo>
                  <a:cubicBezTo>
                    <a:pt x="506" y="1328"/>
                    <a:pt x="643" y="1368"/>
                    <a:pt x="778" y="1368"/>
                  </a:cubicBezTo>
                  <a:cubicBezTo>
                    <a:pt x="994" y="1368"/>
                    <a:pt x="1207" y="1266"/>
                    <a:pt x="1340" y="1076"/>
                  </a:cubicBezTo>
                  <a:cubicBezTo>
                    <a:pt x="1556" y="765"/>
                    <a:pt x="1479" y="338"/>
                    <a:pt x="1169" y="123"/>
                  </a:cubicBezTo>
                  <a:cubicBezTo>
                    <a:pt x="1050" y="40"/>
                    <a:pt x="914" y="0"/>
                    <a:pt x="7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77" name="Google Shape;2177;p37"/>
            <p:cNvSpPr/>
            <p:nvPr/>
          </p:nvSpPr>
          <p:spPr>
            <a:xfrm>
              <a:off x="1608465" y="492427"/>
              <a:ext cx="51216" cy="45061"/>
            </a:xfrm>
            <a:custGeom>
              <a:avLst/>
              <a:gdLst/>
              <a:ahLst/>
              <a:cxnLst/>
              <a:rect l="l" t="t" r="r" b="b"/>
              <a:pathLst>
                <a:path w="1556" h="1369" extrusionOk="0">
                  <a:moveTo>
                    <a:pt x="779" y="1"/>
                  </a:moveTo>
                  <a:cubicBezTo>
                    <a:pt x="563" y="1"/>
                    <a:pt x="350" y="103"/>
                    <a:pt x="217" y="293"/>
                  </a:cubicBezTo>
                  <a:cubicBezTo>
                    <a:pt x="0" y="603"/>
                    <a:pt x="77" y="1029"/>
                    <a:pt x="387" y="1246"/>
                  </a:cubicBezTo>
                  <a:cubicBezTo>
                    <a:pt x="506" y="1329"/>
                    <a:pt x="643" y="1368"/>
                    <a:pt x="778" y="1368"/>
                  </a:cubicBezTo>
                  <a:cubicBezTo>
                    <a:pt x="994" y="1368"/>
                    <a:pt x="1207" y="1266"/>
                    <a:pt x="1340" y="1075"/>
                  </a:cubicBezTo>
                  <a:cubicBezTo>
                    <a:pt x="1556" y="766"/>
                    <a:pt x="1479" y="339"/>
                    <a:pt x="1169" y="123"/>
                  </a:cubicBezTo>
                  <a:cubicBezTo>
                    <a:pt x="1050" y="41"/>
                    <a:pt x="914" y="1"/>
                    <a:pt x="7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78" name="Google Shape;2178;p37"/>
            <p:cNvSpPr/>
            <p:nvPr/>
          </p:nvSpPr>
          <p:spPr>
            <a:xfrm>
              <a:off x="1542471" y="459413"/>
              <a:ext cx="51249" cy="45061"/>
            </a:xfrm>
            <a:custGeom>
              <a:avLst/>
              <a:gdLst/>
              <a:ahLst/>
              <a:cxnLst/>
              <a:rect l="l" t="t" r="r" b="b"/>
              <a:pathLst>
                <a:path w="1557" h="1369" extrusionOk="0">
                  <a:moveTo>
                    <a:pt x="778" y="1"/>
                  </a:moveTo>
                  <a:cubicBezTo>
                    <a:pt x="562" y="1"/>
                    <a:pt x="350" y="103"/>
                    <a:pt x="217" y="294"/>
                  </a:cubicBezTo>
                  <a:cubicBezTo>
                    <a:pt x="1" y="604"/>
                    <a:pt x="77" y="1030"/>
                    <a:pt x="387" y="1246"/>
                  </a:cubicBezTo>
                  <a:cubicBezTo>
                    <a:pt x="506" y="1329"/>
                    <a:pt x="642" y="1369"/>
                    <a:pt x="777" y="1369"/>
                  </a:cubicBezTo>
                  <a:cubicBezTo>
                    <a:pt x="993" y="1369"/>
                    <a:pt x="1206" y="1267"/>
                    <a:pt x="1339" y="1076"/>
                  </a:cubicBezTo>
                  <a:cubicBezTo>
                    <a:pt x="1556" y="765"/>
                    <a:pt x="1481" y="339"/>
                    <a:pt x="1169" y="124"/>
                  </a:cubicBezTo>
                  <a:cubicBezTo>
                    <a:pt x="1050" y="41"/>
                    <a:pt x="913" y="1"/>
                    <a:pt x="7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79" name="Google Shape;2179;p37"/>
            <p:cNvSpPr/>
            <p:nvPr/>
          </p:nvSpPr>
          <p:spPr>
            <a:xfrm>
              <a:off x="1514691" y="430316"/>
              <a:ext cx="10895" cy="22020"/>
            </a:xfrm>
            <a:custGeom>
              <a:avLst/>
              <a:gdLst/>
              <a:ahLst/>
              <a:cxnLst/>
              <a:rect l="l" t="t" r="r" b="b"/>
              <a:pathLst>
                <a:path w="331" h="669" extrusionOk="0">
                  <a:moveTo>
                    <a:pt x="1" y="0"/>
                  </a:moveTo>
                  <a:lnTo>
                    <a:pt x="294" y="669"/>
                  </a:lnTo>
                  <a:cubicBezTo>
                    <a:pt x="331" y="420"/>
                    <a:pt x="231" y="159"/>
                    <a:pt x="11" y="6"/>
                  </a:cubicBezTo>
                  <a:cubicBezTo>
                    <a:pt x="7" y="5"/>
                    <a:pt x="5" y="4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80" name="Google Shape;2180;p37"/>
            <p:cNvSpPr/>
            <p:nvPr/>
          </p:nvSpPr>
          <p:spPr>
            <a:xfrm>
              <a:off x="1542504" y="393518"/>
              <a:ext cx="51216" cy="45028"/>
            </a:xfrm>
            <a:custGeom>
              <a:avLst/>
              <a:gdLst/>
              <a:ahLst/>
              <a:cxnLst/>
              <a:rect l="l" t="t" r="r" b="b"/>
              <a:pathLst>
                <a:path w="1556" h="1368" extrusionOk="0">
                  <a:moveTo>
                    <a:pt x="779" y="0"/>
                  </a:moveTo>
                  <a:cubicBezTo>
                    <a:pt x="563" y="0"/>
                    <a:pt x="350" y="102"/>
                    <a:pt x="217" y="293"/>
                  </a:cubicBezTo>
                  <a:cubicBezTo>
                    <a:pt x="1" y="602"/>
                    <a:pt x="77" y="1028"/>
                    <a:pt x="387" y="1245"/>
                  </a:cubicBezTo>
                  <a:cubicBezTo>
                    <a:pt x="506" y="1328"/>
                    <a:pt x="643" y="1368"/>
                    <a:pt x="778" y="1368"/>
                  </a:cubicBezTo>
                  <a:cubicBezTo>
                    <a:pt x="994" y="1368"/>
                    <a:pt x="1207" y="1265"/>
                    <a:pt x="1339" y="1075"/>
                  </a:cubicBezTo>
                  <a:cubicBezTo>
                    <a:pt x="1555" y="765"/>
                    <a:pt x="1480" y="339"/>
                    <a:pt x="1169" y="123"/>
                  </a:cubicBezTo>
                  <a:cubicBezTo>
                    <a:pt x="1050" y="40"/>
                    <a:pt x="914" y="0"/>
                    <a:pt x="7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81" name="Google Shape;2181;p37"/>
            <p:cNvSpPr/>
            <p:nvPr/>
          </p:nvSpPr>
          <p:spPr>
            <a:xfrm>
              <a:off x="1608465" y="624284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8" y="0"/>
                  </a:moveTo>
                  <a:cubicBezTo>
                    <a:pt x="562" y="0"/>
                    <a:pt x="348" y="102"/>
                    <a:pt x="216" y="293"/>
                  </a:cubicBezTo>
                  <a:cubicBezTo>
                    <a:pt x="0" y="603"/>
                    <a:pt x="77" y="1029"/>
                    <a:pt x="386" y="1245"/>
                  </a:cubicBezTo>
                  <a:cubicBezTo>
                    <a:pt x="506" y="1329"/>
                    <a:pt x="642" y="1369"/>
                    <a:pt x="777" y="1369"/>
                  </a:cubicBezTo>
                  <a:cubicBezTo>
                    <a:pt x="993" y="1369"/>
                    <a:pt x="1205" y="1266"/>
                    <a:pt x="1339" y="1075"/>
                  </a:cubicBezTo>
                  <a:cubicBezTo>
                    <a:pt x="1553" y="765"/>
                    <a:pt x="1478" y="339"/>
                    <a:pt x="1168" y="123"/>
                  </a:cubicBezTo>
                  <a:cubicBezTo>
                    <a:pt x="1049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82" name="Google Shape;2182;p37"/>
            <p:cNvSpPr/>
            <p:nvPr/>
          </p:nvSpPr>
          <p:spPr>
            <a:xfrm>
              <a:off x="1608465" y="558355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8" y="0"/>
                  </a:moveTo>
                  <a:cubicBezTo>
                    <a:pt x="561" y="0"/>
                    <a:pt x="348" y="103"/>
                    <a:pt x="216" y="294"/>
                  </a:cubicBezTo>
                  <a:cubicBezTo>
                    <a:pt x="0" y="603"/>
                    <a:pt x="77" y="1030"/>
                    <a:pt x="386" y="1246"/>
                  </a:cubicBezTo>
                  <a:cubicBezTo>
                    <a:pt x="505" y="1329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9" y="1076"/>
                  </a:cubicBezTo>
                  <a:cubicBezTo>
                    <a:pt x="1553" y="765"/>
                    <a:pt x="1478" y="338"/>
                    <a:pt x="1168" y="124"/>
                  </a:cubicBezTo>
                  <a:cubicBezTo>
                    <a:pt x="1049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83" name="Google Shape;2183;p37"/>
            <p:cNvSpPr/>
            <p:nvPr/>
          </p:nvSpPr>
          <p:spPr>
            <a:xfrm>
              <a:off x="1557513" y="525408"/>
              <a:ext cx="36207" cy="43711"/>
            </a:xfrm>
            <a:custGeom>
              <a:avLst/>
              <a:gdLst/>
              <a:ahLst/>
              <a:cxnLst/>
              <a:rect l="l" t="t" r="r" b="b"/>
              <a:pathLst>
                <a:path w="1100" h="1328" extrusionOk="0">
                  <a:moveTo>
                    <a:pt x="328" y="1"/>
                  </a:moveTo>
                  <a:cubicBezTo>
                    <a:pt x="214" y="1"/>
                    <a:pt x="101" y="29"/>
                    <a:pt x="0" y="83"/>
                  </a:cubicBezTo>
                  <a:lnTo>
                    <a:pt x="545" y="1328"/>
                  </a:lnTo>
                  <a:cubicBezTo>
                    <a:pt x="676" y="1282"/>
                    <a:pt x="797" y="1199"/>
                    <a:pt x="883" y="1073"/>
                  </a:cubicBezTo>
                  <a:cubicBezTo>
                    <a:pt x="1099" y="764"/>
                    <a:pt x="1024" y="337"/>
                    <a:pt x="713" y="121"/>
                  </a:cubicBezTo>
                  <a:cubicBezTo>
                    <a:pt x="595" y="40"/>
                    <a:pt x="461" y="1"/>
                    <a:pt x="3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84" name="Google Shape;2184;p37"/>
            <p:cNvSpPr/>
            <p:nvPr/>
          </p:nvSpPr>
          <p:spPr>
            <a:xfrm>
              <a:off x="1503499" y="378245"/>
              <a:ext cx="346365" cy="681242"/>
            </a:xfrm>
            <a:custGeom>
              <a:avLst/>
              <a:gdLst/>
              <a:ahLst/>
              <a:cxnLst/>
              <a:rect l="l" t="t" r="r" b="b"/>
              <a:pathLst>
                <a:path w="10523" h="20697" extrusionOk="0">
                  <a:moveTo>
                    <a:pt x="1739" y="0"/>
                  </a:moveTo>
                  <a:cubicBezTo>
                    <a:pt x="1728" y="1"/>
                    <a:pt x="1718" y="5"/>
                    <a:pt x="1709" y="6"/>
                  </a:cubicBezTo>
                  <a:lnTo>
                    <a:pt x="500" y="534"/>
                  </a:lnTo>
                  <a:cubicBezTo>
                    <a:pt x="463" y="549"/>
                    <a:pt x="430" y="568"/>
                    <a:pt x="400" y="590"/>
                  </a:cubicBezTo>
                  <a:cubicBezTo>
                    <a:pt x="116" y="771"/>
                    <a:pt x="1" y="1136"/>
                    <a:pt x="139" y="1454"/>
                  </a:cubicBezTo>
                  <a:lnTo>
                    <a:pt x="8368" y="20279"/>
                  </a:lnTo>
                  <a:cubicBezTo>
                    <a:pt x="8482" y="20540"/>
                    <a:pt x="8737" y="20696"/>
                    <a:pt x="9006" y="20696"/>
                  </a:cubicBezTo>
                  <a:cubicBezTo>
                    <a:pt x="9099" y="20696"/>
                    <a:pt x="9194" y="20677"/>
                    <a:pt x="9285" y="20637"/>
                  </a:cubicBezTo>
                  <a:lnTo>
                    <a:pt x="10523" y="20096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85" name="Google Shape;2185;p37"/>
            <p:cNvSpPr/>
            <p:nvPr/>
          </p:nvSpPr>
          <p:spPr>
            <a:xfrm>
              <a:off x="2000976" y="234242"/>
              <a:ext cx="97066" cy="139198"/>
            </a:xfrm>
            <a:custGeom>
              <a:avLst/>
              <a:gdLst/>
              <a:ahLst/>
              <a:cxnLst/>
              <a:rect l="l" t="t" r="r" b="b"/>
              <a:pathLst>
                <a:path w="2949" h="4229" extrusionOk="0">
                  <a:moveTo>
                    <a:pt x="1287" y="1"/>
                  </a:moveTo>
                  <a:cubicBezTo>
                    <a:pt x="1260" y="1"/>
                    <a:pt x="1234" y="3"/>
                    <a:pt x="1207" y="8"/>
                  </a:cubicBezTo>
                  <a:lnTo>
                    <a:pt x="1" y="227"/>
                  </a:lnTo>
                  <a:lnTo>
                    <a:pt x="1748" y="4229"/>
                  </a:lnTo>
                  <a:lnTo>
                    <a:pt x="2730" y="3494"/>
                  </a:lnTo>
                  <a:cubicBezTo>
                    <a:pt x="2892" y="3372"/>
                    <a:pt x="2949" y="3156"/>
                    <a:pt x="2868" y="2970"/>
                  </a:cubicBezTo>
                  <a:lnTo>
                    <a:pt x="1686" y="263"/>
                  </a:lnTo>
                  <a:cubicBezTo>
                    <a:pt x="1616" y="102"/>
                    <a:pt x="1457" y="1"/>
                    <a:pt x="1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86" name="Google Shape;2186;p37"/>
            <p:cNvSpPr/>
            <p:nvPr/>
          </p:nvSpPr>
          <p:spPr>
            <a:xfrm>
              <a:off x="2144583" y="562898"/>
              <a:ext cx="97165" cy="139198"/>
            </a:xfrm>
            <a:custGeom>
              <a:avLst/>
              <a:gdLst/>
              <a:ahLst/>
              <a:cxnLst/>
              <a:rect l="l" t="t" r="r" b="b"/>
              <a:pathLst>
                <a:path w="2952" h="4229" extrusionOk="0">
                  <a:moveTo>
                    <a:pt x="1288" y="1"/>
                  </a:moveTo>
                  <a:cubicBezTo>
                    <a:pt x="1261" y="1"/>
                    <a:pt x="1234" y="3"/>
                    <a:pt x="1207" y="8"/>
                  </a:cubicBezTo>
                  <a:lnTo>
                    <a:pt x="1" y="227"/>
                  </a:lnTo>
                  <a:lnTo>
                    <a:pt x="1750" y="4229"/>
                  </a:lnTo>
                  <a:lnTo>
                    <a:pt x="2732" y="3494"/>
                  </a:lnTo>
                  <a:cubicBezTo>
                    <a:pt x="2894" y="3372"/>
                    <a:pt x="2951" y="3155"/>
                    <a:pt x="2870" y="2969"/>
                  </a:cubicBezTo>
                  <a:lnTo>
                    <a:pt x="1687" y="263"/>
                  </a:lnTo>
                  <a:cubicBezTo>
                    <a:pt x="1617" y="102"/>
                    <a:pt x="1459" y="1"/>
                    <a:pt x="1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87" name="Google Shape;2187;p37"/>
            <p:cNvSpPr/>
            <p:nvPr/>
          </p:nvSpPr>
          <p:spPr>
            <a:xfrm>
              <a:off x="1732949" y="458952"/>
              <a:ext cx="332442" cy="253281"/>
            </a:xfrm>
            <a:custGeom>
              <a:avLst/>
              <a:gdLst/>
              <a:ahLst/>
              <a:cxnLst/>
              <a:rect l="l" t="t" r="r" b="b"/>
              <a:pathLst>
                <a:path w="10100" h="7695" extrusionOk="0">
                  <a:moveTo>
                    <a:pt x="8024" y="0"/>
                  </a:moveTo>
                  <a:cubicBezTo>
                    <a:pt x="7956" y="0"/>
                    <a:pt x="7886" y="14"/>
                    <a:pt x="7819" y="43"/>
                  </a:cubicBezTo>
                  <a:lnTo>
                    <a:pt x="376" y="3298"/>
                  </a:lnTo>
                  <a:cubicBezTo>
                    <a:pt x="117" y="3411"/>
                    <a:pt x="0" y="3710"/>
                    <a:pt x="113" y="3968"/>
                  </a:cubicBezTo>
                  <a:lnTo>
                    <a:pt x="1610" y="7391"/>
                  </a:lnTo>
                  <a:cubicBezTo>
                    <a:pt x="1694" y="7581"/>
                    <a:pt x="1880" y="7695"/>
                    <a:pt x="2077" y="7695"/>
                  </a:cubicBezTo>
                  <a:cubicBezTo>
                    <a:pt x="2145" y="7695"/>
                    <a:pt x="2214" y="7681"/>
                    <a:pt x="2280" y="7653"/>
                  </a:cubicBezTo>
                  <a:lnTo>
                    <a:pt x="9724" y="4399"/>
                  </a:lnTo>
                  <a:cubicBezTo>
                    <a:pt x="9981" y="4285"/>
                    <a:pt x="10099" y="3986"/>
                    <a:pt x="9985" y="3729"/>
                  </a:cubicBezTo>
                  <a:lnTo>
                    <a:pt x="8489" y="305"/>
                  </a:lnTo>
                  <a:cubicBezTo>
                    <a:pt x="8406" y="114"/>
                    <a:pt x="8220" y="0"/>
                    <a:pt x="80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88" name="Google Shape;2188;p37"/>
            <p:cNvSpPr/>
            <p:nvPr/>
          </p:nvSpPr>
          <p:spPr>
            <a:xfrm>
              <a:off x="1723437" y="450724"/>
              <a:ext cx="68858" cy="49669"/>
            </a:xfrm>
            <a:custGeom>
              <a:avLst/>
              <a:gdLst/>
              <a:ahLst/>
              <a:cxnLst/>
              <a:rect l="l" t="t" r="r" b="b"/>
              <a:pathLst>
                <a:path w="2092" h="1509" extrusionOk="0">
                  <a:moveTo>
                    <a:pt x="1449" y="0"/>
                  </a:moveTo>
                  <a:cubicBezTo>
                    <a:pt x="913" y="0"/>
                    <a:pt x="207" y="364"/>
                    <a:pt x="73" y="915"/>
                  </a:cubicBezTo>
                  <a:cubicBezTo>
                    <a:pt x="0" y="1219"/>
                    <a:pt x="222" y="1505"/>
                    <a:pt x="685" y="1508"/>
                  </a:cubicBezTo>
                  <a:cubicBezTo>
                    <a:pt x="688" y="1508"/>
                    <a:pt x="692" y="1508"/>
                    <a:pt x="695" y="1508"/>
                  </a:cubicBezTo>
                  <a:cubicBezTo>
                    <a:pt x="1428" y="1508"/>
                    <a:pt x="2092" y="904"/>
                    <a:pt x="2074" y="484"/>
                  </a:cubicBezTo>
                  <a:cubicBezTo>
                    <a:pt x="2060" y="146"/>
                    <a:pt x="1788" y="0"/>
                    <a:pt x="14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89" name="Google Shape;2189;p37"/>
            <p:cNvSpPr/>
            <p:nvPr/>
          </p:nvSpPr>
          <p:spPr>
            <a:xfrm>
              <a:off x="1868131" y="383511"/>
              <a:ext cx="82847" cy="48155"/>
            </a:xfrm>
            <a:custGeom>
              <a:avLst/>
              <a:gdLst/>
              <a:ahLst/>
              <a:cxnLst/>
              <a:rect l="l" t="t" r="r" b="b"/>
              <a:pathLst>
                <a:path w="2517" h="1463" extrusionOk="0">
                  <a:moveTo>
                    <a:pt x="1718" y="1"/>
                  </a:moveTo>
                  <a:cubicBezTo>
                    <a:pt x="925" y="1"/>
                    <a:pt x="0" y="778"/>
                    <a:pt x="508" y="1288"/>
                  </a:cubicBezTo>
                  <a:cubicBezTo>
                    <a:pt x="621" y="1403"/>
                    <a:pt x="821" y="1463"/>
                    <a:pt x="1053" y="1463"/>
                  </a:cubicBezTo>
                  <a:cubicBezTo>
                    <a:pt x="1432" y="1463"/>
                    <a:pt x="1895" y="1304"/>
                    <a:pt x="2205" y="965"/>
                  </a:cubicBezTo>
                  <a:cubicBezTo>
                    <a:pt x="2516" y="623"/>
                    <a:pt x="2457" y="266"/>
                    <a:pt x="2183" y="113"/>
                  </a:cubicBezTo>
                  <a:cubicBezTo>
                    <a:pt x="2044" y="35"/>
                    <a:pt x="1884" y="1"/>
                    <a:pt x="17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90" name="Google Shape;2190;p37"/>
            <p:cNvSpPr/>
            <p:nvPr/>
          </p:nvSpPr>
          <p:spPr>
            <a:xfrm>
              <a:off x="2072763" y="398554"/>
              <a:ext cx="97165" cy="139230"/>
            </a:xfrm>
            <a:custGeom>
              <a:avLst/>
              <a:gdLst/>
              <a:ahLst/>
              <a:cxnLst/>
              <a:rect l="l" t="t" r="r" b="b"/>
              <a:pathLst>
                <a:path w="2952" h="4230" extrusionOk="0">
                  <a:moveTo>
                    <a:pt x="1287" y="0"/>
                  </a:moveTo>
                  <a:cubicBezTo>
                    <a:pt x="1261" y="0"/>
                    <a:pt x="1234" y="3"/>
                    <a:pt x="1207" y="8"/>
                  </a:cubicBezTo>
                  <a:lnTo>
                    <a:pt x="1" y="228"/>
                  </a:lnTo>
                  <a:lnTo>
                    <a:pt x="1750" y="4230"/>
                  </a:lnTo>
                  <a:lnTo>
                    <a:pt x="2731" y="3495"/>
                  </a:lnTo>
                  <a:cubicBezTo>
                    <a:pt x="2894" y="3373"/>
                    <a:pt x="2951" y="3156"/>
                    <a:pt x="2869" y="2970"/>
                  </a:cubicBezTo>
                  <a:lnTo>
                    <a:pt x="1687" y="263"/>
                  </a:lnTo>
                  <a:cubicBezTo>
                    <a:pt x="1617" y="102"/>
                    <a:pt x="1459" y="0"/>
                    <a:pt x="1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91" name="Google Shape;2191;p37"/>
            <p:cNvSpPr/>
            <p:nvPr/>
          </p:nvSpPr>
          <p:spPr>
            <a:xfrm>
              <a:off x="2075363" y="411785"/>
              <a:ext cx="94598" cy="125933"/>
            </a:xfrm>
            <a:custGeom>
              <a:avLst/>
              <a:gdLst/>
              <a:ahLst/>
              <a:cxnLst/>
              <a:rect l="l" t="t" r="r" b="b"/>
              <a:pathLst>
                <a:path w="2874" h="3826" extrusionOk="0">
                  <a:moveTo>
                    <a:pt x="1" y="1"/>
                  </a:moveTo>
                  <a:lnTo>
                    <a:pt x="1672" y="3825"/>
                  </a:lnTo>
                  <a:lnTo>
                    <a:pt x="2654" y="3091"/>
                  </a:lnTo>
                  <a:cubicBezTo>
                    <a:pt x="2816" y="2970"/>
                    <a:pt x="2873" y="2753"/>
                    <a:pt x="2792" y="2567"/>
                  </a:cubicBezTo>
                  <a:lnTo>
                    <a:pt x="2468" y="1826"/>
                  </a:lnTo>
                  <a:cubicBezTo>
                    <a:pt x="2383" y="1822"/>
                    <a:pt x="2298" y="1823"/>
                    <a:pt x="2215" y="1817"/>
                  </a:cubicBezTo>
                  <a:cubicBezTo>
                    <a:pt x="1510" y="1760"/>
                    <a:pt x="640" y="1026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92" name="Google Shape;2192;p37"/>
            <p:cNvSpPr/>
            <p:nvPr/>
          </p:nvSpPr>
          <p:spPr>
            <a:xfrm>
              <a:off x="2147184" y="576162"/>
              <a:ext cx="94598" cy="125900"/>
            </a:xfrm>
            <a:custGeom>
              <a:avLst/>
              <a:gdLst/>
              <a:ahLst/>
              <a:cxnLst/>
              <a:rect l="l" t="t" r="r" b="b"/>
              <a:pathLst>
                <a:path w="2874" h="3825" extrusionOk="0">
                  <a:moveTo>
                    <a:pt x="1" y="1"/>
                  </a:moveTo>
                  <a:lnTo>
                    <a:pt x="1672" y="3824"/>
                  </a:lnTo>
                  <a:lnTo>
                    <a:pt x="2654" y="3090"/>
                  </a:lnTo>
                  <a:cubicBezTo>
                    <a:pt x="2816" y="2968"/>
                    <a:pt x="2873" y="2751"/>
                    <a:pt x="2792" y="2565"/>
                  </a:cubicBezTo>
                  <a:lnTo>
                    <a:pt x="2468" y="1824"/>
                  </a:lnTo>
                  <a:cubicBezTo>
                    <a:pt x="2383" y="1820"/>
                    <a:pt x="2298" y="1821"/>
                    <a:pt x="2215" y="1817"/>
                  </a:cubicBezTo>
                  <a:cubicBezTo>
                    <a:pt x="1510" y="1760"/>
                    <a:pt x="640" y="1026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93" name="Google Shape;2193;p37"/>
            <p:cNvSpPr/>
            <p:nvPr/>
          </p:nvSpPr>
          <p:spPr>
            <a:xfrm>
              <a:off x="2003543" y="247474"/>
              <a:ext cx="94565" cy="125933"/>
            </a:xfrm>
            <a:custGeom>
              <a:avLst/>
              <a:gdLst/>
              <a:ahLst/>
              <a:cxnLst/>
              <a:rect l="l" t="t" r="r" b="b"/>
              <a:pathLst>
                <a:path w="2873" h="3826" extrusionOk="0">
                  <a:moveTo>
                    <a:pt x="0" y="1"/>
                  </a:moveTo>
                  <a:lnTo>
                    <a:pt x="1672" y="3825"/>
                  </a:lnTo>
                  <a:lnTo>
                    <a:pt x="2653" y="3091"/>
                  </a:lnTo>
                  <a:cubicBezTo>
                    <a:pt x="2816" y="2969"/>
                    <a:pt x="2873" y="2752"/>
                    <a:pt x="2791" y="2566"/>
                  </a:cubicBezTo>
                  <a:lnTo>
                    <a:pt x="2467" y="1825"/>
                  </a:lnTo>
                  <a:cubicBezTo>
                    <a:pt x="2381" y="1821"/>
                    <a:pt x="2298" y="1823"/>
                    <a:pt x="2214" y="1816"/>
                  </a:cubicBezTo>
                  <a:cubicBezTo>
                    <a:pt x="1509" y="1760"/>
                    <a:pt x="640" y="1026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94" name="Google Shape;2194;p37"/>
            <p:cNvSpPr/>
            <p:nvPr/>
          </p:nvSpPr>
          <p:spPr>
            <a:xfrm>
              <a:off x="1560706" y="378015"/>
              <a:ext cx="700793" cy="661723"/>
            </a:xfrm>
            <a:custGeom>
              <a:avLst/>
              <a:gdLst/>
              <a:ahLst/>
              <a:cxnLst/>
              <a:rect l="l" t="t" r="r" b="b"/>
              <a:pathLst>
                <a:path w="21291" h="20104" extrusionOk="0">
                  <a:moveTo>
                    <a:pt x="88" y="1"/>
                  </a:moveTo>
                  <a:cubicBezTo>
                    <a:pt x="56" y="1"/>
                    <a:pt x="27" y="3"/>
                    <a:pt x="1" y="7"/>
                  </a:cubicBezTo>
                  <a:lnTo>
                    <a:pt x="8785" y="20104"/>
                  </a:lnTo>
                  <a:lnTo>
                    <a:pt x="20925" y="14797"/>
                  </a:lnTo>
                  <a:cubicBezTo>
                    <a:pt x="20942" y="14791"/>
                    <a:pt x="20958" y="14782"/>
                    <a:pt x="20974" y="14774"/>
                  </a:cubicBezTo>
                  <a:cubicBezTo>
                    <a:pt x="21102" y="14707"/>
                    <a:pt x="21201" y="14604"/>
                    <a:pt x="21262" y="14483"/>
                  </a:cubicBezTo>
                  <a:cubicBezTo>
                    <a:pt x="21271" y="14465"/>
                    <a:pt x="21281" y="14445"/>
                    <a:pt x="21290" y="14424"/>
                  </a:cubicBezTo>
                  <a:cubicBezTo>
                    <a:pt x="20882" y="13972"/>
                    <a:pt x="20315" y="13792"/>
                    <a:pt x="19654" y="13792"/>
                  </a:cubicBezTo>
                  <a:cubicBezTo>
                    <a:pt x="17228" y="13792"/>
                    <a:pt x="13531" y="16215"/>
                    <a:pt x="11705" y="16507"/>
                  </a:cubicBezTo>
                  <a:cubicBezTo>
                    <a:pt x="11484" y="16543"/>
                    <a:pt x="11255" y="16562"/>
                    <a:pt x="11027" y="16562"/>
                  </a:cubicBezTo>
                  <a:cubicBezTo>
                    <a:pt x="10331" y="16562"/>
                    <a:pt x="9626" y="16385"/>
                    <a:pt x="9062" y="15973"/>
                  </a:cubicBezTo>
                  <a:cubicBezTo>
                    <a:pt x="8296" y="15411"/>
                    <a:pt x="7929" y="14514"/>
                    <a:pt x="7556" y="13676"/>
                  </a:cubicBezTo>
                  <a:cubicBezTo>
                    <a:pt x="7335" y="13182"/>
                    <a:pt x="7121" y="12687"/>
                    <a:pt x="6909" y="12189"/>
                  </a:cubicBezTo>
                  <a:cubicBezTo>
                    <a:pt x="6007" y="10072"/>
                    <a:pt x="5183" y="7919"/>
                    <a:pt x="4281" y="5800"/>
                  </a:cubicBezTo>
                  <a:cubicBezTo>
                    <a:pt x="3862" y="4817"/>
                    <a:pt x="3435" y="3840"/>
                    <a:pt x="2950" y="2887"/>
                  </a:cubicBezTo>
                  <a:cubicBezTo>
                    <a:pt x="2413" y="1833"/>
                    <a:pt x="1847" y="932"/>
                    <a:pt x="827" y="274"/>
                  </a:cubicBezTo>
                  <a:cubicBezTo>
                    <a:pt x="506" y="69"/>
                    <a:pt x="257" y="1"/>
                    <a:pt x="88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95" name="Google Shape;2195;p37"/>
            <p:cNvSpPr/>
            <p:nvPr/>
          </p:nvSpPr>
          <p:spPr>
            <a:xfrm>
              <a:off x="1954533" y="239443"/>
              <a:ext cx="121094" cy="260522"/>
            </a:xfrm>
            <a:custGeom>
              <a:avLst/>
              <a:gdLst/>
              <a:ahLst/>
              <a:cxnLst/>
              <a:rect l="l" t="t" r="r" b="b"/>
              <a:pathLst>
                <a:path w="3679" h="7915" extrusionOk="0">
                  <a:moveTo>
                    <a:pt x="171" y="1"/>
                  </a:moveTo>
                  <a:cubicBezTo>
                    <a:pt x="86" y="1"/>
                    <a:pt x="0" y="79"/>
                    <a:pt x="35" y="184"/>
                  </a:cubicBezTo>
                  <a:cubicBezTo>
                    <a:pt x="735" y="2278"/>
                    <a:pt x="2289" y="5860"/>
                    <a:pt x="3373" y="7837"/>
                  </a:cubicBezTo>
                  <a:cubicBezTo>
                    <a:pt x="3402" y="7891"/>
                    <a:pt x="3449" y="7914"/>
                    <a:pt x="3497" y="7914"/>
                  </a:cubicBezTo>
                  <a:cubicBezTo>
                    <a:pt x="3588" y="7914"/>
                    <a:pt x="3678" y="7831"/>
                    <a:pt x="3641" y="7720"/>
                  </a:cubicBezTo>
                  <a:cubicBezTo>
                    <a:pt x="2924" y="5584"/>
                    <a:pt x="1352" y="2011"/>
                    <a:pt x="288" y="73"/>
                  </a:cubicBezTo>
                  <a:cubicBezTo>
                    <a:pt x="261" y="22"/>
                    <a:pt x="216" y="1"/>
                    <a:pt x="171" y="1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96" name="Google Shape;2196;p37"/>
            <p:cNvSpPr/>
            <p:nvPr/>
          </p:nvSpPr>
          <p:spPr>
            <a:xfrm>
              <a:off x="1498727" y="197147"/>
              <a:ext cx="769520" cy="866652"/>
            </a:xfrm>
            <a:custGeom>
              <a:avLst/>
              <a:gdLst/>
              <a:ahLst/>
              <a:cxnLst/>
              <a:rect l="l" t="t" r="r" b="b"/>
              <a:pathLst>
                <a:path w="23379" h="26330" extrusionOk="0">
                  <a:moveTo>
                    <a:pt x="16546" y="1258"/>
                  </a:moveTo>
                  <a:cubicBezTo>
                    <a:pt x="16666" y="1258"/>
                    <a:pt x="16776" y="1328"/>
                    <a:pt x="16827" y="1442"/>
                  </a:cubicBezTo>
                  <a:lnTo>
                    <a:pt x="18009" y="4148"/>
                  </a:lnTo>
                  <a:cubicBezTo>
                    <a:pt x="18066" y="4279"/>
                    <a:pt x="18026" y="4430"/>
                    <a:pt x="17911" y="4517"/>
                  </a:cubicBezTo>
                  <a:lnTo>
                    <a:pt x="17083" y="5136"/>
                  </a:lnTo>
                  <a:lnTo>
                    <a:pt x="15471" y="1449"/>
                  </a:lnTo>
                  <a:lnTo>
                    <a:pt x="16490" y="1263"/>
                  </a:lnTo>
                  <a:cubicBezTo>
                    <a:pt x="16508" y="1259"/>
                    <a:pt x="16527" y="1258"/>
                    <a:pt x="16546" y="1258"/>
                  </a:cubicBezTo>
                  <a:close/>
                  <a:moveTo>
                    <a:pt x="18727" y="6250"/>
                  </a:moveTo>
                  <a:cubicBezTo>
                    <a:pt x="18847" y="6250"/>
                    <a:pt x="18958" y="6320"/>
                    <a:pt x="19009" y="6434"/>
                  </a:cubicBezTo>
                  <a:lnTo>
                    <a:pt x="20191" y="9141"/>
                  </a:lnTo>
                  <a:cubicBezTo>
                    <a:pt x="20248" y="9271"/>
                    <a:pt x="20208" y="9423"/>
                    <a:pt x="20094" y="9509"/>
                  </a:cubicBezTo>
                  <a:lnTo>
                    <a:pt x="19265" y="10129"/>
                  </a:lnTo>
                  <a:lnTo>
                    <a:pt x="17654" y="6441"/>
                  </a:lnTo>
                  <a:lnTo>
                    <a:pt x="18673" y="6255"/>
                  </a:lnTo>
                  <a:cubicBezTo>
                    <a:pt x="18691" y="6251"/>
                    <a:pt x="18709" y="6250"/>
                    <a:pt x="18727" y="6250"/>
                  </a:cubicBezTo>
                  <a:close/>
                  <a:moveTo>
                    <a:pt x="20909" y="11243"/>
                  </a:moveTo>
                  <a:cubicBezTo>
                    <a:pt x="21029" y="11243"/>
                    <a:pt x="21139" y="11313"/>
                    <a:pt x="21190" y="11427"/>
                  </a:cubicBezTo>
                  <a:lnTo>
                    <a:pt x="22372" y="14133"/>
                  </a:lnTo>
                  <a:cubicBezTo>
                    <a:pt x="22430" y="14264"/>
                    <a:pt x="22389" y="14417"/>
                    <a:pt x="22275" y="14502"/>
                  </a:cubicBezTo>
                  <a:lnTo>
                    <a:pt x="21446" y="15121"/>
                  </a:lnTo>
                  <a:lnTo>
                    <a:pt x="19835" y="11434"/>
                  </a:lnTo>
                  <a:lnTo>
                    <a:pt x="20854" y="11248"/>
                  </a:lnTo>
                  <a:cubicBezTo>
                    <a:pt x="20872" y="11244"/>
                    <a:pt x="20891" y="11243"/>
                    <a:pt x="20909" y="11243"/>
                  </a:cubicBezTo>
                  <a:close/>
                  <a:moveTo>
                    <a:pt x="14297" y="262"/>
                  </a:moveTo>
                  <a:cubicBezTo>
                    <a:pt x="14367" y="262"/>
                    <a:pt x="14436" y="275"/>
                    <a:pt x="14504" y="302"/>
                  </a:cubicBezTo>
                  <a:cubicBezTo>
                    <a:pt x="14645" y="358"/>
                    <a:pt x="14755" y="465"/>
                    <a:pt x="14817" y="603"/>
                  </a:cubicBezTo>
                  <a:lnTo>
                    <a:pt x="15135" y="1331"/>
                  </a:lnTo>
                  <a:cubicBezTo>
                    <a:pt x="15129" y="1355"/>
                    <a:pt x="15129" y="1382"/>
                    <a:pt x="15141" y="1407"/>
                  </a:cubicBezTo>
                  <a:lnTo>
                    <a:pt x="16889" y="5409"/>
                  </a:lnTo>
                  <a:cubicBezTo>
                    <a:pt x="16899" y="5433"/>
                    <a:pt x="16919" y="5451"/>
                    <a:pt x="16942" y="5465"/>
                  </a:cubicBezTo>
                  <a:lnTo>
                    <a:pt x="17317" y="6323"/>
                  </a:lnTo>
                  <a:cubicBezTo>
                    <a:pt x="17312" y="6348"/>
                    <a:pt x="17312" y="6375"/>
                    <a:pt x="17323" y="6400"/>
                  </a:cubicBezTo>
                  <a:lnTo>
                    <a:pt x="19072" y="10402"/>
                  </a:lnTo>
                  <a:cubicBezTo>
                    <a:pt x="19082" y="10427"/>
                    <a:pt x="19102" y="10444"/>
                    <a:pt x="19125" y="10457"/>
                  </a:cubicBezTo>
                  <a:lnTo>
                    <a:pt x="19499" y="11315"/>
                  </a:lnTo>
                  <a:cubicBezTo>
                    <a:pt x="19494" y="11340"/>
                    <a:pt x="19494" y="11367"/>
                    <a:pt x="19505" y="11392"/>
                  </a:cubicBezTo>
                  <a:lnTo>
                    <a:pt x="21254" y="15394"/>
                  </a:lnTo>
                  <a:cubicBezTo>
                    <a:pt x="21265" y="15418"/>
                    <a:pt x="21285" y="15436"/>
                    <a:pt x="21306" y="15450"/>
                  </a:cubicBezTo>
                  <a:lnTo>
                    <a:pt x="23046" y="19429"/>
                  </a:lnTo>
                  <a:cubicBezTo>
                    <a:pt x="23107" y="19570"/>
                    <a:pt x="23110" y="19727"/>
                    <a:pt x="23051" y="19871"/>
                  </a:cubicBezTo>
                  <a:cubicBezTo>
                    <a:pt x="23043" y="19888"/>
                    <a:pt x="23037" y="19904"/>
                    <a:pt x="23030" y="19919"/>
                  </a:cubicBezTo>
                  <a:cubicBezTo>
                    <a:pt x="22980" y="20014"/>
                    <a:pt x="22903" y="20094"/>
                    <a:pt x="22798" y="20154"/>
                  </a:cubicBezTo>
                  <a:cubicBezTo>
                    <a:pt x="22790" y="20159"/>
                    <a:pt x="22781" y="20163"/>
                    <a:pt x="22770" y="20168"/>
                  </a:cubicBezTo>
                  <a:lnTo>
                    <a:pt x="9379" y="26021"/>
                  </a:lnTo>
                  <a:cubicBezTo>
                    <a:pt x="9306" y="26054"/>
                    <a:pt x="9228" y="26070"/>
                    <a:pt x="9151" y="26070"/>
                  </a:cubicBezTo>
                  <a:cubicBezTo>
                    <a:pt x="9081" y="26070"/>
                    <a:pt x="9011" y="26057"/>
                    <a:pt x="8945" y="26031"/>
                  </a:cubicBezTo>
                  <a:cubicBezTo>
                    <a:pt x="8805" y="25976"/>
                    <a:pt x="8694" y="25869"/>
                    <a:pt x="8632" y="25730"/>
                  </a:cubicBezTo>
                  <a:lnTo>
                    <a:pt x="403" y="6904"/>
                  </a:lnTo>
                  <a:cubicBezTo>
                    <a:pt x="291" y="6647"/>
                    <a:pt x="380" y="6352"/>
                    <a:pt x="624" y="6195"/>
                  </a:cubicBezTo>
                  <a:cubicBezTo>
                    <a:pt x="632" y="6189"/>
                    <a:pt x="642" y="6183"/>
                    <a:pt x="663" y="6173"/>
                  </a:cubicBezTo>
                  <a:cubicBezTo>
                    <a:pt x="673" y="6166"/>
                    <a:pt x="685" y="6162"/>
                    <a:pt x="696" y="6157"/>
                  </a:cubicBezTo>
                  <a:lnTo>
                    <a:pt x="14071" y="310"/>
                  </a:lnTo>
                  <a:cubicBezTo>
                    <a:pt x="14143" y="278"/>
                    <a:pt x="14220" y="262"/>
                    <a:pt x="14297" y="262"/>
                  </a:cubicBezTo>
                  <a:close/>
                  <a:moveTo>
                    <a:pt x="14296" y="1"/>
                  </a:moveTo>
                  <a:cubicBezTo>
                    <a:pt x="14184" y="1"/>
                    <a:pt x="14072" y="24"/>
                    <a:pt x="13966" y="71"/>
                  </a:cubicBezTo>
                  <a:lnTo>
                    <a:pt x="591" y="5917"/>
                  </a:lnTo>
                  <a:cubicBezTo>
                    <a:pt x="567" y="5928"/>
                    <a:pt x="545" y="5939"/>
                    <a:pt x="531" y="5946"/>
                  </a:cubicBezTo>
                  <a:cubicBezTo>
                    <a:pt x="507" y="5959"/>
                    <a:pt x="485" y="5972"/>
                    <a:pt x="474" y="5981"/>
                  </a:cubicBezTo>
                  <a:cubicBezTo>
                    <a:pt x="131" y="6200"/>
                    <a:pt x="1" y="6632"/>
                    <a:pt x="164" y="7008"/>
                  </a:cubicBezTo>
                  <a:lnTo>
                    <a:pt x="8393" y="25834"/>
                  </a:lnTo>
                  <a:cubicBezTo>
                    <a:pt x="8482" y="26036"/>
                    <a:pt x="8643" y="26192"/>
                    <a:pt x="8850" y="26272"/>
                  </a:cubicBezTo>
                  <a:cubicBezTo>
                    <a:pt x="8946" y="26311"/>
                    <a:pt x="9050" y="26330"/>
                    <a:pt x="9151" y="26330"/>
                  </a:cubicBezTo>
                  <a:cubicBezTo>
                    <a:pt x="9263" y="26330"/>
                    <a:pt x="9376" y="26306"/>
                    <a:pt x="9483" y="26260"/>
                  </a:cubicBezTo>
                  <a:lnTo>
                    <a:pt x="22876" y="20405"/>
                  </a:lnTo>
                  <a:cubicBezTo>
                    <a:pt x="22899" y="20396"/>
                    <a:pt x="22920" y="20385"/>
                    <a:pt x="22934" y="20376"/>
                  </a:cubicBezTo>
                  <a:cubicBezTo>
                    <a:pt x="23075" y="20294"/>
                    <a:pt x="23188" y="20178"/>
                    <a:pt x="23260" y="20037"/>
                  </a:cubicBezTo>
                  <a:cubicBezTo>
                    <a:pt x="23272" y="20014"/>
                    <a:pt x="23283" y="19990"/>
                    <a:pt x="23291" y="19968"/>
                  </a:cubicBezTo>
                  <a:cubicBezTo>
                    <a:pt x="23379" y="19760"/>
                    <a:pt x="23376" y="19531"/>
                    <a:pt x="23285" y="19324"/>
                  </a:cubicBezTo>
                  <a:lnTo>
                    <a:pt x="21554" y="15367"/>
                  </a:lnTo>
                  <a:lnTo>
                    <a:pt x="22432" y="14711"/>
                  </a:lnTo>
                  <a:cubicBezTo>
                    <a:pt x="22643" y="14551"/>
                    <a:pt x="22717" y="14270"/>
                    <a:pt x="22611" y="14029"/>
                  </a:cubicBezTo>
                  <a:lnTo>
                    <a:pt x="21429" y="11322"/>
                  </a:lnTo>
                  <a:cubicBezTo>
                    <a:pt x="21337" y="11111"/>
                    <a:pt x="21133" y="10982"/>
                    <a:pt x="20911" y="10982"/>
                  </a:cubicBezTo>
                  <a:cubicBezTo>
                    <a:pt x="20877" y="10982"/>
                    <a:pt x="20842" y="10985"/>
                    <a:pt x="20807" y="10991"/>
                  </a:cubicBezTo>
                  <a:lnTo>
                    <a:pt x="19728" y="11188"/>
                  </a:lnTo>
                  <a:lnTo>
                    <a:pt x="19373" y="10375"/>
                  </a:lnTo>
                  <a:lnTo>
                    <a:pt x="20251" y="9718"/>
                  </a:lnTo>
                  <a:cubicBezTo>
                    <a:pt x="20462" y="9558"/>
                    <a:pt x="20536" y="9278"/>
                    <a:pt x="20429" y="9036"/>
                  </a:cubicBezTo>
                  <a:lnTo>
                    <a:pt x="19247" y="6329"/>
                  </a:lnTo>
                  <a:cubicBezTo>
                    <a:pt x="19155" y="6119"/>
                    <a:pt x="18950" y="5989"/>
                    <a:pt x="18728" y="5989"/>
                  </a:cubicBezTo>
                  <a:cubicBezTo>
                    <a:pt x="18694" y="5989"/>
                    <a:pt x="18660" y="5992"/>
                    <a:pt x="18625" y="5998"/>
                  </a:cubicBezTo>
                  <a:lnTo>
                    <a:pt x="17546" y="6195"/>
                  </a:lnTo>
                  <a:lnTo>
                    <a:pt x="17191" y="5382"/>
                  </a:lnTo>
                  <a:lnTo>
                    <a:pt x="18068" y="4726"/>
                  </a:lnTo>
                  <a:cubicBezTo>
                    <a:pt x="18280" y="4566"/>
                    <a:pt x="18354" y="4285"/>
                    <a:pt x="18247" y="4044"/>
                  </a:cubicBezTo>
                  <a:lnTo>
                    <a:pt x="17064" y="1337"/>
                  </a:lnTo>
                  <a:cubicBezTo>
                    <a:pt x="16972" y="1126"/>
                    <a:pt x="16768" y="997"/>
                    <a:pt x="16546" y="997"/>
                  </a:cubicBezTo>
                  <a:cubicBezTo>
                    <a:pt x="16512" y="997"/>
                    <a:pt x="16477" y="1000"/>
                    <a:pt x="16442" y="1006"/>
                  </a:cubicBezTo>
                  <a:lnTo>
                    <a:pt x="15364" y="1203"/>
                  </a:lnTo>
                  <a:lnTo>
                    <a:pt x="15055" y="498"/>
                  </a:lnTo>
                  <a:cubicBezTo>
                    <a:pt x="14966" y="295"/>
                    <a:pt x="14805" y="139"/>
                    <a:pt x="14599" y="59"/>
                  </a:cubicBezTo>
                  <a:cubicBezTo>
                    <a:pt x="14501" y="20"/>
                    <a:pt x="14398" y="1"/>
                    <a:pt x="142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97" name="Google Shape;2197;p37"/>
            <p:cNvSpPr/>
            <p:nvPr/>
          </p:nvSpPr>
          <p:spPr>
            <a:xfrm>
              <a:off x="1728078" y="454641"/>
              <a:ext cx="339847" cy="261905"/>
            </a:xfrm>
            <a:custGeom>
              <a:avLst/>
              <a:gdLst/>
              <a:ahLst/>
              <a:cxnLst/>
              <a:rect l="l" t="t" r="r" b="b"/>
              <a:pathLst>
                <a:path w="10325" h="7957" extrusionOk="0">
                  <a:moveTo>
                    <a:pt x="8173" y="260"/>
                  </a:moveTo>
                  <a:cubicBezTo>
                    <a:pt x="8218" y="260"/>
                    <a:pt x="8265" y="269"/>
                    <a:pt x="8311" y="287"/>
                  </a:cubicBezTo>
                  <a:cubicBezTo>
                    <a:pt x="8404" y="324"/>
                    <a:pt x="8479" y="394"/>
                    <a:pt x="8519" y="488"/>
                  </a:cubicBezTo>
                  <a:lnTo>
                    <a:pt x="10015" y="3911"/>
                  </a:lnTo>
                  <a:cubicBezTo>
                    <a:pt x="10056" y="4004"/>
                    <a:pt x="10057" y="4107"/>
                    <a:pt x="10021" y="4201"/>
                  </a:cubicBezTo>
                  <a:cubicBezTo>
                    <a:pt x="9983" y="4296"/>
                    <a:pt x="9913" y="4369"/>
                    <a:pt x="9820" y="4410"/>
                  </a:cubicBezTo>
                  <a:lnTo>
                    <a:pt x="2376" y="7664"/>
                  </a:lnTo>
                  <a:cubicBezTo>
                    <a:pt x="2328" y="7686"/>
                    <a:pt x="2277" y="7697"/>
                    <a:pt x="2226" y="7697"/>
                  </a:cubicBezTo>
                  <a:cubicBezTo>
                    <a:pt x="2179" y="7697"/>
                    <a:pt x="2132" y="7688"/>
                    <a:pt x="2087" y="7670"/>
                  </a:cubicBezTo>
                  <a:cubicBezTo>
                    <a:pt x="1992" y="7632"/>
                    <a:pt x="1918" y="7561"/>
                    <a:pt x="1877" y="7469"/>
                  </a:cubicBezTo>
                  <a:lnTo>
                    <a:pt x="381" y="4046"/>
                  </a:lnTo>
                  <a:cubicBezTo>
                    <a:pt x="297" y="3854"/>
                    <a:pt x="386" y="3631"/>
                    <a:pt x="577" y="3547"/>
                  </a:cubicBezTo>
                  <a:lnTo>
                    <a:pt x="8020" y="292"/>
                  </a:lnTo>
                  <a:cubicBezTo>
                    <a:pt x="8069" y="271"/>
                    <a:pt x="8120" y="260"/>
                    <a:pt x="8173" y="260"/>
                  </a:cubicBezTo>
                  <a:close/>
                  <a:moveTo>
                    <a:pt x="8172" y="1"/>
                  </a:moveTo>
                  <a:cubicBezTo>
                    <a:pt x="8085" y="1"/>
                    <a:pt x="7998" y="19"/>
                    <a:pt x="7915" y="54"/>
                  </a:cubicBezTo>
                  <a:lnTo>
                    <a:pt x="472" y="3309"/>
                  </a:lnTo>
                  <a:cubicBezTo>
                    <a:pt x="148" y="3450"/>
                    <a:pt x="1" y="3828"/>
                    <a:pt x="142" y="4150"/>
                  </a:cubicBezTo>
                  <a:lnTo>
                    <a:pt x="1638" y="7574"/>
                  </a:lnTo>
                  <a:cubicBezTo>
                    <a:pt x="1706" y="7730"/>
                    <a:pt x="1833" y="7851"/>
                    <a:pt x="1991" y="7913"/>
                  </a:cubicBezTo>
                  <a:cubicBezTo>
                    <a:pt x="2067" y="7942"/>
                    <a:pt x="2145" y="7957"/>
                    <a:pt x="2225" y="7957"/>
                  </a:cubicBezTo>
                  <a:cubicBezTo>
                    <a:pt x="2311" y="7957"/>
                    <a:pt x="2399" y="7938"/>
                    <a:pt x="2481" y="7903"/>
                  </a:cubicBezTo>
                  <a:lnTo>
                    <a:pt x="9924" y="4649"/>
                  </a:lnTo>
                  <a:cubicBezTo>
                    <a:pt x="10080" y="4580"/>
                    <a:pt x="10200" y="4454"/>
                    <a:pt x="10262" y="4297"/>
                  </a:cubicBezTo>
                  <a:cubicBezTo>
                    <a:pt x="10325" y="4137"/>
                    <a:pt x="10322" y="3964"/>
                    <a:pt x="10254" y="3808"/>
                  </a:cubicBezTo>
                  <a:lnTo>
                    <a:pt x="8758" y="384"/>
                  </a:lnTo>
                  <a:cubicBezTo>
                    <a:pt x="8690" y="227"/>
                    <a:pt x="8563" y="107"/>
                    <a:pt x="8404" y="46"/>
                  </a:cubicBezTo>
                  <a:cubicBezTo>
                    <a:pt x="8330" y="16"/>
                    <a:pt x="8251" y="1"/>
                    <a:pt x="81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98" name="Google Shape;2198;p37"/>
            <p:cNvSpPr/>
            <p:nvPr/>
          </p:nvSpPr>
          <p:spPr>
            <a:xfrm>
              <a:off x="1782256" y="381174"/>
              <a:ext cx="77548" cy="61024"/>
            </a:xfrm>
            <a:custGeom>
              <a:avLst/>
              <a:gdLst/>
              <a:ahLst/>
              <a:cxnLst/>
              <a:rect l="l" t="t" r="r" b="b"/>
              <a:pathLst>
                <a:path w="2356" h="1854" extrusionOk="0">
                  <a:moveTo>
                    <a:pt x="1992" y="1"/>
                  </a:moveTo>
                  <a:cubicBezTo>
                    <a:pt x="1974" y="1"/>
                    <a:pt x="1956" y="5"/>
                    <a:pt x="1938" y="12"/>
                  </a:cubicBezTo>
                  <a:cubicBezTo>
                    <a:pt x="1873" y="41"/>
                    <a:pt x="1842" y="119"/>
                    <a:pt x="1872" y="185"/>
                  </a:cubicBezTo>
                  <a:cubicBezTo>
                    <a:pt x="2069" y="625"/>
                    <a:pt x="2024" y="1233"/>
                    <a:pt x="1558" y="1496"/>
                  </a:cubicBezTo>
                  <a:cubicBezTo>
                    <a:pt x="1431" y="1566"/>
                    <a:pt x="1308" y="1591"/>
                    <a:pt x="1198" y="1591"/>
                  </a:cubicBezTo>
                  <a:cubicBezTo>
                    <a:pt x="1097" y="1591"/>
                    <a:pt x="1007" y="1570"/>
                    <a:pt x="936" y="1544"/>
                  </a:cubicBezTo>
                  <a:cubicBezTo>
                    <a:pt x="652" y="1444"/>
                    <a:pt x="390" y="1188"/>
                    <a:pt x="271" y="889"/>
                  </a:cubicBezTo>
                  <a:cubicBezTo>
                    <a:pt x="250" y="838"/>
                    <a:pt x="201" y="807"/>
                    <a:pt x="149" y="807"/>
                  </a:cubicBezTo>
                  <a:cubicBezTo>
                    <a:pt x="133" y="807"/>
                    <a:pt x="116" y="810"/>
                    <a:pt x="100" y="817"/>
                  </a:cubicBezTo>
                  <a:cubicBezTo>
                    <a:pt x="33" y="843"/>
                    <a:pt x="0" y="921"/>
                    <a:pt x="28" y="987"/>
                  </a:cubicBezTo>
                  <a:cubicBezTo>
                    <a:pt x="178" y="1357"/>
                    <a:pt x="494" y="1664"/>
                    <a:pt x="850" y="1790"/>
                  </a:cubicBezTo>
                  <a:cubicBezTo>
                    <a:pt x="968" y="1832"/>
                    <a:pt x="1086" y="1853"/>
                    <a:pt x="1202" y="1853"/>
                  </a:cubicBezTo>
                  <a:cubicBezTo>
                    <a:pt x="1369" y="1853"/>
                    <a:pt x="1534" y="1808"/>
                    <a:pt x="1687" y="1724"/>
                  </a:cubicBezTo>
                  <a:cubicBezTo>
                    <a:pt x="2289" y="1386"/>
                    <a:pt x="2356" y="624"/>
                    <a:pt x="2111" y="78"/>
                  </a:cubicBezTo>
                  <a:cubicBezTo>
                    <a:pt x="2089" y="30"/>
                    <a:pt x="2042" y="1"/>
                    <a:pt x="19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199" name="Google Shape;2199;p37"/>
            <p:cNvSpPr/>
            <p:nvPr/>
          </p:nvSpPr>
          <p:spPr>
            <a:xfrm>
              <a:off x="1850785" y="327062"/>
              <a:ext cx="57437" cy="48023"/>
            </a:xfrm>
            <a:custGeom>
              <a:avLst/>
              <a:gdLst/>
              <a:ahLst/>
              <a:cxnLst/>
              <a:rect l="l" t="t" r="r" b="b"/>
              <a:pathLst>
                <a:path w="1745" h="1459" extrusionOk="0">
                  <a:moveTo>
                    <a:pt x="1429" y="0"/>
                  </a:moveTo>
                  <a:cubicBezTo>
                    <a:pt x="1412" y="0"/>
                    <a:pt x="1393" y="4"/>
                    <a:pt x="1376" y="12"/>
                  </a:cubicBezTo>
                  <a:cubicBezTo>
                    <a:pt x="1309" y="40"/>
                    <a:pt x="1280" y="118"/>
                    <a:pt x="1309" y="184"/>
                  </a:cubicBezTo>
                  <a:cubicBezTo>
                    <a:pt x="1458" y="518"/>
                    <a:pt x="1453" y="967"/>
                    <a:pt x="1150" y="1141"/>
                  </a:cubicBezTo>
                  <a:cubicBezTo>
                    <a:pt x="1086" y="1179"/>
                    <a:pt x="1018" y="1198"/>
                    <a:pt x="946" y="1198"/>
                  </a:cubicBezTo>
                  <a:cubicBezTo>
                    <a:pt x="895" y="1198"/>
                    <a:pt x="842" y="1188"/>
                    <a:pt x="788" y="1169"/>
                  </a:cubicBezTo>
                  <a:cubicBezTo>
                    <a:pt x="574" y="1097"/>
                    <a:pt x="372" y="889"/>
                    <a:pt x="270" y="640"/>
                  </a:cubicBezTo>
                  <a:cubicBezTo>
                    <a:pt x="250" y="589"/>
                    <a:pt x="200" y="558"/>
                    <a:pt x="148" y="558"/>
                  </a:cubicBezTo>
                  <a:cubicBezTo>
                    <a:pt x="132" y="558"/>
                    <a:pt x="115" y="561"/>
                    <a:pt x="99" y="568"/>
                  </a:cubicBezTo>
                  <a:cubicBezTo>
                    <a:pt x="32" y="595"/>
                    <a:pt x="1" y="672"/>
                    <a:pt x="27" y="738"/>
                  </a:cubicBezTo>
                  <a:cubicBezTo>
                    <a:pt x="158" y="1054"/>
                    <a:pt x="424" y="1320"/>
                    <a:pt x="705" y="1417"/>
                  </a:cubicBezTo>
                  <a:cubicBezTo>
                    <a:pt x="786" y="1445"/>
                    <a:pt x="867" y="1459"/>
                    <a:pt x="946" y="1459"/>
                  </a:cubicBezTo>
                  <a:cubicBezTo>
                    <a:pt x="1063" y="1459"/>
                    <a:pt x="1176" y="1428"/>
                    <a:pt x="1281" y="1368"/>
                  </a:cubicBezTo>
                  <a:cubicBezTo>
                    <a:pt x="1718" y="1116"/>
                    <a:pt x="1744" y="515"/>
                    <a:pt x="1549" y="78"/>
                  </a:cubicBezTo>
                  <a:cubicBezTo>
                    <a:pt x="1527" y="29"/>
                    <a:pt x="1479" y="0"/>
                    <a:pt x="14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00" name="Google Shape;2200;p37"/>
            <p:cNvSpPr/>
            <p:nvPr/>
          </p:nvSpPr>
          <p:spPr>
            <a:xfrm>
              <a:off x="1708527" y="389272"/>
              <a:ext cx="57437" cy="48023"/>
            </a:xfrm>
            <a:custGeom>
              <a:avLst/>
              <a:gdLst/>
              <a:ahLst/>
              <a:cxnLst/>
              <a:rect l="l" t="t" r="r" b="b"/>
              <a:pathLst>
                <a:path w="1745" h="1459" extrusionOk="0">
                  <a:moveTo>
                    <a:pt x="1428" y="1"/>
                  </a:moveTo>
                  <a:cubicBezTo>
                    <a:pt x="1411" y="1"/>
                    <a:pt x="1393" y="4"/>
                    <a:pt x="1375" y="11"/>
                  </a:cubicBezTo>
                  <a:cubicBezTo>
                    <a:pt x="1309" y="40"/>
                    <a:pt x="1280" y="118"/>
                    <a:pt x="1309" y="183"/>
                  </a:cubicBezTo>
                  <a:cubicBezTo>
                    <a:pt x="1458" y="518"/>
                    <a:pt x="1453" y="968"/>
                    <a:pt x="1150" y="1141"/>
                  </a:cubicBezTo>
                  <a:cubicBezTo>
                    <a:pt x="1085" y="1178"/>
                    <a:pt x="1017" y="1197"/>
                    <a:pt x="945" y="1197"/>
                  </a:cubicBezTo>
                  <a:cubicBezTo>
                    <a:pt x="894" y="1197"/>
                    <a:pt x="842" y="1188"/>
                    <a:pt x="788" y="1169"/>
                  </a:cubicBezTo>
                  <a:cubicBezTo>
                    <a:pt x="574" y="1096"/>
                    <a:pt x="372" y="889"/>
                    <a:pt x="269" y="640"/>
                  </a:cubicBezTo>
                  <a:cubicBezTo>
                    <a:pt x="249" y="589"/>
                    <a:pt x="200" y="558"/>
                    <a:pt x="148" y="558"/>
                  </a:cubicBezTo>
                  <a:cubicBezTo>
                    <a:pt x="132" y="558"/>
                    <a:pt x="115" y="561"/>
                    <a:pt x="99" y="568"/>
                  </a:cubicBezTo>
                  <a:cubicBezTo>
                    <a:pt x="33" y="594"/>
                    <a:pt x="1" y="672"/>
                    <a:pt x="27" y="738"/>
                  </a:cubicBezTo>
                  <a:cubicBezTo>
                    <a:pt x="156" y="1054"/>
                    <a:pt x="421" y="1320"/>
                    <a:pt x="703" y="1417"/>
                  </a:cubicBezTo>
                  <a:cubicBezTo>
                    <a:pt x="787" y="1443"/>
                    <a:pt x="868" y="1458"/>
                    <a:pt x="947" y="1458"/>
                  </a:cubicBezTo>
                  <a:cubicBezTo>
                    <a:pt x="1064" y="1458"/>
                    <a:pt x="1176" y="1427"/>
                    <a:pt x="1282" y="1368"/>
                  </a:cubicBezTo>
                  <a:cubicBezTo>
                    <a:pt x="1718" y="1115"/>
                    <a:pt x="1745" y="515"/>
                    <a:pt x="1549" y="77"/>
                  </a:cubicBezTo>
                  <a:cubicBezTo>
                    <a:pt x="1527" y="29"/>
                    <a:pt x="1479" y="1"/>
                    <a:pt x="14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</p:grpSp>
      <p:grpSp>
        <p:nvGrpSpPr>
          <p:cNvPr id="2201" name="Google Shape;2201;p37"/>
          <p:cNvGrpSpPr/>
          <p:nvPr/>
        </p:nvGrpSpPr>
        <p:grpSpPr>
          <a:xfrm>
            <a:off x="4984368" y="162850"/>
            <a:ext cx="514066" cy="553927"/>
            <a:chOff x="2904293" y="162850"/>
            <a:chExt cx="514066" cy="553927"/>
          </a:xfrm>
        </p:grpSpPr>
        <p:sp>
          <p:nvSpPr>
            <p:cNvPr id="2202" name="Google Shape;2202;p37"/>
            <p:cNvSpPr/>
            <p:nvPr/>
          </p:nvSpPr>
          <p:spPr>
            <a:xfrm>
              <a:off x="3155862" y="189182"/>
              <a:ext cx="192915" cy="159144"/>
            </a:xfrm>
            <a:custGeom>
              <a:avLst/>
              <a:gdLst/>
              <a:ahLst/>
              <a:cxnLst/>
              <a:rect l="l" t="t" r="r" b="b"/>
              <a:pathLst>
                <a:path w="5861" h="4835" extrusionOk="0">
                  <a:moveTo>
                    <a:pt x="4342" y="0"/>
                  </a:moveTo>
                  <a:cubicBezTo>
                    <a:pt x="4151" y="0"/>
                    <a:pt x="3970" y="81"/>
                    <a:pt x="3841" y="221"/>
                  </a:cubicBezTo>
                  <a:lnTo>
                    <a:pt x="83" y="4324"/>
                  </a:lnTo>
                  <a:cubicBezTo>
                    <a:pt x="29" y="4384"/>
                    <a:pt x="0" y="4462"/>
                    <a:pt x="3" y="4543"/>
                  </a:cubicBezTo>
                  <a:cubicBezTo>
                    <a:pt x="6" y="4624"/>
                    <a:pt x="42" y="4701"/>
                    <a:pt x="102" y="4755"/>
                  </a:cubicBezTo>
                  <a:cubicBezTo>
                    <a:pt x="157" y="4807"/>
                    <a:pt x="231" y="4835"/>
                    <a:pt x="307" y="4835"/>
                  </a:cubicBezTo>
                  <a:cubicBezTo>
                    <a:pt x="395" y="4835"/>
                    <a:pt x="477" y="4799"/>
                    <a:pt x="533" y="4736"/>
                  </a:cubicBezTo>
                  <a:lnTo>
                    <a:pt x="4290" y="634"/>
                  </a:lnTo>
                  <a:cubicBezTo>
                    <a:pt x="4307" y="615"/>
                    <a:pt x="4328" y="612"/>
                    <a:pt x="4340" y="612"/>
                  </a:cubicBezTo>
                  <a:cubicBezTo>
                    <a:pt x="4353" y="612"/>
                    <a:pt x="4371" y="616"/>
                    <a:pt x="4387" y="631"/>
                  </a:cubicBezTo>
                  <a:lnTo>
                    <a:pt x="5313" y="1479"/>
                  </a:lnTo>
                  <a:cubicBezTo>
                    <a:pt x="5370" y="1530"/>
                    <a:pt x="5443" y="1559"/>
                    <a:pt x="5520" y="1559"/>
                  </a:cubicBezTo>
                  <a:cubicBezTo>
                    <a:pt x="5606" y="1559"/>
                    <a:pt x="5689" y="1522"/>
                    <a:pt x="5746" y="1459"/>
                  </a:cubicBezTo>
                  <a:cubicBezTo>
                    <a:pt x="5860" y="1334"/>
                    <a:pt x="5853" y="1142"/>
                    <a:pt x="5727" y="1027"/>
                  </a:cubicBezTo>
                  <a:lnTo>
                    <a:pt x="4800" y="179"/>
                  </a:lnTo>
                  <a:cubicBezTo>
                    <a:pt x="4676" y="64"/>
                    <a:pt x="4512" y="0"/>
                    <a:pt x="43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03" name="Google Shape;2203;p37"/>
            <p:cNvSpPr/>
            <p:nvPr/>
          </p:nvSpPr>
          <p:spPr>
            <a:xfrm>
              <a:off x="3350224" y="167162"/>
              <a:ext cx="63296" cy="62341"/>
            </a:xfrm>
            <a:custGeom>
              <a:avLst/>
              <a:gdLst/>
              <a:ahLst/>
              <a:cxnLst/>
              <a:rect l="l" t="t" r="r" b="b"/>
              <a:pathLst>
                <a:path w="1923" h="1894" extrusionOk="0">
                  <a:moveTo>
                    <a:pt x="1383" y="1"/>
                  </a:moveTo>
                  <a:cubicBezTo>
                    <a:pt x="1251" y="1"/>
                    <a:pt x="1120" y="54"/>
                    <a:pt x="1023" y="158"/>
                  </a:cubicBezTo>
                  <a:lnTo>
                    <a:pt x="182" y="1078"/>
                  </a:lnTo>
                  <a:cubicBezTo>
                    <a:pt x="1" y="1276"/>
                    <a:pt x="14" y="1583"/>
                    <a:pt x="213" y="1765"/>
                  </a:cubicBezTo>
                  <a:cubicBezTo>
                    <a:pt x="306" y="1851"/>
                    <a:pt x="424" y="1893"/>
                    <a:pt x="541" y="1893"/>
                  </a:cubicBezTo>
                  <a:cubicBezTo>
                    <a:pt x="673" y="1893"/>
                    <a:pt x="804" y="1840"/>
                    <a:pt x="900" y="1734"/>
                  </a:cubicBezTo>
                  <a:lnTo>
                    <a:pt x="1741" y="816"/>
                  </a:lnTo>
                  <a:cubicBezTo>
                    <a:pt x="1922" y="617"/>
                    <a:pt x="1909" y="311"/>
                    <a:pt x="1711" y="128"/>
                  </a:cubicBezTo>
                  <a:cubicBezTo>
                    <a:pt x="1618" y="43"/>
                    <a:pt x="1500" y="1"/>
                    <a:pt x="13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04" name="Google Shape;2204;p37"/>
            <p:cNvSpPr/>
            <p:nvPr/>
          </p:nvSpPr>
          <p:spPr>
            <a:xfrm>
              <a:off x="2961005" y="190466"/>
              <a:ext cx="432997" cy="462061"/>
            </a:xfrm>
            <a:custGeom>
              <a:avLst/>
              <a:gdLst/>
              <a:ahLst/>
              <a:cxnLst/>
              <a:rect l="l" t="t" r="r" b="b"/>
              <a:pathLst>
                <a:path w="13155" h="14038" extrusionOk="0">
                  <a:moveTo>
                    <a:pt x="11959" y="0"/>
                  </a:moveTo>
                  <a:cubicBezTo>
                    <a:pt x="11825" y="0"/>
                    <a:pt x="11691" y="54"/>
                    <a:pt x="11593" y="161"/>
                  </a:cubicBezTo>
                  <a:lnTo>
                    <a:pt x="185" y="12616"/>
                  </a:lnTo>
                  <a:cubicBezTo>
                    <a:pt x="0" y="12818"/>
                    <a:pt x="13" y="13132"/>
                    <a:pt x="215" y="13315"/>
                  </a:cubicBezTo>
                  <a:lnTo>
                    <a:pt x="862" y="13907"/>
                  </a:lnTo>
                  <a:cubicBezTo>
                    <a:pt x="957" y="13994"/>
                    <a:pt x="1078" y="14037"/>
                    <a:pt x="1197" y="14037"/>
                  </a:cubicBezTo>
                  <a:cubicBezTo>
                    <a:pt x="1331" y="14037"/>
                    <a:pt x="1464" y="13983"/>
                    <a:pt x="1561" y="13876"/>
                  </a:cubicBezTo>
                  <a:lnTo>
                    <a:pt x="12970" y="1422"/>
                  </a:lnTo>
                  <a:cubicBezTo>
                    <a:pt x="13155" y="1220"/>
                    <a:pt x="13141" y="905"/>
                    <a:pt x="12939" y="722"/>
                  </a:cubicBezTo>
                  <a:lnTo>
                    <a:pt x="12293" y="130"/>
                  </a:lnTo>
                  <a:cubicBezTo>
                    <a:pt x="12198" y="43"/>
                    <a:pt x="12078" y="0"/>
                    <a:pt x="119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05" name="Google Shape;2205;p37"/>
            <p:cNvSpPr/>
            <p:nvPr/>
          </p:nvSpPr>
          <p:spPr>
            <a:xfrm>
              <a:off x="2909033" y="600783"/>
              <a:ext cx="110660" cy="111746"/>
            </a:xfrm>
            <a:custGeom>
              <a:avLst/>
              <a:gdLst/>
              <a:ahLst/>
              <a:cxnLst/>
              <a:rect l="l" t="t" r="r" b="b"/>
              <a:pathLst>
                <a:path w="3362" h="3395" extrusionOk="0">
                  <a:moveTo>
                    <a:pt x="2284" y="1"/>
                  </a:moveTo>
                  <a:cubicBezTo>
                    <a:pt x="2065" y="1"/>
                    <a:pt x="1795" y="173"/>
                    <a:pt x="1626" y="443"/>
                  </a:cubicBezTo>
                  <a:lnTo>
                    <a:pt x="430" y="2359"/>
                  </a:lnTo>
                  <a:lnTo>
                    <a:pt x="84" y="2915"/>
                  </a:lnTo>
                  <a:cubicBezTo>
                    <a:pt x="0" y="3049"/>
                    <a:pt x="21" y="3218"/>
                    <a:pt x="128" y="3317"/>
                  </a:cubicBezTo>
                  <a:cubicBezTo>
                    <a:pt x="184" y="3368"/>
                    <a:pt x="257" y="3394"/>
                    <a:pt x="331" y="3394"/>
                  </a:cubicBezTo>
                  <a:cubicBezTo>
                    <a:pt x="401" y="3394"/>
                    <a:pt x="472" y="3372"/>
                    <a:pt x="532" y="3326"/>
                  </a:cubicBezTo>
                  <a:lnTo>
                    <a:pt x="1055" y="2933"/>
                  </a:lnTo>
                  <a:lnTo>
                    <a:pt x="2860" y="1574"/>
                  </a:lnTo>
                  <a:cubicBezTo>
                    <a:pt x="3211" y="1308"/>
                    <a:pt x="3361" y="867"/>
                    <a:pt x="3142" y="666"/>
                  </a:cubicBezTo>
                  <a:lnTo>
                    <a:pt x="2505" y="81"/>
                  </a:lnTo>
                  <a:cubicBezTo>
                    <a:pt x="2444" y="26"/>
                    <a:pt x="2368" y="1"/>
                    <a:pt x="2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2961005" y="280060"/>
              <a:ext cx="349590" cy="372433"/>
            </a:xfrm>
            <a:custGeom>
              <a:avLst/>
              <a:gdLst/>
              <a:ahLst/>
              <a:cxnLst/>
              <a:rect l="l" t="t" r="r" b="b"/>
              <a:pathLst>
                <a:path w="10621" h="11315" extrusionOk="0">
                  <a:moveTo>
                    <a:pt x="9246" y="0"/>
                  </a:moveTo>
                  <a:lnTo>
                    <a:pt x="677" y="9353"/>
                  </a:lnTo>
                  <a:lnTo>
                    <a:pt x="184" y="9890"/>
                  </a:lnTo>
                  <a:cubicBezTo>
                    <a:pt x="0" y="10095"/>
                    <a:pt x="13" y="10406"/>
                    <a:pt x="215" y="10592"/>
                  </a:cubicBezTo>
                  <a:lnTo>
                    <a:pt x="862" y="11183"/>
                  </a:lnTo>
                  <a:cubicBezTo>
                    <a:pt x="958" y="11271"/>
                    <a:pt x="1078" y="11314"/>
                    <a:pt x="1198" y="11314"/>
                  </a:cubicBezTo>
                  <a:cubicBezTo>
                    <a:pt x="1332" y="11314"/>
                    <a:pt x="1465" y="11260"/>
                    <a:pt x="1562" y="11154"/>
                  </a:cubicBezTo>
                  <a:lnTo>
                    <a:pt x="10620" y="1264"/>
                  </a:lnTo>
                  <a:lnTo>
                    <a:pt x="10014" y="705"/>
                  </a:lnTo>
                  <a:lnTo>
                    <a:pt x="92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3290615" y="242241"/>
              <a:ext cx="92656" cy="79457"/>
            </a:xfrm>
            <a:custGeom>
              <a:avLst/>
              <a:gdLst/>
              <a:ahLst/>
              <a:cxnLst/>
              <a:rect l="l" t="t" r="r" b="b"/>
              <a:pathLst>
                <a:path w="2815" h="2414" extrusionOk="0">
                  <a:moveTo>
                    <a:pt x="2795" y="1"/>
                  </a:moveTo>
                  <a:cubicBezTo>
                    <a:pt x="2299" y="1"/>
                    <a:pt x="1788" y="206"/>
                    <a:pt x="1450" y="496"/>
                  </a:cubicBezTo>
                  <a:cubicBezTo>
                    <a:pt x="978" y="897"/>
                    <a:pt x="494" y="1357"/>
                    <a:pt x="0" y="1857"/>
                  </a:cubicBezTo>
                  <a:lnTo>
                    <a:pt x="606" y="2413"/>
                  </a:lnTo>
                  <a:lnTo>
                    <a:pt x="2814" y="1"/>
                  </a:lnTo>
                  <a:cubicBezTo>
                    <a:pt x="2808" y="1"/>
                    <a:pt x="2801" y="1"/>
                    <a:pt x="2795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3086543" y="327326"/>
              <a:ext cx="164575" cy="177906"/>
            </a:xfrm>
            <a:custGeom>
              <a:avLst/>
              <a:gdLst/>
              <a:ahLst/>
              <a:cxnLst/>
              <a:rect l="l" t="t" r="r" b="b"/>
              <a:pathLst>
                <a:path w="5000" h="5405" extrusionOk="0">
                  <a:moveTo>
                    <a:pt x="4892" y="1"/>
                  </a:moveTo>
                  <a:cubicBezTo>
                    <a:pt x="4868" y="1"/>
                    <a:pt x="4845" y="9"/>
                    <a:pt x="4826" y="27"/>
                  </a:cubicBezTo>
                  <a:cubicBezTo>
                    <a:pt x="3966" y="840"/>
                    <a:pt x="3154" y="1695"/>
                    <a:pt x="2352" y="2560"/>
                  </a:cubicBezTo>
                  <a:cubicBezTo>
                    <a:pt x="1555" y="3430"/>
                    <a:pt x="771" y="4312"/>
                    <a:pt x="32" y="5236"/>
                  </a:cubicBezTo>
                  <a:cubicBezTo>
                    <a:pt x="0" y="5276"/>
                    <a:pt x="2" y="5334"/>
                    <a:pt x="38" y="5372"/>
                  </a:cubicBezTo>
                  <a:cubicBezTo>
                    <a:pt x="58" y="5394"/>
                    <a:pt x="85" y="5405"/>
                    <a:pt x="113" y="5405"/>
                  </a:cubicBezTo>
                  <a:cubicBezTo>
                    <a:pt x="138" y="5405"/>
                    <a:pt x="164" y="5395"/>
                    <a:pt x="183" y="5376"/>
                  </a:cubicBezTo>
                  <a:cubicBezTo>
                    <a:pt x="1043" y="4564"/>
                    <a:pt x="1855" y="3706"/>
                    <a:pt x="2655" y="2839"/>
                  </a:cubicBezTo>
                  <a:cubicBezTo>
                    <a:pt x="3450" y="1968"/>
                    <a:pt x="4234" y="1085"/>
                    <a:pt x="4970" y="159"/>
                  </a:cubicBezTo>
                  <a:cubicBezTo>
                    <a:pt x="5000" y="122"/>
                    <a:pt x="4998" y="67"/>
                    <a:pt x="4965" y="31"/>
                  </a:cubicBezTo>
                  <a:cubicBezTo>
                    <a:pt x="4945" y="11"/>
                    <a:pt x="4919" y="1"/>
                    <a:pt x="4892" y="1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2961005" y="303265"/>
              <a:ext cx="349590" cy="349228"/>
            </a:xfrm>
            <a:custGeom>
              <a:avLst/>
              <a:gdLst/>
              <a:ahLst/>
              <a:cxnLst/>
              <a:rect l="l" t="t" r="r" b="b"/>
              <a:pathLst>
                <a:path w="10621" h="10610" extrusionOk="0">
                  <a:moveTo>
                    <a:pt x="10014" y="0"/>
                  </a:moveTo>
                  <a:cubicBezTo>
                    <a:pt x="6967" y="3088"/>
                    <a:pt x="3641" y="7653"/>
                    <a:pt x="1575" y="8494"/>
                  </a:cubicBezTo>
                  <a:cubicBezTo>
                    <a:pt x="1291" y="8610"/>
                    <a:pt x="1000" y="8648"/>
                    <a:pt x="702" y="8648"/>
                  </a:cubicBezTo>
                  <a:cubicBezTo>
                    <a:pt x="693" y="8648"/>
                    <a:pt x="685" y="8648"/>
                    <a:pt x="677" y="8648"/>
                  </a:cubicBezTo>
                  <a:lnTo>
                    <a:pt x="184" y="9185"/>
                  </a:lnTo>
                  <a:cubicBezTo>
                    <a:pt x="0" y="9390"/>
                    <a:pt x="13" y="9701"/>
                    <a:pt x="215" y="9887"/>
                  </a:cubicBezTo>
                  <a:lnTo>
                    <a:pt x="862" y="10478"/>
                  </a:lnTo>
                  <a:cubicBezTo>
                    <a:pt x="958" y="10566"/>
                    <a:pt x="1078" y="10609"/>
                    <a:pt x="1198" y="10609"/>
                  </a:cubicBezTo>
                  <a:cubicBezTo>
                    <a:pt x="1332" y="10609"/>
                    <a:pt x="1465" y="10555"/>
                    <a:pt x="1562" y="10449"/>
                  </a:cubicBezTo>
                  <a:lnTo>
                    <a:pt x="10620" y="559"/>
                  </a:lnTo>
                  <a:lnTo>
                    <a:pt x="10014" y="0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10" name="Google Shape;2210;p37"/>
            <p:cNvSpPr/>
            <p:nvPr/>
          </p:nvSpPr>
          <p:spPr>
            <a:xfrm>
              <a:off x="2904293" y="162850"/>
              <a:ext cx="514066" cy="553927"/>
            </a:xfrm>
            <a:custGeom>
              <a:avLst/>
              <a:gdLst/>
              <a:ahLst/>
              <a:cxnLst/>
              <a:rect l="l" t="t" r="r" b="b"/>
              <a:pathLst>
                <a:path w="15618" h="16829" extrusionOk="0">
                  <a:moveTo>
                    <a:pt x="14935" y="260"/>
                  </a:moveTo>
                  <a:cubicBezTo>
                    <a:pt x="15023" y="260"/>
                    <a:pt x="15106" y="294"/>
                    <a:pt x="15171" y="353"/>
                  </a:cubicBezTo>
                  <a:cubicBezTo>
                    <a:pt x="15317" y="487"/>
                    <a:pt x="15327" y="715"/>
                    <a:pt x="15195" y="859"/>
                  </a:cubicBezTo>
                  <a:lnTo>
                    <a:pt x="14692" y="1408"/>
                  </a:lnTo>
                  <a:lnTo>
                    <a:pt x="14165" y="927"/>
                  </a:lnTo>
                  <a:lnTo>
                    <a:pt x="14668" y="376"/>
                  </a:lnTo>
                  <a:cubicBezTo>
                    <a:pt x="14732" y="305"/>
                    <a:pt x="14820" y="266"/>
                    <a:pt x="14916" y="261"/>
                  </a:cubicBezTo>
                  <a:cubicBezTo>
                    <a:pt x="14922" y="260"/>
                    <a:pt x="14929" y="260"/>
                    <a:pt x="14935" y="260"/>
                  </a:cubicBezTo>
                  <a:close/>
                  <a:moveTo>
                    <a:pt x="13682" y="968"/>
                  </a:moveTo>
                  <a:cubicBezTo>
                    <a:pt x="13710" y="968"/>
                    <a:pt x="13737" y="970"/>
                    <a:pt x="13764" y="977"/>
                  </a:cubicBezTo>
                  <a:cubicBezTo>
                    <a:pt x="13826" y="992"/>
                    <a:pt x="13881" y="1021"/>
                    <a:pt x="13928" y="1065"/>
                  </a:cubicBezTo>
                  <a:lnTo>
                    <a:pt x="13989" y="1120"/>
                  </a:lnTo>
                  <a:lnTo>
                    <a:pt x="14516" y="1602"/>
                  </a:lnTo>
                  <a:lnTo>
                    <a:pt x="14575" y="1657"/>
                  </a:lnTo>
                  <a:cubicBezTo>
                    <a:pt x="14622" y="1700"/>
                    <a:pt x="14656" y="1756"/>
                    <a:pt x="14676" y="1814"/>
                  </a:cubicBezTo>
                  <a:cubicBezTo>
                    <a:pt x="14684" y="1844"/>
                    <a:pt x="14692" y="1878"/>
                    <a:pt x="14693" y="1910"/>
                  </a:cubicBezTo>
                  <a:cubicBezTo>
                    <a:pt x="14698" y="2008"/>
                    <a:pt x="14663" y="2099"/>
                    <a:pt x="14598" y="2173"/>
                  </a:cubicBezTo>
                  <a:lnTo>
                    <a:pt x="12336" y="4641"/>
                  </a:lnTo>
                  <a:lnTo>
                    <a:pt x="11151" y="3556"/>
                  </a:lnTo>
                  <a:lnTo>
                    <a:pt x="12522" y="2057"/>
                  </a:lnTo>
                  <a:lnTo>
                    <a:pt x="12699" y="1864"/>
                  </a:lnTo>
                  <a:lnTo>
                    <a:pt x="12936" y="1607"/>
                  </a:lnTo>
                  <a:lnTo>
                    <a:pt x="13111" y="1415"/>
                  </a:lnTo>
                  <a:lnTo>
                    <a:pt x="13412" y="1086"/>
                  </a:lnTo>
                  <a:cubicBezTo>
                    <a:pt x="13477" y="1014"/>
                    <a:pt x="13567" y="974"/>
                    <a:pt x="13665" y="969"/>
                  </a:cubicBezTo>
                  <a:cubicBezTo>
                    <a:pt x="13671" y="968"/>
                    <a:pt x="13675" y="968"/>
                    <a:pt x="13682" y="968"/>
                  </a:cubicBezTo>
                  <a:close/>
                  <a:moveTo>
                    <a:pt x="11984" y="929"/>
                  </a:moveTo>
                  <a:cubicBezTo>
                    <a:pt x="12118" y="929"/>
                    <a:pt x="12250" y="977"/>
                    <a:pt x="12356" y="1075"/>
                  </a:cubicBezTo>
                  <a:lnTo>
                    <a:pt x="12742" y="1429"/>
                  </a:lnTo>
                  <a:lnTo>
                    <a:pt x="12506" y="1687"/>
                  </a:lnTo>
                  <a:lnTo>
                    <a:pt x="12119" y="1333"/>
                  </a:lnTo>
                  <a:cubicBezTo>
                    <a:pt x="12081" y="1298"/>
                    <a:pt x="12032" y="1280"/>
                    <a:pt x="11984" y="1280"/>
                  </a:cubicBezTo>
                  <a:cubicBezTo>
                    <a:pt x="11931" y="1280"/>
                    <a:pt x="11875" y="1301"/>
                    <a:pt x="11837" y="1346"/>
                  </a:cubicBezTo>
                  <a:lnTo>
                    <a:pt x="8080" y="5447"/>
                  </a:lnTo>
                  <a:cubicBezTo>
                    <a:pt x="8045" y="5485"/>
                    <a:pt x="7999" y="5503"/>
                    <a:pt x="7952" y="5503"/>
                  </a:cubicBezTo>
                  <a:cubicBezTo>
                    <a:pt x="7909" y="5503"/>
                    <a:pt x="7867" y="5488"/>
                    <a:pt x="7832" y="5458"/>
                  </a:cubicBezTo>
                  <a:cubicBezTo>
                    <a:pt x="7761" y="5392"/>
                    <a:pt x="7757" y="5280"/>
                    <a:pt x="7822" y="5210"/>
                  </a:cubicBezTo>
                  <a:lnTo>
                    <a:pt x="11580" y="1109"/>
                  </a:lnTo>
                  <a:cubicBezTo>
                    <a:pt x="11687" y="991"/>
                    <a:pt x="11836" y="929"/>
                    <a:pt x="11984" y="929"/>
                  </a:cubicBezTo>
                  <a:close/>
                  <a:moveTo>
                    <a:pt x="10974" y="3748"/>
                  </a:moveTo>
                  <a:lnTo>
                    <a:pt x="12159" y="4834"/>
                  </a:lnTo>
                  <a:lnTo>
                    <a:pt x="3517" y="14268"/>
                  </a:lnTo>
                  <a:lnTo>
                    <a:pt x="3188" y="14627"/>
                  </a:lnTo>
                  <a:cubicBezTo>
                    <a:pt x="3127" y="14694"/>
                    <a:pt x="3045" y="14733"/>
                    <a:pt x="2962" y="14743"/>
                  </a:cubicBezTo>
                  <a:cubicBezTo>
                    <a:pt x="2947" y="14745"/>
                    <a:pt x="2933" y="14745"/>
                    <a:pt x="2919" y="14745"/>
                  </a:cubicBezTo>
                  <a:cubicBezTo>
                    <a:pt x="2830" y="14745"/>
                    <a:pt x="2742" y="14714"/>
                    <a:pt x="2672" y="14650"/>
                  </a:cubicBezTo>
                  <a:lnTo>
                    <a:pt x="2025" y="14058"/>
                  </a:lnTo>
                  <a:cubicBezTo>
                    <a:pt x="1942" y="13983"/>
                    <a:pt x="1904" y="13877"/>
                    <a:pt x="1909" y="13774"/>
                  </a:cubicBezTo>
                  <a:cubicBezTo>
                    <a:pt x="1911" y="13691"/>
                    <a:pt x="1942" y="13608"/>
                    <a:pt x="2002" y="13542"/>
                  </a:cubicBezTo>
                  <a:lnTo>
                    <a:pt x="2331" y="13184"/>
                  </a:lnTo>
                  <a:lnTo>
                    <a:pt x="10974" y="3748"/>
                  </a:lnTo>
                  <a:close/>
                  <a:moveTo>
                    <a:pt x="1718" y="14075"/>
                  </a:moveTo>
                  <a:cubicBezTo>
                    <a:pt x="1751" y="14139"/>
                    <a:pt x="1794" y="14197"/>
                    <a:pt x="1849" y="14249"/>
                  </a:cubicBezTo>
                  <a:lnTo>
                    <a:pt x="2496" y="14842"/>
                  </a:lnTo>
                  <a:cubicBezTo>
                    <a:pt x="2551" y="14893"/>
                    <a:pt x="2614" y="14932"/>
                    <a:pt x="2681" y="14957"/>
                  </a:cubicBezTo>
                  <a:lnTo>
                    <a:pt x="1102" y="16147"/>
                  </a:lnTo>
                  <a:lnTo>
                    <a:pt x="672" y="15754"/>
                  </a:lnTo>
                  <a:lnTo>
                    <a:pt x="1718" y="14075"/>
                  </a:lnTo>
                  <a:close/>
                  <a:moveTo>
                    <a:pt x="14930" y="1"/>
                  </a:moveTo>
                  <a:cubicBezTo>
                    <a:pt x="14921" y="1"/>
                    <a:pt x="14913" y="1"/>
                    <a:pt x="14904" y="1"/>
                  </a:cubicBezTo>
                  <a:cubicBezTo>
                    <a:pt x="14739" y="8"/>
                    <a:pt x="14587" y="80"/>
                    <a:pt x="14476" y="200"/>
                  </a:cubicBezTo>
                  <a:lnTo>
                    <a:pt x="13954" y="769"/>
                  </a:lnTo>
                  <a:cubicBezTo>
                    <a:pt x="13872" y="728"/>
                    <a:pt x="13781" y="707"/>
                    <a:pt x="13686" y="707"/>
                  </a:cubicBezTo>
                  <a:cubicBezTo>
                    <a:pt x="13676" y="707"/>
                    <a:pt x="13665" y="707"/>
                    <a:pt x="13654" y="708"/>
                  </a:cubicBezTo>
                  <a:cubicBezTo>
                    <a:pt x="13487" y="715"/>
                    <a:pt x="13333" y="787"/>
                    <a:pt x="13219" y="910"/>
                  </a:cubicBezTo>
                  <a:lnTo>
                    <a:pt x="12918" y="1236"/>
                  </a:lnTo>
                  <a:lnTo>
                    <a:pt x="12531" y="881"/>
                  </a:lnTo>
                  <a:cubicBezTo>
                    <a:pt x="12382" y="745"/>
                    <a:pt x="12187" y="670"/>
                    <a:pt x="11983" y="670"/>
                  </a:cubicBezTo>
                  <a:cubicBezTo>
                    <a:pt x="11757" y="670"/>
                    <a:pt x="11538" y="764"/>
                    <a:pt x="11386" y="932"/>
                  </a:cubicBezTo>
                  <a:lnTo>
                    <a:pt x="7630" y="5034"/>
                  </a:lnTo>
                  <a:cubicBezTo>
                    <a:pt x="7467" y="5210"/>
                    <a:pt x="7479" y="5488"/>
                    <a:pt x="7657" y="5650"/>
                  </a:cubicBezTo>
                  <a:cubicBezTo>
                    <a:pt x="7739" y="5724"/>
                    <a:pt x="7842" y="5764"/>
                    <a:pt x="7952" y="5764"/>
                  </a:cubicBezTo>
                  <a:cubicBezTo>
                    <a:pt x="8074" y="5764"/>
                    <a:pt x="8191" y="5713"/>
                    <a:pt x="8273" y="5624"/>
                  </a:cubicBezTo>
                  <a:lnTo>
                    <a:pt x="11989" y="1567"/>
                  </a:lnTo>
                  <a:lnTo>
                    <a:pt x="12331" y="1881"/>
                  </a:lnTo>
                  <a:lnTo>
                    <a:pt x="10872" y="3476"/>
                  </a:lnTo>
                  <a:lnTo>
                    <a:pt x="1811" y="13365"/>
                  </a:lnTo>
                  <a:cubicBezTo>
                    <a:pt x="1726" y="13456"/>
                    <a:pt x="1676" y="13565"/>
                    <a:pt x="1658" y="13678"/>
                  </a:cubicBezTo>
                  <a:cubicBezTo>
                    <a:pt x="1656" y="13679"/>
                    <a:pt x="1656" y="13679"/>
                    <a:pt x="1656" y="13680"/>
                  </a:cubicBezTo>
                  <a:lnTo>
                    <a:pt x="118" y="16148"/>
                  </a:lnTo>
                  <a:cubicBezTo>
                    <a:pt x="1" y="16338"/>
                    <a:pt x="28" y="16576"/>
                    <a:pt x="184" y="16717"/>
                  </a:cubicBezTo>
                  <a:cubicBezTo>
                    <a:pt x="266" y="16791"/>
                    <a:pt x="368" y="16828"/>
                    <a:pt x="475" y="16828"/>
                  </a:cubicBezTo>
                  <a:cubicBezTo>
                    <a:pt x="573" y="16828"/>
                    <a:pt x="671" y="16797"/>
                    <a:pt x="756" y="16734"/>
                  </a:cubicBezTo>
                  <a:lnTo>
                    <a:pt x="3080" y="14982"/>
                  </a:lnTo>
                  <a:cubicBezTo>
                    <a:pt x="3081" y="14982"/>
                    <a:pt x="3081" y="14982"/>
                    <a:pt x="3082" y="14981"/>
                  </a:cubicBezTo>
                  <a:cubicBezTo>
                    <a:pt x="3193" y="14953"/>
                    <a:pt x="3299" y="14892"/>
                    <a:pt x="3381" y="14802"/>
                  </a:cubicBezTo>
                  <a:lnTo>
                    <a:pt x="12439" y="4912"/>
                  </a:lnTo>
                  <a:cubicBezTo>
                    <a:pt x="12441" y="4911"/>
                    <a:pt x="12442" y="4909"/>
                    <a:pt x="12442" y="4907"/>
                  </a:cubicBezTo>
                  <a:lnTo>
                    <a:pt x="14788" y="2347"/>
                  </a:lnTo>
                  <a:cubicBezTo>
                    <a:pt x="14901" y="2225"/>
                    <a:pt x="14960" y="2063"/>
                    <a:pt x="14953" y="1897"/>
                  </a:cubicBezTo>
                  <a:cubicBezTo>
                    <a:pt x="14948" y="1791"/>
                    <a:pt x="14917" y="1690"/>
                    <a:pt x="14865" y="1602"/>
                  </a:cubicBezTo>
                  <a:lnTo>
                    <a:pt x="15385" y="1034"/>
                  </a:lnTo>
                  <a:cubicBezTo>
                    <a:pt x="15617" y="784"/>
                    <a:pt x="15599" y="392"/>
                    <a:pt x="15349" y="162"/>
                  </a:cubicBezTo>
                  <a:cubicBezTo>
                    <a:pt x="15233" y="57"/>
                    <a:pt x="15087" y="1"/>
                    <a:pt x="149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</p:grpSp>
      <p:grpSp>
        <p:nvGrpSpPr>
          <p:cNvPr id="2211" name="Google Shape;2211;p37"/>
          <p:cNvGrpSpPr/>
          <p:nvPr/>
        </p:nvGrpSpPr>
        <p:grpSpPr>
          <a:xfrm>
            <a:off x="325091" y="2045363"/>
            <a:ext cx="201736" cy="526377"/>
            <a:chOff x="4641641" y="852713"/>
            <a:chExt cx="201736" cy="526377"/>
          </a:xfrm>
        </p:grpSpPr>
        <p:sp>
          <p:nvSpPr>
            <p:cNvPr id="2212" name="Google Shape;2212;p37"/>
            <p:cNvSpPr/>
            <p:nvPr/>
          </p:nvSpPr>
          <p:spPr>
            <a:xfrm>
              <a:off x="4645295" y="857091"/>
              <a:ext cx="194396" cy="517654"/>
            </a:xfrm>
            <a:custGeom>
              <a:avLst/>
              <a:gdLst/>
              <a:ahLst/>
              <a:cxnLst/>
              <a:rect l="l" t="t" r="r" b="b"/>
              <a:pathLst>
                <a:path w="5906" h="15727" extrusionOk="0">
                  <a:moveTo>
                    <a:pt x="1615" y="0"/>
                  </a:moveTo>
                  <a:cubicBezTo>
                    <a:pt x="1585" y="0"/>
                    <a:pt x="1555" y="4"/>
                    <a:pt x="1525" y="12"/>
                  </a:cubicBezTo>
                  <a:lnTo>
                    <a:pt x="294" y="339"/>
                  </a:lnTo>
                  <a:cubicBezTo>
                    <a:pt x="111" y="388"/>
                    <a:pt x="0" y="577"/>
                    <a:pt x="49" y="762"/>
                  </a:cubicBezTo>
                  <a:lnTo>
                    <a:pt x="3959" y="15470"/>
                  </a:lnTo>
                  <a:cubicBezTo>
                    <a:pt x="4001" y="15624"/>
                    <a:pt x="4140" y="15726"/>
                    <a:pt x="4294" y="15726"/>
                  </a:cubicBezTo>
                  <a:cubicBezTo>
                    <a:pt x="4323" y="15726"/>
                    <a:pt x="4353" y="15723"/>
                    <a:pt x="4382" y="15715"/>
                  </a:cubicBezTo>
                  <a:lnTo>
                    <a:pt x="5612" y="15387"/>
                  </a:lnTo>
                  <a:cubicBezTo>
                    <a:pt x="5796" y="15338"/>
                    <a:pt x="5906" y="15149"/>
                    <a:pt x="5857" y="14965"/>
                  </a:cubicBezTo>
                  <a:lnTo>
                    <a:pt x="1947" y="257"/>
                  </a:lnTo>
                  <a:cubicBezTo>
                    <a:pt x="1906" y="102"/>
                    <a:pt x="1767" y="0"/>
                    <a:pt x="16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13" name="Google Shape;2213;p37"/>
            <p:cNvSpPr/>
            <p:nvPr/>
          </p:nvSpPr>
          <p:spPr>
            <a:xfrm>
              <a:off x="4694930" y="890434"/>
              <a:ext cx="144760" cy="484245"/>
            </a:xfrm>
            <a:custGeom>
              <a:avLst/>
              <a:gdLst/>
              <a:ahLst/>
              <a:cxnLst/>
              <a:rect l="l" t="t" r="r" b="b"/>
              <a:pathLst>
                <a:path w="4398" h="14712" extrusionOk="0">
                  <a:moveTo>
                    <a:pt x="640" y="0"/>
                  </a:moveTo>
                  <a:cubicBezTo>
                    <a:pt x="592" y="122"/>
                    <a:pt x="555" y="246"/>
                    <a:pt x="528" y="372"/>
                  </a:cubicBezTo>
                  <a:cubicBezTo>
                    <a:pt x="1" y="2862"/>
                    <a:pt x="3104" y="10457"/>
                    <a:pt x="2997" y="12031"/>
                  </a:cubicBezTo>
                  <a:cubicBezTo>
                    <a:pt x="2960" y="12586"/>
                    <a:pt x="2706" y="13156"/>
                    <a:pt x="2225" y="13437"/>
                  </a:cubicBezTo>
                  <a:cubicBezTo>
                    <a:pt x="2214" y="13443"/>
                    <a:pt x="2200" y="13452"/>
                    <a:pt x="2187" y="13458"/>
                  </a:cubicBezTo>
                  <a:lnTo>
                    <a:pt x="2451" y="14455"/>
                  </a:lnTo>
                  <a:cubicBezTo>
                    <a:pt x="2493" y="14609"/>
                    <a:pt x="2632" y="14712"/>
                    <a:pt x="2784" y="14712"/>
                  </a:cubicBezTo>
                  <a:cubicBezTo>
                    <a:pt x="2814" y="14712"/>
                    <a:pt x="2844" y="14708"/>
                    <a:pt x="2874" y="14700"/>
                  </a:cubicBezTo>
                  <a:lnTo>
                    <a:pt x="4104" y="14373"/>
                  </a:lnTo>
                  <a:cubicBezTo>
                    <a:pt x="4288" y="14324"/>
                    <a:pt x="4398" y="14135"/>
                    <a:pt x="4349" y="1395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14" name="Google Shape;2214;p37"/>
            <p:cNvSpPr/>
            <p:nvPr/>
          </p:nvSpPr>
          <p:spPr>
            <a:xfrm>
              <a:off x="4641641" y="852713"/>
              <a:ext cx="201736" cy="526377"/>
            </a:xfrm>
            <a:custGeom>
              <a:avLst/>
              <a:gdLst/>
              <a:ahLst/>
              <a:cxnLst/>
              <a:rect l="l" t="t" r="r" b="b"/>
              <a:pathLst>
                <a:path w="6129" h="15992" extrusionOk="0">
                  <a:moveTo>
                    <a:pt x="1696" y="258"/>
                  </a:moveTo>
                  <a:cubicBezTo>
                    <a:pt x="1734" y="258"/>
                    <a:pt x="1770" y="268"/>
                    <a:pt x="1803" y="288"/>
                  </a:cubicBezTo>
                  <a:cubicBezTo>
                    <a:pt x="1852" y="317"/>
                    <a:pt x="1887" y="362"/>
                    <a:pt x="1902" y="418"/>
                  </a:cubicBezTo>
                  <a:lnTo>
                    <a:pt x="5812" y="15125"/>
                  </a:lnTo>
                  <a:cubicBezTo>
                    <a:pt x="5855" y="15186"/>
                    <a:pt x="5847" y="15244"/>
                    <a:pt x="5819" y="15292"/>
                  </a:cubicBezTo>
                  <a:cubicBezTo>
                    <a:pt x="5789" y="15342"/>
                    <a:pt x="5745" y="15377"/>
                    <a:pt x="5689" y="15391"/>
                  </a:cubicBezTo>
                  <a:lnTo>
                    <a:pt x="4458" y="15718"/>
                  </a:lnTo>
                  <a:cubicBezTo>
                    <a:pt x="4440" y="15723"/>
                    <a:pt x="4421" y="15726"/>
                    <a:pt x="4403" y="15726"/>
                  </a:cubicBezTo>
                  <a:cubicBezTo>
                    <a:pt x="4366" y="15726"/>
                    <a:pt x="4329" y="15716"/>
                    <a:pt x="4297" y="15697"/>
                  </a:cubicBezTo>
                  <a:cubicBezTo>
                    <a:pt x="4247" y="15668"/>
                    <a:pt x="4213" y="15622"/>
                    <a:pt x="4198" y="15567"/>
                  </a:cubicBezTo>
                  <a:lnTo>
                    <a:pt x="4173" y="15473"/>
                  </a:lnTo>
                  <a:lnTo>
                    <a:pt x="5086" y="15231"/>
                  </a:lnTo>
                  <a:cubicBezTo>
                    <a:pt x="5157" y="15212"/>
                    <a:pt x="5198" y="15138"/>
                    <a:pt x="5180" y="15068"/>
                  </a:cubicBezTo>
                  <a:cubicBezTo>
                    <a:pt x="5164" y="15009"/>
                    <a:pt x="5111" y="14971"/>
                    <a:pt x="5052" y="14971"/>
                  </a:cubicBezTo>
                  <a:cubicBezTo>
                    <a:pt x="5041" y="14971"/>
                    <a:pt x="5029" y="14972"/>
                    <a:pt x="5017" y="14975"/>
                  </a:cubicBezTo>
                  <a:lnTo>
                    <a:pt x="4104" y="15218"/>
                  </a:lnTo>
                  <a:lnTo>
                    <a:pt x="3984" y="14770"/>
                  </a:lnTo>
                  <a:lnTo>
                    <a:pt x="4539" y="14622"/>
                  </a:lnTo>
                  <a:cubicBezTo>
                    <a:pt x="4610" y="14604"/>
                    <a:pt x="4651" y="14531"/>
                    <a:pt x="4633" y="14460"/>
                  </a:cubicBezTo>
                  <a:cubicBezTo>
                    <a:pt x="4618" y="14401"/>
                    <a:pt x="4564" y="14363"/>
                    <a:pt x="4504" y="14363"/>
                  </a:cubicBezTo>
                  <a:cubicBezTo>
                    <a:pt x="4493" y="14363"/>
                    <a:pt x="4481" y="14364"/>
                    <a:pt x="4470" y="14367"/>
                  </a:cubicBezTo>
                  <a:lnTo>
                    <a:pt x="3915" y="14515"/>
                  </a:lnTo>
                  <a:lnTo>
                    <a:pt x="3797" y="14067"/>
                  </a:lnTo>
                  <a:lnTo>
                    <a:pt x="4710" y="13823"/>
                  </a:lnTo>
                  <a:cubicBezTo>
                    <a:pt x="4781" y="13805"/>
                    <a:pt x="4822" y="13732"/>
                    <a:pt x="4803" y="13661"/>
                  </a:cubicBezTo>
                  <a:cubicBezTo>
                    <a:pt x="4788" y="13602"/>
                    <a:pt x="4734" y="13564"/>
                    <a:pt x="4676" y="13564"/>
                  </a:cubicBezTo>
                  <a:cubicBezTo>
                    <a:pt x="4664" y="13564"/>
                    <a:pt x="4653" y="13565"/>
                    <a:pt x="4641" y="13568"/>
                  </a:cubicBezTo>
                  <a:lnTo>
                    <a:pt x="3727" y="13811"/>
                  </a:lnTo>
                  <a:lnTo>
                    <a:pt x="3607" y="13364"/>
                  </a:lnTo>
                  <a:lnTo>
                    <a:pt x="4164" y="13216"/>
                  </a:lnTo>
                  <a:cubicBezTo>
                    <a:pt x="4234" y="13197"/>
                    <a:pt x="4275" y="13124"/>
                    <a:pt x="4256" y="13053"/>
                  </a:cubicBezTo>
                  <a:cubicBezTo>
                    <a:pt x="4241" y="12994"/>
                    <a:pt x="4188" y="12956"/>
                    <a:pt x="4130" y="12956"/>
                  </a:cubicBezTo>
                  <a:cubicBezTo>
                    <a:pt x="4118" y="12956"/>
                    <a:pt x="4106" y="12957"/>
                    <a:pt x="4094" y="12960"/>
                  </a:cubicBezTo>
                  <a:lnTo>
                    <a:pt x="3545" y="13110"/>
                  </a:lnTo>
                  <a:lnTo>
                    <a:pt x="3425" y="12662"/>
                  </a:lnTo>
                  <a:lnTo>
                    <a:pt x="4339" y="12419"/>
                  </a:lnTo>
                  <a:cubicBezTo>
                    <a:pt x="4409" y="12401"/>
                    <a:pt x="4451" y="12327"/>
                    <a:pt x="4432" y="12257"/>
                  </a:cubicBezTo>
                  <a:cubicBezTo>
                    <a:pt x="4417" y="12197"/>
                    <a:pt x="4363" y="12159"/>
                    <a:pt x="4304" y="12159"/>
                  </a:cubicBezTo>
                  <a:cubicBezTo>
                    <a:pt x="4293" y="12159"/>
                    <a:pt x="4281" y="12161"/>
                    <a:pt x="4270" y="12163"/>
                  </a:cubicBezTo>
                  <a:lnTo>
                    <a:pt x="3356" y="12407"/>
                  </a:lnTo>
                  <a:lnTo>
                    <a:pt x="3236" y="11959"/>
                  </a:lnTo>
                  <a:lnTo>
                    <a:pt x="3792" y="11811"/>
                  </a:lnTo>
                  <a:cubicBezTo>
                    <a:pt x="3863" y="11792"/>
                    <a:pt x="3904" y="11720"/>
                    <a:pt x="3885" y="11648"/>
                  </a:cubicBezTo>
                  <a:cubicBezTo>
                    <a:pt x="3870" y="11590"/>
                    <a:pt x="3816" y="11551"/>
                    <a:pt x="3758" y="11551"/>
                  </a:cubicBezTo>
                  <a:cubicBezTo>
                    <a:pt x="3746" y="11551"/>
                    <a:pt x="3735" y="11553"/>
                    <a:pt x="3723" y="11556"/>
                  </a:cubicBezTo>
                  <a:lnTo>
                    <a:pt x="3167" y="11704"/>
                  </a:lnTo>
                  <a:lnTo>
                    <a:pt x="3048" y="11255"/>
                  </a:lnTo>
                  <a:lnTo>
                    <a:pt x="3961" y="11012"/>
                  </a:lnTo>
                  <a:cubicBezTo>
                    <a:pt x="4032" y="10993"/>
                    <a:pt x="4073" y="10920"/>
                    <a:pt x="4054" y="10849"/>
                  </a:cubicBezTo>
                  <a:cubicBezTo>
                    <a:pt x="4039" y="10791"/>
                    <a:pt x="3985" y="10752"/>
                    <a:pt x="3927" y="10752"/>
                  </a:cubicBezTo>
                  <a:cubicBezTo>
                    <a:pt x="3916" y="10752"/>
                    <a:pt x="3904" y="10754"/>
                    <a:pt x="3892" y="10757"/>
                  </a:cubicBezTo>
                  <a:lnTo>
                    <a:pt x="2978" y="10999"/>
                  </a:lnTo>
                  <a:lnTo>
                    <a:pt x="2858" y="10552"/>
                  </a:lnTo>
                  <a:lnTo>
                    <a:pt x="3415" y="10404"/>
                  </a:lnTo>
                  <a:cubicBezTo>
                    <a:pt x="3485" y="10386"/>
                    <a:pt x="3526" y="10312"/>
                    <a:pt x="3507" y="10242"/>
                  </a:cubicBezTo>
                  <a:cubicBezTo>
                    <a:pt x="3492" y="10183"/>
                    <a:pt x="3438" y="10144"/>
                    <a:pt x="3379" y="10144"/>
                  </a:cubicBezTo>
                  <a:cubicBezTo>
                    <a:pt x="3368" y="10144"/>
                    <a:pt x="3357" y="10145"/>
                    <a:pt x="3345" y="10148"/>
                  </a:cubicBezTo>
                  <a:lnTo>
                    <a:pt x="2789" y="10296"/>
                  </a:lnTo>
                  <a:lnTo>
                    <a:pt x="2670" y="9848"/>
                  </a:lnTo>
                  <a:lnTo>
                    <a:pt x="3584" y="9605"/>
                  </a:lnTo>
                  <a:cubicBezTo>
                    <a:pt x="3654" y="9587"/>
                    <a:pt x="3695" y="9513"/>
                    <a:pt x="3676" y="9443"/>
                  </a:cubicBezTo>
                  <a:cubicBezTo>
                    <a:pt x="3661" y="9383"/>
                    <a:pt x="3608" y="9345"/>
                    <a:pt x="3549" y="9345"/>
                  </a:cubicBezTo>
                  <a:cubicBezTo>
                    <a:pt x="3538" y="9345"/>
                    <a:pt x="3526" y="9346"/>
                    <a:pt x="3515" y="9349"/>
                  </a:cubicBezTo>
                  <a:lnTo>
                    <a:pt x="2601" y="9593"/>
                  </a:lnTo>
                  <a:lnTo>
                    <a:pt x="2480" y="9145"/>
                  </a:lnTo>
                  <a:lnTo>
                    <a:pt x="3037" y="8997"/>
                  </a:lnTo>
                  <a:cubicBezTo>
                    <a:pt x="3107" y="8978"/>
                    <a:pt x="3149" y="8906"/>
                    <a:pt x="3129" y="8834"/>
                  </a:cubicBezTo>
                  <a:cubicBezTo>
                    <a:pt x="3114" y="8776"/>
                    <a:pt x="3061" y="8737"/>
                    <a:pt x="3003" y="8737"/>
                  </a:cubicBezTo>
                  <a:cubicBezTo>
                    <a:pt x="2991" y="8737"/>
                    <a:pt x="2980" y="8739"/>
                    <a:pt x="2968" y="8742"/>
                  </a:cubicBezTo>
                  <a:lnTo>
                    <a:pt x="2411" y="8890"/>
                  </a:lnTo>
                  <a:lnTo>
                    <a:pt x="2293" y="8441"/>
                  </a:lnTo>
                  <a:lnTo>
                    <a:pt x="3207" y="8198"/>
                  </a:lnTo>
                  <a:cubicBezTo>
                    <a:pt x="3277" y="8179"/>
                    <a:pt x="3319" y="8106"/>
                    <a:pt x="3300" y="8035"/>
                  </a:cubicBezTo>
                  <a:cubicBezTo>
                    <a:pt x="3285" y="7977"/>
                    <a:pt x="3232" y="7938"/>
                    <a:pt x="3173" y="7938"/>
                  </a:cubicBezTo>
                  <a:cubicBezTo>
                    <a:pt x="3162" y="7938"/>
                    <a:pt x="3150" y="7940"/>
                    <a:pt x="3138" y="7943"/>
                  </a:cubicBezTo>
                  <a:lnTo>
                    <a:pt x="2224" y="8185"/>
                  </a:lnTo>
                  <a:lnTo>
                    <a:pt x="2105" y="7737"/>
                  </a:lnTo>
                  <a:lnTo>
                    <a:pt x="2660" y="7590"/>
                  </a:lnTo>
                  <a:cubicBezTo>
                    <a:pt x="2730" y="7572"/>
                    <a:pt x="2772" y="7498"/>
                    <a:pt x="2754" y="7428"/>
                  </a:cubicBezTo>
                  <a:cubicBezTo>
                    <a:pt x="2738" y="7369"/>
                    <a:pt x="2685" y="7330"/>
                    <a:pt x="2625" y="7330"/>
                  </a:cubicBezTo>
                  <a:cubicBezTo>
                    <a:pt x="2614" y="7330"/>
                    <a:pt x="2603" y="7331"/>
                    <a:pt x="2591" y="7334"/>
                  </a:cubicBezTo>
                  <a:lnTo>
                    <a:pt x="2036" y="7482"/>
                  </a:lnTo>
                  <a:lnTo>
                    <a:pt x="1917" y="7034"/>
                  </a:lnTo>
                  <a:lnTo>
                    <a:pt x="2830" y="6791"/>
                  </a:lnTo>
                  <a:cubicBezTo>
                    <a:pt x="2901" y="6772"/>
                    <a:pt x="2942" y="6699"/>
                    <a:pt x="2924" y="6629"/>
                  </a:cubicBezTo>
                  <a:cubicBezTo>
                    <a:pt x="2908" y="6569"/>
                    <a:pt x="2855" y="6531"/>
                    <a:pt x="2796" y="6531"/>
                  </a:cubicBezTo>
                  <a:cubicBezTo>
                    <a:pt x="2785" y="6531"/>
                    <a:pt x="2773" y="6532"/>
                    <a:pt x="2761" y="6535"/>
                  </a:cubicBezTo>
                  <a:lnTo>
                    <a:pt x="1847" y="6779"/>
                  </a:lnTo>
                  <a:lnTo>
                    <a:pt x="1728" y="6331"/>
                  </a:lnTo>
                  <a:lnTo>
                    <a:pt x="2284" y="6183"/>
                  </a:lnTo>
                  <a:cubicBezTo>
                    <a:pt x="2355" y="6164"/>
                    <a:pt x="2395" y="6092"/>
                    <a:pt x="2377" y="6020"/>
                  </a:cubicBezTo>
                  <a:cubicBezTo>
                    <a:pt x="2361" y="5962"/>
                    <a:pt x="2308" y="5923"/>
                    <a:pt x="2250" y="5923"/>
                  </a:cubicBezTo>
                  <a:cubicBezTo>
                    <a:pt x="2238" y="5923"/>
                    <a:pt x="2226" y="5925"/>
                    <a:pt x="2214" y="5928"/>
                  </a:cubicBezTo>
                  <a:lnTo>
                    <a:pt x="1659" y="6076"/>
                  </a:lnTo>
                  <a:lnTo>
                    <a:pt x="1541" y="5627"/>
                  </a:lnTo>
                  <a:lnTo>
                    <a:pt x="2454" y="5384"/>
                  </a:lnTo>
                  <a:cubicBezTo>
                    <a:pt x="2525" y="5365"/>
                    <a:pt x="2566" y="5291"/>
                    <a:pt x="2547" y="5221"/>
                  </a:cubicBezTo>
                  <a:cubicBezTo>
                    <a:pt x="2532" y="5163"/>
                    <a:pt x="2479" y="5124"/>
                    <a:pt x="2420" y="5124"/>
                  </a:cubicBezTo>
                  <a:cubicBezTo>
                    <a:pt x="2408" y="5124"/>
                    <a:pt x="2396" y="5126"/>
                    <a:pt x="2385" y="5129"/>
                  </a:cubicBezTo>
                  <a:lnTo>
                    <a:pt x="1472" y="5371"/>
                  </a:lnTo>
                  <a:lnTo>
                    <a:pt x="1352" y="4923"/>
                  </a:lnTo>
                  <a:lnTo>
                    <a:pt x="1908" y="4775"/>
                  </a:lnTo>
                  <a:cubicBezTo>
                    <a:pt x="1978" y="4757"/>
                    <a:pt x="2020" y="4684"/>
                    <a:pt x="2001" y="4614"/>
                  </a:cubicBezTo>
                  <a:cubicBezTo>
                    <a:pt x="1985" y="4555"/>
                    <a:pt x="1931" y="4516"/>
                    <a:pt x="1872" y="4516"/>
                  </a:cubicBezTo>
                  <a:cubicBezTo>
                    <a:pt x="1861" y="4516"/>
                    <a:pt x="1850" y="4517"/>
                    <a:pt x="1839" y="4520"/>
                  </a:cubicBezTo>
                  <a:lnTo>
                    <a:pt x="1282" y="4668"/>
                  </a:lnTo>
                  <a:lnTo>
                    <a:pt x="1163" y="4220"/>
                  </a:lnTo>
                  <a:lnTo>
                    <a:pt x="2077" y="3976"/>
                  </a:lnTo>
                  <a:cubicBezTo>
                    <a:pt x="2147" y="3958"/>
                    <a:pt x="2188" y="3885"/>
                    <a:pt x="2170" y="3815"/>
                  </a:cubicBezTo>
                  <a:cubicBezTo>
                    <a:pt x="2155" y="3755"/>
                    <a:pt x="2101" y="3717"/>
                    <a:pt x="2042" y="3717"/>
                  </a:cubicBezTo>
                  <a:cubicBezTo>
                    <a:pt x="2031" y="3717"/>
                    <a:pt x="2020" y="3718"/>
                    <a:pt x="2008" y="3721"/>
                  </a:cubicBezTo>
                  <a:lnTo>
                    <a:pt x="1094" y="3965"/>
                  </a:lnTo>
                  <a:lnTo>
                    <a:pt x="974" y="3517"/>
                  </a:lnTo>
                  <a:lnTo>
                    <a:pt x="1530" y="3369"/>
                  </a:lnTo>
                  <a:cubicBezTo>
                    <a:pt x="1601" y="3350"/>
                    <a:pt x="1642" y="3277"/>
                    <a:pt x="1623" y="3206"/>
                  </a:cubicBezTo>
                  <a:cubicBezTo>
                    <a:pt x="1608" y="3148"/>
                    <a:pt x="1555" y="3109"/>
                    <a:pt x="1496" y="3109"/>
                  </a:cubicBezTo>
                  <a:cubicBezTo>
                    <a:pt x="1485" y="3109"/>
                    <a:pt x="1473" y="3110"/>
                    <a:pt x="1461" y="3114"/>
                  </a:cubicBezTo>
                  <a:lnTo>
                    <a:pt x="905" y="3262"/>
                  </a:lnTo>
                  <a:lnTo>
                    <a:pt x="786" y="2813"/>
                  </a:lnTo>
                  <a:lnTo>
                    <a:pt x="1700" y="2570"/>
                  </a:lnTo>
                  <a:cubicBezTo>
                    <a:pt x="1770" y="2551"/>
                    <a:pt x="1811" y="2477"/>
                    <a:pt x="1792" y="2407"/>
                  </a:cubicBezTo>
                  <a:cubicBezTo>
                    <a:pt x="1777" y="2349"/>
                    <a:pt x="1724" y="2310"/>
                    <a:pt x="1666" y="2310"/>
                  </a:cubicBezTo>
                  <a:cubicBezTo>
                    <a:pt x="1654" y="2310"/>
                    <a:pt x="1642" y="2311"/>
                    <a:pt x="1630" y="2315"/>
                  </a:cubicBezTo>
                  <a:lnTo>
                    <a:pt x="716" y="2557"/>
                  </a:lnTo>
                  <a:lnTo>
                    <a:pt x="596" y="2109"/>
                  </a:lnTo>
                  <a:lnTo>
                    <a:pt x="1153" y="1961"/>
                  </a:lnTo>
                  <a:cubicBezTo>
                    <a:pt x="1223" y="1943"/>
                    <a:pt x="1264" y="1870"/>
                    <a:pt x="1245" y="1800"/>
                  </a:cubicBezTo>
                  <a:cubicBezTo>
                    <a:pt x="1230" y="1741"/>
                    <a:pt x="1176" y="1702"/>
                    <a:pt x="1117" y="1702"/>
                  </a:cubicBezTo>
                  <a:cubicBezTo>
                    <a:pt x="1106" y="1702"/>
                    <a:pt x="1095" y="1703"/>
                    <a:pt x="1084" y="1706"/>
                  </a:cubicBezTo>
                  <a:lnTo>
                    <a:pt x="527" y="1854"/>
                  </a:lnTo>
                  <a:lnTo>
                    <a:pt x="408" y="1406"/>
                  </a:lnTo>
                  <a:lnTo>
                    <a:pt x="1322" y="1162"/>
                  </a:lnTo>
                  <a:cubicBezTo>
                    <a:pt x="1392" y="1144"/>
                    <a:pt x="1434" y="1071"/>
                    <a:pt x="1414" y="1001"/>
                  </a:cubicBezTo>
                  <a:cubicBezTo>
                    <a:pt x="1399" y="941"/>
                    <a:pt x="1346" y="903"/>
                    <a:pt x="1287" y="903"/>
                  </a:cubicBezTo>
                  <a:cubicBezTo>
                    <a:pt x="1276" y="903"/>
                    <a:pt x="1264" y="904"/>
                    <a:pt x="1253" y="907"/>
                  </a:cubicBezTo>
                  <a:lnTo>
                    <a:pt x="339" y="1151"/>
                  </a:lnTo>
                  <a:lnTo>
                    <a:pt x="260" y="854"/>
                  </a:lnTo>
                  <a:cubicBezTo>
                    <a:pt x="245" y="800"/>
                    <a:pt x="254" y="741"/>
                    <a:pt x="281" y="692"/>
                  </a:cubicBezTo>
                  <a:cubicBezTo>
                    <a:pt x="311" y="642"/>
                    <a:pt x="356" y="608"/>
                    <a:pt x="412" y="593"/>
                  </a:cubicBezTo>
                  <a:lnTo>
                    <a:pt x="1642" y="267"/>
                  </a:lnTo>
                  <a:cubicBezTo>
                    <a:pt x="1660" y="261"/>
                    <a:pt x="1679" y="258"/>
                    <a:pt x="1696" y="258"/>
                  </a:cubicBezTo>
                  <a:close/>
                  <a:moveTo>
                    <a:pt x="1725" y="1"/>
                  </a:moveTo>
                  <a:cubicBezTo>
                    <a:pt x="1684" y="1"/>
                    <a:pt x="1642" y="6"/>
                    <a:pt x="1602" y="18"/>
                  </a:cubicBezTo>
                  <a:lnTo>
                    <a:pt x="372" y="344"/>
                  </a:lnTo>
                  <a:cubicBezTo>
                    <a:pt x="248" y="377"/>
                    <a:pt x="146" y="456"/>
                    <a:pt x="82" y="567"/>
                  </a:cubicBezTo>
                  <a:cubicBezTo>
                    <a:pt x="17" y="677"/>
                    <a:pt x="0" y="806"/>
                    <a:pt x="33" y="928"/>
                  </a:cubicBezTo>
                  <a:lnTo>
                    <a:pt x="3944" y="15636"/>
                  </a:lnTo>
                  <a:cubicBezTo>
                    <a:pt x="3977" y="15760"/>
                    <a:pt x="4056" y="15862"/>
                    <a:pt x="4166" y="15925"/>
                  </a:cubicBezTo>
                  <a:cubicBezTo>
                    <a:pt x="4239" y="15968"/>
                    <a:pt x="4322" y="15991"/>
                    <a:pt x="4405" y="15991"/>
                  </a:cubicBezTo>
                  <a:cubicBezTo>
                    <a:pt x="4447" y="15991"/>
                    <a:pt x="4488" y="15986"/>
                    <a:pt x="4530" y="15976"/>
                  </a:cubicBezTo>
                  <a:lnTo>
                    <a:pt x="5759" y="15648"/>
                  </a:lnTo>
                  <a:cubicBezTo>
                    <a:pt x="5883" y="15615"/>
                    <a:pt x="5985" y="15536"/>
                    <a:pt x="6049" y="15425"/>
                  </a:cubicBezTo>
                  <a:cubicBezTo>
                    <a:pt x="6112" y="15316"/>
                    <a:pt x="6129" y="15186"/>
                    <a:pt x="6096" y="15063"/>
                  </a:cubicBezTo>
                  <a:lnTo>
                    <a:pt x="2186" y="355"/>
                  </a:lnTo>
                  <a:cubicBezTo>
                    <a:pt x="2153" y="231"/>
                    <a:pt x="2074" y="129"/>
                    <a:pt x="1963" y="65"/>
                  </a:cubicBezTo>
                  <a:cubicBezTo>
                    <a:pt x="1890" y="23"/>
                    <a:pt x="1808" y="1"/>
                    <a:pt x="17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</p:grpSp>
      <p:grpSp>
        <p:nvGrpSpPr>
          <p:cNvPr id="2215" name="Google Shape;2215;p37"/>
          <p:cNvGrpSpPr/>
          <p:nvPr/>
        </p:nvGrpSpPr>
        <p:grpSpPr>
          <a:xfrm>
            <a:off x="8619111" y="162842"/>
            <a:ext cx="245941" cy="414400"/>
            <a:chOff x="3801586" y="1135617"/>
            <a:chExt cx="245941" cy="414400"/>
          </a:xfrm>
        </p:grpSpPr>
        <p:sp>
          <p:nvSpPr>
            <p:cNvPr id="2216" name="Google Shape;2216;p37"/>
            <p:cNvSpPr/>
            <p:nvPr/>
          </p:nvSpPr>
          <p:spPr>
            <a:xfrm>
              <a:off x="3821599" y="1183903"/>
              <a:ext cx="221024" cy="361769"/>
            </a:xfrm>
            <a:custGeom>
              <a:avLst/>
              <a:gdLst/>
              <a:ahLst/>
              <a:cxnLst/>
              <a:rect l="l" t="t" r="r" b="b"/>
              <a:pathLst>
                <a:path w="6715" h="10991" extrusionOk="0">
                  <a:moveTo>
                    <a:pt x="2285" y="0"/>
                  </a:moveTo>
                  <a:lnTo>
                    <a:pt x="324" y="729"/>
                  </a:lnTo>
                  <a:lnTo>
                    <a:pt x="639" y="1578"/>
                  </a:lnTo>
                  <a:lnTo>
                    <a:pt x="399" y="1666"/>
                  </a:lnTo>
                  <a:cubicBezTo>
                    <a:pt x="325" y="1695"/>
                    <a:pt x="258" y="1738"/>
                    <a:pt x="207" y="1791"/>
                  </a:cubicBezTo>
                  <a:cubicBezTo>
                    <a:pt x="58" y="1935"/>
                    <a:pt x="0" y="2161"/>
                    <a:pt x="77" y="2368"/>
                  </a:cubicBezTo>
                  <a:lnTo>
                    <a:pt x="3146" y="10634"/>
                  </a:lnTo>
                  <a:cubicBezTo>
                    <a:pt x="3229" y="10854"/>
                    <a:pt x="3437" y="10990"/>
                    <a:pt x="3660" y="10990"/>
                  </a:cubicBezTo>
                  <a:cubicBezTo>
                    <a:pt x="3722" y="10990"/>
                    <a:pt x="3786" y="10980"/>
                    <a:pt x="3849" y="10957"/>
                  </a:cubicBezTo>
                  <a:lnTo>
                    <a:pt x="6287" y="10050"/>
                  </a:lnTo>
                  <a:cubicBezTo>
                    <a:pt x="6570" y="9946"/>
                    <a:pt x="6715" y="9630"/>
                    <a:pt x="6610" y="9348"/>
                  </a:cubicBezTo>
                  <a:lnTo>
                    <a:pt x="3540" y="1083"/>
                  </a:lnTo>
                  <a:cubicBezTo>
                    <a:pt x="3459" y="864"/>
                    <a:pt x="3249" y="727"/>
                    <a:pt x="3027" y="727"/>
                  </a:cubicBezTo>
                  <a:cubicBezTo>
                    <a:pt x="2964" y="727"/>
                    <a:pt x="2900" y="738"/>
                    <a:pt x="2838" y="761"/>
                  </a:cubicBezTo>
                  <a:lnTo>
                    <a:pt x="2601" y="849"/>
                  </a:lnTo>
                  <a:lnTo>
                    <a:pt x="2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17" name="Google Shape;2217;p37"/>
            <p:cNvSpPr/>
            <p:nvPr/>
          </p:nvSpPr>
          <p:spPr>
            <a:xfrm>
              <a:off x="3806557" y="1139961"/>
              <a:ext cx="106315" cy="70800"/>
            </a:xfrm>
            <a:custGeom>
              <a:avLst/>
              <a:gdLst/>
              <a:ahLst/>
              <a:cxnLst/>
              <a:rect l="l" t="t" r="r" b="b"/>
              <a:pathLst>
                <a:path w="3230" h="2151" extrusionOk="0">
                  <a:moveTo>
                    <a:pt x="1301" y="0"/>
                  </a:moveTo>
                  <a:cubicBezTo>
                    <a:pt x="1248" y="0"/>
                    <a:pt x="1193" y="10"/>
                    <a:pt x="1139" y="30"/>
                  </a:cubicBezTo>
                  <a:cubicBezTo>
                    <a:pt x="1020" y="74"/>
                    <a:pt x="930" y="163"/>
                    <a:pt x="880" y="270"/>
                  </a:cubicBezTo>
                  <a:cubicBezTo>
                    <a:pt x="831" y="379"/>
                    <a:pt x="821" y="505"/>
                    <a:pt x="867" y="626"/>
                  </a:cubicBezTo>
                  <a:lnTo>
                    <a:pt x="985" y="942"/>
                  </a:lnTo>
                  <a:cubicBezTo>
                    <a:pt x="1002" y="988"/>
                    <a:pt x="1028" y="1031"/>
                    <a:pt x="1055" y="1068"/>
                  </a:cubicBezTo>
                  <a:lnTo>
                    <a:pt x="329" y="1338"/>
                  </a:lnTo>
                  <a:cubicBezTo>
                    <a:pt x="112" y="1419"/>
                    <a:pt x="1" y="1660"/>
                    <a:pt x="81" y="1877"/>
                  </a:cubicBezTo>
                  <a:cubicBezTo>
                    <a:pt x="121" y="1985"/>
                    <a:pt x="202" y="2067"/>
                    <a:pt x="298" y="2112"/>
                  </a:cubicBezTo>
                  <a:cubicBezTo>
                    <a:pt x="352" y="2137"/>
                    <a:pt x="411" y="2150"/>
                    <a:pt x="472" y="2150"/>
                  </a:cubicBezTo>
                  <a:cubicBezTo>
                    <a:pt x="521" y="2150"/>
                    <a:pt x="571" y="2142"/>
                    <a:pt x="619" y="2124"/>
                  </a:cubicBezTo>
                  <a:lnTo>
                    <a:pt x="2904" y="1276"/>
                  </a:lnTo>
                  <a:cubicBezTo>
                    <a:pt x="3119" y="1196"/>
                    <a:pt x="3230" y="955"/>
                    <a:pt x="3149" y="737"/>
                  </a:cubicBezTo>
                  <a:cubicBezTo>
                    <a:pt x="3109" y="628"/>
                    <a:pt x="3028" y="547"/>
                    <a:pt x="2932" y="501"/>
                  </a:cubicBezTo>
                  <a:cubicBezTo>
                    <a:pt x="2878" y="476"/>
                    <a:pt x="2819" y="463"/>
                    <a:pt x="2758" y="463"/>
                  </a:cubicBezTo>
                  <a:cubicBezTo>
                    <a:pt x="2709" y="463"/>
                    <a:pt x="2659" y="472"/>
                    <a:pt x="2611" y="489"/>
                  </a:cubicBezTo>
                  <a:lnTo>
                    <a:pt x="1884" y="760"/>
                  </a:lnTo>
                  <a:cubicBezTo>
                    <a:pt x="1882" y="713"/>
                    <a:pt x="1872" y="665"/>
                    <a:pt x="1855" y="618"/>
                  </a:cubicBezTo>
                  <a:lnTo>
                    <a:pt x="1736" y="302"/>
                  </a:lnTo>
                  <a:cubicBezTo>
                    <a:pt x="1668" y="116"/>
                    <a:pt x="1490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18" name="Google Shape;2218;p37"/>
            <p:cNvSpPr/>
            <p:nvPr/>
          </p:nvSpPr>
          <p:spPr>
            <a:xfrm>
              <a:off x="3821599" y="1242820"/>
              <a:ext cx="221024" cy="302851"/>
            </a:xfrm>
            <a:custGeom>
              <a:avLst/>
              <a:gdLst/>
              <a:ahLst/>
              <a:cxnLst/>
              <a:rect l="l" t="t" r="r" b="b"/>
              <a:pathLst>
                <a:path w="6715" h="9201" extrusionOk="0">
                  <a:moveTo>
                    <a:pt x="207" y="1"/>
                  </a:moveTo>
                  <a:cubicBezTo>
                    <a:pt x="58" y="145"/>
                    <a:pt x="0" y="371"/>
                    <a:pt x="77" y="578"/>
                  </a:cubicBezTo>
                  <a:lnTo>
                    <a:pt x="3146" y="8844"/>
                  </a:lnTo>
                  <a:cubicBezTo>
                    <a:pt x="3229" y="9064"/>
                    <a:pt x="3437" y="9200"/>
                    <a:pt x="3660" y="9200"/>
                  </a:cubicBezTo>
                  <a:cubicBezTo>
                    <a:pt x="3722" y="9200"/>
                    <a:pt x="3786" y="9190"/>
                    <a:pt x="3849" y="9167"/>
                  </a:cubicBezTo>
                  <a:lnTo>
                    <a:pt x="6287" y="8260"/>
                  </a:lnTo>
                  <a:cubicBezTo>
                    <a:pt x="6570" y="8156"/>
                    <a:pt x="6715" y="7840"/>
                    <a:pt x="6610" y="7558"/>
                  </a:cubicBezTo>
                  <a:lnTo>
                    <a:pt x="6038" y="6018"/>
                  </a:lnTo>
                  <a:cubicBezTo>
                    <a:pt x="4673" y="5669"/>
                    <a:pt x="3457" y="4746"/>
                    <a:pt x="2771" y="3510"/>
                  </a:cubicBezTo>
                  <a:cubicBezTo>
                    <a:pt x="2207" y="2494"/>
                    <a:pt x="1965" y="1259"/>
                    <a:pt x="1119" y="465"/>
                  </a:cubicBezTo>
                  <a:cubicBezTo>
                    <a:pt x="867" y="226"/>
                    <a:pt x="545" y="35"/>
                    <a:pt x="207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19" name="Google Shape;2219;p37"/>
            <p:cNvSpPr/>
            <p:nvPr/>
          </p:nvSpPr>
          <p:spPr>
            <a:xfrm>
              <a:off x="3907573" y="1230082"/>
              <a:ext cx="35943" cy="81958"/>
            </a:xfrm>
            <a:custGeom>
              <a:avLst/>
              <a:gdLst/>
              <a:ahLst/>
              <a:cxnLst/>
              <a:rect l="l" t="t" r="r" b="b"/>
              <a:pathLst>
                <a:path w="1092" h="2490" extrusionOk="0">
                  <a:moveTo>
                    <a:pt x="123" y="1"/>
                  </a:moveTo>
                  <a:cubicBezTo>
                    <a:pt x="119" y="1"/>
                    <a:pt x="115" y="1"/>
                    <a:pt x="111" y="2"/>
                  </a:cubicBezTo>
                  <a:cubicBezTo>
                    <a:pt x="47" y="8"/>
                    <a:pt x="0" y="65"/>
                    <a:pt x="7" y="130"/>
                  </a:cubicBezTo>
                  <a:cubicBezTo>
                    <a:pt x="80" y="798"/>
                    <a:pt x="473" y="1875"/>
                    <a:pt x="856" y="2434"/>
                  </a:cubicBezTo>
                  <a:cubicBezTo>
                    <a:pt x="882" y="2472"/>
                    <a:pt x="920" y="2489"/>
                    <a:pt x="958" y="2489"/>
                  </a:cubicBezTo>
                  <a:cubicBezTo>
                    <a:pt x="1026" y="2489"/>
                    <a:pt x="1092" y="2434"/>
                    <a:pt x="1082" y="2351"/>
                  </a:cubicBezTo>
                  <a:cubicBezTo>
                    <a:pt x="1006" y="1667"/>
                    <a:pt x="597" y="597"/>
                    <a:pt x="221" y="53"/>
                  </a:cubicBezTo>
                  <a:cubicBezTo>
                    <a:pt x="199" y="21"/>
                    <a:pt x="163" y="1"/>
                    <a:pt x="123" y="1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20" name="Google Shape;2220;p37"/>
            <p:cNvSpPr/>
            <p:nvPr/>
          </p:nvSpPr>
          <p:spPr>
            <a:xfrm>
              <a:off x="3850268" y="1211979"/>
              <a:ext cx="48978" cy="22810"/>
            </a:xfrm>
            <a:custGeom>
              <a:avLst/>
              <a:gdLst/>
              <a:ahLst/>
              <a:cxnLst/>
              <a:rect l="l" t="t" r="r" b="b"/>
              <a:pathLst>
                <a:path w="1488" h="693" extrusionOk="0">
                  <a:moveTo>
                    <a:pt x="1300" y="0"/>
                  </a:moveTo>
                  <a:cubicBezTo>
                    <a:pt x="901" y="0"/>
                    <a:pt x="2" y="409"/>
                    <a:pt x="1" y="583"/>
                  </a:cubicBezTo>
                  <a:cubicBezTo>
                    <a:pt x="0" y="661"/>
                    <a:pt x="73" y="693"/>
                    <a:pt x="187" y="693"/>
                  </a:cubicBezTo>
                  <a:cubicBezTo>
                    <a:pt x="585" y="693"/>
                    <a:pt x="1486" y="302"/>
                    <a:pt x="1487" y="115"/>
                  </a:cubicBezTo>
                  <a:cubicBezTo>
                    <a:pt x="1487" y="34"/>
                    <a:pt x="1414" y="0"/>
                    <a:pt x="1300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21" name="Google Shape;2221;p37"/>
            <p:cNvSpPr/>
            <p:nvPr/>
          </p:nvSpPr>
          <p:spPr>
            <a:xfrm>
              <a:off x="3801586" y="1135617"/>
              <a:ext cx="245941" cy="414400"/>
            </a:xfrm>
            <a:custGeom>
              <a:avLst/>
              <a:gdLst/>
              <a:ahLst/>
              <a:cxnLst/>
              <a:rect l="l" t="t" r="r" b="b"/>
              <a:pathLst>
                <a:path w="7472" h="12590" extrusionOk="0">
                  <a:moveTo>
                    <a:pt x="1454" y="265"/>
                  </a:moveTo>
                  <a:cubicBezTo>
                    <a:pt x="1501" y="265"/>
                    <a:pt x="1549" y="276"/>
                    <a:pt x="1593" y="296"/>
                  </a:cubicBezTo>
                  <a:cubicBezTo>
                    <a:pt x="1673" y="333"/>
                    <a:pt x="1734" y="398"/>
                    <a:pt x="1765" y="482"/>
                  </a:cubicBezTo>
                  <a:lnTo>
                    <a:pt x="1883" y="798"/>
                  </a:lnTo>
                  <a:cubicBezTo>
                    <a:pt x="1885" y="801"/>
                    <a:pt x="1886" y="805"/>
                    <a:pt x="1887" y="809"/>
                  </a:cubicBezTo>
                  <a:lnTo>
                    <a:pt x="1316" y="1021"/>
                  </a:lnTo>
                  <a:lnTo>
                    <a:pt x="1264" y="1041"/>
                  </a:lnTo>
                  <a:cubicBezTo>
                    <a:pt x="1262" y="1035"/>
                    <a:pt x="1260" y="1032"/>
                    <a:pt x="1258" y="1029"/>
                  </a:cubicBezTo>
                  <a:lnTo>
                    <a:pt x="1141" y="712"/>
                  </a:lnTo>
                  <a:cubicBezTo>
                    <a:pt x="1111" y="630"/>
                    <a:pt x="1114" y="539"/>
                    <a:pt x="1151" y="457"/>
                  </a:cubicBezTo>
                  <a:cubicBezTo>
                    <a:pt x="1188" y="378"/>
                    <a:pt x="1253" y="317"/>
                    <a:pt x="1337" y="286"/>
                  </a:cubicBezTo>
                  <a:cubicBezTo>
                    <a:pt x="1375" y="271"/>
                    <a:pt x="1414" y="265"/>
                    <a:pt x="1454" y="265"/>
                  </a:cubicBezTo>
                  <a:close/>
                  <a:moveTo>
                    <a:pt x="2908" y="728"/>
                  </a:moveTo>
                  <a:cubicBezTo>
                    <a:pt x="2949" y="728"/>
                    <a:pt x="2988" y="737"/>
                    <a:pt x="3028" y="754"/>
                  </a:cubicBezTo>
                  <a:cubicBezTo>
                    <a:pt x="3097" y="786"/>
                    <a:pt x="3150" y="844"/>
                    <a:pt x="3177" y="915"/>
                  </a:cubicBezTo>
                  <a:cubicBezTo>
                    <a:pt x="3203" y="987"/>
                    <a:pt x="3200" y="1066"/>
                    <a:pt x="3168" y="1135"/>
                  </a:cubicBezTo>
                  <a:cubicBezTo>
                    <a:pt x="3136" y="1204"/>
                    <a:pt x="3079" y="1258"/>
                    <a:pt x="3008" y="1284"/>
                  </a:cubicBezTo>
                  <a:lnTo>
                    <a:pt x="1935" y="1683"/>
                  </a:lnTo>
                  <a:lnTo>
                    <a:pt x="885" y="2073"/>
                  </a:lnTo>
                  <a:lnTo>
                    <a:pt x="723" y="2132"/>
                  </a:lnTo>
                  <a:cubicBezTo>
                    <a:pt x="690" y="2144"/>
                    <a:pt x="656" y="2150"/>
                    <a:pt x="621" y="2150"/>
                  </a:cubicBezTo>
                  <a:cubicBezTo>
                    <a:pt x="581" y="2150"/>
                    <a:pt x="540" y="2142"/>
                    <a:pt x="503" y="2125"/>
                  </a:cubicBezTo>
                  <a:cubicBezTo>
                    <a:pt x="434" y="2093"/>
                    <a:pt x="381" y="2035"/>
                    <a:pt x="354" y="1963"/>
                  </a:cubicBezTo>
                  <a:cubicBezTo>
                    <a:pt x="328" y="1892"/>
                    <a:pt x="331" y="1813"/>
                    <a:pt x="363" y="1744"/>
                  </a:cubicBezTo>
                  <a:cubicBezTo>
                    <a:pt x="395" y="1675"/>
                    <a:pt x="451" y="1621"/>
                    <a:pt x="523" y="1595"/>
                  </a:cubicBezTo>
                  <a:lnTo>
                    <a:pt x="2808" y="747"/>
                  </a:lnTo>
                  <a:cubicBezTo>
                    <a:pt x="2839" y="734"/>
                    <a:pt x="2875" y="728"/>
                    <a:pt x="2908" y="728"/>
                  </a:cubicBezTo>
                  <a:close/>
                  <a:moveTo>
                    <a:pt x="2818" y="1638"/>
                  </a:moveTo>
                  <a:lnTo>
                    <a:pt x="3087" y="2364"/>
                  </a:lnTo>
                  <a:cubicBezTo>
                    <a:pt x="3107" y="2417"/>
                    <a:pt x="3158" y="2450"/>
                    <a:pt x="3212" y="2450"/>
                  </a:cubicBezTo>
                  <a:cubicBezTo>
                    <a:pt x="3227" y="2450"/>
                    <a:pt x="3243" y="2447"/>
                    <a:pt x="3258" y="2442"/>
                  </a:cubicBezTo>
                  <a:lnTo>
                    <a:pt x="3495" y="2354"/>
                  </a:lnTo>
                  <a:cubicBezTo>
                    <a:pt x="3543" y="2337"/>
                    <a:pt x="3592" y="2328"/>
                    <a:pt x="3640" y="2328"/>
                  </a:cubicBezTo>
                  <a:cubicBezTo>
                    <a:pt x="3808" y="2328"/>
                    <a:pt x="3967" y="2431"/>
                    <a:pt x="4029" y="2597"/>
                  </a:cubicBezTo>
                  <a:lnTo>
                    <a:pt x="7098" y="10863"/>
                  </a:lnTo>
                  <a:cubicBezTo>
                    <a:pt x="7174" y="11074"/>
                    <a:pt x="7063" y="11314"/>
                    <a:pt x="6849" y="11394"/>
                  </a:cubicBezTo>
                  <a:lnTo>
                    <a:pt x="4412" y="12299"/>
                  </a:lnTo>
                  <a:cubicBezTo>
                    <a:pt x="4364" y="12317"/>
                    <a:pt x="4315" y="12325"/>
                    <a:pt x="4268" y="12325"/>
                  </a:cubicBezTo>
                  <a:cubicBezTo>
                    <a:pt x="4099" y="12325"/>
                    <a:pt x="3942" y="12222"/>
                    <a:pt x="3880" y="12056"/>
                  </a:cubicBezTo>
                  <a:lnTo>
                    <a:pt x="811" y="3791"/>
                  </a:lnTo>
                  <a:cubicBezTo>
                    <a:pt x="753" y="3638"/>
                    <a:pt x="791" y="3466"/>
                    <a:pt x="909" y="3350"/>
                  </a:cubicBezTo>
                  <a:cubicBezTo>
                    <a:pt x="950" y="3311"/>
                    <a:pt x="999" y="3279"/>
                    <a:pt x="1055" y="3259"/>
                  </a:cubicBezTo>
                  <a:lnTo>
                    <a:pt x="1295" y="3169"/>
                  </a:lnTo>
                  <a:cubicBezTo>
                    <a:pt x="1362" y="3144"/>
                    <a:pt x="1398" y="3068"/>
                    <a:pt x="1372" y="2999"/>
                  </a:cubicBezTo>
                  <a:lnTo>
                    <a:pt x="1104" y="2275"/>
                  </a:lnTo>
                  <a:lnTo>
                    <a:pt x="1672" y="2064"/>
                  </a:lnTo>
                  <a:lnTo>
                    <a:pt x="2818" y="1638"/>
                  </a:lnTo>
                  <a:close/>
                  <a:moveTo>
                    <a:pt x="1454" y="1"/>
                  </a:moveTo>
                  <a:cubicBezTo>
                    <a:pt x="1384" y="1"/>
                    <a:pt x="1313" y="14"/>
                    <a:pt x="1245" y="39"/>
                  </a:cubicBezTo>
                  <a:cubicBezTo>
                    <a:pt x="1096" y="95"/>
                    <a:pt x="978" y="203"/>
                    <a:pt x="912" y="349"/>
                  </a:cubicBezTo>
                  <a:cubicBezTo>
                    <a:pt x="845" y="494"/>
                    <a:pt x="838" y="656"/>
                    <a:pt x="894" y="805"/>
                  </a:cubicBezTo>
                  <a:lnTo>
                    <a:pt x="1011" y="1121"/>
                  </a:lnTo>
                  <a:cubicBezTo>
                    <a:pt x="1013" y="1125"/>
                    <a:pt x="1014" y="1128"/>
                    <a:pt x="1015" y="1131"/>
                  </a:cubicBezTo>
                  <a:lnTo>
                    <a:pt x="431" y="1348"/>
                  </a:lnTo>
                  <a:cubicBezTo>
                    <a:pt x="147" y="1454"/>
                    <a:pt x="1" y="1770"/>
                    <a:pt x="107" y="2057"/>
                  </a:cubicBezTo>
                  <a:cubicBezTo>
                    <a:pt x="158" y="2195"/>
                    <a:pt x="259" y="2303"/>
                    <a:pt x="392" y="2365"/>
                  </a:cubicBezTo>
                  <a:cubicBezTo>
                    <a:pt x="466" y="2398"/>
                    <a:pt x="545" y="2415"/>
                    <a:pt x="623" y="2415"/>
                  </a:cubicBezTo>
                  <a:cubicBezTo>
                    <a:pt x="688" y="2415"/>
                    <a:pt x="753" y="2403"/>
                    <a:pt x="816" y="2381"/>
                  </a:cubicBezTo>
                  <a:lnTo>
                    <a:pt x="854" y="2366"/>
                  </a:lnTo>
                  <a:lnTo>
                    <a:pt x="1078" y="2967"/>
                  </a:lnTo>
                  <a:lnTo>
                    <a:pt x="963" y="3010"/>
                  </a:lnTo>
                  <a:cubicBezTo>
                    <a:pt x="871" y="3045"/>
                    <a:pt x="790" y="3096"/>
                    <a:pt x="723" y="3163"/>
                  </a:cubicBezTo>
                  <a:cubicBezTo>
                    <a:pt x="533" y="3349"/>
                    <a:pt x="470" y="3631"/>
                    <a:pt x="563" y="3882"/>
                  </a:cubicBezTo>
                  <a:lnTo>
                    <a:pt x="3632" y="12148"/>
                  </a:lnTo>
                  <a:cubicBezTo>
                    <a:pt x="3733" y="12420"/>
                    <a:pt x="3993" y="12590"/>
                    <a:pt x="4269" y="12590"/>
                  </a:cubicBezTo>
                  <a:cubicBezTo>
                    <a:pt x="4348" y="12590"/>
                    <a:pt x="4428" y="12576"/>
                    <a:pt x="4505" y="12547"/>
                  </a:cubicBezTo>
                  <a:lnTo>
                    <a:pt x="6942" y="11640"/>
                  </a:lnTo>
                  <a:cubicBezTo>
                    <a:pt x="7292" y="11511"/>
                    <a:pt x="7472" y="11120"/>
                    <a:pt x="7342" y="10769"/>
                  </a:cubicBezTo>
                  <a:lnTo>
                    <a:pt x="4273" y="2503"/>
                  </a:lnTo>
                  <a:cubicBezTo>
                    <a:pt x="4171" y="2231"/>
                    <a:pt x="3912" y="2062"/>
                    <a:pt x="3636" y="2062"/>
                  </a:cubicBezTo>
                  <a:cubicBezTo>
                    <a:pt x="3557" y="2062"/>
                    <a:pt x="3477" y="2075"/>
                    <a:pt x="3399" y="2104"/>
                  </a:cubicBezTo>
                  <a:lnTo>
                    <a:pt x="3285" y="2147"/>
                  </a:lnTo>
                  <a:lnTo>
                    <a:pt x="3062" y="1546"/>
                  </a:lnTo>
                  <a:lnTo>
                    <a:pt x="3099" y="1532"/>
                  </a:lnTo>
                  <a:cubicBezTo>
                    <a:pt x="3237" y="1481"/>
                    <a:pt x="3348" y="1380"/>
                    <a:pt x="3409" y="1245"/>
                  </a:cubicBezTo>
                  <a:cubicBezTo>
                    <a:pt x="3470" y="1111"/>
                    <a:pt x="3476" y="962"/>
                    <a:pt x="3425" y="823"/>
                  </a:cubicBezTo>
                  <a:cubicBezTo>
                    <a:pt x="3372" y="685"/>
                    <a:pt x="3271" y="576"/>
                    <a:pt x="3138" y="515"/>
                  </a:cubicBezTo>
                  <a:cubicBezTo>
                    <a:pt x="3065" y="482"/>
                    <a:pt x="2987" y="465"/>
                    <a:pt x="2909" y="465"/>
                  </a:cubicBezTo>
                  <a:cubicBezTo>
                    <a:pt x="2844" y="465"/>
                    <a:pt x="2779" y="476"/>
                    <a:pt x="2716" y="499"/>
                  </a:cubicBezTo>
                  <a:lnTo>
                    <a:pt x="2132" y="716"/>
                  </a:lnTo>
                  <a:cubicBezTo>
                    <a:pt x="2131" y="713"/>
                    <a:pt x="2131" y="710"/>
                    <a:pt x="2130" y="705"/>
                  </a:cubicBezTo>
                  <a:lnTo>
                    <a:pt x="2012" y="388"/>
                  </a:lnTo>
                  <a:cubicBezTo>
                    <a:pt x="1955" y="239"/>
                    <a:pt x="1845" y="121"/>
                    <a:pt x="1701" y="55"/>
                  </a:cubicBezTo>
                  <a:cubicBezTo>
                    <a:pt x="1622" y="19"/>
                    <a:pt x="1539" y="1"/>
                    <a:pt x="14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</p:grpSp>
      <p:grpSp>
        <p:nvGrpSpPr>
          <p:cNvPr id="2222" name="Google Shape;2222;p37"/>
          <p:cNvGrpSpPr/>
          <p:nvPr/>
        </p:nvGrpSpPr>
        <p:grpSpPr>
          <a:xfrm>
            <a:off x="7531458" y="126721"/>
            <a:ext cx="817707" cy="914412"/>
            <a:chOff x="6900658" y="3614371"/>
            <a:chExt cx="817707" cy="914412"/>
          </a:xfrm>
        </p:grpSpPr>
        <p:sp>
          <p:nvSpPr>
            <p:cNvPr id="2223" name="Google Shape;2223;p37"/>
            <p:cNvSpPr/>
            <p:nvPr/>
          </p:nvSpPr>
          <p:spPr>
            <a:xfrm>
              <a:off x="6909743" y="3618683"/>
              <a:ext cx="804048" cy="905722"/>
            </a:xfrm>
            <a:custGeom>
              <a:avLst/>
              <a:gdLst/>
              <a:ahLst/>
              <a:cxnLst/>
              <a:rect l="l" t="t" r="r" b="b"/>
              <a:pathLst>
                <a:path w="24428" h="27517" extrusionOk="0">
                  <a:moveTo>
                    <a:pt x="13099" y="0"/>
                  </a:moveTo>
                  <a:cubicBezTo>
                    <a:pt x="12593" y="0"/>
                    <a:pt x="12130" y="258"/>
                    <a:pt x="11863" y="686"/>
                  </a:cubicBezTo>
                  <a:lnTo>
                    <a:pt x="352" y="19175"/>
                  </a:lnTo>
                  <a:cubicBezTo>
                    <a:pt x="0" y="19743"/>
                    <a:pt x="74" y="20471"/>
                    <a:pt x="533" y="20947"/>
                  </a:cubicBezTo>
                  <a:cubicBezTo>
                    <a:pt x="1940" y="22406"/>
                    <a:pt x="3523" y="23696"/>
                    <a:pt x="5241" y="24777"/>
                  </a:cubicBezTo>
                  <a:cubicBezTo>
                    <a:pt x="7029" y="25905"/>
                    <a:pt x="8955" y="26803"/>
                    <a:pt x="10966" y="27446"/>
                  </a:cubicBezTo>
                  <a:cubicBezTo>
                    <a:pt x="11111" y="27493"/>
                    <a:pt x="11262" y="27517"/>
                    <a:pt x="11413" y="27517"/>
                  </a:cubicBezTo>
                  <a:cubicBezTo>
                    <a:pt x="11919" y="27517"/>
                    <a:pt x="12381" y="27260"/>
                    <a:pt x="12647" y="26830"/>
                  </a:cubicBezTo>
                  <a:lnTo>
                    <a:pt x="24158" y="8342"/>
                  </a:lnTo>
                  <a:cubicBezTo>
                    <a:pt x="24364" y="8012"/>
                    <a:pt x="24428" y="7622"/>
                    <a:pt x="24340" y="7243"/>
                  </a:cubicBezTo>
                  <a:cubicBezTo>
                    <a:pt x="24252" y="6865"/>
                    <a:pt x="24021" y="6542"/>
                    <a:pt x="23692" y="6338"/>
                  </a:cubicBezTo>
                  <a:lnTo>
                    <a:pt x="13866" y="220"/>
                  </a:lnTo>
                  <a:cubicBezTo>
                    <a:pt x="13635" y="77"/>
                    <a:pt x="13370" y="0"/>
                    <a:pt x="130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24" name="Google Shape;2224;p37"/>
            <p:cNvSpPr/>
            <p:nvPr/>
          </p:nvSpPr>
          <p:spPr>
            <a:xfrm>
              <a:off x="7356497" y="3654988"/>
              <a:ext cx="200321" cy="125274"/>
            </a:xfrm>
            <a:custGeom>
              <a:avLst/>
              <a:gdLst/>
              <a:ahLst/>
              <a:cxnLst/>
              <a:rect l="l" t="t" r="r" b="b"/>
              <a:pathLst>
                <a:path w="6086" h="3806" extrusionOk="0">
                  <a:moveTo>
                    <a:pt x="111" y="1"/>
                  </a:moveTo>
                  <a:cubicBezTo>
                    <a:pt x="84" y="1"/>
                    <a:pt x="61" y="8"/>
                    <a:pt x="46" y="22"/>
                  </a:cubicBezTo>
                  <a:cubicBezTo>
                    <a:pt x="1" y="60"/>
                    <a:pt x="36" y="146"/>
                    <a:pt x="123" y="212"/>
                  </a:cubicBezTo>
                  <a:cubicBezTo>
                    <a:pt x="1526" y="1260"/>
                    <a:pt x="4187" y="2931"/>
                    <a:pt x="5822" y="3768"/>
                  </a:cubicBezTo>
                  <a:cubicBezTo>
                    <a:pt x="5873" y="3794"/>
                    <a:pt x="5917" y="3805"/>
                    <a:pt x="5952" y="3805"/>
                  </a:cubicBezTo>
                  <a:cubicBezTo>
                    <a:pt x="6065" y="3805"/>
                    <a:pt x="6085" y="3689"/>
                    <a:pt x="5939" y="3581"/>
                  </a:cubicBezTo>
                  <a:cubicBezTo>
                    <a:pt x="4458" y="2478"/>
                    <a:pt x="1785" y="827"/>
                    <a:pt x="233" y="35"/>
                  </a:cubicBezTo>
                  <a:cubicBezTo>
                    <a:pt x="190" y="13"/>
                    <a:pt x="147" y="1"/>
                    <a:pt x="111" y="1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25" name="Google Shape;2225;p37"/>
            <p:cNvSpPr/>
            <p:nvPr/>
          </p:nvSpPr>
          <p:spPr>
            <a:xfrm>
              <a:off x="7150713" y="4317598"/>
              <a:ext cx="92689" cy="83538"/>
            </a:xfrm>
            <a:custGeom>
              <a:avLst/>
              <a:gdLst/>
              <a:ahLst/>
              <a:cxnLst/>
              <a:rect l="l" t="t" r="r" b="b"/>
              <a:pathLst>
                <a:path w="2816" h="2538" extrusionOk="0">
                  <a:moveTo>
                    <a:pt x="931" y="0"/>
                  </a:moveTo>
                  <a:cubicBezTo>
                    <a:pt x="783" y="0"/>
                    <a:pt x="649" y="75"/>
                    <a:pt x="571" y="200"/>
                  </a:cubicBezTo>
                  <a:lnTo>
                    <a:pt x="80" y="990"/>
                  </a:lnTo>
                  <a:cubicBezTo>
                    <a:pt x="20" y="1085"/>
                    <a:pt x="1" y="1198"/>
                    <a:pt x="27" y="1309"/>
                  </a:cubicBezTo>
                  <a:cubicBezTo>
                    <a:pt x="52" y="1419"/>
                    <a:pt x="118" y="1512"/>
                    <a:pt x="214" y="1573"/>
                  </a:cubicBezTo>
                  <a:lnTo>
                    <a:pt x="1662" y="2474"/>
                  </a:lnTo>
                  <a:cubicBezTo>
                    <a:pt x="1730" y="2515"/>
                    <a:pt x="1808" y="2538"/>
                    <a:pt x="1885" y="2538"/>
                  </a:cubicBezTo>
                  <a:cubicBezTo>
                    <a:pt x="2032" y="2538"/>
                    <a:pt x="2166" y="2463"/>
                    <a:pt x="2245" y="2339"/>
                  </a:cubicBezTo>
                  <a:lnTo>
                    <a:pt x="2736" y="1548"/>
                  </a:lnTo>
                  <a:cubicBezTo>
                    <a:pt x="2797" y="1452"/>
                    <a:pt x="2815" y="1340"/>
                    <a:pt x="2790" y="1229"/>
                  </a:cubicBezTo>
                  <a:cubicBezTo>
                    <a:pt x="2765" y="1118"/>
                    <a:pt x="2698" y="1026"/>
                    <a:pt x="2602" y="966"/>
                  </a:cubicBezTo>
                  <a:lnTo>
                    <a:pt x="1154" y="64"/>
                  </a:lnTo>
                  <a:cubicBezTo>
                    <a:pt x="1086" y="23"/>
                    <a:pt x="1010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26" name="Google Shape;2226;p37"/>
            <p:cNvSpPr/>
            <p:nvPr/>
          </p:nvSpPr>
          <p:spPr>
            <a:xfrm>
              <a:off x="7241624" y="4374179"/>
              <a:ext cx="92689" cy="83538"/>
            </a:xfrm>
            <a:custGeom>
              <a:avLst/>
              <a:gdLst/>
              <a:ahLst/>
              <a:cxnLst/>
              <a:rect l="l" t="t" r="r" b="b"/>
              <a:pathLst>
                <a:path w="2816" h="2538" extrusionOk="0">
                  <a:moveTo>
                    <a:pt x="931" y="0"/>
                  </a:moveTo>
                  <a:cubicBezTo>
                    <a:pt x="783" y="0"/>
                    <a:pt x="649" y="75"/>
                    <a:pt x="572" y="200"/>
                  </a:cubicBezTo>
                  <a:lnTo>
                    <a:pt x="80" y="990"/>
                  </a:lnTo>
                  <a:cubicBezTo>
                    <a:pt x="20" y="1086"/>
                    <a:pt x="1" y="1200"/>
                    <a:pt x="26" y="1309"/>
                  </a:cubicBezTo>
                  <a:cubicBezTo>
                    <a:pt x="52" y="1420"/>
                    <a:pt x="118" y="1513"/>
                    <a:pt x="214" y="1573"/>
                  </a:cubicBezTo>
                  <a:lnTo>
                    <a:pt x="1663" y="2474"/>
                  </a:lnTo>
                  <a:cubicBezTo>
                    <a:pt x="1730" y="2516"/>
                    <a:pt x="1807" y="2538"/>
                    <a:pt x="1886" y="2538"/>
                  </a:cubicBezTo>
                  <a:cubicBezTo>
                    <a:pt x="2033" y="2538"/>
                    <a:pt x="2166" y="2463"/>
                    <a:pt x="2245" y="2339"/>
                  </a:cubicBezTo>
                  <a:lnTo>
                    <a:pt x="2737" y="1549"/>
                  </a:lnTo>
                  <a:cubicBezTo>
                    <a:pt x="2797" y="1453"/>
                    <a:pt x="2815" y="1340"/>
                    <a:pt x="2791" y="1229"/>
                  </a:cubicBezTo>
                  <a:cubicBezTo>
                    <a:pt x="2765" y="1120"/>
                    <a:pt x="2698" y="1026"/>
                    <a:pt x="2602" y="967"/>
                  </a:cubicBezTo>
                  <a:lnTo>
                    <a:pt x="1154" y="64"/>
                  </a:lnTo>
                  <a:cubicBezTo>
                    <a:pt x="1086" y="24"/>
                    <a:pt x="1010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27" name="Google Shape;2227;p37"/>
            <p:cNvSpPr/>
            <p:nvPr/>
          </p:nvSpPr>
          <p:spPr>
            <a:xfrm>
              <a:off x="7281319" y="4310587"/>
              <a:ext cx="92623" cy="83505"/>
            </a:xfrm>
            <a:custGeom>
              <a:avLst/>
              <a:gdLst/>
              <a:ahLst/>
              <a:cxnLst/>
              <a:rect l="l" t="t" r="r" b="b"/>
              <a:pathLst>
                <a:path w="2814" h="2537" extrusionOk="0">
                  <a:moveTo>
                    <a:pt x="930" y="0"/>
                  </a:moveTo>
                  <a:cubicBezTo>
                    <a:pt x="782" y="0"/>
                    <a:pt x="648" y="75"/>
                    <a:pt x="571" y="200"/>
                  </a:cubicBezTo>
                  <a:lnTo>
                    <a:pt x="79" y="990"/>
                  </a:lnTo>
                  <a:cubicBezTo>
                    <a:pt x="18" y="1086"/>
                    <a:pt x="0" y="1198"/>
                    <a:pt x="26" y="1309"/>
                  </a:cubicBezTo>
                  <a:cubicBezTo>
                    <a:pt x="50" y="1419"/>
                    <a:pt x="117" y="1511"/>
                    <a:pt x="213" y="1571"/>
                  </a:cubicBezTo>
                  <a:lnTo>
                    <a:pt x="1661" y="2473"/>
                  </a:lnTo>
                  <a:cubicBezTo>
                    <a:pt x="1729" y="2513"/>
                    <a:pt x="1806" y="2537"/>
                    <a:pt x="1885" y="2537"/>
                  </a:cubicBezTo>
                  <a:cubicBezTo>
                    <a:pt x="2031" y="2537"/>
                    <a:pt x="2165" y="2462"/>
                    <a:pt x="2242" y="2338"/>
                  </a:cubicBezTo>
                  <a:lnTo>
                    <a:pt x="2735" y="1548"/>
                  </a:lnTo>
                  <a:cubicBezTo>
                    <a:pt x="2794" y="1453"/>
                    <a:pt x="2813" y="1340"/>
                    <a:pt x="2788" y="1229"/>
                  </a:cubicBezTo>
                  <a:cubicBezTo>
                    <a:pt x="2762" y="1119"/>
                    <a:pt x="2696" y="1026"/>
                    <a:pt x="2601" y="966"/>
                  </a:cubicBezTo>
                  <a:lnTo>
                    <a:pt x="1154" y="64"/>
                  </a:lnTo>
                  <a:cubicBezTo>
                    <a:pt x="1086" y="23"/>
                    <a:pt x="1008" y="0"/>
                    <a:pt x="9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28" name="Google Shape;2228;p37"/>
            <p:cNvSpPr/>
            <p:nvPr/>
          </p:nvSpPr>
          <p:spPr>
            <a:xfrm>
              <a:off x="7320916" y="4246864"/>
              <a:ext cx="94170" cy="83538"/>
            </a:xfrm>
            <a:custGeom>
              <a:avLst/>
              <a:gdLst/>
              <a:ahLst/>
              <a:cxnLst/>
              <a:rect l="l" t="t" r="r" b="b"/>
              <a:pathLst>
                <a:path w="2861" h="2538" extrusionOk="0">
                  <a:moveTo>
                    <a:pt x="931" y="0"/>
                  </a:moveTo>
                  <a:cubicBezTo>
                    <a:pt x="783" y="0"/>
                    <a:pt x="649" y="74"/>
                    <a:pt x="571" y="200"/>
                  </a:cubicBezTo>
                  <a:lnTo>
                    <a:pt x="79" y="989"/>
                  </a:lnTo>
                  <a:cubicBezTo>
                    <a:pt x="20" y="1085"/>
                    <a:pt x="1" y="1198"/>
                    <a:pt x="26" y="1309"/>
                  </a:cubicBezTo>
                  <a:cubicBezTo>
                    <a:pt x="52" y="1419"/>
                    <a:pt x="118" y="1512"/>
                    <a:pt x="213" y="1573"/>
                  </a:cubicBezTo>
                  <a:lnTo>
                    <a:pt x="1661" y="2474"/>
                  </a:lnTo>
                  <a:cubicBezTo>
                    <a:pt x="1730" y="2515"/>
                    <a:pt x="1807" y="2537"/>
                    <a:pt x="1885" y="2537"/>
                  </a:cubicBezTo>
                  <a:cubicBezTo>
                    <a:pt x="2033" y="2537"/>
                    <a:pt x="2166" y="2463"/>
                    <a:pt x="2246" y="2336"/>
                  </a:cubicBezTo>
                  <a:lnTo>
                    <a:pt x="2738" y="1547"/>
                  </a:lnTo>
                  <a:cubicBezTo>
                    <a:pt x="2861" y="1350"/>
                    <a:pt x="2800" y="1088"/>
                    <a:pt x="2602" y="966"/>
                  </a:cubicBezTo>
                  <a:lnTo>
                    <a:pt x="1154" y="64"/>
                  </a:lnTo>
                  <a:cubicBezTo>
                    <a:pt x="1086" y="22"/>
                    <a:pt x="1009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29" name="Google Shape;2229;p37"/>
            <p:cNvSpPr/>
            <p:nvPr/>
          </p:nvSpPr>
          <p:spPr>
            <a:xfrm>
              <a:off x="7360513" y="4183239"/>
              <a:ext cx="94170" cy="83538"/>
            </a:xfrm>
            <a:custGeom>
              <a:avLst/>
              <a:gdLst/>
              <a:ahLst/>
              <a:cxnLst/>
              <a:rect l="l" t="t" r="r" b="b"/>
              <a:pathLst>
                <a:path w="2861" h="2538" extrusionOk="0">
                  <a:moveTo>
                    <a:pt x="931" y="1"/>
                  </a:moveTo>
                  <a:cubicBezTo>
                    <a:pt x="783" y="1"/>
                    <a:pt x="649" y="75"/>
                    <a:pt x="572" y="200"/>
                  </a:cubicBezTo>
                  <a:lnTo>
                    <a:pt x="80" y="990"/>
                  </a:lnTo>
                  <a:cubicBezTo>
                    <a:pt x="20" y="1086"/>
                    <a:pt x="1" y="1199"/>
                    <a:pt x="27" y="1310"/>
                  </a:cubicBezTo>
                  <a:cubicBezTo>
                    <a:pt x="52" y="1418"/>
                    <a:pt x="118" y="1512"/>
                    <a:pt x="214" y="1571"/>
                  </a:cubicBezTo>
                  <a:lnTo>
                    <a:pt x="1663" y="2473"/>
                  </a:lnTo>
                  <a:cubicBezTo>
                    <a:pt x="1730" y="2514"/>
                    <a:pt x="1808" y="2537"/>
                    <a:pt x="1886" y="2537"/>
                  </a:cubicBezTo>
                  <a:cubicBezTo>
                    <a:pt x="2033" y="2537"/>
                    <a:pt x="2168" y="2463"/>
                    <a:pt x="2246" y="2337"/>
                  </a:cubicBezTo>
                  <a:lnTo>
                    <a:pt x="2738" y="1548"/>
                  </a:lnTo>
                  <a:cubicBezTo>
                    <a:pt x="2861" y="1351"/>
                    <a:pt x="2799" y="1089"/>
                    <a:pt x="2602" y="966"/>
                  </a:cubicBezTo>
                  <a:lnTo>
                    <a:pt x="1154" y="65"/>
                  </a:lnTo>
                  <a:cubicBezTo>
                    <a:pt x="1086" y="23"/>
                    <a:pt x="1010" y="1"/>
                    <a:pt x="9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30" name="Google Shape;2230;p37"/>
            <p:cNvSpPr/>
            <p:nvPr/>
          </p:nvSpPr>
          <p:spPr>
            <a:xfrm>
              <a:off x="7217991" y="3685336"/>
              <a:ext cx="437045" cy="376153"/>
            </a:xfrm>
            <a:custGeom>
              <a:avLst/>
              <a:gdLst/>
              <a:ahLst/>
              <a:cxnLst/>
              <a:rect l="l" t="t" r="r" b="b"/>
              <a:pathLst>
                <a:path w="13278" h="11428" extrusionOk="0">
                  <a:moveTo>
                    <a:pt x="3566" y="0"/>
                  </a:moveTo>
                  <a:cubicBezTo>
                    <a:pt x="3355" y="0"/>
                    <a:pt x="3149" y="106"/>
                    <a:pt x="3030" y="298"/>
                  </a:cubicBezTo>
                  <a:lnTo>
                    <a:pt x="186" y="4865"/>
                  </a:lnTo>
                  <a:cubicBezTo>
                    <a:pt x="1" y="5160"/>
                    <a:pt x="91" y="5549"/>
                    <a:pt x="388" y="5734"/>
                  </a:cubicBezTo>
                  <a:lnTo>
                    <a:pt x="9379" y="11332"/>
                  </a:lnTo>
                  <a:cubicBezTo>
                    <a:pt x="9483" y="11397"/>
                    <a:pt x="9599" y="11428"/>
                    <a:pt x="9713" y="11428"/>
                  </a:cubicBezTo>
                  <a:cubicBezTo>
                    <a:pt x="9924" y="11428"/>
                    <a:pt x="10129" y="11322"/>
                    <a:pt x="10250" y="11130"/>
                  </a:cubicBezTo>
                  <a:lnTo>
                    <a:pt x="13092" y="6563"/>
                  </a:lnTo>
                  <a:cubicBezTo>
                    <a:pt x="13278" y="6266"/>
                    <a:pt x="13186" y="5878"/>
                    <a:pt x="12890" y="5693"/>
                  </a:cubicBezTo>
                  <a:lnTo>
                    <a:pt x="3899" y="96"/>
                  </a:lnTo>
                  <a:cubicBezTo>
                    <a:pt x="3795" y="31"/>
                    <a:pt x="3680" y="0"/>
                    <a:pt x="35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31" name="Google Shape;2231;p37"/>
            <p:cNvSpPr/>
            <p:nvPr/>
          </p:nvSpPr>
          <p:spPr>
            <a:xfrm>
              <a:off x="6967377" y="4204404"/>
              <a:ext cx="94071" cy="83472"/>
            </a:xfrm>
            <a:custGeom>
              <a:avLst/>
              <a:gdLst/>
              <a:ahLst/>
              <a:cxnLst/>
              <a:rect l="l" t="t" r="r" b="b"/>
              <a:pathLst>
                <a:path w="2858" h="2536" extrusionOk="0">
                  <a:moveTo>
                    <a:pt x="974" y="1"/>
                  </a:moveTo>
                  <a:cubicBezTo>
                    <a:pt x="826" y="1"/>
                    <a:pt x="692" y="75"/>
                    <a:pt x="614" y="199"/>
                  </a:cubicBezTo>
                  <a:lnTo>
                    <a:pt x="123" y="990"/>
                  </a:lnTo>
                  <a:cubicBezTo>
                    <a:pt x="0" y="1187"/>
                    <a:pt x="61" y="1447"/>
                    <a:pt x="258" y="1571"/>
                  </a:cubicBezTo>
                  <a:lnTo>
                    <a:pt x="1707" y="2472"/>
                  </a:lnTo>
                  <a:cubicBezTo>
                    <a:pt x="1774" y="2514"/>
                    <a:pt x="1851" y="2536"/>
                    <a:pt x="1930" y="2536"/>
                  </a:cubicBezTo>
                  <a:cubicBezTo>
                    <a:pt x="2077" y="2536"/>
                    <a:pt x="2212" y="2461"/>
                    <a:pt x="2288" y="2338"/>
                  </a:cubicBezTo>
                  <a:lnTo>
                    <a:pt x="2779" y="1549"/>
                  </a:lnTo>
                  <a:cubicBezTo>
                    <a:pt x="2840" y="1453"/>
                    <a:pt x="2858" y="1339"/>
                    <a:pt x="2832" y="1229"/>
                  </a:cubicBezTo>
                  <a:cubicBezTo>
                    <a:pt x="2808" y="1119"/>
                    <a:pt x="2741" y="1025"/>
                    <a:pt x="2645" y="966"/>
                  </a:cubicBezTo>
                  <a:lnTo>
                    <a:pt x="1197" y="64"/>
                  </a:lnTo>
                  <a:cubicBezTo>
                    <a:pt x="1129" y="23"/>
                    <a:pt x="1052" y="1"/>
                    <a:pt x="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32" name="Google Shape;2232;p37"/>
            <p:cNvSpPr/>
            <p:nvPr/>
          </p:nvSpPr>
          <p:spPr>
            <a:xfrm>
              <a:off x="7007006" y="4140746"/>
              <a:ext cx="94137" cy="83505"/>
            </a:xfrm>
            <a:custGeom>
              <a:avLst/>
              <a:gdLst/>
              <a:ahLst/>
              <a:cxnLst/>
              <a:rect l="l" t="t" r="r" b="b"/>
              <a:pathLst>
                <a:path w="2860" h="2537" extrusionOk="0">
                  <a:moveTo>
                    <a:pt x="974" y="0"/>
                  </a:moveTo>
                  <a:cubicBezTo>
                    <a:pt x="827" y="0"/>
                    <a:pt x="692" y="75"/>
                    <a:pt x="616" y="200"/>
                  </a:cubicBezTo>
                  <a:lnTo>
                    <a:pt x="123" y="990"/>
                  </a:lnTo>
                  <a:cubicBezTo>
                    <a:pt x="1" y="1187"/>
                    <a:pt x="61" y="1448"/>
                    <a:pt x="259" y="1571"/>
                  </a:cubicBezTo>
                  <a:lnTo>
                    <a:pt x="1707" y="2473"/>
                  </a:lnTo>
                  <a:cubicBezTo>
                    <a:pt x="1775" y="2513"/>
                    <a:pt x="1852" y="2537"/>
                    <a:pt x="1931" y="2537"/>
                  </a:cubicBezTo>
                  <a:cubicBezTo>
                    <a:pt x="2077" y="2537"/>
                    <a:pt x="2211" y="2462"/>
                    <a:pt x="2288" y="2338"/>
                  </a:cubicBezTo>
                  <a:lnTo>
                    <a:pt x="2781" y="1548"/>
                  </a:lnTo>
                  <a:cubicBezTo>
                    <a:pt x="2840" y="1453"/>
                    <a:pt x="2859" y="1340"/>
                    <a:pt x="2834" y="1229"/>
                  </a:cubicBezTo>
                  <a:cubicBezTo>
                    <a:pt x="2808" y="1118"/>
                    <a:pt x="2742" y="1026"/>
                    <a:pt x="2647" y="966"/>
                  </a:cubicBezTo>
                  <a:lnTo>
                    <a:pt x="1198" y="64"/>
                  </a:lnTo>
                  <a:cubicBezTo>
                    <a:pt x="1130" y="23"/>
                    <a:pt x="1053" y="0"/>
                    <a:pt x="9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33" name="Google Shape;2233;p37"/>
            <p:cNvSpPr/>
            <p:nvPr/>
          </p:nvSpPr>
          <p:spPr>
            <a:xfrm>
              <a:off x="7048150" y="4076990"/>
              <a:ext cx="92656" cy="83571"/>
            </a:xfrm>
            <a:custGeom>
              <a:avLst/>
              <a:gdLst/>
              <a:ahLst/>
              <a:cxnLst/>
              <a:rect l="l" t="t" r="r" b="b"/>
              <a:pathLst>
                <a:path w="2815" h="2539" extrusionOk="0">
                  <a:moveTo>
                    <a:pt x="931" y="1"/>
                  </a:moveTo>
                  <a:cubicBezTo>
                    <a:pt x="783" y="1"/>
                    <a:pt x="649" y="75"/>
                    <a:pt x="572" y="201"/>
                  </a:cubicBezTo>
                  <a:lnTo>
                    <a:pt x="79" y="990"/>
                  </a:lnTo>
                  <a:cubicBezTo>
                    <a:pt x="20" y="1086"/>
                    <a:pt x="1" y="1199"/>
                    <a:pt x="26" y="1310"/>
                  </a:cubicBezTo>
                  <a:cubicBezTo>
                    <a:pt x="52" y="1420"/>
                    <a:pt x="118" y="1513"/>
                    <a:pt x="214" y="1573"/>
                  </a:cubicBezTo>
                  <a:lnTo>
                    <a:pt x="1660" y="2475"/>
                  </a:lnTo>
                  <a:cubicBezTo>
                    <a:pt x="1729" y="2516"/>
                    <a:pt x="1806" y="2538"/>
                    <a:pt x="1884" y="2538"/>
                  </a:cubicBezTo>
                  <a:cubicBezTo>
                    <a:pt x="2032" y="2538"/>
                    <a:pt x="2166" y="2465"/>
                    <a:pt x="2245" y="2339"/>
                  </a:cubicBezTo>
                  <a:lnTo>
                    <a:pt x="2737" y="1549"/>
                  </a:lnTo>
                  <a:cubicBezTo>
                    <a:pt x="2797" y="1453"/>
                    <a:pt x="2815" y="1340"/>
                    <a:pt x="2790" y="1230"/>
                  </a:cubicBezTo>
                  <a:cubicBezTo>
                    <a:pt x="2765" y="1119"/>
                    <a:pt x="2698" y="1027"/>
                    <a:pt x="2602" y="967"/>
                  </a:cubicBezTo>
                  <a:lnTo>
                    <a:pt x="1154" y="65"/>
                  </a:lnTo>
                  <a:cubicBezTo>
                    <a:pt x="1086" y="23"/>
                    <a:pt x="1009" y="1"/>
                    <a:pt x="9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34" name="Google Shape;2234;p37"/>
            <p:cNvSpPr/>
            <p:nvPr/>
          </p:nvSpPr>
          <p:spPr>
            <a:xfrm>
              <a:off x="7087812" y="4013366"/>
              <a:ext cx="92656" cy="83571"/>
            </a:xfrm>
            <a:custGeom>
              <a:avLst/>
              <a:gdLst/>
              <a:ahLst/>
              <a:cxnLst/>
              <a:rect l="l" t="t" r="r" b="b"/>
              <a:pathLst>
                <a:path w="2815" h="2539" extrusionOk="0">
                  <a:moveTo>
                    <a:pt x="929" y="1"/>
                  </a:moveTo>
                  <a:cubicBezTo>
                    <a:pt x="782" y="1"/>
                    <a:pt x="647" y="75"/>
                    <a:pt x="570" y="200"/>
                  </a:cubicBezTo>
                  <a:lnTo>
                    <a:pt x="78" y="990"/>
                  </a:lnTo>
                  <a:cubicBezTo>
                    <a:pt x="18" y="1086"/>
                    <a:pt x="0" y="1199"/>
                    <a:pt x="25" y="1309"/>
                  </a:cubicBezTo>
                  <a:cubicBezTo>
                    <a:pt x="50" y="1419"/>
                    <a:pt x="117" y="1513"/>
                    <a:pt x="213" y="1572"/>
                  </a:cubicBezTo>
                  <a:lnTo>
                    <a:pt x="1661" y="2474"/>
                  </a:lnTo>
                  <a:cubicBezTo>
                    <a:pt x="1728" y="2515"/>
                    <a:pt x="1806" y="2538"/>
                    <a:pt x="1884" y="2538"/>
                  </a:cubicBezTo>
                  <a:cubicBezTo>
                    <a:pt x="2030" y="2538"/>
                    <a:pt x="2165" y="2464"/>
                    <a:pt x="2243" y="2338"/>
                  </a:cubicBezTo>
                  <a:lnTo>
                    <a:pt x="2735" y="1549"/>
                  </a:lnTo>
                  <a:cubicBezTo>
                    <a:pt x="2795" y="1453"/>
                    <a:pt x="2814" y="1339"/>
                    <a:pt x="2789" y="1230"/>
                  </a:cubicBezTo>
                  <a:cubicBezTo>
                    <a:pt x="2763" y="1119"/>
                    <a:pt x="2697" y="1025"/>
                    <a:pt x="2601" y="966"/>
                  </a:cubicBezTo>
                  <a:lnTo>
                    <a:pt x="1152" y="65"/>
                  </a:lnTo>
                  <a:cubicBezTo>
                    <a:pt x="1085" y="23"/>
                    <a:pt x="1008" y="1"/>
                    <a:pt x="9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35" name="Google Shape;2235;p37"/>
            <p:cNvSpPr/>
            <p:nvPr/>
          </p:nvSpPr>
          <p:spPr>
            <a:xfrm>
              <a:off x="7127409" y="3949741"/>
              <a:ext cx="94137" cy="83538"/>
            </a:xfrm>
            <a:custGeom>
              <a:avLst/>
              <a:gdLst/>
              <a:ahLst/>
              <a:cxnLst/>
              <a:rect l="l" t="t" r="r" b="b"/>
              <a:pathLst>
                <a:path w="2860" h="2538" extrusionOk="0">
                  <a:moveTo>
                    <a:pt x="931" y="1"/>
                  </a:moveTo>
                  <a:cubicBezTo>
                    <a:pt x="783" y="1"/>
                    <a:pt x="649" y="75"/>
                    <a:pt x="572" y="201"/>
                  </a:cubicBezTo>
                  <a:lnTo>
                    <a:pt x="80" y="990"/>
                  </a:lnTo>
                  <a:cubicBezTo>
                    <a:pt x="45" y="1045"/>
                    <a:pt x="25" y="1104"/>
                    <a:pt x="18" y="1166"/>
                  </a:cubicBezTo>
                  <a:cubicBezTo>
                    <a:pt x="0" y="1327"/>
                    <a:pt x="77" y="1487"/>
                    <a:pt x="214" y="1572"/>
                  </a:cubicBezTo>
                  <a:lnTo>
                    <a:pt x="1662" y="2473"/>
                  </a:lnTo>
                  <a:cubicBezTo>
                    <a:pt x="1729" y="2515"/>
                    <a:pt x="1806" y="2537"/>
                    <a:pt x="1885" y="2537"/>
                  </a:cubicBezTo>
                  <a:cubicBezTo>
                    <a:pt x="2031" y="2537"/>
                    <a:pt x="2165" y="2463"/>
                    <a:pt x="2245" y="2338"/>
                  </a:cubicBezTo>
                  <a:lnTo>
                    <a:pt x="2737" y="1548"/>
                  </a:lnTo>
                  <a:cubicBezTo>
                    <a:pt x="2859" y="1350"/>
                    <a:pt x="2799" y="1089"/>
                    <a:pt x="2602" y="967"/>
                  </a:cubicBezTo>
                  <a:lnTo>
                    <a:pt x="1154" y="64"/>
                  </a:lnTo>
                  <a:cubicBezTo>
                    <a:pt x="1087" y="24"/>
                    <a:pt x="1009" y="1"/>
                    <a:pt x="9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36" name="Google Shape;2236;p37"/>
            <p:cNvSpPr/>
            <p:nvPr/>
          </p:nvSpPr>
          <p:spPr>
            <a:xfrm>
              <a:off x="7058321" y="4261017"/>
              <a:ext cx="95585" cy="83538"/>
            </a:xfrm>
            <a:custGeom>
              <a:avLst/>
              <a:gdLst/>
              <a:ahLst/>
              <a:cxnLst/>
              <a:rect l="l" t="t" r="r" b="b"/>
              <a:pathLst>
                <a:path w="2904" h="2538" extrusionOk="0">
                  <a:moveTo>
                    <a:pt x="974" y="1"/>
                  </a:moveTo>
                  <a:cubicBezTo>
                    <a:pt x="827" y="1"/>
                    <a:pt x="692" y="75"/>
                    <a:pt x="615" y="201"/>
                  </a:cubicBezTo>
                  <a:lnTo>
                    <a:pt x="123" y="990"/>
                  </a:lnTo>
                  <a:cubicBezTo>
                    <a:pt x="0" y="1187"/>
                    <a:pt x="61" y="1449"/>
                    <a:pt x="259" y="1571"/>
                  </a:cubicBezTo>
                  <a:lnTo>
                    <a:pt x="1707" y="2473"/>
                  </a:lnTo>
                  <a:cubicBezTo>
                    <a:pt x="1775" y="2515"/>
                    <a:pt x="1851" y="2537"/>
                    <a:pt x="1930" y="2537"/>
                  </a:cubicBezTo>
                  <a:cubicBezTo>
                    <a:pt x="2077" y="2537"/>
                    <a:pt x="2211" y="2462"/>
                    <a:pt x="2290" y="2337"/>
                  </a:cubicBezTo>
                  <a:lnTo>
                    <a:pt x="2781" y="1548"/>
                  </a:lnTo>
                  <a:cubicBezTo>
                    <a:pt x="2904" y="1351"/>
                    <a:pt x="2844" y="1089"/>
                    <a:pt x="2646" y="967"/>
                  </a:cubicBezTo>
                  <a:lnTo>
                    <a:pt x="1197" y="65"/>
                  </a:lnTo>
                  <a:cubicBezTo>
                    <a:pt x="1130" y="23"/>
                    <a:pt x="1052" y="1"/>
                    <a:pt x="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37" name="Google Shape;2237;p37"/>
            <p:cNvSpPr/>
            <p:nvPr/>
          </p:nvSpPr>
          <p:spPr>
            <a:xfrm>
              <a:off x="7099431" y="4197294"/>
              <a:ext cx="94170" cy="83571"/>
            </a:xfrm>
            <a:custGeom>
              <a:avLst/>
              <a:gdLst/>
              <a:ahLst/>
              <a:cxnLst/>
              <a:rect l="l" t="t" r="r" b="b"/>
              <a:pathLst>
                <a:path w="2861" h="2539" extrusionOk="0">
                  <a:moveTo>
                    <a:pt x="930" y="1"/>
                  </a:moveTo>
                  <a:cubicBezTo>
                    <a:pt x="782" y="1"/>
                    <a:pt x="648" y="75"/>
                    <a:pt x="571" y="201"/>
                  </a:cubicBezTo>
                  <a:lnTo>
                    <a:pt x="79" y="990"/>
                  </a:lnTo>
                  <a:cubicBezTo>
                    <a:pt x="19" y="1086"/>
                    <a:pt x="0" y="1199"/>
                    <a:pt x="26" y="1309"/>
                  </a:cubicBezTo>
                  <a:cubicBezTo>
                    <a:pt x="51" y="1420"/>
                    <a:pt x="117" y="1512"/>
                    <a:pt x="213" y="1573"/>
                  </a:cubicBezTo>
                  <a:lnTo>
                    <a:pt x="1661" y="2474"/>
                  </a:lnTo>
                  <a:cubicBezTo>
                    <a:pt x="1729" y="2516"/>
                    <a:pt x="1807" y="2538"/>
                    <a:pt x="1885" y="2538"/>
                  </a:cubicBezTo>
                  <a:cubicBezTo>
                    <a:pt x="2031" y="2538"/>
                    <a:pt x="2165" y="2464"/>
                    <a:pt x="2245" y="2337"/>
                  </a:cubicBezTo>
                  <a:lnTo>
                    <a:pt x="2738" y="1548"/>
                  </a:lnTo>
                  <a:cubicBezTo>
                    <a:pt x="2860" y="1351"/>
                    <a:pt x="2800" y="1090"/>
                    <a:pt x="2602" y="967"/>
                  </a:cubicBezTo>
                  <a:lnTo>
                    <a:pt x="1154" y="64"/>
                  </a:lnTo>
                  <a:cubicBezTo>
                    <a:pt x="1086" y="23"/>
                    <a:pt x="1009" y="1"/>
                    <a:pt x="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38" name="Google Shape;2238;p37"/>
            <p:cNvSpPr/>
            <p:nvPr/>
          </p:nvSpPr>
          <p:spPr>
            <a:xfrm>
              <a:off x="7139028" y="4133669"/>
              <a:ext cx="92656" cy="83538"/>
            </a:xfrm>
            <a:custGeom>
              <a:avLst/>
              <a:gdLst/>
              <a:ahLst/>
              <a:cxnLst/>
              <a:rect l="l" t="t" r="r" b="b"/>
              <a:pathLst>
                <a:path w="2815" h="2538" extrusionOk="0">
                  <a:moveTo>
                    <a:pt x="930" y="0"/>
                  </a:moveTo>
                  <a:cubicBezTo>
                    <a:pt x="783" y="0"/>
                    <a:pt x="649" y="75"/>
                    <a:pt x="572" y="199"/>
                  </a:cubicBezTo>
                  <a:lnTo>
                    <a:pt x="79" y="990"/>
                  </a:lnTo>
                  <a:cubicBezTo>
                    <a:pt x="20" y="1086"/>
                    <a:pt x="1" y="1198"/>
                    <a:pt x="26" y="1309"/>
                  </a:cubicBezTo>
                  <a:cubicBezTo>
                    <a:pt x="52" y="1419"/>
                    <a:pt x="118" y="1512"/>
                    <a:pt x="213" y="1572"/>
                  </a:cubicBezTo>
                  <a:lnTo>
                    <a:pt x="1662" y="2474"/>
                  </a:lnTo>
                  <a:cubicBezTo>
                    <a:pt x="1730" y="2514"/>
                    <a:pt x="1807" y="2538"/>
                    <a:pt x="1886" y="2538"/>
                  </a:cubicBezTo>
                  <a:cubicBezTo>
                    <a:pt x="2033" y="2538"/>
                    <a:pt x="2168" y="2463"/>
                    <a:pt x="2244" y="2337"/>
                  </a:cubicBezTo>
                  <a:lnTo>
                    <a:pt x="2737" y="1546"/>
                  </a:lnTo>
                  <a:cubicBezTo>
                    <a:pt x="2797" y="1451"/>
                    <a:pt x="2815" y="1338"/>
                    <a:pt x="2790" y="1227"/>
                  </a:cubicBezTo>
                  <a:cubicBezTo>
                    <a:pt x="2765" y="1119"/>
                    <a:pt x="2698" y="1025"/>
                    <a:pt x="2602" y="965"/>
                  </a:cubicBezTo>
                  <a:lnTo>
                    <a:pt x="1154" y="64"/>
                  </a:lnTo>
                  <a:cubicBezTo>
                    <a:pt x="1086" y="23"/>
                    <a:pt x="1009" y="0"/>
                    <a:pt x="9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39" name="Google Shape;2239;p37"/>
            <p:cNvSpPr/>
            <p:nvPr/>
          </p:nvSpPr>
          <p:spPr>
            <a:xfrm>
              <a:off x="7178723" y="4070012"/>
              <a:ext cx="92656" cy="83538"/>
            </a:xfrm>
            <a:custGeom>
              <a:avLst/>
              <a:gdLst/>
              <a:ahLst/>
              <a:cxnLst/>
              <a:rect l="l" t="t" r="r" b="b"/>
              <a:pathLst>
                <a:path w="2815" h="2538" extrusionOk="0">
                  <a:moveTo>
                    <a:pt x="930" y="0"/>
                  </a:moveTo>
                  <a:cubicBezTo>
                    <a:pt x="782" y="0"/>
                    <a:pt x="648" y="75"/>
                    <a:pt x="570" y="200"/>
                  </a:cubicBezTo>
                  <a:lnTo>
                    <a:pt x="79" y="990"/>
                  </a:lnTo>
                  <a:cubicBezTo>
                    <a:pt x="18" y="1085"/>
                    <a:pt x="0" y="1198"/>
                    <a:pt x="26" y="1309"/>
                  </a:cubicBezTo>
                  <a:cubicBezTo>
                    <a:pt x="50" y="1419"/>
                    <a:pt x="117" y="1512"/>
                    <a:pt x="213" y="1573"/>
                  </a:cubicBezTo>
                  <a:lnTo>
                    <a:pt x="1661" y="2474"/>
                  </a:lnTo>
                  <a:cubicBezTo>
                    <a:pt x="1729" y="2515"/>
                    <a:pt x="1806" y="2538"/>
                    <a:pt x="1884" y="2538"/>
                  </a:cubicBezTo>
                  <a:cubicBezTo>
                    <a:pt x="2032" y="2538"/>
                    <a:pt x="2165" y="2462"/>
                    <a:pt x="2244" y="2339"/>
                  </a:cubicBezTo>
                  <a:lnTo>
                    <a:pt x="2735" y="1548"/>
                  </a:lnTo>
                  <a:cubicBezTo>
                    <a:pt x="2795" y="1452"/>
                    <a:pt x="2814" y="1340"/>
                    <a:pt x="2789" y="1229"/>
                  </a:cubicBezTo>
                  <a:cubicBezTo>
                    <a:pt x="2763" y="1118"/>
                    <a:pt x="2697" y="1026"/>
                    <a:pt x="2601" y="966"/>
                  </a:cubicBezTo>
                  <a:lnTo>
                    <a:pt x="1153" y="64"/>
                  </a:lnTo>
                  <a:cubicBezTo>
                    <a:pt x="1085" y="23"/>
                    <a:pt x="1008" y="0"/>
                    <a:pt x="9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40" name="Google Shape;2240;p37"/>
            <p:cNvSpPr/>
            <p:nvPr/>
          </p:nvSpPr>
          <p:spPr>
            <a:xfrm>
              <a:off x="7218320" y="4006289"/>
              <a:ext cx="92656" cy="83571"/>
            </a:xfrm>
            <a:custGeom>
              <a:avLst/>
              <a:gdLst/>
              <a:ahLst/>
              <a:cxnLst/>
              <a:rect l="l" t="t" r="r" b="b"/>
              <a:pathLst>
                <a:path w="2815" h="2539" extrusionOk="0">
                  <a:moveTo>
                    <a:pt x="930" y="1"/>
                  </a:moveTo>
                  <a:cubicBezTo>
                    <a:pt x="782" y="1"/>
                    <a:pt x="648" y="75"/>
                    <a:pt x="571" y="201"/>
                  </a:cubicBezTo>
                  <a:lnTo>
                    <a:pt x="79" y="990"/>
                  </a:lnTo>
                  <a:cubicBezTo>
                    <a:pt x="20" y="1086"/>
                    <a:pt x="0" y="1200"/>
                    <a:pt x="26" y="1310"/>
                  </a:cubicBezTo>
                  <a:cubicBezTo>
                    <a:pt x="51" y="1420"/>
                    <a:pt x="117" y="1514"/>
                    <a:pt x="213" y="1573"/>
                  </a:cubicBezTo>
                  <a:lnTo>
                    <a:pt x="1661" y="2475"/>
                  </a:lnTo>
                  <a:cubicBezTo>
                    <a:pt x="1729" y="2516"/>
                    <a:pt x="1807" y="2538"/>
                    <a:pt x="1885" y="2538"/>
                  </a:cubicBezTo>
                  <a:cubicBezTo>
                    <a:pt x="2032" y="2538"/>
                    <a:pt x="2167" y="2464"/>
                    <a:pt x="2244" y="2339"/>
                  </a:cubicBezTo>
                  <a:lnTo>
                    <a:pt x="2736" y="1549"/>
                  </a:lnTo>
                  <a:cubicBezTo>
                    <a:pt x="2796" y="1453"/>
                    <a:pt x="2814" y="1340"/>
                    <a:pt x="2789" y="1230"/>
                  </a:cubicBezTo>
                  <a:cubicBezTo>
                    <a:pt x="2764" y="1120"/>
                    <a:pt x="2697" y="1026"/>
                    <a:pt x="2602" y="967"/>
                  </a:cubicBezTo>
                  <a:lnTo>
                    <a:pt x="1154" y="65"/>
                  </a:lnTo>
                  <a:cubicBezTo>
                    <a:pt x="1086" y="24"/>
                    <a:pt x="1009" y="1"/>
                    <a:pt x="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41" name="Google Shape;2241;p37"/>
            <p:cNvSpPr/>
            <p:nvPr/>
          </p:nvSpPr>
          <p:spPr>
            <a:xfrm>
              <a:off x="7190342" y="4253875"/>
              <a:ext cx="92656" cy="83571"/>
            </a:xfrm>
            <a:custGeom>
              <a:avLst/>
              <a:gdLst/>
              <a:ahLst/>
              <a:cxnLst/>
              <a:rect l="l" t="t" r="r" b="b"/>
              <a:pathLst>
                <a:path w="2815" h="2539" extrusionOk="0">
                  <a:moveTo>
                    <a:pt x="930" y="1"/>
                  </a:moveTo>
                  <a:cubicBezTo>
                    <a:pt x="782" y="1"/>
                    <a:pt x="648" y="75"/>
                    <a:pt x="572" y="201"/>
                  </a:cubicBezTo>
                  <a:lnTo>
                    <a:pt x="79" y="990"/>
                  </a:lnTo>
                  <a:cubicBezTo>
                    <a:pt x="19" y="1086"/>
                    <a:pt x="0" y="1200"/>
                    <a:pt x="26" y="1310"/>
                  </a:cubicBezTo>
                  <a:cubicBezTo>
                    <a:pt x="51" y="1420"/>
                    <a:pt x="117" y="1514"/>
                    <a:pt x="213" y="1573"/>
                  </a:cubicBezTo>
                  <a:lnTo>
                    <a:pt x="1662" y="2475"/>
                  </a:lnTo>
                  <a:cubicBezTo>
                    <a:pt x="1729" y="2516"/>
                    <a:pt x="1807" y="2538"/>
                    <a:pt x="1886" y="2538"/>
                  </a:cubicBezTo>
                  <a:cubicBezTo>
                    <a:pt x="2032" y="2538"/>
                    <a:pt x="2168" y="2466"/>
                    <a:pt x="2244" y="2339"/>
                  </a:cubicBezTo>
                  <a:lnTo>
                    <a:pt x="2737" y="1549"/>
                  </a:lnTo>
                  <a:cubicBezTo>
                    <a:pt x="2796" y="1453"/>
                    <a:pt x="2814" y="1340"/>
                    <a:pt x="2790" y="1230"/>
                  </a:cubicBezTo>
                  <a:cubicBezTo>
                    <a:pt x="2764" y="1120"/>
                    <a:pt x="2697" y="1027"/>
                    <a:pt x="2602" y="967"/>
                  </a:cubicBezTo>
                  <a:lnTo>
                    <a:pt x="1154" y="65"/>
                  </a:lnTo>
                  <a:cubicBezTo>
                    <a:pt x="1085" y="24"/>
                    <a:pt x="1009" y="1"/>
                    <a:pt x="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42" name="Google Shape;2242;p37"/>
            <p:cNvSpPr/>
            <p:nvPr/>
          </p:nvSpPr>
          <p:spPr>
            <a:xfrm>
              <a:off x="7228491" y="4190283"/>
              <a:ext cx="94137" cy="83538"/>
            </a:xfrm>
            <a:custGeom>
              <a:avLst/>
              <a:gdLst/>
              <a:ahLst/>
              <a:cxnLst/>
              <a:rect l="l" t="t" r="r" b="b"/>
              <a:pathLst>
                <a:path w="2860" h="2538" extrusionOk="0">
                  <a:moveTo>
                    <a:pt x="974" y="1"/>
                  </a:moveTo>
                  <a:cubicBezTo>
                    <a:pt x="828" y="1"/>
                    <a:pt x="693" y="75"/>
                    <a:pt x="616" y="201"/>
                  </a:cubicBezTo>
                  <a:lnTo>
                    <a:pt x="123" y="990"/>
                  </a:lnTo>
                  <a:cubicBezTo>
                    <a:pt x="1" y="1187"/>
                    <a:pt x="62" y="1448"/>
                    <a:pt x="259" y="1571"/>
                  </a:cubicBezTo>
                  <a:lnTo>
                    <a:pt x="1708" y="2473"/>
                  </a:lnTo>
                  <a:cubicBezTo>
                    <a:pt x="1776" y="2515"/>
                    <a:pt x="1852" y="2537"/>
                    <a:pt x="1931" y="2537"/>
                  </a:cubicBezTo>
                  <a:cubicBezTo>
                    <a:pt x="2078" y="2537"/>
                    <a:pt x="2212" y="2463"/>
                    <a:pt x="2288" y="2338"/>
                  </a:cubicBezTo>
                  <a:lnTo>
                    <a:pt x="2781" y="1549"/>
                  </a:lnTo>
                  <a:cubicBezTo>
                    <a:pt x="2841" y="1453"/>
                    <a:pt x="2860" y="1340"/>
                    <a:pt x="2834" y="1230"/>
                  </a:cubicBezTo>
                  <a:cubicBezTo>
                    <a:pt x="2809" y="1119"/>
                    <a:pt x="2743" y="1026"/>
                    <a:pt x="2647" y="967"/>
                  </a:cubicBezTo>
                  <a:lnTo>
                    <a:pt x="1198" y="65"/>
                  </a:lnTo>
                  <a:cubicBezTo>
                    <a:pt x="1131" y="23"/>
                    <a:pt x="1053" y="1"/>
                    <a:pt x="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43" name="Google Shape;2243;p37"/>
            <p:cNvSpPr/>
            <p:nvPr/>
          </p:nvSpPr>
          <p:spPr>
            <a:xfrm>
              <a:off x="7268153" y="4126659"/>
              <a:ext cx="95552" cy="83472"/>
            </a:xfrm>
            <a:custGeom>
              <a:avLst/>
              <a:gdLst/>
              <a:ahLst/>
              <a:cxnLst/>
              <a:rect l="l" t="t" r="r" b="b"/>
              <a:pathLst>
                <a:path w="2903" h="2536" extrusionOk="0">
                  <a:moveTo>
                    <a:pt x="974" y="1"/>
                  </a:moveTo>
                  <a:cubicBezTo>
                    <a:pt x="826" y="1"/>
                    <a:pt x="692" y="75"/>
                    <a:pt x="614" y="200"/>
                  </a:cubicBezTo>
                  <a:lnTo>
                    <a:pt x="123" y="990"/>
                  </a:lnTo>
                  <a:cubicBezTo>
                    <a:pt x="0" y="1187"/>
                    <a:pt x="60" y="1449"/>
                    <a:pt x="258" y="1571"/>
                  </a:cubicBezTo>
                  <a:lnTo>
                    <a:pt x="1706" y="2472"/>
                  </a:lnTo>
                  <a:cubicBezTo>
                    <a:pt x="1774" y="2514"/>
                    <a:pt x="1852" y="2536"/>
                    <a:pt x="1929" y="2536"/>
                  </a:cubicBezTo>
                  <a:cubicBezTo>
                    <a:pt x="2077" y="2536"/>
                    <a:pt x="2211" y="2461"/>
                    <a:pt x="2289" y="2337"/>
                  </a:cubicBezTo>
                  <a:lnTo>
                    <a:pt x="2780" y="1546"/>
                  </a:lnTo>
                  <a:cubicBezTo>
                    <a:pt x="2903" y="1350"/>
                    <a:pt x="2843" y="1088"/>
                    <a:pt x="2645" y="966"/>
                  </a:cubicBezTo>
                  <a:lnTo>
                    <a:pt x="1197" y="64"/>
                  </a:lnTo>
                  <a:cubicBezTo>
                    <a:pt x="1129" y="23"/>
                    <a:pt x="1051" y="1"/>
                    <a:pt x="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44" name="Google Shape;2244;p37"/>
            <p:cNvSpPr/>
            <p:nvPr/>
          </p:nvSpPr>
          <p:spPr>
            <a:xfrm>
              <a:off x="7309330" y="4062935"/>
              <a:ext cx="92623" cy="83538"/>
            </a:xfrm>
            <a:custGeom>
              <a:avLst/>
              <a:gdLst/>
              <a:ahLst/>
              <a:cxnLst/>
              <a:rect l="l" t="t" r="r" b="b"/>
              <a:pathLst>
                <a:path w="2814" h="2538" extrusionOk="0">
                  <a:moveTo>
                    <a:pt x="930" y="0"/>
                  </a:moveTo>
                  <a:cubicBezTo>
                    <a:pt x="782" y="0"/>
                    <a:pt x="648" y="75"/>
                    <a:pt x="571" y="199"/>
                  </a:cubicBezTo>
                  <a:lnTo>
                    <a:pt x="79" y="990"/>
                  </a:lnTo>
                  <a:cubicBezTo>
                    <a:pt x="19" y="1085"/>
                    <a:pt x="1" y="1198"/>
                    <a:pt x="26" y="1309"/>
                  </a:cubicBezTo>
                  <a:cubicBezTo>
                    <a:pt x="51" y="1418"/>
                    <a:pt x="118" y="1512"/>
                    <a:pt x="213" y="1572"/>
                  </a:cubicBezTo>
                  <a:lnTo>
                    <a:pt x="1660" y="2474"/>
                  </a:lnTo>
                  <a:cubicBezTo>
                    <a:pt x="1727" y="2514"/>
                    <a:pt x="1805" y="2538"/>
                    <a:pt x="1884" y="2538"/>
                  </a:cubicBezTo>
                  <a:cubicBezTo>
                    <a:pt x="2029" y="2538"/>
                    <a:pt x="2165" y="2463"/>
                    <a:pt x="2242" y="2338"/>
                  </a:cubicBezTo>
                  <a:lnTo>
                    <a:pt x="2735" y="1548"/>
                  </a:lnTo>
                  <a:cubicBezTo>
                    <a:pt x="2794" y="1453"/>
                    <a:pt x="2814" y="1339"/>
                    <a:pt x="2788" y="1229"/>
                  </a:cubicBezTo>
                  <a:cubicBezTo>
                    <a:pt x="2762" y="1118"/>
                    <a:pt x="2697" y="1025"/>
                    <a:pt x="2601" y="965"/>
                  </a:cubicBezTo>
                  <a:lnTo>
                    <a:pt x="1154" y="64"/>
                  </a:lnTo>
                  <a:cubicBezTo>
                    <a:pt x="1086" y="23"/>
                    <a:pt x="1008" y="0"/>
                    <a:pt x="9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45" name="Google Shape;2245;p37"/>
            <p:cNvSpPr/>
            <p:nvPr/>
          </p:nvSpPr>
          <p:spPr>
            <a:xfrm>
              <a:off x="7400208" y="4119549"/>
              <a:ext cx="92656" cy="83571"/>
            </a:xfrm>
            <a:custGeom>
              <a:avLst/>
              <a:gdLst/>
              <a:ahLst/>
              <a:cxnLst/>
              <a:rect l="l" t="t" r="r" b="b"/>
              <a:pathLst>
                <a:path w="2815" h="2539" extrusionOk="0">
                  <a:moveTo>
                    <a:pt x="930" y="1"/>
                  </a:moveTo>
                  <a:cubicBezTo>
                    <a:pt x="782" y="1"/>
                    <a:pt x="648" y="75"/>
                    <a:pt x="571" y="201"/>
                  </a:cubicBezTo>
                  <a:lnTo>
                    <a:pt x="79" y="990"/>
                  </a:lnTo>
                  <a:cubicBezTo>
                    <a:pt x="18" y="1086"/>
                    <a:pt x="0" y="1199"/>
                    <a:pt x="26" y="1309"/>
                  </a:cubicBezTo>
                  <a:cubicBezTo>
                    <a:pt x="50" y="1420"/>
                    <a:pt x="117" y="1512"/>
                    <a:pt x="213" y="1573"/>
                  </a:cubicBezTo>
                  <a:lnTo>
                    <a:pt x="1661" y="2474"/>
                  </a:lnTo>
                  <a:cubicBezTo>
                    <a:pt x="1729" y="2516"/>
                    <a:pt x="1806" y="2538"/>
                    <a:pt x="1885" y="2538"/>
                  </a:cubicBezTo>
                  <a:cubicBezTo>
                    <a:pt x="2031" y="2538"/>
                    <a:pt x="2166" y="2464"/>
                    <a:pt x="2244" y="2339"/>
                  </a:cubicBezTo>
                  <a:lnTo>
                    <a:pt x="2736" y="1549"/>
                  </a:lnTo>
                  <a:cubicBezTo>
                    <a:pt x="2795" y="1453"/>
                    <a:pt x="2815" y="1340"/>
                    <a:pt x="2789" y="1229"/>
                  </a:cubicBezTo>
                  <a:cubicBezTo>
                    <a:pt x="2763" y="1119"/>
                    <a:pt x="2697" y="1026"/>
                    <a:pt x="2602" y="967"/>
                  </a:cubicBezTo>
                  <a:lnTo>
                    <a:pt x="1154" y="64"/>
                  </a:lnTo>
                  <a:cubicBezTo>
                    <a:pt x="1086" y="23"/>
                    <a:pt x="1008" y="1"/>
                    <a:pt x="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46" name="Google Shape;2246;p37"/>
            <p:cNvSpPr/>
            <p:nvPr/>
          </p:nvSpPr>
          <p:spPr>
            <a:xfrm>
              <a:off x="7166710" y="3898394"/>
              <a:ext cx="85217" cy="71162"/>
            </a:xfrm>
            <a:custGeom>
              <a:avLst/>
              <a:gdLst/>
              <a:ahLst/>
              <a:cxnLst/>
              <a:rect l="l" t="t" r="r" b="b"/>
              <a:pathLst>
                <a:path w="2589" h="2162" extrusionOk="0">
                  <a:moveTo>
                    <a:pt x="706" y="1"/>
                  </a:moveTo>
                  <a:cubicBezTo>
                    <a:pt x="558" y="1"/>
                    <a:pt x="425" y="75"/>
                    <a:pt x="346" y="201"/>
                  </a:cubicBezTo>
                  <a:lnTo>
                    <a:pt x="88" y="616"/>
                  </a:lnTo>
                  <a:cubicBezTo>
                    <a:pt x="59" y="662"/>
                    <a:pt x="39" y="713"/>
                    <a:pt x="31" y="763"/>
                  </a:cubicBezTo>
                  <a:cubicBezTo>
                    <a:pt x="0" y="932"/>
                    <a:pt x="79" y="1106"/>
                    <a:pt x="224" y="1197"/>
                  </a:cubicBezTo>
                  <a:lnTo>
                    <a:pt x="1673" y="2098"/>
                  </a:lnTo>
                  <a:cubicBezTo>
                    <a:pt x="1740" y="2139"/>
                    <a:pt x="1817" y="2162"/>
                    <a:pt x="1896" y="2162"/>
                  </a:cubicBezTo>
                  <a:cubicBezTo>
                    <a:pt x="2042" y="2162"/>
                    <a:pt x="2176" y="2087"/>
                    <a:pt x="2252" y="1964"/>
                  </a:cubicBezTo>
                  <a:lnTo>
                    <a:pt x="2510" y="1549"/>
                  </a:lnTo>
                  <a:cubicBezTo>
                    <a:pt x="2570" y="1453"/>
                    <a:pt x="2589" y="1340"/>
                    <a:pt x="2563" y="1230"/>
                  </a:cubicBezTo>
                  <a:cubicBezTo>
                    <a:pt x="2538" y="1119"/>
                    <a:pt x="2472" y="1027"/>
                    <a:pt x="2376" y="966"/>
                  </a:cubicBezTo>
                  <a:lnTo>
                    <a:pt x="928" y="65"/>
                  </a:lnTo>
                  <a:cubicBezTo>
                    <a:pt x="861" y="23"/>
                    <a:pt x="784" y="1"/>
                    <a:pt x="7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47" name="Google Shape;2247;p37"/>
            <p:cNvSpPr/>
            <p:nvPr/>
          </p:nvSpPr>
          <p:spPr>
            <a:xfrm>
              <a:off x="7348564" y="4011654"/>
              <a:ext cx="86698" cy="71162"/>
            </a:xfrm>
            <a:custGeom>
              <a:avLst/>
              <a:gdLst/>
              <a:ahLst/>
              <a:cxnLst/>
              <a:rect l="l" t="t" r="r" b="b"/>
              <a:pathLst>
                <a:path w="2634" h="2162" extrusionOk="0">
                  <a:moveTo>
                    <a:pt x="704" y="1"/>
                  </a:moveTo>
                  <a:cubicBezTo>
                    <a:pt x="558" y="1"/>
                    <a:pt x="425" y="75"/>
                    <a:pt x="346" y="200"/>
                  </a:cubicBezTo>
                  <a:lnTo>
                    <a:pt x="87" y="615"/>
                  </a:lnTo>
                  <a:cubicBezTo>
                    <a:pt x="59" y="661"/>
                    <a:pt x="38" y="712"/>
                    <a:pt x="31" y="762"/>
                  </a:cubicBezTo>
                  <a:cubicBezTo>
                    <a:pt x="0" y="932"/>
                    <a:pt x="79" y="1106"/>
                    <a:pt x="224" y="1197"/>
                  </a:cubicBezTo>
                  <a:lnTo>
                    <a:pt x="1672" y="2098"/>
                  </a:lnTo>
                  <a:cubicBezTo>
                    <a:pt x="1740" y="2139"/>
                    <a:pt x="1816" y="2161"/>
                    <a:pt x="1895" y="2161"/>
                  </a:cubicBezTo>
                  <a:cubicBezTo>
                    <a:pt x="2043" y="2161"/>
                    <a:pt x="2176" y="2087"/>
                    <a:pt x="2251" y="1964"/>
                  </a:cubicBezTo>
                  <a:lnTo>
                    <a:pt x="2510" y="1549"/>
                  </a:lnTo>
                  <a:cubicBezTo>
                    <a:pt x="2633" y="1351"/>
                    <a:pt x="2572" y="1088"/>
                    <a:pt x="2375" y="966"/>
                  </a:cubicBezTo>
                  <a:lnTo>
                    <a:pt x="927" y="64"/>
                  </a:lnTo>
                  <a:cubicBezTo>
                    <a:pt x="861" y="23"/>
                    <a:pt x="783" y="1"/>
                    <a:pt x="7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48" name="Google Shape;2248;p37"/>
            <p:cNvSpPr/>
            <p:nvPr/>
          </p:nvSpPr>
          <p:spPr>
            <a:xfrm>
              <a:off x="7260879" y="3723813"/>
              <a:ext cx="353178" cy="299132"/>
            </a:xfrm>
            <a:custGeom>
              <a:avLst/>
              <a:gdLst/>
              <a:ahLst/>
              <a:cxnLst/>
              <a:rect l="l" t="t" r="r" b="b"/>
              <a:pathLst>
                <a:path w="10730" h="9088" extrusionOk="0">
                  <a:moveTo>
                    <a:pt x="2593" y="1"/>
                  </a:moveTo>
                  <a:cubicBezTo>
                    <a:pt x="2447" y="1"/>
                    <a:pt x="2303" y="74"/>
                    <a:pt x="2219" y="208"/>
                  </a:cubicBezTo>
                  <a:lnTo>
                    <a:pt x="70" y="3660"/>
                  </a:lnTo>
                  <a:cubicBezTo>
                    <a:pt x="25" y="3736"/>
                    <a:pt x="0" y="3820"/>
                    <a:pt x="5" y="3904"/>
                  </a:cubicBezTo>
                  <a:cubicBezTo>
                    <a:pt x="9" y="4048"/>
                    <a:pt x="80" y="4187"/>
                    <a:pt x="212" y="4268"/>
                  </a:cubicBezTo>
                  <a:lnTo>
                    <a:pt x="7845" y="9021"/>
                  </a:lnTo>
                  <a:cubicBezTo>
                    <a:pt x="7918" y="9066"/>
                    <a:pt x="7998" y="9087"/>
                    <a:pt x="8077" y="9087"/>
                  </a:cubicBezTo>
                  <a:cubicBezTo>
                    <a:pt x="8224" y="9087"/>
                    <a:pt x="8368" y="9013"/>
                    <a:pt x="8452" y="8879"/>
                  </a:cubicBezTo>
                  <a:lnTo>
                    <a:pt x="10601" y="5426"/>
                  </a:lnTo>
                  <a:cubicBezTo>
                    <a:pt x="10730" y="5220"/>
                    <a:pt x="10667" y="4950"/>
                    <a:pt x="10460" y="4821"/>
                  </a:cubicBezTo>
                  <a:lnTo>
                    <a:pt x="2826" y="68"/>
                  </a:lnTo>
                  <a:cubicBezTo>
                    <a:pt x="2753" y="22"/>
                    <a:pt x="2673" y="1"/>
                    <a:pt x="25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49" name="Google Shape;2249;p37"/>
            <p:cNvSpPr/>
            <p:nvPr/>
          </p:nvSpPr>
          <p:spPr>
            <a:xfrm>
              <a:off x="7261044" y="3850898"/>
              <a:ext cx="353013" cy="172047"/>
            </a:xfrm>
            <a:custGeom>
              <a:avLst/>
              <a:gdLst/>
              <a:ahLst/>
              <a:cxnLst/>
              <a:rect l="l" t="t" r="r" b="b"/>
              <a:pathLst>
                <a:path w="10725" h="5227" extrusionOk="0">
                  <a:moveTo>
                    <a:pt x="487" y="0"/>
                  </a:moveTo>
                  <a:cubicBezTo>
                    <a:pt x="321" y="0"/>
                    <a:pt x="158" y="14"/>
                    <a:pt x="0" y="43"/>
                  </a:cubicBezTo>
                  <a:cubicBezTo>
                    <a:pt x="4" y="187"/>
                    <a:pt x="75" y="326"/>
                    <a:pt x="207" y="407"/>
                  </a:cubicBezTo>
                  <a:lnTo>
                    <a:pt x="7840" y="5160"/>
                  </a:lnTo>
                  <a:cubicBezTo>
                    <a:pt x="7913" y="5205"/>
                    <a:pt x="7993" y="5226"/>
                    <a:pt x="8072" y="5226"/>
                  </a:cubicBezTo>
                  <a:cubicBezTo>
                    <a:pt x="8219" y="5226"/>
                    <a:pt x="8363" y="5152"/>
                    <a:pt x="8447" y="5018"/>
                  </a:cubicBezTo>
                  <a:lnTo>
                    <a:pt x="10596" y="1565"/>
                  </a:lnTo>
                  <a:cubicBezTo>
                    <a:pt x="10725" y="1359"/>
                    <a:pt x="10662" y="1089"/>
                    <a:pt x="10455" y="960"/>
                  </a:cubicBezTo>
                  <a:lnTo>
                    <a:pt x="10389" y="918"/>
                  </a:lnTo>
                  <a:cubicBezTo>
                    <a:pt x="10190" y="920"/>
                    <a:pt x="9975" y="984"/>
                    <a:pt x="9746" y="1125"/>
                  </a:cubicBezTo>
                  <a:cubicBezTo>
                    <a:pt x="8760" y="1734"/>
                    <a:pt x="8611" y="3491"/>
                    <a:pt x="7641" y="3491"/>
                  </a:cubicBezTo>
                  <a:cubicBezTo>
                    <a:pt x="7416" y="3491"/>
                    <a:pt x="7148" y="3397"/>
                    <a:pt x="6815" y="3173"/>
                  </a:cubicBezTo>
                  <a:cubicBezTo>
                    <a:pt x="5068" y="1997"/>
                    <a:pt x="2503" y="0"/>
                    <a:pt x="487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50" name="Google Shape;2250;p37"/>
            <p:cNvSpPr/>
            <p:nvPr/>
          </p:nvSpPr>
          <p:spPr>
            <a:xfrm>
              <a:off x="7305775" y="3756169"/>
              <a:ext cx="53520" cy="79226"/>
            </a:xfrm>
            <a:custGeom>
              <a:avLst/>
              <a:gdLst/>
              <a:ahLst/>
              <a:cxnLst/>
              <a:rect l="l" t="t" r="r" b="b"/>
              <a:pathLst>
                <a:path w="1626" h="2407" extrusionOk="0">
                  <a:moveTo>
                    <a:pt x="1494" y="0"/>
                  </a:moveTo>
                  <a:cubicBezTo>
                    <a:pt x="1462" y="0"/>
                    <a:pt x="1431" y="12"/>
                    <a:pt x="1408" y="35"/>
                  </a:cubicBezTo>
                  <a:cubicBezTo>
                    <a:pt x="901" y="523"/>
                    <a:pt x="254" y="1541"/>
                    <a:pt x="31" y="2232"/>
                  </a:cubicBezTo>
                  <a:cubicBezTo>
                    <a:pt x="0" y="2328"/>
                    <a:pt x="77" y="2406"/>
                    <a:pt x="159" y="2406"/>
                  </a:cubicBezTo>
                  <a:cubicBezTo>
                    <a:pt x="190" y="2406"/>
                    <a:pt x="222" y="2395"/>
                    <a:pt x="249" y="2369"/>
                  </a:cubicBezTo>
                  <a:cubicBezTo>
                    <a:pt x="769" y="1865"/>
                    <a:pt x="1400" y="836"/>
                    <a:pt x="1614" y="163"/>
                  </a:cubicBezTo>
                  <a:cubicBezTo>
                    <a:pt x="1626" y="123"/>
                    <a:pt x="1616" y="75"/>
                    <a:pt x="1583" y="40"/>
                  </a:cubicBezTo>
                  <a:cubicBezTo>
                    <a:pt x="1559" y="13"/>
                    <a:pt x="1526" y="0"/>
                    <a:pt x="1494" y="0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51" name="Google Shape;2251;p37"/>
            <p:cNvSpPr/>
            <p:nvPr/>
          </p:nvSpPr>
          <p:spPr>
            <a:xfrm>
              <a:off x="7325425" y="4281556"/>
              <a:ext cx="84657" cy="44501"/>
            </a:xfrm>
            <a:custGeom>
              <a:avLst/>
              <a:gdLst/>
              <a:ahLst/>
              <a:cxnLst/>
              <a:rect l="l" t="t" r="r" b="b"/>
              <a:pathLst>
                <a:path w="2572" h="1352" extrusionOk="0">
                  <a:moveTo>
                    <a:pt x="2356" y="0"/>
                  </a:moveTo>
                  <a:cubicBezTo>
                    <a:pt x="2119" y="176"/>
                    <a:pt x="1735" y="365"/>
                    <a:pt x="1179" y="365"/>
                  </a:cubicBezTo>
                  <a:cubicBezTo>
                    <a:pt x="851" y="365"/>
                    <a:pt x="464" y="300"/>
                    <a:pt x="13" y="127"/>
                  </a:cubicBezTo>
                  <a:lnTo>
                    <a:pt x="13" y="127"/>
                  </a:lnTo>
                  <a:cubicBezTo>
                    <a:pt x="1" y="234"/>
                    <a:pt x="49" y="344"/>
                    <a:pt x="147" y="405"/>
                  </a:cubicBezTo>
                  <a:lnTo>
                    <a:pt x="1596" y="1307"/>
                  </a:lnTo>
                  <a:cubicBezTo>
                    <a:pt x="1643" y="1337"/>
                    <a:pt x="1696" y="1351"/>
                    <a:pt x="1749" y="1351"/>
                  </a:cubicBezTo>
                  <a:cubicBezTo>
                    <a:pt x="1845" y="1351"/>
                    <a:pt x="1941" y="1302"/>
                    <a:pt x="1996" y="1213"/>
                  </a:cubicBezTo>
                  <a:lnTo>
                    <a:pt x="2487" y="424"/>
                  </a:lnTo>
                  <a:cubicBezTo>
                    <a:pt x="2571" y="288"/>
                    <a:pt x="2530" y="110"/>
                    <a:pt x="2394" y="25"/>
                  </a:cubicBezTo>
                  <a:lnTo>
                    <a:pt x="2356" y="0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52" name="Google Shape;2252;p37"/>
            <p:cNvSpPr/>
            <p:nvPr/>
          </p:nvSpPr>
          <p:spPr>
            <a:xfrm>
              <a:off x="7285763" y="4345213"/>
              <a:ext cx="84723" cy="44468"/>
            </a:xfrm>
            <a:custGeom>
              <a:avLst/>
              <a:gdLst/>
              <a:ahLst/>
              <a:cxnLst/>
              <a:rect l="l" t="t" r="r" b="b"/>
              <a:pathLst>
                <a:path w="2574" h="1351" extrusionOk="0">
                  <a:moveTo>
                    <a:pt x="2356" y="1"/>
                  </a:moveTo>
                  <a:cubicBezTo>
                    <a:pt x="2118" y="175"/>
                    <a:pt x="1734" y="365"/>
                    <a:pt x="1178" y="365"/>
                  </a:cubicBezTo>
                  <a:cubicBezTo>
                    <a:pt x="851" y="365"/>
                    <a:pt x="465" y="299"/>
                    <a:pt x="13" y="127"/>
                  </a:cubicBezTo>
                  <a:lnTo>
                    <a:pt x="13" y="127"/>
                  </a:lnTo>
                  <a:cubicBezTo>
                    <a:pt x="0" y="235"/>
                    <a:pt x="48" y="343"/>
                    <a:pt x="147" y="405"/>
                  </a:cubicBezTo>
                  <a:lnTo>
                    <a:pt x="1595" y="1306"/>
                  </a:lnTo>
                  <a:cubicBezTo>
                    <a:pt x="1643" y="1336"/>
                    <a:pt x="1697" y="1351"/>
                    <a:pt x="1750" y="1351"/>
                  </a:cubicBezTo>
                  <a:cubicBezTo>
                    <a:pt x="1846" y="1351"/>
                    <a:pt x="1940" y="1302"/>
                    <a:pt x="1995" y="1213"/>
                  </a:cubicBezTo>
                  <a:lnTo>
                    <a:pt x="2488" y="423"/>
                  </a:lnTo>
                  <a:cubicBezTo>
                    <a:pt x="2573" y="288"/>
                    <a:pt x="2532" y="109"/>
                    <a:pt x="2393" y="24"/>
                  </a:cubicBezTo>
                  <a:lnTo>
                    <a:pt x="2356" y="1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53" name="Google Shape;2253;p37"/>
            <p:cNvSpPr/>
            <p:nvPr/>
          </p:nvSpPr>
          <p:spPr>
            <a:xfrm>
              <a:off x="7155255" y="4352257"/>
              <a:ext cx="84624" cy="44501"/>
            </a:xfrm>
            <a:custGeom>
              <a:avLst/>
              <a:gdLst/>
              <a:ahLst/>
              <a:cxnLst/>
              <a:rect l="l" t="t" r="r" b="b"/>
              <a:pathLst>
                <a:path w="2571" h="1352" extrusionOk="0">
                  <a:moveTo>
                    <a:pt x="2356" y="0"/>
                  </a:moveTo>
                  <a:cubicBezTo>
                    <a:pt x="2118" y="175"/>
                    <a:pt x="1734" y="365"/>
                    <a:pt x="1177" y="365"/>
                  </a:cubicBezTo>
                  <a:cubicBezTo>
                    <a:pt x="850" y="365"/>
                    <a:pt x="463" y="299"/>
                    <a:pt x="12" y="127"/>
                  </a:cubicBezTo>
                  <a:lnTo>
                    <a:pt x="12" y="127"/>
                  </a:lnTo>
                  <a:cubicBezTo>
                    <a:pt x="0" y="235"/>
                    <a:pt x="48" y="344"/>
                    <a:pt x="146" y="405"/>
                  </a:cubicBezTo>
                  <a:lnTo>
                    <a:pt x="1595" y="1307"/>
                  </a:lnTo>
                  <a:cubicBezTo>
                    <a:pt x="1642" y="1337"/>
                    <a:pt x="1695" y="1351"/>
                    <a:pt x="1748" y="1351"/>
                  </a:cubicBezTo>
                  <a:cubicBezTo>
                    <a:pt x="1845" y="1351"/>
                    <a:pt x="1940" y="1302"/>
                    <a:pt x="1995" y="1213"/>
                  </a:cubicBezTo>
                  <a:lnTo>
                    <a:pt x="2487" y="424"/>
                  </a:lnTo>
                  <a:cubicBezTo>
                    <a:pt x="2571" y="288"/>
                    <a:pt x="2529" y="110"/>
                    <a:pt x="2393" y="25"/>
                  </a:cubicBezTo>
                  <a:lnTo>
                    <a:pt x="2356" y="0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54" name="Google Shape;2254;p37"/>
            <p:cNvSpPr/>
            <p:nvPr/>
          </p:nvSpPr>
          <p:spPr>
            <a:xfrm>
              <a:off x="7246166" y="4408904"/>
              <a:ext cx="84690" cy="44468"/>
            </a:xfrm>
            <a:custGeom>
              <a:avLst/>
              <a:gdLst/>
              <a:ahLst/>
              <a:cxnLst/>
              <a:rect l="l" t="t" r="r" b="b"/>
              <a:pathLst>
                <a:path w="2573" h="1351" extrusionOk="0">
                  <a:moveTo>
                    <a:pt x="2356" y="1"/>
                  </a:moveTo>
                  <a:cubicBezTo>
                    <a:pt x="2118" y="176"/>
                    <a:pt x="1735" y="365"/>
                    <a:pt x="1179" y="365"/>
                  </a:cubicBezTo>
                  <a:cubicBezTo>
                    <a:pt x="851" y="365"/>
                    <a:pt x="464" y="299"/>
                    <a:pt x="12" y="126"/>
                  </a:cubicBezTo>
                  <a:lnTo>
                    <a:pt x="12" y="126"/>
                  </a:lnTo>
                  <a:cubicBezTo>
                    <a:pt x="0" y="235"/>
                    <a:pt x="48" y="343"/>
                    <a:pt x="147" y="405"/>
                  </a:cubicBezTo>
                  <a:lnTo>
                    <a:pt x="1595" y="1306"/>
                  </a:lnTo>
                  <a:cubicBezTo>
                    <a:pt x="1643" y="1336"/>
                    <a:pt x="1696" y="1351"/>
                    <a:pt x="1748" y="1351"/>
                  </a:cubicBezTo>
                  <a:cubicBezTo>
                    <a:pt x="1845" y="1351"/>
                    <a:pt x="1940" y="1302"/>
                    <a:pt x="1995" y="1214"/>
                  </a:cubicBezTo>
                  <a:lnTo>
                    <a:pt x="2488" y="423"/>
                  </a:lnTo>
                  <a:cubicBezTo>
                    <a:pt x="2573" y="288"/>
                    <a:pt x="2530" y="108"/>
                    <a:pt x="2393" y="24"/>
                  </a:cubicBezTo>
                  <a:lnTo>
                    <a:pt x="2356" y="1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55" name="Google Shape;2255;p37"/>
            <p:cNvSpPr/>
            <p:nvPr/>
          </p:nvSpPr>
          <p:spPr>
            <a:xfrm>
              <a:off x="7365055" y="4217932"/>
              <a:ext cx="84690" cy="44468"/>
            </a:xfrm>
            <a:custGeom>
              <a:avLst/>
              <a:gdLst/>
              <a:ahLst/>
              <a:cxnLst/>
              <a:rect l="l" t="t" r="r" b="b"/>
              <a:pathLst>
                <a:path w="2573" h="1351" extrusionOk="0">
                  <a:moveTo>
                    <a:pt x="2356" y="0"/>
                  </a:moveTo>
                  <a:cubicBezTo>
                    <a:pt x="2118" y="175"/>
                    <a:pt x="1734" y="364"/>
                    <a:pt x="1178" y="364"/>
                  </a:cubicBezTo>
                  <a:cubicBezTo>
                    <a:pt x="850" y="364"/>
                    <a:pt x="464" y="299"/>
                    <a:pt x="12" y="127"/>
                  </a:cubicBezTo>
                  <a:lnTo>
                    <a:pt x="12" y="127"/>
                  </a:lnTo>
                  <a:cubicBezTo>
                    <a:pt x="0" y="234"/>
                    <a:pt x="48" y="343"/>
                    <a:pt x="147" y="405"/>
                  </a:cubicBezTo>
                  <a:lnTo>
                    <a:pt x="1595" y="1306"/>
                  </a:lnTo>
                  <a:cubicBezTo>
                    <a:pt x="1643" y="1336"/>
                    <a:pt x="1696" y="1350"/>
                    <a:pt x="1749" y="1350"/>
                  </a:cubicBezTo>
                  <a:cubicBezTo>
                    <a:pt x="1845" y="1350"/>
                    <a:pt x="1940" y="1302"/>
                    <a:pt x="1995" y="1213"/>
                  </a:cubicBezTo>
                  <a:lnTo>
                    <a:pt x="2488" y="423"/>
                  </a:lnTo>
                  <a:cubicBezTo>
                    <a:pt x="2573" y="287"/>
                    <a:pt x="2530" y="109"/>
                    <a:pt x="2393" y="24"/>
                  </a:cubicBezTo>
                  <a:lnTo>
                    <a:pt x="2356" y="0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56" name="Google Shape;2256;p37"/>
            <p:cNvSpPr/>
            <p:nvPr/>
          </p:nvSpPr>
          <p:spPr>
            <a:xfrm>
              <a:off x="7257653" y="3955073"/>
              <a:ext cx="86698" cy="71162"/>
            </a:xfrm>
            <a:custGeom>
              <a:avLst/>
              <a:gdLst/>
              <a:ahLst/>
              <a:cxnLst/>
              <a:rect l="l" t="t" r="r" b="b"/>
              <a:pathLst>
                <a:path w="2634" h="2162" extrusionOk="0">
                  <a:moveTo>
                    <a:pt x="704" y="0"/>
                  </a:moveTo>
                  <a:cubicBezTo>
                    <a:pt x="557" y="0"/>
                    <a:pt x="423" y="75"/>
                    <a:pt x="346" y="199"/>
                  </a:cubicBezTo>
                  <a:lnTo>
                    <a:pt x="87" y="614"/>
                  </a:lnTo>
                  <a:cubicBezTo>
                    <a:pt x="59" y="661"/>
                    <a:pt x="38" y="711"/>
                    <a:pt x="30" y="762"/>
                  </a:cubicBezTo>
                  <a:cubicBezTo>
                    <a:pt x="0" y="931"/>
                    <a:pt x="78" y="1105"/>
                    <a:pt x="224" y="1195"/>
                  </a:cubicBezTo>
                  <a:lnTo>
                    <a:pt x="1672" y="2097"/>
                  </a:lnTo>
                  <a:cubicBezTo>
                    <a:pt x="1740" y="2139"/>
                    <a:pt x="1816" y="2161"/>
                    <a:pt x="1895" y="2161"/>
                  </a:cubicBezTo>
                  <a:cubicBezTo>
                    <a:pt x="2043" y="2161"/>
                    <a:pt x="2176" y="2087"/>
                    <a:pt x="2251" y="1962"/>
                  </a:cubicBezTo>
                  <a:lnTo>
                    <a:pt x="2509" y="1547"/>
                  </a:lnTo>
                  <a:cubicBezTo>
                    <a:pt x="2633" y="1349"/>
                    <a:pt x="2572" y="1088"/>
                    <a:pt x="2375" y="965"/>
                  </a:cubicBezTo>
                  <a:lnTo>
                    <a:pt x="927" y="64"/>
                  </a:lnTo>
                  <a:cubicBezTo>
                    <a:pt x="860" y="23"/>
                    <a:pt x="783" y="0"/>
                    <a:pt x="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57" name="Google Shape;2257;p37"/>
            <p:cNvSpPr/>
            <p:nvPr/>
          </p:nvSpPr>
          <p:spPr>
            <a:xfrm>
              <a:off x="7439508" y="4068235"/>
              <a:ext cx="86698" cy="71162"/>
            </a:xfrm>
            <a:custGeom>
              <a:avLst/>
              <a:gdLst/>
              <a:ahLst/>
              <a:cxnLst/>
              <a:rect l="l" t="t" r="r" b="b"/>
              <a:pathLst>
                <a:path w="2634" h="2162" extrusionOk="0">
                  <a:moveTo>
                    <a:pt x="706" y="1"/>
                  </a:moveTo>
                  <a:cubicBezTo>
                    <a:pt x="558" y="1"/>
                    <a:pt x="425" y="75"/>
                    <a:pt x="346" y="201"/>
                  </a:cubicBezTo>
                  <a:lnTo>
                    <a:pt x="88" y="616"/>
                  </a:lnTo>
                  <a:cubicBezTo>
                    <a:pt x="59" y="662"/>
                    <a:pt x="40" y="713"/>
                    <a:pt x="31" y="763"/>
                  </a:cubicBezTo>
                  <a:cubicBezTo>
                    <a:pt x="0" y="935"/>
                    <a:pt x="77" y="1105"/>
                    <a:pt x="224" y="1197"/>
                  </a:cubicBezTo>
                  <a:lnTo>
                    <a:pt x="1673" y="2098"/>
                  </a:lnTo>
                  <a:cubicBezTo>
                    <a:pt x="1740" y="2139"/>
                    <a:pt x="1817" y="2162"/>
                    <a:pt x="1896" y="2162"/>
                  </a:cubicBezTo>
                  <a:cubicBezTo>
                    <a:pt x="2042" y="2162"/>
                    <a:pt x="2176" y="2087"/>
                    <a:pt x="2252" y="1964"/>
                  </a:cubicBezTo>
                  <a:lnTo>
                    <a:pt x="2510" y="1549"/>
                  </a:lnTo>
                  <a:cubicBezTo>
                    <a:pt x="2633" y="1351"/>
                    <a:pt x="2573" y="1089"/>
                    <a:pt x="2376" y="966"/>
                  </a:cubicBezTo>
                  <a:lnTo>
                    <a:pt x="928" y="65"/>
                  </a:lnTo>
                  <a:cubicBezTo>
                    <a:pt x="861" y="23"/>
                    <a:pt x="784" y="1"/>
                    <a:pt x="7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58" name="Google Shape;2258;p37"/>
            <p:cNvSpPr/>
            <p:nvPr/>
          </p:nvSpPr>
          <p:spPr>
            <a:xfrm>
              <a:off x="6900658" y="4233862"/>
              <a:ext cx="433227" cy="286229"/>
            </a:xfrm>
            <a:custGeom>
              <a:avLst/>
              <a:gdLst/>
              <a:ahLst/>
              <a:cxnLst/>
              <a:rect l="l" t="t" r="r" b="b"/>
              <a:pathLst>
                <a:path w="13162" h="8696" extrusionOk="0">
                  <a:moveTo>
                    <a:pt x="1087" y="0"/>
                  </a:moveTo>
                  <a:cubicBezTo>
                    <a:pt x="1023" y="185"/>
                    <a:pt x="0" y="1226"/>
                    <a:pt x="905" y="2166"/>
                  </a:cubicBezTo>
                  <a:cubicBezTo>
                    <a:pt x="3748" y="5118"/>
                    <a:pt x="7305" y="7356"/>
                    <a:pt x="11283" y="8631"/>
                  </a:cubicBezTo>
                  <a:cubicBezTo>
                    <a:pt x="11418" y="8674"/>
                    <a:pt x="11555" y="8695"/>
                    <a:pt x="11691" y="8695"/>
                  </a:cubicBezTo>
                  <a:cubicBezTo>
                    <a:pt x="12138" y="8695"/>
                    <a:pt x="12566" y="8468"/>
                    <a:pt x="12812" y="8071"/>
                  </a:cubicBezTo>
                  <a:lnTo>
                    <a:pt x="13161" y="7512"/>
                  </a:lnTo>
                  <a:lnTo>
                    <a:pt x="13161" y="7512"/>
                  </a:lnTo>
                  <a:cubicBezTo>
                    <a:pt x="13046" y="7542"/>
                    <a:pt x="12926" y="7558"/>
                    <a:pt x="12805" y="7558"/>
                  </a:cubicBezTo>
                  <a:cubicBezTo>
                    <a:pt x="12664" y="7558"/>
                    <a:pt x="12521" y="7537"/>
                    <a:pt x="12381" y="7491"/>
                  </a:cubicBezTo>
                  <a:cubicBezTo>
                    <a:pt x="8262" y="6176"/>
                    <a:pt x="4490" y="3840"/>
                    <a:pt x="1442" y="677"/>
                  </a:cubicBezTo>
                  <a:cubicBezTo>
                    <a:pt x="1256" y="483"/>
                    <a:pt x="1138" y="249"/>
                    <a:pt x="1087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59" name="Google Shape;2259;p37"/>
            <p:cNvSpPr/>
            <p:nvPr/>
          </p:nvSpPr>
          <p:spPr>
            <a:xfrm>
              <a:off x="7343792" y="3828779"/>
              <a:ext cx="65797" cy="43119"/>
            </a:xfrm>
            <a:custGeom>
              <a:avLst/>
              <a:gdLst/>
              <a:ahLst/>
              <a:cxnLst/>
              <a:rect l="l" t="t" r="r" b="b"/>
              <a:pathLst>
                <a:path w="1999" h="1310" extrusionOk="0">
                  <a:moveTo>
                    <a:pt x="849" y="1"/>
                  </a:moveTo>
                  <a:cubicBezTo>
                    <a:pt x="788" y="1"/>
                    <a:pt x="728" y="7"/>
                    <a:pt x="671" y="20"/>
                  </a:cubicBezTo>
                  <a:cubicBezTo>
                    <a:pt x="0" y="170"/>
                    <a:pt x="360" y="1120"/>
                    <a:pt x="1157" y="1284"/>
                  </a:cubicBezTo>
                  <a:cubicBezTo>
                    <a:pt x="1243" y="1301"/>
                    <a:pt x="1321" y="1310"/>
                    <a:pt x="1392" y="1310"/>
                  </a:cubicBezTo>
                  <a:cubicBezTo>
                    <a:pt x="1879" y="1310"/>
                    <a:pt x="1998" y="921"/>
                    <a:pt x="1820" y="593"/>
                  </a:cubicBezTo>
                  <a:cubicBezTo>
                    <a:pt x="1607" y="205"/>
                    <a:pt x="1200" y="1"/>
                    <a:pt x="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60" name="Google Shape;2260;p37"/>
            <p:cNvSpPr/>
            <p:nvPr/>
          </p:nvSpPr>
          <p:spPr>
            <a:xfrm>
              <a:off x="7445466" y="3892140"/>
              <a:ext cx="65830" cy="43086"/>
            </a:xfrm>
            <a:custGeom>
              <a:avLst/>
              <a:gdLst/>
              <a:ahLst/>
              <a:cxnLst/>
              <a:rect l="l" t="t" r="r" b="b"/>
              <a:pathLst>
                <a:path w="2000" h="1309" extrusionOk="0">
                  <a:moveTo>
                    <a:pt x="851" y="1"/>
                  </a:moveTo>
                  <a:cubicBezTo>
                    <a:pt x="789" y="1"/>
                    <a:pt x="729" y="7"/>
                    <a:pt x="672" y="20"/>
                  </a:cubicBezTo>
                  <a:cubicBezTo>
                    <a:pt x="0" y="169"/>
                    <a:pt x="361" y="1118"/>
                    <a:pt x="1159" y="1282"/>
                  </a:cubicBezTo>
                  <a:cubicBezTo>
                    <a:pt x="1245" y="1300"/>
                    <a:pt x="1324" y="1309"/>
                    <a:pt x="1395" y="1309"/>
                  </a:cubicBezTo>
                  <a:cubicBezTo>
                    <a:pt x="1881" y="1309"/>
                    <a:pt x="2000" y="920"/>
                    <a:pt x="1821" y="593"/>
                  </a:cubicBezTo>
                  <a:cubicBezTo>
                    <a:pt x="1609" y="205"/>
                    <a:pt x="1202" y="1"/>
                    <a:pt x="8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61" name="Google Shape;2261;p37"/>
            <p:cNvSpPr/>
            <p:nvPr/>
          </p:nvSpPr>
          <p:spPr>
            <a:xfrm>
              <a:off x="7262262" y="3980911"/>
              <a:ext cx="77186" cy="40979"/>
            </a:xfrm>
            <a:custGeom>
              <a:avLst/>
              <a:gdLst/>
              <a:ahLst/>
              <a:cxnLst/>
              <a:rect l="l" t="t" r="r" b="b"/>
              <a:pathLst>
                <a:path w="2345" h="1245" extrusionOk="0">
                  <a:moveTo>
                    <a:pt x="22" y="1"/>
                  </a:moveTo>
                  <a:lnTo>
                    <a:pt x="22" y="1"/>
                  </a:lnTo>
                  <a:cubicBezTo>
                    <a:pt x="1" y="114"/>
                    <a:pt x="50" y="234"/>
                    <a:pt x="154" y="298"/>
                  </a:cubicBezTo>
                  <a:lnTo>
                    <a:pt x="1602" y="1201"/>
                  </a:lnTo>
                  <a:cubicBezTo>
                    <a:pt x="1650" y="1230"/>
                    <a:pt x="1703" y="1244"/>
                    <a:pt x="1755" y="1244"/>
                  </a:cubicBezTo>
                  <a:cubicBezTo>
                    <a:pt x="1851" y="1244"/>
                    <a:pt x="1946" y="1196"/>
                    <a:pt x="2001" y="1107"/>
                  </a:cubicBezTo>
                  <a:lnTo>
                    <a:pt x="2259" y="692"/>
                  </a:lnTo>
                  <a:cubicBezTo>
                    <a:pt x="2344" y="556"/>
                    <a:pt x="2303" y="377"/>
                    <a:pt x="2167" y="292"/>
                  </a:cubicBezTo>
                  <a:lnTo>
                    <a:pt x="1922" y="141"/>
                  </a:lnTo>
                  <a:cubicBezTo>
                    <a:pt x="1747" y="205"/>
                    <a:pt x="1524" y="252"/>
                    <a:pt x="1248" y="252"/>
                  </a:cubicBezTo>
                  <a:cubicBezTo>
                    <a:pt x="918" y="252"/>
                    <a:pt x="513" y="185"/>
                    <a:pt x="22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62" name="Google Shape;2262;p37"/>
            <p:cNvSpPr/>
            <p:nvPr/>
          </p:nvSpPr>
          <p:spPr>
            <a:xfrm>
              <a:off x="7444149" y="4094172"/>
              <a:ext cx="77153" cy="40946"/>
            </a:xfrm>
            <a:custGeom>
              <a:avLst/>
              <a:gdLst/>
              <a:ahLst/>
              <a:cxnLst/>
              <a:rect l="l" t="t" r="r" b="b"/>
              <a:pathLst>
                <a:path w="2344" h="1244" extrusionOk="0">
                  <a:moveTo>
                    <a:pt x="22" y="0"/>
                  </a:moveTo>
                  <a:cubicBezTo>
                    <a:pt x="1" y="113"/>
                    <a:pt x="50" y="233"/>
                    <a:pt x="154" y="298"/>
                  </a:cubicBezTo>
                  <a:lnTo>
                    <a:pt x="1602" y="1200"/>
                  </a:lnTo>
                  <a:cubicBezTo>
                    <a:pt x="1649" y="1230"/>
                    <a:pt x="1702" y="1244"/>
                    <a:pt x="1755" y="1244"/>
                  </a:cubicBezTo>
                  <a:cubicBezTo>
                    <a:pt x="1851" y="1244"/>
                    <a:pt x="1946" y="1196"/>
                    <a:pt x="2001" y="1107"/>
                  </a:cubicBezTo>
                  <a:lnTo>
                    <a:pt x="2258" y="692"/>
                  </a:lnTo>
                  <a:cubicBezTo>
                    <a:pt x="2343" y="555"/>
                    <a:pt x="2301" y="376"/>
                    <a:pt x="2167" y="292"/>
                  </a:cubicBezTo>
                  <a:lnTo>
                    <a:pt x="1922" y="140"/>
                  </a:lnTo>
                  <a:cubicBezTo>
                    <a:pt x="1747" y="204"/>
                    <a:pt x="1524" y="252"/>
                    <a:pt x="1246" y="252"/>
                  </a:cubicBezTo>
                  <a:cubicBezTo>
                    <a:pt x="917" y="252"/>
                    <a:pt x="513" y="185"/>
                    <a:pt x="22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63" name="Google Shape;2263;p37"/>
            <p:cNvSpPr/>
            <p:nvPr/>
          </p:nvSpPr>
          <p:spPr>
            <a:xfrm>
              <a:off x="7131853" y="3984400"/>
              <a:ext cx="84723" cy="44501"/>
            </a:xfrm>
            <a:custGeom>
              <a:avLst/>
              <a:gdLst/>
              <a:ahLst/>
              <a:cxnLst/>
              <a:rect l="l" t="t" r="r" b="b"/>
              <a:pathLst>
                <a:path w="2574" h="1352" extrusionOk="0">
                  <a:moveTo>
                    <a:pt x="2356" y="1"/>
                  </a:moveTo>
                  <a:cubicBezTo>
                    <a:pt x="2118" y="176"/>
                    <a:pt x="1735" y="366"/>
                    <a:pt x="1179" y="366"/>
                  </a:cubicBezTo>
                  <a:cubicBezTo>
                    <a:pt x="852" y="366"/>
                    <a:pt x="465" y="300"/>
                    <a:pt x="13" y="128"/>
                  </a:cubicBezTo>
                  <a:lnTo>
                    <a:pt x="13" y="128"/>
                  </a:lnTo>
                  <a:cubicBezTo>
                    <a:pt x="1" y="235"/>
                    <a:pt x="48" y="345"/>
                    <a:pt x="147" y="405"/>
                  </a:cubicBezTo>
                  <a:lnTo>
                    <a:pt x="1595" y="1307"/>
                  </a:lnTo>
                  <a:cubicBezTo>
                    <a:pt x="1643" y="1337"/>
                    <a:pt x="1696" y="1352"/>
                    <a:pt x="1749" y="1352"/>
                  </a:cubicBezTo>
                  <a:cubicBezTo>
                    <a:pt x="1846" y="1352"/>
                    <a:pt x="1940" y="1303"/>
                    <a:pt x="1995" y="1214"/>
                  </a:cubicBezTo>
                  <a:lnTo>
                    <a:pt x="2488" y="424"/>
                  </a:lnTo>
                  <a:cubicBezTo>
                    <a:pt x="2573" y="288"/>
                    <a:pt x="2532" y="109"/>
                    <a:pt x="2393" y="25"/>
                  </a:cubicBezTo>
                  <a:lnTo>
                    <a:pt x="2356" y="1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64" name="Google Shape;2264;p37"/>
            <p:cNvSpPr/>
            <p:nvPr/>
          </p:nvSpPr>
          <p:spPr>
            <a:xfrm>
              <a:off x="7222829" y="4041047"/>
              <a:ext cx="84657" cy="44435"/>
            </a:xfrm>
            <a:custGeom>
              <a:avLst/>
              <a:gdLst/>
              <a:ahLst/>
              <a:cxnLst/>
              <a:rect l="l" t="t" r="r" b="b"/>
              <a:pathLst>
                <a:path w="2572" h="1350" extrusionOk="0">
                  <a:moveTo>
                    <a:pt x="2356" y="0"/>
                  </a:moveTo>
                  <a:cubicBezTo>
                    <a:pt x="2118" y="175"/>
                    <a:pt x="1735" y="364"/>
                    <a:pt x="1179" y="364"/>
                  </a:cubicBezTo>
                  <a:cubicBezTo>
                    <a:pt x="851" y="364"/>
                    <a:pt x="464" y="299"/>
                    <a:pt x="12" y="126"/>
                  </a:cubicBezTo>
                  <a:lnTo>
                    <a:pt x="12" y="126"/>
                  </a:lnTo>
                  <a:cubicBezTo>
                    <a:pt x="1" y="234"/>
                    <a:pt x="48" y="343"/>
                    <a:pt x="146" y="405"/>
                  </a:cubicBezTo>
                  <a:lnTo>
                    <a:pt x="1595" y="1306"/>
                  </a:lnTo>
                  <a:cubicBezTo>
                    <a:pt x="1643" y="1336"/>
                    <a:pt x="1696" y="1350"/>
                    <a:pt x="1749" y="1350"/>
                  </a:cubicBezTo>
                  <a:cubicBezTo>
                    <a:pt x="1845" y="1350"/>
                    <a:pt x="1940" y="1301"/>
                    <a:pt x="1995" y="1213"/>
                  </a:cubicBezTo>
                  <a:lnTo>
                    <a:pt x="2487" y="423"/>
                  </a:lnTo>
                  <a:cubicBezTo>
                    <a:pt x="2571" y="288"/>
                    <a:pt x="2530" y="109"/>
                    <a:pt x="2393" y="24"/>
                  </a:cubicBezTo>
                  <a:lnTo>
                    <a:pt x="2356" y="0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65" name="Google Shape;2265;p37"/>
            <p:cNvSpPr/>
            <p:nvPr/>
          </p:nvSpPr>
          <p:spPr>
            <a:xfrm>
              <a:off x="7313741" y="4097661"/>
              <a:ext cx="84723" cy="44501"/>
            </a:xfrm>
            <a:custGeom>
              <a:avLst/>
              <a:gdLst/>
              <a:ahLst/>
              <a:cxnLst/>
              <a:rect l="l" t="t" r="r" b="b"/>
              <a:pathLst>
                <a:path w="2574" h="1352" extrusionOk="0">
                  <a:moveTo>
                    <a:pt x="2356" y="1"/>
                  </a:moveTo>
                  <a:cubicBezTo>
                    <a:pt x="2118" y="176"/>
                    <a:pt x="1734" y="365"/>
                    <a:pt x="1178" y="365"/>
                  </a:cubicBezTo>
                  <a:cubicBezTo>
                    <a:pt x="851" y="365"/>
                    <a:pt x="464" y="299"/>
                    <a:pt x="12" y="127"/>
                  </a:cubicBezTo>
                  <a:lnTo>
                    <a:pt x="12" y="127"/>
                  </a:lnTo>
                  <a:cubicBezTo>
                    <a:pt x="1" y="235"/>
                    <a:pt x="48" y="344"/>
                    <a:pt x="147" y="405"/>
                  </a:cubicBezTo>
                  <a:lnTo>
                    <a:pt x="1595" y="1307"/>
                  </a:lnTo>
                  <a:cubicBezTo>
                    <a:pt x="1643" y="1337"/>
                    <a:pt x="1696" y="1351"/>
                    <a:pt x="1748" y="1351"/>
                  </a:cubicBezTo>
                  <a:cubicBezTo>
                    <a:pt x="1845" y="1351"/>
                    <a:pt x="1940" y="1303"/>
                    <a:pt x="1995" y="1214"/>
                  </a:cubicBezTo>
                  <a:lnTo>
                    <a:pt x="2488" y="424"/>
                  </a:lnTo>
                  <a:cubicBezTo>
                    <a:pt x="2573" y="288"/>
                    <a:pt x="2531" y="108"/>
                    <a:pt x="2393" y="25"/>
                  </a:cubicBezTo>
                  <a:lnTo>
                    <a:pt x="2356" y="1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66" name="Google Shape;2266;p37"/>
            <p:cNvSpPr/>
            <p:nvPr/>
          </p:nvSpPr>
          <p:spPr>
            <a:xfrm>
              <a:off x="7404652" y="4154241"/>
              <a:ext cx="84723" cy="44501"/>
            </a:xfrm>
            <a:custGeom>
              <a:avLst/>
              <a:gdLst/>
              <a:ahLst/>
              <a:cxnLst/>
              <a:rect l="l" t="t" r="r" b="b"/>
              <a:pathLst>
                <a:path w="2574" h="1352" extrusionOk="0">
                  <a:moveTo>
                    <a:pt x="2356" y="1"/>
                  </a:moveTo>
                  <a:cubicBezTo>
                    <a:pt x="2118" y="176"/>
                    <a:pt x="1735" y="366"/>
                    <a:pt x="1179" y="366"/>
                  </a:cubicBezTo>
                  <a:cubicBezTo>
                    <a:pt x="852" y="366"/>
                    <a:pt x="465" y="300"/>
                    <a:pt x="13" y="128"/>
                  </a:cubicBezTo>
                  <a:lnTo>
                    <a:pt x="13" y="128"/>
                  </a:lnTo>
                  <a:cubicBezTo>
                    <a:pt x="1" y="235"/>
                    <a:pt x="48" y="345"/>
                    <a:pt x="147" y="405"/>
                  </a:cubicBezTo>
                  <a:lnTo>
                    <a:pt x="1595" y="1307"/>
                  </a:lnTo>
                  <a:cubicBezTo>
                    <a:pt x="1643" y="1337"/>
                    <a:pt x="1696" y="1352"/>
                    <a:pt x="1749" y="1352"/>
                  </a:cubicBezTo>
                  <a:cubicBezTo>
                    <a:pt x="1846" y="1352"/>
                    <a:pt x="1940" y="1303"/>
                    <a:pt x="1995" y="1214"/>
                  </a:cubicBezTo>
                  <a:lnTo>
                    <a:pt x="2488" y="424"/>
                  </a:lnTo>
                  <a:cubicBezTo>
                    <a:pt x="2573" y="288"/>
                    <a:pt x="2532" y="110"/>
                    <a:pt x="2393" y="25"/>
                  </a:cubicBezTo>
                  <a:lnTo>
                    <a:pt x="2356" y="1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67" name="Google Shape;2267;p37"/>
            <p:cNvSpPr/>
            <p:nvPr/>
          </p:nvSpPr>
          <p:spPr>
            <a:xfrm>
              <a:off x="7092256" y="4048091"/>
              <a:ext cx="84690" cy="44468"/>
            </a:xfrm>
            <a:custGeom>
              <a:avLst/>
              <a:gdLst/>
              <a:ahLst/>
              <a:cxnLst/>
              <a:rect l="l" t="t" r="r" b="b"/>
              <a:pathLst>
                <a:path w="2573" h="1351" extrusionOk="0">
                  <a:moveTo>
                    <a:pt x="2356" y="0"/>
                  </a:moveTo>
                  <a:cubicBezTo>
                    <a:pt x="2118" y="175"/>
                    <a:pt x="1734" y="364"/>
                    <a:pt x="1178" y="364"/>
                  </a:cubicBezTo>
                  <a:cubicBezTo>
                    <a:pt x="850" y="364"/>
                    <a:pt x="464" y="299"/>
                    <a:pt x="12" y="127"/>
                  </a:cubicBezTo>
                  <a:lnTo>
                    <a:pt x="12" y="127"/>
                  </a:lnTo>
                  <a:cubicBezTo>
                    <a:pt x="0" y="234"/>
                    <a:pt x="48" y="343"/>
                    <a:pt x="147" y="404"/>
                  </a:cubicBezTo>
                  <a:lnTo>
                    <a:pt x="1595" y="1306"/>
                  </a:lnTo>
                  <a:cubicBezTo>
                    <a:pt x="1643" y="1336"/>
                    <a:pt x="1696" y="1350"/>
                    <a:pt x="1749" y="1350"/>
                  </a:cubicBezTo>
                  <a:cubicBezTo>
                    <a:pt x="1845" y="1350"/>
                    <a:pt x="1940" y="1302"/>
                    <a:pt x="1995" y="1213"/>
                  </a:cubicBezTo>
                  <a:lnTo>
                    <a:pt x="2488" y="423"/>
                  </a:lnTo>
                  <a:cubicBezTo>
                    <a:pt x="2573" y="287"/>
                    <a:pt x="2530" y="108"/>
                    <a:pt x="2393" y="24"/>
                  </a:cubicBezTo>
                  <a:lnTo>
                    <a:pt x="2356" y="0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68" name="Google Shape;2268;p37"/>
            <p:cNvSpPr/>
            <p:nvPr/>
          </p:nvSpPr>
          <p:spPr>
            <a:xfrm>
              <a:off x="7183233" y="4104704"/>
              <a:ext cx="84624" cy="44501"/>
            </a:xfrm>
            <a:custGeom>
              <a:avLst/>
              <a:gdLst/>
              <a:ahLst/>
              <a:cxnLst/>
              <a:rect l="l" t="t" r="r" b="b"/>
              <a:pathLst>
                <a:path w="2571" h="1352" extrusionOk="0">
                  <a:moveTo>
                    <a:pt x="2355" y="1"/>
                  </a:moveTo>
                  <a:cubicBezTo>
                    <a:pt x="2117" y="176"/>
                    <a:pt x="1733" y="365"/>
                    <a:pt x="1178" y="365"/>
                  </a:cubicBezTo>
                  <a:cubicBezTo>
                    <a:pt x="850" y="365"/>
                    <a:pt x="464" y="300"/>
                    <a:pt x="12" y="127"/>
                  </a:cubicBezTo>
                  <a:lnTo>
                    <a:pt x="12" y="127"/>
                  </a:lnTo>
                  <a:cubicBezTo>
                    <a:pt x="0" y="235"/>
                    <a:pt x="48" y="344"/>
                    <a:pt x="146" y="405"/>
                  </a:cubicBezTo>
                  <a:lnTo>
                    <a:pt x="1594" y="1307"/>
                  </a:lnTo>
                  <a:cubicBezTo>
                    <a:pt x="1642" y="1337"/>
                    <a:pt x="1695" y="1351"/>
                    <a:pt x="1748" y="1351"/>
                  </a:cubicBezTo>
                  <a:cubicBezTo>
                    <a:pt x="1845" y="1351"/>
                    <a:pt x="1940" y="1302"/>
                    <a:pt x="1995" y="1213"/>
                  </a:cubicBezTo>
                  <a:lnTo>
                    <a:pt x="2487" y="424"/>
                  </a:lnTo>
                  <a:cubicBezTo>
                    <a:pt x="2571" y="288"/>
                    <a:pt x="2529" y="109"/>
                    <a:pt x="2392" y="25"/>
                  </a:cubicBezTo>
                  <a:lnTo>
                    <a:pt x="2355" y="1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69" name="Google Shape;2269;p37"/>
            <p:cNvSpPr/>
            <p:nvPr/>
          </p:nvSpPr>
          <p:spPr>
            <a:xfrm>
              <a:off x="7274144" y="4161318"/>
              <a:ext cx="84624" cy="44468"/>
            </a:xfrm>
            <a:custGeom>
              <a:avLst/>
              <a:gdLst/>
              <a:ahLst/>
              <a:cxnLst/>
              <a:rect l="l" t="t" r="r" b="b"/>
              <a:pathLst>
                <a:path w="2571" h="1351" extrusionOk="0">
                  <a:moveTo>
                    <a:pt x="2356" y="1"/>
                  </a:moveTo>
                  <a:cubicBezTo>
                    <a:pt x="2118" y="176"/>
                    <a:pt x="1734" y="365"/>
                    <a:pt x="1179" y="365"/>
                  </a:cubicBezTo>
                  <a:cubicBezTo>
                    <a:pt x="852" y="365"/>
                    <a:pt x="464" y="299"/>
                    <a:pt x="12" y="126"/>
                  </a:cubicBezTo>
                  <a:lnTo>
                    <a:pt x="12" y="126"/>
                  </a:lnTo>
                  <a:cubicBezTo>
                    <a:pt x="0" y="235"/>
                    <a:pt x="48" y="343"/>
                    <a:pt x="146" y="405"/>
                  </a:cubicBezTo>
                  <a:lnTo>
                    <a:pt x="1595" y="1306"/>
                  </a:lnTo>
                  <a:cubicBezTo>
                    <a:pt x="1643" y="1336"/>
                    <a:pt x="1696" y="1351"/>
                    <a:pt x="1748" y="1351"/>
                  </a:cubicBezTo>
                  <a:cubicBezTo>
                    <a:pt x="1845" y="1351"/>
                    <a:pt x="1940" y="1302"/>
                    <a:pt x="1995" y="1214"/>
                  </a:cubicBezTo>
                  <a:lnTo>
                    <a:pt x="2487" y="423"/>
                  </a:lnTo>
                  <a:cubicBezTo>
                    <a:pt x="2571" y="288"/>
                    <a:pt x="2529" y="108"/>
                    <a:pt x="2393" y="24"/>
                  </a:cubicBezTo>
                  <a:lnTo>
                    <a:pt x="2356" y="1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70" name="Google Shape;2270;p37"/>
            <p:cNvSpPr/>
            <p:nvPr/>
          </p:nvSpPr>
          <p:spPr>
            <a:xfrm>
              <a:off x="7052626" y="4111715"/>
              <a:ext cx="84657" cy="44468"/>
            </a:xfrm>
            <a:custGeom>
              <a:avLst/>
              <a:gdLst/>
              <a:ahLst/>
              <a:cxnLst/>
              <a:rect l="l" t="t" r="r" b="b"/>
              <a:pathLst>
                <a:path w="2572" h="1351" extrusionOk="0">
                  <a:moveTo>
                    <a:pt x="2356" y="0"/>
                  </a:moveTo>
                  <a:cubicBezTo>
                    <a:pt x="2118" y="176"/>
                    <a:pt x="1735" y="365"/>
                    <a:pt x="1179" y="365"/>
                  </a:cubicBezTo>
                  <a:cubicBezTo>
                    <a:pt x="852" y="365"/>
                    <a:pt x="465" y="300"/>
                    <a:pt x="13" y="127"/>
                  </a:cubicBezTo>
                  <a:lnTo>
                    <a:pt x="13" y="127"/>
                  </a:lnTo>
                  <a:cubicBezTo>
                    <a:pt x="1" y="234"/>
                    <a:pt x="49" y="344"/>
                    <a:pt x="147" y="405"/>
                  </a:cubicBezTo>
                  <a:lnTo>
                    <a:pt x="1596" y="1307"/>
                  </a:lnTo>
                  <a:cubicBezTo>
                    <a:pt x="1643" y="1337"/>
                    <a:pt x="1696" y="1351"/>
                    <a:pt x="1749" y="1351"/>
                  </a:cubicBezTo>
                  <a:cubicBezTo>
                    <a:pt x="1845" y="1351"/>
                    <a:pt x="1941" y="1302"/>
                    <a:pt x="1996" y="1213"/>
                  </a:cubicBezTo>
                  <a:lnTo>
                    <a:pt x="2487" y="424"/>
                  </a:lnTo>
                  <a:cubicBezTo>
                    <a:pt x="2571" y="288"/>
                    <a:pt x="2530" y="110"/>
                    <a:pt x="2394" y="25"/>
                  </a:cubicBezTo>
                  <a:lnTo>
                    <a:pt x="2356" y="0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71" name="Google Shape;2271;p37"/>
            <p:cNvSpPr/>
            <p:nvPr/>
          </p:nvSpPr>
          <p:spPr>
            <a:xfrm>
              <a:off x="7143537" y="4168362"/>
              <a:ext cx="84723" cy="44468"/>
            </a:xfrm>
            <a:custGeom>
              <a:avLst/>
              <a:gdLst/>
              <a:ahLst/>
              <a:cxnLst/>
              <a:rect l="l" t="t" r="r" b="b"/>
              <a:pathLst>
                <a:path w="2574" h="1351" extrusionOk="0">
                  <a:moveTo>
                    <a:pt x="2356" y="1"/>
                  </a:moveTo>
                  <a:cubicBezTo>
                    <a:pt x="2119" y="176"/>
                    <a:pt x="1735" y="365"/>
                    <a:pt x="1178" y="365"/>
                  </a:cubicBezTo>
                  <a:cubicBezTo>
                    <a:pt x="851" y="365"/>
                    <a:pt x="464" y="299"/>
                    <a:pt x="13" y="127"/>
                  </a:cubicBezTo>
                  <a:lnTo>
                    <a:pt x="13" y="127"/>
                  </a:lnTo>
                  <a:cubicBezTo>
                    <a:pt x="1" y="235"/>
                    <a:pt x="49" y="343"/>
                    <a:pt x="148" y="405"/>
                  </a:cubicBezTo>
                  <a:lnTo>
                    <a:pt x="1596" y="1306"/>
                  </a:lnTo>
                  <a:cubicBezTo>
                    <a:pt x="1643" y="1336"/>
                    <a:pt x="1697" y="1351"/>
                    <a:pt x="1749" y="1351"/>
                  </a:cubicBezTo>
                  <a:cubicBezTo>
                    <a:pt x="1846" y="1351"/>
                    <a:pt x="1941" y="1302"/>
                    <a:pt x="1996" y="1214"/>
                  </a:cubicBezTo>
                  <a:lnTo>
                    <a:pt x="2488" y="423"/>
                  </a:lnTo>
                  <a:cubicBezTo>
                    <a:pt x="2573" y="288"/>
                    <a:pt x="2531" y="108"/>
                    <a:pt x="2394" y="24"/>
                  </a:cubicBezTo>
                  <a:lnTo>
                    <a:pt x="2356" y="1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72" name="Google Shape;2272;p37"/>
            <p:cNvSpPr/>
            <p:nvPr/>
          </p:nvSpPr>
          <p:spPr>
            <a:xfrm>
              <a:off x="7234514" y="4224975"/>
              <a:ext cx="84657" cy="44468"/>
            </a:xfrm>
            <a:custGeom>
              <a:avLst/>
              <a:gdLst/>
              <a:ahLst/>
              <a:cxnLst/>
              <a:rect l="l" t="t" r="r" b="b"/>
              <a:pathLst>
                <a:path w="2572" h="1351" extrusionOk="0">
                  <a:moveTo>
                    <a:pt x="2355" y="0"/>
                  </a:moveTo>
                  <a:cubicBezTo>
                    <a:pt x="2118" y="176"/>
                    <a:pt x="1735" y="365"/>
                    <a:pt x="1179" y="365"/>
                  </a:cubicBezTo>
                  <a:cubicBezTo>
                    <a:pt x="852" y="365"/>
                    <a:pt x="465" y="299"/>
                    <a:pt x="13" y="127"/>
                  </a:cubicBezTo>
                  <a:lnTo>
                    <a:pt x="13" y="127"/>
                  </a:lnTo>
                  <a:cubicBezTo>
                    <a:pt x="1" y="234"/>
                    <a:pt x="49" y="344"/>
                    <a:pt x="147" y="404"/>
                  </a:cubicBezTo>
                  <a:lnTo>
                    <a:pt x="1595" y="1307"/>
                  </a:lnTo>
                  <a:cubicBezTo>
                    <a:pt x="1643" y="1336"/>
                    <a:pt x="1696" y="1350"/>
                    <a:pt x="1748" y="1350"/>
                  </a:cubicBezTo>
                  <a:cubicBezTo>
                    <a:pt x="1846" y="1350"/>
                    <a:pt x="1941" y="1302"/>
                    <a:pt x="1996" y="1213"/>
                  </a:cubicBezTo>
                  <a:lnTo>
                    <a:pt x="2487" y="424"/>
                  </a:lnTo>
                  <a:cubicBezTo>
                    <a:pt x="2571" y="287"/>
                    <a:pt x="2530" y="108"/>
                    <a:pt x="2393" y="25"/>
                  </a:cubicBezTo>
                  <a:lnTo>
                    <a:pt x="2355" y="0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73" name="Google Shape;2273;p37"/>
            <p:cNvSpPr/>
            <p:nvPr/>
          </p:nvSpPr>
          <p:spPr>
            <a:xfrm>
              <a:off x="7012964" y="4175373"/>
              <a:ext cx="84723" cy="44468"/>
            </a:xfrm>
            <a:custGeom>
              <a:avLst/>
              <a:gdLst/>
              <a:ahLst/>
              <a:cxnLst/>
              <a:rect l="l" t="t" r="r" b="b"/>
              <a:pathLst>
                <a:path w="2574" h="1351" extrusionOk="0">
                  <a:moveTo>
                    <a:pt x="2356" y="1"/>
                  </a:moveTo>
                  <a:cubicBezTo>
                    <a:pt x="2118" y="175"/>
                    <a:pt x="1734" y="365"/>
                    <a:pt x="1178" y="365"/>
                  </a:cubicBezTo>
                  <a:cubicBezTo>
                    <a:pt x="851" y="365"/>
                    <a:pt x="465" y="299"/>
                    <a:pt x="13" y="127"/>
                  </a:cubicBezTo>
                  <a:lnTo>
                    <a:pt x="13" y="127"/>
                  </a:lnTo>
                  <a:cubicBezTo>
                    <a:pt x="0" y="235"/>
                    <a:pt x="48" y="343"/>
                    <a:pt x="147" y="405"/>
                  </a:cubicBezTo>
                  <a:lnTo>
                    <a:pt x="1595" y="1306"/>
                  </a:lnTo>
                  <a:cubicBezTo>
                    <a:pt x="1643" y="1336"/>
                    <a:pt x="1697" y="1350"/>
                    <a:pt x="1750" y="1350"/>
                  </a:cubicBezTo>
                  <a:cubicBezTo>
                    <a:pt x="1846" y="1350"/>
                    <a:pt x="1940" y="1302"/>
                    <a:pt x="1995" y="1213"/>
                  </a:cubicBezTo>
                  <a:lnTo>
                    <a:pt x="2488" y="423"/>
                  </a:lnTo>
                  <a:cubicBezTo>
                    <a:pt x="2573" y="288"/>
                    <a:pt x="2532" y="109"/>
                    <a:pt x="2393" y="24"/>
                  </a:cubicBezTo>
                  <a:lnTo>
                    <a:pt x="2356" y="1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74" name="Google Shape;2274;p37"/>
            <p:cNvSpPr/>
            <p:nvPr/>
          </p:nvSpPr>
          <p:spPr>
            <a:xfrm>
              <a:off x="7103941" y="4231986"/>
              <a:ext cx="84624" cy="44501"/>
            </a:xfrm>
            <a:custGeom>
              <a:avLst/>
              <a:gdLst/>
              <a:ahLst/>
              <a:cxnLst/>
              <a:rect l="l" t="t" r="r" b="b"/>
              <a:pathLst>
                <a:path w="2571" h="1352" extrusionOk="0">
                  <a:moveTo>
                    <a:pt x="2356" y="1"/>
                  </a:moveTo>
                  <a:cubicBezTo>
                    <a:pt x="2118" y="176"/>
                    <a:pt x="1734" y="366"/>
                    <a:pt x="1178" y="366"/>
                  </a:cubicBezTo>
                  <a:cubicBezTo>
                    <a:pt x="851" y="366"/>
                    <a:pt x="464" y="300"/>
                    <a:pt x="12" y="128"/>
                  </a:cubicBezTo>
                  <a:lnTo>
                    <a:pt x="12" y="128"/>
                  </a:lnTo>
                  <a:cubicBezTo>
                    <a:pt x="1" y="235"/>
                    <a:pt x="48" y="345"/>
                    <a:pt x="146" y="405"/>
                  </a:cubicBezTo>
                  <a:lnTo>
                    <a:pt x="1595" y="1307"/>
                  </a:lnTo>
                  <a:cubicBezTo>
                    <a:pt x="1643" y="1337"/>
                    <a:pt x="1696" y="1352"/>
                    <a:pt x="1748" y="1352"/>
                  </a:cubicBezTo>
                  <a:cubicBezTo>
                    <a:pt x="1845" y="1352"/>
                    <a:pt x="1940" y="1303"/>
                    <a:pt x="1995" y="1214"/>
                  </a:cubicBezTo>
                  <a:lnTo>
                    <a:pt x="2487" y="424"/>
                  </a:lnTo>
                  <a:cubicBezTo>
                    <a:pt x="2571" y="288"/>
                    <a:pt x="2530" y="109"/>
                    <a:pt x="2393" y="25"/>
                  </a:cubicBezTo>
                  <a:lnTo>
                    <a:pt x="2356" y="1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75" name="Google Shape;2275;p37"/>
            <p:cNvSpPr/>
            <p:nvPr/>
          </p:nvSpPr>
          <p:spPr>
            <a:xfrm>
              <a:off x="7194852" y="4288633"/>
              <a:ext cx="84723" cy="44435"/>
            </a:xfrm>
            <a:custGeom>
              <a:avLst/>
              <a:gdLst/>
              <a:ahLst/>
              <a:cxnLst/>
              <a:rect l="l" t="t" r="r" b="b"/>
              <a:pathLst>
                <a:path w="2574" h="1350" extrusionOk="0">
                  <a:moveTo>
                    <a:pt x="2356" y="0"/>
                  </a:moveTo>
                  <a:cubicBezTo>
                    <a:pt x="2118" y="175"/>
                    <a:pt x="1735" y="364"/>
                    <a:pt x="1179" y="364"/>
                  </a:cubicBezTo>
                  <a:cubicBezTo>
                    <a:pt x="852" y="364"/>
                    <a:pt x="465" y="299"/>
                    <a:pt x="12" y="126"/>
                  </a:cubicBezTo>
                  <a:lnTo>
                    <a:pt x="12" y="126"/>
                  </a:lnTo>
                  <a:cubicBezTo>
                    <a:pt x="1" y="234"/>
                    <a:pt x="48" y="343"/>
                    <a:pt x="147" y="405"/>
                  </a:cubicBezTo>
                  <a:lnTo>
                    <a:pt x="1595" y="1306"/>
                  </a:lnTo>
                  <a:cubicBezTo>
                    <a:pt x="1643" y="1336"/>
                    <a:pt x="1696" y="1350"/>
                    <a:pt x="1748" y="1350"/>
                  </a:cubicBezTo>
                  <a:cubicBezTo>
                    <a:pt x="1845" y="1350"/>
                    <a:pt x="1940" y="1301"/>
                    <a:pt x="1995" y="1213"/>
                  </a:cubicBezTo>
                  <a:lnTo>
                    <a:pt x="2488" y="423"/>
                  </a:lnTo>
                  <a:cubicBezTo>
                    <a:pt x="2573" y="288"/>
                    <a:pt x="2531" y="108"/>
                    <a:pt x="2393" y="24"/>
                  </a:cubicBezTo>
                  <a:lnTo>
                    <a:pt x="2356" y="0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76" name="Google Shape;2276;p37"/>
            <p:cNvSpPr/>
            <p:nvPr/>
          </p:nvSpPr>
          <p:spPr>
            <a:xfrm>
              <a:off x="6973367" y="4239063"/>
              <a:ext cx="84690" cy="44468"/>
            </a:xfrm>
            <a:custGeom>
              <a:avLst/>
              <a:gdLst/>
              <a:ahLst/>
              <a:cxnLst/>
              <a:rect l="l" t="t" r="r" b="b"/>
              <a:pathLst>
                <a:path w="2573" h="1351" extrusionOk="0">
                  <a:moveTo>
                    <a:pt x="2356" y="1"/>
                  </a:moveTo>
                  <a:cubicBezTo>
                    <a:pt x="2118" y="176"/>
                    <a:pt x="1734" y="365"/>
                    <a:pt x="1179" y="365"/>
                  </a:cubicBezTo>
                  <a:cubicBezTo>
                    <a:pt x="851" y="365"/>
                    <a:pt x="464" y="299"/>
                    <a:pt x="12" y="126"/>
                  </a:cubicBezTo>
                  <a:lnTo>
                    <a:pt x="12" y="126"/>
                  </a:lnTo>
                  <a:cubicBezTo>
                    <a:pt x="0" y="235"/>
                    <a:pt x="48" y="343"/>
                    <a:pt x="147" y="405"/>
                  </a:cubicBezTo>
                  <a:lnTo>
                    <a:pt x="1595" y="1306"/>
                  </a:lnTo>
                  <a:cubicBezTo>
                    <a:pt x="1643" y="1336"/>
                    <a:pt x="1696" y="1350"/>
                    <a:pt x="1748" y="1350"/>
                  </a:cubicBezTo>
                  <a:cubicBezTo>
                    <a:pt x="1845" y="1350"/>
                    <a:pt x="1940" y="1302"/>
                    <a:pt x="1995" y="1214"/>
                  </a:cubicBezTo>
                  <a:lnTo>
                    <a:pt x="2488" y="423"/>
                  </a:lnTo>
                  <a:cubicBezTo>
                    <a:pt x="2573" y="288"/>
                    <a:pt x="2530" y="108"/>
                    <a:pt x="2393" y="24"/>
                  </a:cubicBezTo>
                  <a:lnTo>
                    <a:pt x="2356" y="1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77" name="Google Shape;2277;p37"/>
            <p:cNvSpPr/>
            <p:nvPr/>
          </p:nvSpPr>
          <p:spPr>
            <a:xfrm>
              <a:off x="7064344" y="4295677"/>
              <a:ext cx="84624" cy="44435"/>
            </a:xfrm>
            <a:custGeom>
              <a:avLst/>
              <a:gdLst/>
              <a:ahLst/>
              <a:cxnLst/>
              <a:rect l="l" t="t" r="r" b="b"/>
              <a:pathLst>
                <a:path w="2571" h="1350" extrusionOk="0">
                  <a:moveTo>
                    <a:pt x="2355" y="0"/>
                  </a:moveTo>
                  <a:cubicBezTo>
                    <a:pt x="2117" y="176"/>
                    <a:pt x="1733" y="365"/>
                    <a:pt x="1178" y="365"/>
                  </a:cubicBezTo>
                  <a:cubicBezTo>
                    <a:pt x="851" y="365"/>
                    <a:pt x="464" y="299"/>
                    <a:pt x="12" y="127"/>
                  </a:cubicBezTo>
                  <a:lnTo>
                    <a:pt x="12" y="127"/>
                  </a:lnTo>
                  <a:cubicBezTo>
                    <a:pt x="0" y="234"/>
                    <a:pt x="48" y="343"/>
                    <a:pt x="146" y="404"/>
                  </a:cubicBezTo>
                  <a:lnTo>
                    <a:pt x="1594" y="1306"/>
                  </a:lnTo>
                  <a:cubicBezTo>
                    <a:pt x="1642" y="1336"/>
                    <a:pt x="1695" y="1350"/>
                    <a:pt x="1748" y="1350"/>
                  </a:cubicBezTo>
                  <a:cubicBezTo>
                    <a:pt x="1845" y="1350"/>
                    <a:pt x="1940" y="1301"/>
                    <a:pt x="1995" y="1213"/>
                  </a:cubicBezTo>
                  <a:lnTo>
                    <a:pt x="2487" y="423"/>
                  </a:lnTo>
                  <a:cubicBezTo>
                    <a:pt x="2571" y="287"/>
                    <a:pt x="2529" y="108"/>
                    <a:pt x="2392" y="24"/>
                  </a:cubicBezTo>
                  <a:lnTo>
                    <a:pt x="2355" y="0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78" name="Google Shape;2278;p37"/>
            <p:cNvSpPr/>
            <p:nvPr/>
          </p:nvSpPr>
          <p:spPr>
            <a:xfrm>
              <a:off x="7171351" y="3924298"/>
              <a:ext cx="77153" cy="40946"/>
            </a:xfrm>
            <a:custGeom>
              <a:avLst/>
              <a:gdLst/>
              <a:ahLst/>
              <a:cxnLst/>
              <a:rect l="l" t="t" r="r" b="b"/>
              <a:pathLst>
                <a:path w="2344" h="1244" extrusionOk="0">
                  <a:moveTo>
                    <a:pt x="22" y="0"/>
                  </a:moveTo>
                  <a:lnTo>
                    <a:pt x="22" y="0"/>
                  </a:lnTo>
                  <a:cubicBezTo>
                    <a:pt x="1" y="113"/>
                    <a:pt x="50" y="233"/>
                    <a:pt x="154" y="298"/>
                  </a:cubicBezTo>
                  <a:lnTo>
                    <a:pt x="1602" y="1199"/>
                  </a:lnTo>
                  <a:cubicBezTo>
                    <a:pt x="1650" y="1229"/>
                    <a:pt x="1703" y="1243"/>
                    <a:pt x="1755" y="1243"/>
                  </a:cubicBezTo>
                  <a:cubicBezTo>
                    <a:pt x="1852" y="1243"/>
                    <a:pt x="1946" y="1195"/>
                    <a:pt x="2001" y="1107"/>
                  </a:cubicBezTo>
                  <a:lnTo>
                    <a:pt x="2258" y="692"/>
                  </a:lnTo>
                  <a:cubicBezTo>
                    <a:pt x="2343" y="556"/>
                    <a:pt x="2303" y="377"/>
                    <a:pt x="2167" y="292"/>
                  </a:cubicBezTo>
                  <a:lnTo>
                    <a:pt x="1922" y="140"/>
                  </a:lnTo>
                  <a:cubicBezTo>
                    <a:pt x="1747" y="204"/>
                    <a:pt x="1524" y="252"/>
                    <a:pt x="1246" y="252"/>
                  </a:cubicBezTo>
                  <a:cubicBezTo>
                    <a:pt x="917" y="252"/>
                    <a:pt x="513" y="185"/>
                    <a:pt x="22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79" name="Google Shape;2279;p37"/>
            <p:cNvSpPr/>
            <p:nvPr/>
          </p:nvSpPr>
          <p:spPr>
            <a:xfrm>
              <a:off x="7353173" y="4037525"/>
              <a:ext cx="77186" cy="40946"/>
            </a:xfrm>
            <a:custGeom>
              <a:avLst/>
              <a:gdLst/>
              <a:ahLst/>
              <a:cxnLst/>
              <a:rect l="l" t="t" r="r" b="b"/>
              <a:pathLst>
                <a:path w="2345" h="1244" extrusionOk="0">
                  <a:moveTo>
                    <a:pt x="22" y="1"/>
                  </a:moveTo>
                  <a:cubicBezTo>
                    <a:pt x="1" y="114"/>
                    <a:pt x="51" y="233"/>
                    <a:pt x="154" y="299"/>
                  </a:cubicBezTo>
                  <a:lnTo>
                    <a:pt x="1602" y="1200"/>
                  </a:lnTo>
                  <a:cubicBezTo>
                    <a:pt x="1650" y="1230"/>
                    <a:pt x="1703" y="1244"/>
                    <a:pt x="1755" y="1244"/>
                  </a:cubicBezTo>
                  <a:cubicBezTo>
                    <a:pt x="1852" y="1244"/>
                    <a:pt x="1946" y="1196"/>
                    <a:pt x="2001" y="1107"/>
                  </a:cubicBezTo>
                  <a:lnTo>
                    <a:pt x="2259" y="692"/>
                  </a:lnTo>
                  <a:cubicBezTo>
                    <a:pt x="2344" y="555"/>
                    <a:pt x="2303" y="376"/>
                    <a:pt x="2168" y="291"/>
                  </a:cubicBezTo>
                  <a:lnTo>
                    <a:pt x="1923" y="140"/>
                  </a:lnTo>
                  <a:cubicBezTo>
                    <a:pt x="1748" y="205"/>
                    <a:pt x="1524" y="252"/>
                    <a:pt x="1246" y="252"/>
                  </a:cubicBezTo>
                  <a:cubicBezTo>
                    <a:pt x="917" y="252"/>
                    <a:pt x="512" y="185"/>
                    <a:pt x="22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80" name="Google Shape;2280;p37"/>
            <p:cNvSpPr/>
            <p:nvPr/>
          </p:nvSpPr>
          <p:spPr>
            <a:xfrm>
              <a:off x="6905003" y="3614371"/>
              <a:ext cx="813363" cy="914412"/>
            </a:xfrm>
            <a:custGeom>
              <a:avLst/>
              <a:gdLst/>
              <a:ahLst/>
              <a:cxnLst/>
              <a:rect l="l" t="t" r="r" b="b"/>
              <a:pathLst>
                <a:path w="24711" h="27781" extrusionOk="0">
                  <a:moveTo>
                    <a:pt x="13244" y="265"/>
                  </a:moveTo>
                  <a:cubicBezTo>
                    <a:pt x="13482" y="265"/>
                    <a:pt x="13725" y="330"/>
                    <a:pt x="13943" y="464"/>
                  </a:cubicBezTo>
                  <a:lnTo>
                    <a:pt x="23769" y="6582"/>
                  </a:lnTo>
                  <a:cubicBezTo>
                    <a:pt x="24388" y="6968"/>
                    <a:pt x="24577" y="7784"/>
                    <a:pt x="24191" y="8404"/>
                  </a:cubicBezTo>
                  <a:lnTo>
                    <a:pt x="12680" y="26892"/>
                  </a:lnTo>
                  <a:cubicBezTo>
                    <a:pt x="12433" y="27289"/>
                    <a:pt x="12005" y="27516"/>
                    <a:pt x="11557" y="27516"/>
                  </a:cubicBezTo>
                  <a:cubicBezTo>
                    <a:pt x="11422" y="27516"/>
                    <a:pt x="11285" y="27494"/>
                    <a:pt x="11151" y="27452"/>
                  </a:cubicBezTo>
                  <a:cubicBezTo>
                    <a:pt x="9561" y="26943"/>
                    <a:pt x="7567" y="26127"/>
                    <a:pt x="5456" y="24797"/>
                  </a:cubicBezTo>
                  <a:cubicBezTo>
                    <a:pt x="3440" y="23528"/>
                    <a:pt x="1896" y="22154"/>
                    <a:pt x="774" y="20987"/>
                  </a:cubicBezTo>
                  <a:cubicBezTo>
                    <a:pt x="357" y="20554"/>
                    <a:pt x="291" y="19889"/>
                    <a:pt x="610" y="19377"/>
                  </a:cubicBezTo>
                  <a:lnTo>
                    <a:pt x="12121" y="889"/>
                  </a:lnTo>
                  <a:cubicBezTo>
                    <a:pt x="12371" y="485"/>
                    <a:pt x="12803" y="265"/>
                    <a:pt x="13244" y="265"/>
                  </a:cubicBezTo>
                  <a:close/>
                  <a:moveTo>
                    <a:pt x="13243" y="0"/>
                  </a:moveTo>
                  <a:cubicBezTo>
                    <a:pt x="12690" y="0"/>
                    <a:pt x="12186" y="279"/>
                    <a:pt x="11895" y="749"/>
                  </a:cubicBezTo>
                  <a:lnTo>
                    <a:pt x="384" y="19237"/>
                  </a:lnTo>
                  <a:cubicBezTo>
                    <a:pt x="0" y="19855"/>
                    <a:pt x="81" y="20650"/>
                    <a:pt x="582" y="21172"/>
                  </a:cubicBezTo>
                  <a:cubicBezTo>
                    <a:pt x="1996" y="22640"/>
                    <a:pt x="3588" y="23935"/>
                    <a:pt x="5314" y="25023"/>
                  </a:cubicBezTo>
                  <a:cubicBezTo>
                    <a:pt x="7113" y="26156"/>
                    <a:pt x="9048" y="27057"/>
                    <a:pt x="11070" y="27705"/>
                  </a:cubicBezTo>
                  <a:cubicBezTo>
                    <a:pt x="11228" y="27755"/>
                    <a:pt x="11392" y="27781"/>
                    <a:pt x="11557" y="27781"/>
                  </a:cubicBezTo>
                  <a:cubicBezTo>
                    <a:pt x="12109" y="27781"/>
                    <a:pt x="12612" y="27502"/>
                    <a:pt x="12904" y="27032"/>
                  </a:cubicBezTo>
                  <a:lnTo>
                    <a:pt x="24414" y="8544"/>
                  </a:lnTo>
                  <a:cubicBezTo>
                    <a:pt x="24639" y="8183"/>
                    <a:pt x="24710" y="7757"/>
                    <a:pt x="24614" y="7346"/>
                  </a:cubicBezTo>
                  <a:cubicBezTo>
                    <a:pt x="24518" y="6933"/>
                    <a:pt x="24266" y="6582"/>
                    <a:pt x="23906" y="6357"/>
                  </a:cubicBezTo>
                  <a:lnTo>
                    <a:pt x="14081" y="240"/>
                  </a:lnTo>
                  <a:cubicBezTo>
                    <a:pt x="13828" y="82"/>
                    <a:pt x="13540" y="0"/>
                    <a:pt x="132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81" name="Google Shape;2281;p37"/>
            <p:cNvSpPr/>
            <p:nvPr/>
          </p:nvSpPr>
          <p:spPr>
            <a:xfrm>
              <a:off x="7215720" y="3680958"/>
              <a:ext cx="444254" cy="384842"/>
            </a:xfrm>
            <a:custGeom>
              <a:avLst/>
              <a:gdLst/>
              <a:ahLst/>
              <a:cxnLst/>
              <a:rect l="l" t="t" r="r" b="b"/>
              <a:pathLst>
                <a:path w="13497" h="11692" extrusionOk="0">
                  <a:moveTo>
                    <a:pt x="3637" y="264"/>
                  </a:moveTo>
                  <a:cubicBezTo>
                    <a:pt x="3728" y="264"/>
                    <a:pt x="3818" y="287"/>
                    <a:pt x="3900" y="339"/>
                  </a:cubicBezTo>
                  <a:lnTo>
                    <a:pt x="12892" y="5937"/>
                  </a:lnTo>
                  <a:cubicBezTo>
                    <a:pt x="13123" y="6083"/>
                    <a:pt x="13195" y="6392"/>
                    <a:pt x="13050" y="6626"/>
                  </a:cubicBezTo>
                  <a:lnTo>
                    <a:pt x="10207" y="11192"/>
                  </a:lnTo>
                  <a:cubicBezTo>
                    <a:pt x="10113" y="11344"/>
                    <a:pt x="9950" y="11428"/>
                    <a:pt x="9783" y="11428"/>
                  </a:cubicBezTo>
                  <a:cubicBezTo>
                    <a:pt x="9693" y="11428"/>
                    <a:pt x="9602" y="11404"/>
                    <a:pt x="9520" y="11352"/>
                  </a:cubicBezTo>
                  <a:lnTo>
                    <a:pt x="527" y="5755"/>
                  </a:lnTo>
                  <a:cubicBezTo>
                    <a:pt x="414" y="5684"/>
                    <a:pt x="336" y="5574"/>
                    <a:pt x="306" y="5443"/>
                  </a:cubicBezTo>
                  <a:cubicBezTo>
                    <a:pt x="275" y="5313"/>
                    <a:pt x="297" y="5180"/>
                    <a:pt x="368" y="5065"/>
                  </a:cubicBezTo>
                  <a:lnTo>
                    <a:pt x="3212" y="499"/>
                  </a:lnTo>
                  <a:cubicBezTo>
                    <a:pt x="3306" y="347"/>
                    <a:pt x="3469" y="264"/>
                    <a:pt x="3637" y="264"/>
                  </a:cubicBezTo>
                  <a:close/>
                  <a:moveTo>
                    <a:pt x="3636" y="0"/>
                  </a:moveTo>
                  <a:cubicBezTo>
                    <a:pt x="3381" y="0"/>
                    <a:pt x="3131" y="128"/>
                    <a:pt x="2987" y="361"/>
                  </a:cubicBezTo>
                  <a:lnTo>
                    <a:pt x="143" y="4927"/>
                  </a:lnTo>
                  <a:cubicBezTo>
                    <a:pt x="36" y="5100"/>
                    <a:pt x="1" y="5305"/>
                    <a:pt x="47" y="5503"/>
                  </a:cubicBezTo>
                  <a:cubicBezTo>
                    <a:pt x="94" y="5701"/>
                    <a:pt x="216" y="5870"/>
                    <a:pt x="388" y="5978"/>
                  </a:cubicBezTo>
                  <a:lnTo>
                    <a:pt x="9379" y="11575"/>
                  </a:lnTo>
                  <a:cubicBezTo>
                    <a:pt x="9505" y="11654"/>
                    <a:pt x="9644" y="11691"/>
                    <a:pt x="9781" y="11691"/>
                  </a:cubicBezTo>
                  <a:cubicBezTo>
                    <a:pt x="10037" y="11691"/>
                    <a:pt x="10287" y="11564"/>
                    <a:pt x="10430" y="11331"/>
                  </a:cubicBezTo>
                  <a:lnTo>
                    <a:pt x="13273" y="6764"/>
                  </a:lnTo>
                  <a:cubicBezTo>
                    <a:pt x="13497" y="6408"/>
                    <a:pt x="13387" y="5937"/>
                    <a:pt x="13031" y="5713"/>
                  </a:cubicBezTo>
                  <a:lnTo>
                    <a:pt x="4038" y="116"/>
                  </a:lnTo>
                  <a:cubicBezTo>
                    <a:pt x="3913" y="38"/>
                    <a:pt x="3774" y="0"/>
                    <a:pt x="36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82" name="Google Shape;2282;p37"/>
            <p:cNvSpPr/>
            <p:nvPr/>
          </p:nvSpPr>
          <p:spPr>
            <a:xfrm>
              <a:off x="6964382" y="4200026"/>
              <a:ext cx="103551" cy="92195"/>
            </a:xfrm>
            <a:custGeom>
              <a:avLst/>
              <a:gdLst/>
              <a:ahLst/>
              <a:cxnLst/>
              <a:rect l="l" t="t" r="r" b="b"/>
              <a:pathLst>
                <a:path w="3146" h="2801" extrusionOk="0">
                  <a:moveTo>
                    <a:pt x="1066" y="264"/>
                  </a:moveTo>
                  <a:cubicBezTo>
                    <a:pt x="1118" y="264"/>
                    <a:pt x="1171" y="279"/>
                    <a:pt x="1219" y="309"/>
                  </a:cubicBezTo>
                  <a:lnTo>
                    <a:pt x="2667" y="1210"/>
                  </a:lnTo>
                  <a:cubicBezTo>
                    <a:pt x="2803" y="1295"/>
                    <a:pt x="2844" y="1474"/>
                    <a:pt x="2761" y="1610"/>
                  </a:cubicBezTo>
                  <a:lnTo>
                    <a:pt x="2268" y="2401"/>
                  </a:lnTo>
                  <a:cubicBezTo>
                    <a:pt x="2214" y="2488"/>
                    <a:pt x="2118" y="2538"/>
                    <a:pt x="2022" y="2538"/>
                  </a:cubicBezTo>
                  <a:cubicBezTo>
                    <a:pt x="1970" y="2538"/>
                    <a:pt x="1917" y="2523"/>
                    <a:pt x="1869" y="2493"/>
                  </a:cubicBezTo>
                  <a:lnTo>
                    <a:pt x="421" y="1592"/>
                  </a:lnTo>
                  <a:cubicBezTo>
                    <a:pt x="285" y="1507"/>
                    <a:pt x="242" y="1328"/>
                    <a:pt x="327" y="1192"/>
                  </a:cubicBezTo>
                  <a:lnTo>
                    <a:pt x="820" y="402"/>
                  </a:lnTo>
                  <a:cubicBezTo>
                    <a:pt x="874" y="314"/>
                    <a:pt x="970" y="264"/>
                    <a:pt x="1066" y="264"/>
                  </a:cubicBezTo>
                  <a:close/>
                  <a:moveTo>
                    <a:pt x="1066" y="1"/>
                  </a:moveTo>
                  <a:cubicBezTo>
                    <a:pt x="873" y="1"/>
                    <a:pt x="698" y="97"/>
                    <a:pt x="596" y="262"/>
                  </a:cubicBezTo>
                  <a:lnTo>
                    <a:pt x="103" y="1052"/>
                  </a:lnTo>
                  <a:cubicBezTo>
                    <a:pt x="24" y="1178"/>
                    <a:pt x="1" y="1326"/>
                    <a:pt x="34" y="1471"/>
                  </a:cubicBezTo>
                  <a:cubicBezTo>
                    <a:pt x="67" y="1615"/>
                    <a:pt x="155" y="1738"/>
                    <a:pt x="282" y="1816"/>
                  </a:cubicBezTo>
                  <a:lnTo>
                    <a:pt x="1730" y="2717"/>
                  </a:lnTo>
                  <a:cubicBezTo>
                    <a:pt x="1817" y="2772"/>
                    <a:pt x="1918" y="2801"/>
                    <a:pt x="2022" y="2801"/>
                  </a:cubicBezTo>
                  <a:cubicBezTo>
                    <a:pt x="2215" y="2801"/>
                    <a:pt x="2390" y="2704"/>
                    <a:pt x="2493" y="2539"/>
                  </a:cubicBezTo>
                  <a:lnTo>
                    <a:pt x="2985" y="1749"/>
                  </a:lnTo>
                  <a:cubicBezTo>
                    <a:pt x="3146" y="1490"/>
                    <a:pt x="3066" y="1147"/>
                    <a:pt x="2806" y="986"/>
                  </a:cubicBezTo>
                  <a:lnTo>
                    <a:pt x="1358" y="84"/>
                  </a:lnTo>
                  <a:cubicBezTo>
                    <a:pt x="1271" y="29"/>
                    <a:pt x="1170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83" name="Google Shape;2283;p37"/>
            <p:cNvSpPr/>
            <p:nvPr/>
          </p:nvSpPr>
          <p:spPr>
            <a:xfrm>
              <a:off x="7000983" y="4230439"/>
              <a:ext cx="28044" cy="28998"/>
            </a:xfrm>
            <a:custGeom>
              <a:avLst/>
              <a:gdLst/>
              <a:ahLst/>
              <a:cxnLst/>
              <a:rect l="l" t="t" r="r" b="b"/>
              <a:pathLst>
                <a:path w="852" h="881" extrusionOk="0">
                  <a:moveTo>
                    <a:pt x="537" y="207"/>
                  </a:moveTo>
                  <a:cubicBezTo>
                    <a:pt x="544" y="207"/>
                    <a:pt x="550" y="208"/>
                    <a:pt x="556" y="210"/>
                  </a:cubicBezTo>
                  <a:cubicBezTo>
                    <a:pt x="592" y="217"/>
                    <a:pt x="611" y="238"/>
                    <a:pt x="613" y="270"/>
                  </a:cubicBezTo>
                  <a:cubicBezTo>
                    <a:pt x="618" y="344"/>
                    <a:pt x="544" y="460"/>
                    <a:pt x="491" y="537"/>
                  </a:cubicBezTo>
                  <a:cubicBezTo>
                    <a:pt x="463" y="575"/>
                    <a:pt x="444" y="610"/>
                    <a:pt x="410" y="638"/>
                  </a:cubicBezTo>
                  <a:cubicBezTo>
                    <a:pt x="392" y="654"/>
                    <a:pt x="375" y="667"/>
                    <a:pt x="351" y="667"/>
                  </a:cubicBezTo>
                  <a:cubicBezTo>
                    <a:pt x="345" y="667"/>
                    <a:pt x="338" y="666"/>
                    <a:pt x="330" y="664"/>
                  </a:cubicBezTo>
                  <a:cubicBezTo>
                    <a:pt x="314" y="662"/>
                    <a:pt x="301" y="648"/>
                    <a:pt x="290" y="636"/>
                  </a:cubicBezTo>
                  <a:cubicBezTo>
                    <a:pt x="260" y="610"/>
                    <a:pt x="283" y="572"/>
                    <a:pt x="289" y="541"/>
                  </a:cubicBezTo>
                  <a:cubicBezTo>
                    <a:pt x="317" y="447"/>
                    <a:pt x="364" y="378"/>
                    <a:pt x="431" y="287"/>
                  </a:cubicBezTo>
                  <a:cubicBezTo>
                    <a:pt x="459" y="253"/>
                    <a:pt x="485" y="223"/>
                    <a:pt x="500" y="216"/>
                  </a:cubicBezTo>
                  <a:cubicBezTo>
                    <a:pt x="510" y="210"/>
                    <a:pt x="524" y="207"/>
                    <a:pt x="537" y="207"/>
                  </a:cubicBezTo>
                  <a:close/>
                  <a:moveTo>
                    <a:pt x="554" y="1"/>
                  </a:moveTo>
                  <a:cubicBezTo>
                    <a:pt x="522" y="1"/>
                    <a:pt x="490" y="6"/>
                    <a:pt x="457" y="16"/>
                  </a:cubicBezTo>
                  <a:cubicBezTo>
                    <a:pt x="450" y="18"/>
                    <a:pt x="443" y="20"/>
                    <a:pt x="437" y="25"/>
                  </a:cubicBezTo>
                  <a:cubicBezTo>
                    <a:pt x="306" y="85"/>
                    <a:pt x="234" y="212"/>
                    <a:pt x="168" y="330"/>
                  </a:cubicBezTo>
                  <a:cubicBezTo>
                    <a:pt x="88" y="466"/>
                    <a:pt x="1" y="617"/>
                    <a:pt x="118" y="768"/>
                  </a:cubicBezTo>
                  <a:cubicBezTo>
                    <a:pt x="135" y="789"/>
                    <a:pt x="157" y="812"/>
                    <a:pt x="188" y="832"/>
                  </a:cubicBezTo>
                  <a:cubicBezTo>
                    <a:pt x="235" y="866"/>
                    <a:pt x="284" y="880"/>
                    <a:pt x="333" y="880"/>
                  </a:cubicBezTo>
                  <a:cubicBezTo>
                    <a:pt x="492" y="880"/>
                    <a:pt x="647" y="724"/>
                    <a:pt x="724" y="584"/>
                  </a:cubicBezTo>
                  <a:cubicBezTo>
                    <a:pt x="754" y="543"/>
                    <a:pt x="777" y="497"/>
                    <a:pt x="799" y="444"/>
                  </a:cubicBezTo>
                  <a:cubicBezTo>
                    <a:pt x="852" y="303"/>
                    <a:pt x="845" y="127"/>
                    <a:pt x="687" y="36"/>
                  </a:cubicBezTo>
                  <a:cubicBezTo>
                    <a:pt x="642" y="11"/>
                    <a:pt x="598" y="1"/>
                    <a:pt x="5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84" name="Google Shape;2284;p37"/>
            <p:cNvSpPr/>
            <p:nvPr/>
          </p:nvSpPr>
          <p:spPr>
            <a:xfrm>
              <a:off x="7004011" y="4136368"/>
              <a:ext cx="103551" cy="92228"/>
            </a:xfrm>
            <a:custGeom>
              <a:avLst/>
              <a:gdLst/>
              <a:ahLst/>
              <a:cxnLst/>
              <a:rect l="l" t="t" r="r" b="b"/>
              <a:pathLst>
                <a:path w="3146" h="2802" extrusionOk="0">
                  <a:moveTo>
                    <a:pt x="1065" y="265"/>
                  </a:moveTo>
                  <a:cubicBezTo>
                    <a:pt x="1117" y="265"/>
                    <a:pt x="1170" y="280"/>
                    <a:pt x="1218" y="309"/>
                  </a:cubicBezTo>
                  <a:lnTo>
                    <a:pt x="2666" y="1211"/>
                  </a:lnTo>
                  <a:cubicBezTo>
                    <a:pt x="2802" y="1296"/>
                    <a:pt x="2845" y="1474"/>
                    <a:pt x="2760" y="1611"/>
                  </a:cubicBezTo>
                  <a:lnTo>
                    <a:pt x="2267" y="2401"/>
                  </a:lnTo>
                  <a:cubicBezTo>
                    <a:pt x="2213" y="2489"/>
                    <a:pt x="2117" y="2538"/>
                    <a:pt x="2022" y="2538"/>
                  </a:cubicBezTo>
                  <a:cubicBezTo>
                    <a:pt x="1969" y="2538"/>
                    <a:pt x="1916" y="2523"/>
                    <a:pt x="1868" y="2494"/>
                  </a:cubicBezTo>
                  <a:lnTo>
                    <a:pt x="420" y="1592"/>
                  </a:lnTo>
                  <a:cubicBezTo>
                    <a:pt x="285" y="1507"/>
                    <a:pt x="243" y="1329"/>
                    <a:pt x="328" y="1192"/>
                  </a:cubicBezTo>
                  <a:lnTo>
                    <a:pt x="819" y="402"/>
                  </a:lnTo>
                  <a:cubicBezTo>
                    <a:pt x="874" y="314"/>
                    <a:pt x="969" y="265"/>
                    <a:pt x="1065" y="265"/>
                  </a:cubicBezTo>
                  <a:close/>
                  <a:moveTo>
                    <a:pt x="1065" y="0"/>
                  </a:moveTo>
                  <a:cubicBezTo>
                    <a:pt x="873" y="0"/>
                    <a:pt x="697" y="97"/>
                    <a:pt x="595" y="262"/>
                  </a:cubicBezTo>
                  <a:lnTo>
                    <a:pt x="102" y="1053"/>
                  </a:lnTo>
                  <a:cubicBezTo>
                    <a:pt x="25" y="1179"/>
                    <a:pt x="0" y="1326"/>
                    <a:pt x="33" y="1472"/>
                  </a:cubicBezTo>
                  <a:cubicBezTo>
                    <a:pt x="68" y="1615"/>
                    <a:pt x="155" y="1739"/>
                    <a:pt x="281" y="1815"/>
                  </a:cubicBezTo>
                  <a:lnTo>
                    <a:pt x="1729" y="2718"/>
                  </a:lnTo>
                  <a:cubicBezTo>
                    <a:pt x="1817" y="2772"/>
                    <a:pt x="1918" y="2802"/>
                    <a:pt x="2022" y="2802"/>
                  </a:cubicBezTo>
                  <a:cubicBezTo>
                    <a:pt x="2214" y="2802"/>
                    <a:pt x="2390" y="2704"/>
                    <a:pt x="2492" y="2539"/>
                  </a:cubicBezTo>
                  <a:lnTo>
                    <a:pt x="2984" y="1749"/>
                  </a:lnTo>
                  <a:cubicBezTo>
                    <a:pt x="3145" y="1490"/>
                    <a:pt x="3067" y="1147"/>
                    <a:pt x="2807" y="986"/>
                  </a:cubicBezTo>
                  <a:lnTo>
                    <a:pt x="1358" y="84"/>
                  </a:lnTo>
                  <a:cubicBezTo>
                    <a:pt x="1270" y="30"/>
                    <a:pt x="1169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85" name="Google Shape;2285;p37"/>
            <p:cNvSpPr/>
            <p:nvPr/>
          </p:nvSpPr>
          <p:spPr>
            <a:xfrm>
              <a:off x="7046603" y="4166979"/>
              <a:ext cx="22415" cy="30413"/>
            </a:xfrm>
            <a:custGeom>
              <a:avLst/>
              <a:gdLst/>
              <a:ahLst/>
              <a:cxnLst/>
              <a:rect l="l" t="t" r="r" b="b"/>
              <a:pathLst>
                <a:path w="681" h="924" extrusionOk="0">
                  <a:moveTo>
                    <a:pt x="462" y="0"/>
                  </a:moveTo>
                  <a:cubicBezTo>
                    <a:pt x="447" y="4"/>
                    <a:pt x="205" y="118"/>
                    <a:pt x="169" y="166"/>
                  </a:cubicBezTo>
                  <a:cubicBezTo>
                    <a:pt x="160" y="180"/>
                    <a:pt x="266" y="284"/>
                    <a:pt x="280" y="293"/>
                  </a:cubicBezTo>
                  <a:cubicBezTo>
                    <a:pt x="283" y="295"/>
                    <a:pt x="286" y="296"/>
                    <a:pt x="289" y="296"/>
                  </a:cubicBezTo>
                  <a:cubicBezTo>
                    <a:pt x="313" y="296"/>
                    <a:pt x="347" y="259"/>
                    <a:pt x="362" y="259"/>
                  </a:cubicBezTo>
                  <a:cubicBezTo>
                    <a:pt x="363" y="259"/>
                    <a:pt x="365" y="260"/>
                    <a:pt x="366" y="261"/>
                  </a:cubicBezTo>
                  <a:cubicBezTo>
                    <a:pt x="362" y="268"/>
                    <a:pt x="359" y="274"/>
                    <a:pt x="354" y="282"/>
                  </a:cubicBezTo>
                  <a:cubicBezTo>
                    <a:pt x="264" y="427"/>
                    <a:pt x="160" y="561"/>
                    <a:pt x="71" y="707"/>
                  </a:cubicBezTo>
                  <a:lnTo>
                    <a:pt x="3" y="815"/>
                  </a:lnTo>
                  <a:lnTo>
                    <a:pt x="1" y="816"/>
                  </a:lnTo>
                  <a:cubicBezTo>
                    <a:pt x="30" y="840"/>
                    <a:pt x="69" y="869"/>
                    <a:pt x="106" y="894"/>
                  </a:cubicBezTo>
                  <a:cubicBezTo>
                    <a:pt x="129" y="907"/>
                    <a:pt x="158" y="923"/>
                    <a:pt x="176" y="923"/>
                  </a:cubicBezTo>
                  <a:cubicBezTo>
                    <a:pt x="182" y="923"/>
                    <a:pt x="187" y="921"/>
                    <a:pt x="190" y="916"/>
                  </a:cubicBezTo>
                  <a:cubicBezTo>
                    <a:pt x="205" y="890"/>
                    <a:pt x="222" y="863"/>
                    <a:pt x="238" y="836"/>
                  </a:cubicBezTo>
                  <a:cubicBezTo>
                    <a:pt x="346" y="664"/>
                    <a:pt x="462" y="506"/>
                    <a:pt x="569" y="332"/>
                  </a:cubicBezTo>
                  <a:cubicBezTo>
                    <a:pt x="609" y="270"/>
                    <a:pt x="647" y="208"/>
                    <a:pt x="681" y="140"/>
                  </a:cubicBezTo>
                  <a:cubicBezTo>
                    <a:pt x="642" y="111"/>
                    <a:pt x="605" y="86"/>
                    <a:pt x="565" y="61"/>
                  </a:cubicBezTo>
                  <a:cubicBezTo>
                    <a:pt x="531" y="40"/>
                    <a:pt x="498" y="20"/>
                    <a:pt x="4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86" name="Google Shape;2286;p37"/>
            <p:cNvSpPr/>
            <p:nvPr/>
          </p:nvSpPr>
          <p:spPr>
            <a:xfrm>
              <a:off x="7043674" y="4072744"/>
              <a:ext cx="103551" cy="92195"/>
            </a:xfrm>
            <a:custGeom>
              <a:avLst/>
              <a:gdLst/>
              <a:ahLst/>
              <a:cxnLst/>
              <a:rect l="l" t="t" r="r" b="b"/>
              <a:pathLst>
                <a:path w="3146" h="2801" extrusionOk="0">
                  <a:moveTo>
                    <a:pt x="1066" y="264"/>
                  </a:moveTo>
                  <a:cubicBezTo>
                    <a:pt x="1118" y="264"/>
                    <a:pt x="1171" y="279"/>
                    <a:pt x="1219" y="309"/>
                  </a:cubicBezTo>
                  <a:lnTo>
                    <a:pt x="2667" y="1210"/>
                  </a:lnTo>
                  <a:cubicBezTo>
                    <a:pt x="2802" y="1295"/>
                    <a:pt x="2844" y="1473"/>
                    <a:pt x="2759" y="1610"/>
                  </a:cubicBezTo>
                  <a:lnTo>
                    <a:pt x="2268" y="2400"/>
                  </a:lnTo>
                  <a:cubicBezTo>
                    <a:pt x="2214" y="2488"/>
                    <a:pt x="2118" y="2537"/>
                    <a:pt x="2022" y="2537"/>
                  </a:cubicBezTo>
                  <a:cubicBezTo>
                    <a:pt x="1970" y="2537"/>
                    <a:pt x="1917" y="2523"/>
                    <a:pt x="1869" y="2493"/>
                  </a:cubicBezTo>
                  <a:lnTo>
                    <a:pt x="421" y="1592"/>
                  </a:lnTo>
                  <a:cubicBezTo>
                    <a:pt x="284" y="1507"/>
                    <a:pt x="242" y="1327"/>
                    <a:pt x="327" y="1192"/>
                  </a:cubicBezTo>
                  <a:lnTo>
                    <a:pt x="820" y="401"/>
                  </a:lnTo>
                  <a:cubicBezTo>
                    <a:pt x="874" y="314"/>
                    <a:pt x="970" y="264"/>
                    <a:pt x="1066" y="264"/>
                  </a:cubicBezTo>
                  <a:close/>
                  <a:moveTo>
                    <a:pt x="1066" y="0"/>
                  </a:moveTo>
                  <a:cubicBezTo>
                    <a:pt x="873" y="0"/>
                    <a:pt x="697" y="97"/>
                    <a:pt x="594" y="262"/>
                  </a:cubicBezTo>
                  <a:lnTo>
                    <a:pt x="103" y="1051"/>
                  </a:lnTo>
                  <a:cubicBezTo>
                    <a:pt x="24" y="1178"/>
                    <a:pt x="1" y="1326"/>
                    <a:pt x="34" y="1471"/>
                  </a:cubicBezTo>
                  <a:cubicBezTo>
                    <a:pt x="67" y="1614"/>
                    <a:pt x="155" y="1736"/>
                    <a:pt x="280" y="1815"/>
                  </a:cubicBezTo>
                  <a:lnTo>
                    <a:pt x="1729" y="2716"/>
                  </a:lnTo>
                  <a:cubicBezTo>
                    <a:pt x="1817" y="2772"/>
                    <a:pt x="1918" y="2800"/>
                    <a:pt x="2022" y="2800"/>
                  </a:cubicBezTo>
                  <a:cubicBezTo>
                    <a:pt x="2215" y="2800"/>
                    <a:pt x="2390" y="2704"/>
                    <a:pt x="2492" y="2539"/>
                  </a:cubicBezTo>
                  <a:lnTo>
                    <a:pt x="2985" y="1748"/>
                  </a:lnTo>
                  <a:cubicBezTo>
                    <a:pt x="3146" y="1490"/>
                    <a:pt x="3067" y="1146"/>
                    <a:pt x="2806" y="985"/>
                  </a:cubicBezTo>
                  <a:lnTo>
                    <a:pt x="1358" y="83"/>
                  </a:lnTo>
                  <a:cubicBezTo>
                    <a:pt x="1270" y="29"/>
                    <a:pt x="116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87" name="Google Shape;2287;p37"/>
            <p:cNvSpPr/>
            <p:nvPr/>
          </p:nvSpPr>
          <p:spPr>
            <a:xfrm>
              <a:off x="7083501" y="4104803"/>
              <a:ext cx="25443" cy="29130"/>
            </a:xfrm>
            <a:custGeom>
              <a:avLst/>
              <a:gdLst/>
              <a:ahLst/>
              <a:cxnLst/>
              <a:rect l="l" t="t" r="r" b="b"/>
              <a:pathLst>
                <a:path w="773" h="885" extrusionOk="0">
                  <a:moveTo>
                    <a:pt x="517" y="204"/>
                  </a:moveTo>
                  <a:cubicBezTo>
                    <a:pt x="519" y="204"/>
                    <a:pt x="520" y="205"/>
                    <a:pt x="519" y="207"/>
                  </a:cubicBezTo>
                  <a:lnTo>
                    <a:pt x="366" y="446"/>
                  </a:lnTo>
                  <a:cubicBezTo>
                    <a:pt x="342" y="436"/>
                    <a:pt x="217" y="352"/>
                    <a:pt x="217" y="352"/>
                  </a:cubicBezTo>
                  <a:cubicBezTo>
                    <a:pt x="228" y="344"/>
                    <a:pt x="488" y="204"/>
                    <a:pt x="517" y="204"/>
                  </a:cubicBezTo>
                  <a:close/>
                  <a:moveTo>
                    <a:pt x="591" y="1"/>
                  </a:moveTo>
                  <a:cubicBezTo>
                    <a:pt x="265" y="148"/>
                    <a:pt x="145" y="233"/>
                    <a:pt x="91" y="256"/>
                  </a:cubicBezTo>
                  <a:cubicBezTo>
                    <a:pt x="31" y="343"/>
                    <a:pt x="2" y="414"/>
                    <a:pt x="0" y="426"/>
                  </a:cubicBezTo>
                  <a:cubicBezTo>
                    <a:pt x="0" y="434"/>
                    <a:pt x="224" y="567"/>
                    <a:pt x="239" y="582"/>
                  </a:cubicBezTo>
                  <a:cubicBezTo>
                    <a:pt x="232" y="591"/>
                    <a:pt x="90" y="785"/>
                    <a:pt x="91" y="790"/>
                  </a:cubicBezTo>
                  <a:cubicBezTo>
                    <a:pt x="190" y="850"/>
                    <a:pt x="237" y="884"/>
                    <a:pt x="256" y="884"/>
                  </a:cubicBezTo>
                  <a:cubicBezTo>
                    <a:pt x="257" y="884"/>
                    <a:pt x="258" y="884"/>
                    <a:pt x="259" y="884"/>
                  </a:cubicBezTo>
                  <a:cubicBezTo>
                    <a:pt x="275" y="869"/>
                    <a:pt x="398" y="694"/>
                    <a:pt x="398" y="694"/>
                  </a:cubicBezTo>
                  <a:lnTo>
                    <a:pt x="398" y="694"/>
                  </a:lnTo>
                  <a:cubicBezTo>
                    <a:pt x="398" y="694"/>
                    <a:pt x="398" y="694"/>
                    <a:pt x="398" y="694"/>
                  </a:cubicBezTo>
                  <a:cubicBezTo>
                    <a:pt x="422" y="704"/>
                    <a:pt x="441" y="726"/>
                    <a:pt x="468" y="735"/>
                  </a:cubicBezTo>
                  <a:lnTo>
                    <a:pt x="578" y="575"/>
                  </a:lnTo>
                  <a:cubicBezTo>
                    <a:pt x="559" y="565"/>
                    <a:pt x="531" y="539"/>
                    <a:pt x="510" y="529"/>
                  </a:cubicBezTo>
                  <a:lnTo>
                    <a:pt x="501" y="527"/>
                  </a:lnTo>
                  <a:cubicBezTo>
                    <a:pt x="517" y="491"/>
                    <a:pt x="771" y="113"/>
                    <a:pt x="773" y="109"/>
                  </a:cubicBezTo>
                  <a:lnTo>
                    <a:pt x="771" y="108"/>
                  </a:lnTo>
                  <a:cubicBezTo>
                    <a:pt x="749" y="90"/>
                    <a:pt x="606" y="8"/>
                    <a:pt x="5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88" name="Google Shape;2288;p37"/>
            <p:cNvSpPr/>
            <p:nvPr/>
          </p:nvSpPr>
          <p:spPr>
            <a:xfrm>
              <a:off x="7083270" y="4009054"/>
              <a:ext cx="103551" cy="92228"/>
            </a:xfrm>
            <a:custGeom>
              <a:avLst/>
              <a:gdLst/>
              <a:ahLst/>
              <a:cxnLst/>
              <a:rect l="l" t="t" r="r" b="b"/>
              <a:pathLst>
                <a:path w="3146" h="2802" extrusionOk="0">
                  <a:moveTo>
                    <a:pt x="1066" y="266"/>
                  </a:moveTo>
                  <a:cubicBezTo>
                    <a:pt x="1118" y="266"/>
                    <a:pt x="1171" y="281"/>
                    <a:pt x="1219" y="309"/>
                  </a:cubicBezTo>
                  <a:lnTo>
                    <a:pt x="2667" y="1212"/>
                  </a:lnTo>
                  <a:cubicBezTo>
                    <a:pt x="2803" y="1297"/>
                    <a:pt x="2846" y="1474"/>
                    <a:pt x="2761" y="1612"/>
                  </a:cubicBezTo>
                  <a:lnTo>
                    <a:pt x="2268" y="2401"/>
                  </a:lnTo>
                  <a:cubicBezTo>
                    <a:pt x="2214" y="2489"/>
                    <a:pt x="2118" y="2538"/>
                    <a:pt x="2022" y="2538"/>
                  </a:cubicBezTo>
                  <a:cubicBezTo>
                    <a:pt x="1970" y="2538"/>
                    <a:pt x="1917" y="2524"/>
                    <a:pt x="1869" y="2495"/>
                  </a:cubicBezTo>
                  <a:lnTo>
                    <a:pt x="421" y="1593"/>
                  </a:lnTo>
                  <a:cubicBezTo>
                    <a:pt x="285" y="1506"/>
                    <a:pt x="242" y="1329"/>
                    <a:pt x="327" y="1193"/>
                  </a:cubicBezTo>
                  <a:lnTo>
                    <a:pt x="820" y="403"/>
                  </a:lnTo>
                  <a:cubicBezTo>
                    <a:pt x="874" y="315"/>
                    <a:pt x="970" y="266"/>
                    <a:pt x="1066" y="266"/>
                  </a:cubicBezTo>
                  <a:close/>
                  <a:moveTo>
                    <a:pt x="1066" y="1"/>
                  </a:moveTo>
                  <a:cubicBezTo>
                    <a:pt x="873" y="1"/>
                    <a:pt x="698" y="98"/>
                    <a:pt x="596" y="263"/>
                  </a:cubicBezTo>
                  <a:lnTo>
                    <a:pt x="103" y="1053"/>
                  </a:lnTo>
                  <a:cubicBezTo>
                    <a:pt x="24" y="1180"/>
                    <a:pt x="1" y="1327"/>
                    <a:pt x="34" y="1472"/>
                  </a:cubicBezTo>
                  <a:cubicBezTo>
                    <a:pt x="69" y="1616"/>
                    <a:pt x="155" y="1738"/>
                    <a:pt x="282" y="1816"/>
                  </a:cubicBezTo>
                  <a:lnTo>
                    <a:pt x="1730" y="2718"/>
                  </a:lnTo>
                  <a:cubicBezTo>
                    <a:pt x="1817" y="2772"/>
                    <a:pt x="1918" y="2801"/>
                    <a:pt x="2022" y="2801"/>
                  </a:cubicBezTo>
                  <a:cubicBezTo>
                    <a:pt x="2215" y="2801"/>
                    <a:pt x="2390" y="2704"/>
                    <a:pt x="2493" y="2539"/>
                  </a:cubicBezTo>
                  <a:lnTo>
                    <a:pt x="2985" y="1750"/>
                  </a:lnTo>
                  <a:cubicBezTo>
                    <a:pt x="3146" y="1490"/>
                    <a:pt x="3067" y="1147"/>
                    <a:pt x="2806" y="986"/>
                  </a:cubicBezTo>
                  <a:lnTo>
                    <a:pt x="1358" y="85"/>
                  </a:lnTo>
                  <a:cubicBezTo>
                    <a:pt x="1271" y="30"/>
                    <a:pt x="1170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89" name="Google Shape;2289;p37"/>
            <p:cNvSpPr/>
            <p:nvPr/>
          </p:nvSpPr>
          <p:spPr>
            <a:xfrm>
              <a:off x="7118720" y="4036340"/>
              <a:ext cx="32750" cy="29294"/>
            </a:xfrm>
            <a:custGeom>
              <a:avLst/>
              <a:gdLst/>
              <a:ahLst/>
              <a:cxnLst/>
              <a:rect l="l" t="t" r="r" b="b"/>
              <a:pathLst>
                <a:path w="995" h="890" extrusionOk="0">
                  <a:moveTo>
                    <a:pt x="505" y="1"/>
                  </a:moveTo>
                  <a:lnTo>
                    <a:pt x="504" y="2"/>
                  </a:lnTo>
                  <a:cubicBezTo>
                    <a:pt x="474" y="45"/>
                    <a:pt x="439" y="106"/>
                    <a:pt x="403" y="152"/>
                  </a:cubicBezTo>
                  <a:lnTo>
                    <a:pt x="405" y="154"/>
                  </a:lnTo>
                  <a:cubicBezTo>
                    <a:pt x="484" y="198"/>
                    <a:pt x="604" y="283"/>
                    <a:pt x="686" y="342"/>
                  </a:cubicBezTo>
                  <a:cubicBezTo>
                    <a:pt x="469" y="490"/>
                    <a:pt x="240" y="627"/>
                    <a:pt x="1" y="783"/>
                  </a:cubicBezTo>
                  <a:cubicBezTo>
                    <a:pt x="38" y="822"/>
                    <a:pt x="127" y="861"/>
                    <a:pt x="173" y="889"/>
                  </a:cubicBezTo>
                  <a:cubicBezTo>
                    <a:pt x="413" y="742"/>
                    <a:pt x="676" y="618"/>
                    <a:pt x="896" y="466"/>
                  </a:cubicBezTo>
                  <a:cubicBezTo>
                    <a:pt x="931" y="407"/>
                    <a:pt x="952" y="365"/>
                    <a:pt x="993" y="309"/>
                  </a:cubicBezTo>
                  <a:lnTo>
                    <a:pt x="994" y="308"/>
                  </a:lnTo>
                  <a:cubicBezTo>
                    <a:pt x="856" y="202"/>
                    <a:pt x="664" y="95"/>
                    <a:pt x="5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90" name="Google Shape;2290;p37"/>
            <p:cNvSpPr/>
            <p:nvPr/>
          </p:nvSpPr>
          <p:spPr>
            <a:xfrm>
              <a:off x="7122900" y="3945429"/>
              <a:ext cx="101609" cy="92228"/>
            </a:xfrm>
            <a:custGeom>
              <a:avLst/>
              <a:gdLst/>
              <a:ahLst/>
              <a:cxnLst/>
              <a:rect l="l" t="t" r="r" b="b"/>
              <a:pathLst>
                <a:path w="3087" h="2802" extrusionOk="0">
                  <a:moveTo>
                    <a:pt x="1067" y="264"/>
                  </a:moveTo>
                  <a:cubicBezTo>
                    <a:pt x="1118" y="264"/>
                    <a:pt x="1172" y="278"/>
                    <a:pt x="1219" y="307"/>
                  </a:cubicBezTo>
                  <a:lnTo>
                    <a:pt x="2668" y="1209"/>
                  </a:lnTo>
                  <a:cubicBezTo>
                    <a:pt x="2804" y="1294"/>
                    <a:pt x="2845" y="1472"/>
                    <a:pt x="2761" y="1608"/>
                  </a:cubicBezTo>
                  <a:lnTo>
                    <a:pt x="2270" y="2398"/>
                  </a:lnTo>
                  <a:cubicBezTo>
                    <a:pt x="2213" y="2487"/>
                    <a:pt x="2118" y="2535"/>
                    <a:pt x="2022" y="2535"/>
                  </a:cubicBezTo>
                  <a:cubicBezTo>
                    <a:pt x="1969" y="2535"/>
                    <a:pt x="1916" y="2520"/>
                    <a:pt x="1868" y="2491"/>
                  </a:cubicBezTo>
                  <a:lnTo>
                    <a:pt x="420" y="1589"/>
                  </a:lnTo>
                  <a:cubicBezTo>
                    <a:pt x="323" y="1529"/>
                    <a:pt x="275" y="1419"/>
                    <a:pt x="286" y="1312"/>
                  </a:cubicBezTo>
                  <a:cubicBezTo>
                    <a:pt x="292" y="1270"/>
                    <a:pt x="304" y="1230"/>
                    <a:pt x="329" y="1190"/>
                  </a:cubicBezTo>
                  <a:lnTo>
                    <a:pt x="820" y="401"/>
                  </a:lnTo>
                  <a:cubicBezTo>
                    <a:pt x="876" y="312"/>
                    <a:pt x="972" y="264"/>
                    <a:pt x="1067" y="264"/>
                  </a:cubicBezTo>
                  <a:close/>
                  <a:moveTo>
                    <a:pt x="1067" y="1"/>
                  </a:moveTo>
                  <a:cubicBezTo>
                    <a:pt x="874" y="1"/>
                    <a:pt x="698" y="98"/>
                    <a:pt x="596" y="261"/>
                  </a:cubicBezTo>
                  <a:lnTo>
                    <a:pt x="104" y="1051"/>
                  </a:lnTo>
                  <a:cubicBezTo>
                    <a:pt x="60" y="1123"/>
                    <a:pt x="32" y="1201"/>
                    <a:pt x="25" y="1285"/>
                  </a:cubicBezTo>
                  <a:cubicBezTo>
                    <a:pt x="0" y="1493"/>
                    <a:pt x="100" y="1703"/>
                    <a:pt x="281" y="1816"/>
                  </a:cubicBezTo>
                  <a:lnTo>
                    <a:pt x="1729" y="2717"/>
                  </a:lnTo>
                  <a:cubicBezTo>
                    <a:pt x="1817" y="2772"/>
                    <a:pt x="1918" y="2801"/>
                    <a:pt x="2022" y="2801"/>
                  </a:cubicBezTo>
                  <a:cubicBezTo>
                    <a:pt x="2214" y="2801"/>
                    <a:pt x="2391" y="2702"/>
                    <a:pt x="2493" y="2539"/>
                  </a:cubicBezTo>
                  <a:lnTo>
                    <a:pt x="2984" y="1749"/>
                  </a:lnTo>
                  <a:cubicBezTo>
                    <a:pt x="3063" y="1624"/>
                    <a:pt x="3087" y="1475"/>
                    <a:pt x="3054" y="1330"/>
                  </a:cubicBezTo>
                  <a:cubicBezTo>
                    <a:pt x="3021" y="1186"/>
                    <a:pt x="2932" y="1064"/>
                    <a:pt x="2808" y="986"/>
                  </a:cubicBezTo>
                  <a:lnTo>
                    <a:pt x="1360" y="84"/>
                  </a:lnTo>
                  <a:cubicBezTo>
                    <a:pt x="1272" y="29"/>
                    <a:pt x="1170" y="1"/>
                    <a:pt x="10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91" name="Google Shape;2291;p37"/>
            <p:cNvSpPr/>
            <p:nvPr/>
          </p:nvSpPr>
          <p:spPr>
            <a:xfrm>
              <a:off x="7148080" y="3966166"/>
              <a:ext cx="31598" cy="37095"/>
            </a:xfrm>
            <a:custGeom>
              <a:avLst/>
              <a:gdLst/>
              <a:ahLst/>
              <a:cxnLst/>
              <a:rect l="l" t="t" r="r" b="b"/>
              <a:pathLst>
                <a:path w="960" h="1127" extrusionOk="0">
                  <a:moveTo>
                    <a:pt x="548" y="261"/>
                  </a:moveTo>
                  <a:cubicBezTo>
                    <a:pt x="614" y="273"/>
                    <a:pt x="673" y="302"/>
                    <a:pt x="686" y="353"/>
                  </a:cubicBezTo>
                  <a:cubicBezTo>
                    <a:pt x="705" y="404"/>
                    <a:pt x="659" y="479"/>
                    <a:pt x="604" y="479"/>
                  </a:cubicBezTo>
                  <a:cubicBezTo>
                    <a:pt x="596" y="479"/>
                    <a:pt x="589" y="478"/>
                    <a:pt x="581" y="475"/>
                  </a:cubicBezTo>
                  <a:cubicBezTo>
                    <a:pt x="542" y="458"/>
                    <a:pt x="500" y="430"/>
                    <a:pt x="467" y="405"/>
                  </a:cubicBezTo>
                  <a:lnTo>
                    <a:pt x="465" y="404"/>
                  </a:lnTo>
                  <a:cubicBezTo>
                    <a:pt x="483" y="367"/>
                    <a:pt x="528" y="303"/>
                    <a:pt x="548" y="261"/>
                  </a:cubicBezTo>
                  <a:close/>
                  <a:moveTo>
                    <a:pt x="0" y="793"/>
                  </a:moveTo>
                  <a:lnTo>
                    <a:pt x="0" y="793"/>
                  </a:lnTo>
                  <a:cubicBezTo>
                    <a:pt x="0" y="793"/>
                    <a:pt x="0" y="793"/>
                    <a:pt x="0" y="793"/>
                  </a:cubicBezTo>
                  <a:lnTo>
                    <a:pt x="0" y="793"/>
                  </a:lnTo>
                  <a:cubicBezTo>
                    <a:pt x="0" y="793"/>
                    <a:pt x="0" y="793"/>
                    <a:pt x="0" y="793"/>
                  </a:cubicBezTo>
                  <a:close/>
                  <a:moveTo>
                    <a:pt x="483" y="1"/>
                  </a:moveTo>
                  <a:cubicBezTo>
                    <a:pt x="447" y="83"/>
                    <a:pt x="13" y="793"/>
                    <a:pt x="0" y="793"/>
                  </a:cubicBezTo>
                  <a:cubicBezTo>
                    <a:pt x="0" y="793"/>
                    <a:pt x="0" y="793"/>
                    <a:pt x="0" y="793"/>
                  </a:cubicBezTo>
                  <a:lnTo>
                    <a:pt x="0" y="793"/>
                  </a:lnTo>
                  <a:cubicBezTo>
                    <a:pt x="18" y="799"/>
                    <a:pt x="140" y="893"/>
                    <a:pt x="203" y="904"/>
                  </a:cubicBezTo>
                  <a:cubicBezTo>
                    <a:pt x="235" y="844"/>
                    <a:pt x="318" y="687"/>
                    <a:pt x="368" y="626"/>
                  </a:cubicBezTo>
                  <a:lnTo>
                    <a:pt x="368" y="632"/>
                  </a:lnTo>
                  <a:cubicBezTo>
                    <a:pt x="383" y="750"/>
                    <a:pt x="362" y="925"/>
                    <a:pt x="348" y="1011"/>
                  </a:cubicBezTo>
                  <a:lnTo>
                    <a:pt x="350" y="1011"/>
                  </a:lnTo>
                  <a:cubicBezTo>
                    <a:pt x="415" y="1058"/>
                    <a:pt x="485" y="1092"/>
                    <a:pt x="538" y="1126"/>
                  </a:cubicBezTo>
                  <a:lnTo>
                    <a:pt x="537" y="1124"/>
                  </a:lnTo>
                  <a:cubicBezTo>
                    <a:pt x="569" y="973"/>
                    <a:pt x="543" y="810"/>
                    <a:pt x="549" y="659"/>
                  </a:cubicBezTo>
                  <a:lnTo>
                    <a:pt x="550" y="658"/>
                  </a:lnTo>
                  <a:lnTo>
                    <a:pt x="552" y="659"/>
                  </a:lnTo>
                  <a:lnTo>
                    <a:pt x="555" y="661"/>
                  </a:lnTo>
                  <a:cubicBezTo>
                    <a:pt x="589" y="679"/>
                    <a:pt x="621" y="687"/>
                    <a:pt x="653" y="687"/>
                  </a:cubicBezTo>
                  <a:cubicBezTo>
                    <a:pt x="692" y="687"/>
                    <a:pt x="729" y="675"/>
                    <a:pt x="763" y="655"/>
                  </a:cubicBezTo>
                  <a:cubicBezTo>
                    <a:pt x="954" y="557"/>
                    <a:pt x="960" y="291"/>
                    <a:pt x="788" y="170"/>
                  </a:cubicBezTo>
                  <a:cubicBezTo>
                    <a:pt x="687" y="89"/>
                    <a:pt x="575" y="41"/>
                    <a:pt x="4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92" name="Google Shape;2292;p37"/>
            <p:cNvSpPr/>
            <p:nvPr/>
          </p:nvSpPr>
          <p:spPr>
            <a:xfrm>
              <a:off x="7169047" y="3979825"/>
              <a:ext cx="31434" cy="35153"/>
            </a:xfrm>
            <a:custGeom>
              <a:avLst/>
              <a:gdLst/>
              <a:ahLst/>
              <a:cxnLst/>
              <a:rect l="l" t="t" r="r" b="b"/>
              <a:pathLst>
                <a:path w="955" h="1068" extrusionOk="0">
                  <a:moveTo>
                    <a:pt x="477" y="1"/>
                  </a:moveTo>
                  <a:cubicBezTo>
                    <a:pt x="92" y="610"/>
                    <a:pt x="7" y="748"/>
                    <a:pt x="0" y="771"/>
                  </a:cubicBezTo>
                  <a:cubicBezTo>
                    <a:pt x="1" y="776"/>
                    <a:pt x="3" y="777"/>
                    <a:pt x="4" y="778"/>
                  </a:cubicBezTo>
                  <a:cubicBezTo>
                    <a:pt x="51" y="809"/>
                    <a:pt x="110" y="852"/>
                    <a:pt x="163" y="873"/>
                  </a:cubicBezTo>
                  <a:cubicBezTo>
                    <a:pt x="242" y="728"/>
                    <a:pt x="326" y="576"/>
                    <a:pt x="426" y="443"/>
                  </a:cubicBezTo>
                  <a:cubicBezTo>
                    <a:pt x="426" y="443"/>
                    <a:pt x="426" y="443"/>
                    <a:pt x="426" y="443"/>
                  </a:cubicBezTo>
                  <a:lnTo>
                    <a:pt x="426" y="443"/>
                  </a:lnTo>
                  <a:cubicBezTo>
                    <a:pt x="428" y="443"/>
                    <a:pt x="376" y="628"/>
                    <a:pt x="397" y="644"/>
                  </a:cubicBezTo>
                  <a:cubicBezTo>
                    <a:pt x="398" y="645"/>
                    <a:pt x="398" y="645"/>
                    <a:pt x="399" y="645"/>
                  </a:cubicBezTo>
                  <a:cubicBezTo>
                    <a:pt x="419" y="645"/>
                    <a:pt x="535" y="541"/>
                    <a:pt x="571" y="525"/>
                  </a:cubicBezTo>
                  <a:lnTo>
                    <a:pt x="571" y="525"/>
                  </a:lnTo>
                  <a:cubicBezTo>
                    <a:pt x="507" y="660"/>
                    <a:pt x="387" y="841"/>
                    <a:pt x="312" y="973"/>
                  </a:cubicBezTo>
                  <a:cubicBezTo>
                    <a:pt x="348" y="995"/>
                    <a:pt x="419" y="1033"/>
                    <a:pt x="460" y="1068"/>
                  </a:cubicBezTo>
                  <a:lnTo>
                    <a:pt x="688" y="709"/>
                  </a:lnTo>
                  <a:cubicBezTo>
                    <a:pt x="785" y="570"/>
                    <a:pt x="859" y="424"/>
                    <a:pt x="955" y="282"/>
                  </a:cubicBezTo>
                  <a:cubicBezTo>
                    <a:pt x="907" y="254"/>
                    <a:pt x="805" y="201"/>
                    <a:pt x="785" y="182"/>
                  </a:cubicBezTo>
                  <a:cubicBezTo>
                    <a:pt x="737" y="201"/>
                    <a:pt x="623" y="318"/>
                    <a:pt x="610" y="318"/>
                  </a:cubicBezTo>
                  <a:cubicBezTo>
                    <a:pt x="610" y="318"/>
                    <a:pt x="609" y="318"/>
                    <a:pt x="609" y="318"/>
                  </a:cubicBezTo>
                  <a:cubicBezTo>
                    <a:pt x="607" y="315"/>
                    <a:pt x="605" y="313"/>
                    <a:pt x="604" y="309"/>
                  </a:cubicBezTo>
                  <a:cubicBezTo>
                    <a:pt x="602" y="260"/>
                    <a:pt x="644" y="142"/>
                    <a:pt x="636" y="92"/>
                  </a:cubicBezTo>
                  <a:lnTo>
                    <a:pt x="635" y="91"/>
                  </a:lnTo>
                  <a:cubicBezTo>
                    <a:pt x="582" y="63"/>
                    <a:pt x="525" y="14"/>
                    <a:pt x="4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93" name="Google Shape;2293;p37"/>
            <p:cNvSpPr/>
            <p:nvPr/>
          </p:nvSpPr>
          <p:spPr>
            <a:xfrm>
              <a:off x="7053383" y="4256639"/>
              <a:ext cx="105460" cy="92261"/>
            </a:xfrm>
            <a:custGeom>
              <a:avLst/>
              <a:gdLst/>
              <a:ahLst/>
              <a:cxnLst/>
              <a:rect l="l" t="t" r="r" b="b"/>
              <a:pathLst>
                <a:path w="3204" h="2803" extrusionOk="0">
                  <a:moveTo>
                    <a:pt x="1124" y="265"/>
                  </a:moveTo>
                  <a:cubicBezTo>
                    <a:pt x="1176" y="265"/>
                    <a:pt x="1229" y="279"/>
                    <a:pt x="1277" y="308"/>
                  </a:cubicBezTo>
                  <a:lnTo>
                    <a:pt x="2725" y="1210"/>
                  </a:lnTo>
                  <a:cubicBezTo>
                    <a:pt x="2861" y="1295"/>
                    <a:pt x="2904" y="1474"/>
                    <a:pt x="2819" y="1611"/>
                  </a:cubicBezTo>
                  <a:lnTo>
                    <a:pt x="2326" y="2400"/>
                  </a:lnTo>
                  <a:cubicBezTo>
                    <a:pt x="2272" y="2488"/>
                    <a:pt x="2176" y="2537"/>
                    <a:pt x="2080" y="2537"/>
                  </a:cubicBezTo>
                  <a:cubicBezTo>
                    <a:pt x="2028" y="2537"/>
                    <a:pt x="1975" y="2522"/>
                    <a:pt x="1927" y="2494"/>
                  </a:cubicBezTo>
                  <a:lnTo>
                    <a:pt x="479" y="1592"/>
                  </a:lnTo>
                  <a:cubicBezTo>
                    <a:pt x="344" y="1506"/>
                    <a:pt x="301" y="1329"/>
                    <a:pt x="386" y="1191"/>
                  </a:cubicBezTo>
                  <a:lnTo>
                    <a:pt x="878" y="401"/>
                  </a:lnTo>
                  <a:cubicBezTo>
                    <a:pt x="932" y="314"/>
                    <a:pt x="1028" y="265"/>
                    <a:pt x="1124" y="265"/>
                  </a:cubicBezTo>
                  <a:close/>
                  <a:moveTo>
                    <a:pt x="1124" y="1"/>
                  </a:moveTo>
                  <a:cubicBezTo>
                    <a:pt x="931" y="1"/>
                    <a:pt x="756" y="98"/>
                    <a:pt x="653" y="263"/>
                  </a:cubicBezTo>
                  <a:lnTo>
                    <a:pt x="161" y="1053"/>
                  </a:lnTo>
                  <a:cubicBezTo>
                    <a:pt x="0" y="1313"/>
                    <a:pt x="79" y="1655"/>
                    <a:pt x="340" y="1816"/>
                  </a:cubicBezTo>
                  <a:lnTo>
                    <a:pt x="1788" y="2718"/>
                  </a:lnTo>
                  <a:cubicBezTo>
                    <a:pt x="1876" y="2772"/>
                    <a:pt x="1977" y="2802"/>
                    <a:pt x="2080" y="2802"/>
                  </a:cubicBezTo>
                  <a:cubicBezTo>
                    <a:pt x="2273" y="2802"/>
                    <a:pt x="2448" y="2704"/>
                    <a:pt x="2552" y="2539"/>
                  </a:cubicBezTo>
                  <a:lnTo>
                    <a:pt x="3043" y="1750"/>
                  </a:lnTo>
                  <a:cubicBezTo>
                    <a:pt x="3204" y="1490"/>
                    <a:pt x="3124" y="1148"/>
                    <a:pt x="2865" y="986"/>
                  </a:cubicBezTo>
                  <a:lnTo>
                    <a:pt x="1416" y="85"/>
                  </a:lnTo>
                  <a:cubicBezTo>
                    <a:pt x="1329" y="31"/>
                    <a:pt x="1228" y="1"/>
                    <a:pt x="1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94" name="Google Shape;2294;p37"/>
            <p:cNvSpPr/>
            <p:nvPr/>
          </p:nvSpPr>
          <p:spPr>
            <a:xfrm>
              <a:off x="7097983" y="4287250"/>
              <a:ext cx="22316" cy="30381"/>
            </a:xfrm>
            <a:custGeom>
              <a:avLst/>
              <a:gdLst/>
              <a:ahLst/>
              <a:cxnLst/>
              <a:rect l="l" t="t" r="r" b="b"/>
              <a:pathLst>
                <a:path w="678" h="923" extrusionOk="0">
                  <a:moveTo>
                    <a:pt x="459" y="1"/>
                  </a:moveTo>
                  <a:cubicBezTo>
                    <a:pt x="444" y="4"/>
                    <a:pt x="203" y="119"/>
                    <a:pt x="167" y="167"/>
                  </a:cubicBezTo>
                  <a:cubicBezTo>
                    <a:pt x="159" y="181"/>
                    <a:pt x="263" y="285"/>
                    <a:pt x="277" y="293"/>
                  </a:cubicBezTo>
                  <a:cubicBezTo>
                    <a:pt x="280" y="295"/>
                    <a:pt x="284" y="296"/>
                    <a:pt x="287" y="296"/>
                  </a:cubicBezTo>
                  <a:cubicBezTo>
                    <a:pt x="311" y="296"/>
                    <a:pt x="345" y="260"/>
                    <a:pt x="360" y="260"/>
                  </a:cubicBezTo>
                  <a:cubicBezTo>
                    <a:pt x="362" y="260"/>
                    <a:pt x="363" y="260"/>
                    <a:pt x="365" y="261"/>
                  </a:cubicBezTo>
                  <a:cubicBezTo>
                    <a:pt x="361" y="269"/>
                    <a:pt x="358" y="274"/>
                    <a:pt x="353" y="283"/>
                  </a:cubicBezTo>
                  <a:cubicBezTo>
                    <a:pt x="262" y="427"/>
                    <a:pt x="160" y="561"/>
                    <a:pt x="70" y="707"/>
                  </a:cubicBezTo>
                  <a:lnTo>
                    <a:pt x="2" y="816"/>
                  </a:lnTo>
                  <a:lnTo>
                    <a:pt x="1" y="817"/>
                  </a:lnTo>
                  <a:cubicBezTo>
                    <a:pt x="28" y="840"/>
                    <a:pt x="70" y="870"/>
                    <a:pt x="106" y="895"/>
                  </a:cubicBezTo>
                  <a:cubicBezTo>
                    <a:pt x="127" y="907"/>
                    <a:pt x="156" y="923"/>
                    <a:pt x="173" y="923"/>
                  </a:cubicBezTo>
                  <a:cubicBezTo>
                    <a:pt x="179" y="923"/>
                    <a:pt x="184" y="921"/>
                    <a:pt x="187" y="917"/>
                  </a:cubicBezTo>
                  <a:cubicBezTo>
                    <a:pt x="202" y="890"/>
                    <a:pt x="219" y="864"/>
                    <a:pt x="235" y="837"/>
                  </a:cubicBezTo>
                  <a:cubicBezTo>
                    <a:pt x="342" y="665"/>
                    <a:pt x="458" y="506"/>
                    <a:pt x="566" y="333"/>
                  </a:cubicBezTo>
                  <a:cubicBezTo>
                    <a:pt x="606" y="269"/>
                    <a:pt x="643" y="207"/>
                    <a:pt x="677" y="140"/>
                  </a:cubicBezTo>
                  <a:cubicBezTo>
                    <a:pt x="639" y="111"/>
                    <a:pt x="602" y="87"/>
                    <a:pt x="561" y="61"/>
                  </a:cubicBezTo>
                  <a:cubicBezTo>
                    <a:pt x="528" y="40"/>
                    <a:pt x="495" y="21"/>
                    <a:pt x="4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95" name="Google Shape;2295;p37"/>
            <p:cNvSpPr/>
            <p:nvPr/>
          </p:nvSpPr>
          <p:spPr>
            <a:xfrm>
              <a:off x="7094988" y="4192949"/>
              <a:ext cx="103551" cy="92228"/>
            </a:xfrm>
            <a:custGeom>
              <a:avLst/>
              <a:gdLst/>
              <a:ahLst/>
              <a:cxnLst/>
              <a:rect l="l" t="t" r="r" b="b"/>
              <a:pathLst>
                <a:path w="3146" h="2802" extrusionOk="0">
                  <a:moveTo>
                    <a:pt x="1065" y="266"/>
                  </a:moveTo>
                  <a:cubicBezTo>
                    <a:pt x="1117" y="266"/>
                    <a:pt x="1171" y="280"/>
                    <a:pt x="1218" y="309"/>
                  </a:cubicBezTo>
                  <a:lnTo>
                    <a:pt x="2666" y="1211"/>
                  </a:lnTo>
                  <a:cubicBezTo>
                    <a:pt x="2802" y="1296"/>
                    <a:pt x="2844" y="1474"/>
                    <a:pt x="2759" y="1611"/>
                  </a:cubicBezTo>
                  <a:lnTo>
                    <a:pt x="2267" y="2402"/>
                  </a:lnTo>
                  <a:cubicBezTo>
                    <a:pt x="2213" y="2489"/>
                    <a:pt x="2117" y="2538"/>
                    <a:pt x="2022" y="2538"/>
                  </a:cubicBezTo>
                  <a:cubicBezTo>
                    <a:pt x="1970" y="2538"/>
                    <a:pt x="1916" y="2523"/>
                    <a:pt x="1868" y="2494"/>
                  </a:cubicBezTo>
                  <a:lnTo>
                    <a:pt x="420" y="1593"/>
                  </a:lnTo>
                  <a:cubicBezTo>
                    <a:pt x="284" y="1508"/>
                    <a:pt x="242" y="1329"/>
                    <a:pt x="327" y="1192"/>
                  </a:cubicBezTo>
                  <a:lnTo>
                    <a:pt x="819" y="403"/>
                  </a:lnTo>
                  <a:cubicBezTo>
                    <a:pt x="874" y="314"/>
                    <a:pt x="969" y="266"/>
                    <a:pt x="1065" y="266"/>
                  </a:cubicBezTo>
                  <a:close/>
                  <a:moveTo>
                    <a:pt x="1065" y="1"/>
                  </a:moveTo>
                  <a:cubicBezTo>
                    <a:pt x="873" y="3"/>
                    <a:pt x="695" y="100"/>
                    <a:pt x="594" y="263"/>
                  </a:cubicBezTo>
                  <a:lnTo>
                    <a:pt x="102" y="1053"/>
                  </a:lnTo>
                  <a:cubicBezTo>
                    <a:pt x="24" y="1179"/>
                    <a:pt x="0" y="1327"/>
                    <a:pt x="33" y="1472"/>
                  </a:cubicBezTo>
                  <a:cubicBezTo>
                    <a:pt x="66" y="1617"/>
                    <a:pt x="154" y="1739"/>
                    <a:pt x="280" y="1817"/>
                  </a:cubicBezTo>
                  <a:lnTo>
                    <a:pt x="1729" y="2718"/>
                  </a:lnTo>
                  <a:cubicBezTo>
                    <a:pt x="1816" y="2772"/>
                    <a:pt x="1917" y="2802"/>
                    <a:pt x="2022" y="2802"/>
                  </a:cubicBezTo>
                  <a:cubicBezTo>
                    <a:pt x="2214" y="2802"/>
                    <a:pt x="2390" y="2705"/>
                    <a:pt x="2492" y="2539"/>
                  </a:cubicBezTo>
                  <a:lnTo>
                    <a:pt x="2985" y="1750"/>
                  </a:lnTo>
                  <a:cubicBezTo>
                    <a:pt x="3145" y="1490"/>
                    <a:pt x="3066" y="1148"/>
                    <a:pt x="2806" y="986"/>
                  </a:cubicBezTo>
                  <a:lnTo>
                    <a:pt x="1358" y="85"/>
                  </a:lnTo>
                  <a:cubicBezTo>
                    <a:pt x="1269" y="30"/>
                    <a:pt x="116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96" name="Google Shape;2296;p37"/>
            <p:cNvSpPr/>
            <p:nvPr/>
          </p:nvSpPr>
          <p:spPr>
            <a:xfrm>
              <a:off x="7130174" y="4223099"/>
              <a:ext cx="30249" cy="32882"/>
            </a:xfrm>
            <a:custGeom>
              <a:avLst/>
              <a:gdLst/>
              <a:ahLst/>
              <a:cxnLst/>
              <a:rect l="l" t="t" r="r" b="b"/>
              <a:pathLst>
                <a:path w="919" h="999" extrusionOk="0">
                  <a:moveTo>
                    <a:pt x="573" y="0"/>
                  </a:moveTo>
                  <a:cubicBezTo>
                    <a:pt x="554" y="0"/>
                    <a:pt x="536" y="3"/>
                    <a:pt x="520" y="9"/>
                  </a:cubicBezTo>
                  <a:cubicBezTo>
                    <a:pt x="426" y="37"/>
                    <a:pt x="348" y="120"/>
                    <a:pt x="302" y="234"/>
                  </a:cubicBezTo>
                  <a:lnTo>
                    <a:pt x="300" y="237"/>
                  </a:lnTo>
                  <a:lnTo>
                    <a:pt x="302" y="238"/>
                  </a:lnTo>
                  <a:cubicBezTo>
                    <a:pt x="349" y="275"/>
                    <a:pt x="399" y="302"/>
                    <a:pt x="472" y="337"/>
                  </a:cubicBezTo>
                  <a:lnTo>
                    <a:pt x="474" y="338"/>
                  </a:lnTo>
                  <a:lnTo>
                    <a:pt x="475" y="335"/>
                  </a:lnTo>
                  <a:cubicBezTo>
                    <a:pt x="504" y="295"/>
                    <a:pt x="547" y="237"/>
                    <a:pt x="599" y="237"/>
                  </a:cubicBezTo>
                  <a:cubicBezTo>
                    <a:pt x="613" y="237"/>
                    <a:pt x="628" y="242"/>
                    <a:pt x="644" y="252"/>
                  </a:cubicBezTo>
                  <a:cubicBezTo>
                    <a:pt x="708" y="303"/>
                    <a:pt x="647" y="423"/>
                    <a:pt x="562" y="424"/>
                  </a:cubicBezTo>
                  <a:cubicBezTo>
                    <a:pt x="532" y="428"/>
                    <a:pt x="503" y="429"/>
                    <a:pt x="474" y="429"/>
                  </a:cubicBezTo>
                  <a:cubicBezTo>
                    <a:pt x="440" y="429"/>
                    <a:pt x="407" y="428"/>
                    <a:pt x="373" y="428"/>
                  </a:cubicBezTo>
                  <a:cubicBezTo>
                    <a:pt x="322" y="428"/>
                    <a:pt x="270" y="431"/>
                    <a:pt x="215" y="446"/>
                  </a:cubicBezTo>
                  <a:cubicBezTo>
                    <a:pt x="119" y="496"/>
                    <a:pt x="75" y="606"/>
                    <a:pt x="2" y="702"/>
                  </a:cubicBezTo>
                  <a:cubicBezTo>
                    <a:pt x="0" y="704"/>
                    <a:pt x="0" y="705"/>
                    <a:pt x="0" y="706"/>
                  </a:cubicBezTo>
                  <a:lnTo>
                    <a:pt x="50" y="738"/>
                  </a:lnTo>
                  <a:lnTo>
                    <a:pt x="481" y="997"/>
                  </a:lnTo>
                  <a:cubicBezTo>
                    <a:pt x="483" y="998"/>
                    <a:pt x="484" y="998"/>
                    <a:pt x="485" y="998"/>
                  </a:cubicBezTo>
                  <a:cubicBezTo>
                    <a:pt x="486" y="998"/>
                    <a:pt x="486" y="998"/>
                    <a:pt x="487" y="998"/>
                  </a:cubicBezTo>
                  <a:cubicBezTo>
                    <a:pt x="493" y="977"/>
                    <a:pt x="506" y="962"/>
                    <a:pt x="514" y="947"/>
                  </a:cubicBezTo>
                  <a:cubicBezTo>
                    <a:pt x="539" y="911"/>
                    <a:pt x="568" y="872"/>
                    <a:pt x="575" y="834"/>
                  </a:cubicBezTo>
                  <a:cubicBezTo>
                    <a:pt x="476" y="773"/>
                    <a:pt x="392" y="728"/>
                    <a:pt x="295" y="662"/>
                  </a:cubicBezTo>
                  <a:cubicBezTo>
                    <a:pt x="286" y="649"/>
                    <a:pt x="333" y="616"/>
                    <a:pt x="348" y="605"/>
                  </a:cubicBezTo>
                  <a:cubicBezTo>
                    <a:pt x="376" y="596"/>
                    <a:pt x="404" y="593"/>
                    <a:pt x="434" y="593"/>
                  </a:cubicBezTo>
                  <a:cubicBezTo>
                    <a:pt x="495" y="593"/>
                    <a:pt x="559" y="605"/>
                    <a:pt x="620" y="605"/>
                  </a:cubicBezTo>
                  <a:cubicBezTo>
                    <a:pt x="689" y="605"/>
                    <a:pt x="754" y="589"/>
                    <a:pt x="805" y="521"/>
                  </a:cubicBezTo>
                  <a:cubicBezTo>
                    <a:pt x="825" y="492"/>
                    <a:pt x="847" y="451"/>
                    <a:pt x="865" y="419"/>
                  </a:cubicBezTo>
                  <a:cubicBezTo>
                    <a:pt x="908" y="333"/>
                    <a:pt x="919" y="239"/>
                    <a:pt x="873" y="162"/>
                  </a:cubicBezTo>
                  <a:cubicBezTo>
                    <a:pt x="820" y="91"/>
                    <a:pt x="681" y="0"/>
                    <a:pt x="5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97" name="Google Shape;2297;p37"/>
            <p:cNvSpPr/>
            <p:nvPr/>
          </p:nvSpPr>
          <p:spPr>
            <a:xfrm>
              <a:off x="7132643" y="4129325"/>
              <a:ext cx="105493" cy="92195"/>
            </a:xfrm>
            <a:custGeom>
              <a:avLst/>
              <a:gdLst/>
              <a:ahLst/>
              <a:cxnLst/>
              <a:rect l="l" t="t" r="r" b="b"/>
              <a:pathLst>
                <a:path w="3205" h="2801" extrusionOk="0">
                  <a:moveTo>
                    <a:pt x="1124" y="265"/>
                  </a:moveTo>
                  <a:cubicBezTo>
                    <a:pt x="1177" y="265"/>
                    <a:pt x="1230" y="279"/>
                    <a:pt x="1278" y="309"/>
                  </a:cubicBezTo>
                  <a:lnTo>
                    <a:pt x="2726" y="1210"/>
                  </a:lnTo>
                  <a:cubicBezTo>
                    <a:pt x="2862" y="1295"/>
                    <a:pt x="2904" y="1474"/>
                    <a:pt x="2819" y="1611"/>
                  </a:cubicBezTo>
                  <a:lnTo>
                    <a:pt x="2327" y="2401"/>
                  </a:lnTo>
                  <a:cubicBezTo>
                    <a:pt x="2272" y="2489"/>
                    <a:pt x="2177" y="2538"/>
                    <a:pt x="2081" y="2538"/>
                  </a:cubicBezTo>
                  <a:cubicBezTo>
                    <a:pt x="2029" y="2538"/>
                    <a:pt x="1976" y="2523"/>
                    <a:pt x="1928" y="2494"/>
                  </a:cubicBezTo>
                  <a:lnTo>
                    <a:pt x="480" y="1592"/>
                  </a:lnTo>
                  <a:cubicBezTo>
                    <a:pt x="344" y="1507"/>
                    <a:pt x="301" y="1329"/>
                    <a:pt x="386" y="1192"/>
                  </a:cubicBezTo>
                  <a:lnTo>
                    <a:pt x="879" y="402"/>
                  </a:lnTo>
                  <a:cubicBezTo>
                    <a:pt x="933" y="314"/>
                    <a:pt x="1029" y="265"/>
                    <a:pt x="1124" y="265"/>
                  </a:cubicBezTo>
                  <a:close/>
                  <a:moveTo>
                    <a:pt x="1124" y="0"/>
                  </a:moveTo>
                  <a:cubicBezTo>
                    <a:pt x="932" y="0"/>
                    <a:pt x="756" y="98"/>
                    <a:pt x="654" y="262"/>
                  </a:cubicBezTo>
                  <a:lnTo>
                    <a:pt x="162" y="1053"/>
                  </a:lnTo>
                  <a:cubicBezTo>
                    <a:pt x="1" y="1311"/>
                    <a:pt x="80" y="1655"/>
                    <a:pt x="340" y="1816"/>
                  </a:cubicBezTo>
                  <a:lnTo>
                    <a:pt x="1788" y="2718"/>
                  </a:lnTo>
                  <a:cubicBezTo>
                    <a:pt x="1876" y="2772"/>
                    <a:pt x="1977" y="2801"/>
                    <a:pt x="2081" y="2801"/>
                  </a:cubicBezTo>
                  <a:cubicBezTo>
                    <a:pt x="2274" y="2801"/>
                    <a:pt x="2449" y="2704"/>
                    <a:pt x="2551" y="2539"/>
                  </a:cubicBezTo>
                  <a:lnTo>
                    <a:pt x="3044" y="1749"/>
                  </a:lnTo>
                  <a:cubicBezTo>
                    <a:pt x="3204" y="1490"/>
                    <a:pt x="3126" y="1146"/>
                    <a:pt x="2865" y="986"/>
                  </a:cubicBezTo>
                  <a:lnTo>
                    <a:pt x="1417" y="85"/>
                  </a:lnTo>
                  <a:cubicBezTo>
                    <a:pt x="1330" y="29"/>
                    <a:pt x="1229" y="0"/>
                    <a:pt x="11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98" name="Google Shape;2298;p37"/>
            <p:cNvSpPr/>
            <p:nvPr/>
          </p:nvSpPr>
          <p:spPr>
            <a:xfrm>
              <a:off x="7169079" y="4156512"/>
              <a:ext cx="32619" cy="32915"/>
            </a:xfrm>
            <a:custGeom>
              <a:avLst/>
              <a:gdLst/>
              <a:ahLst/>
              <a:cxnLst/>
              <a:rect l="l" t="t" r="r" b="b"/>
              <a:pathLst>
                <a:path w="991" h="1000" extrusionOk="0">
                  <a:moveTo>
                    <a:pt x="505" y="0"/>
                  </a:moveTo>
                  <a:cubicBezTo>
                    <a:pt x="416" y="142"/>
                    <a:pt x="358" y="241"/>
                    <a:pt x="265" y="389"/>
                  </a:cubicBezTo>
                  <a:cubicBezTo>
                    <a:pt x="263" y="391"/>
                    <a:pt x="265" y="391"/>
                    <a:pt x="266" y="393"/>
                  </a:cubicBezTo>
                  <a:cubicBezTo>
                    <a:pt x="327" y="437"/>
                    <a:pt x="441" y="484"/>
                    <a:pt x="510" y="544"/>
                  </a:cubicBezTo>
                  <a:cubicBezTo>
                    <a:pt x="573" y="617"/>
                    <a:pt x="504" y="763"/>
                    <a:pt x="406" y="763"/>
                  </a:cubicBezTo>
                  <a:cubicBezTo>
                    <a:pt x="394" y="763"/>
                    <a:pt x="381" y="761"/>
                    <a:pt x="368" y="755"/>
                  </a:cubicBezTo>
                  <a:cubicBezTo>
                    <a:pt x="327" y="742"/>
                    <a:pt x="309" y="704"/>
                    <a:pt x="337" y="646"/>
                  </a:cubicBezTo>
                  <a:cubicBezTo>
                    <a:pt x="338" y="645"/>
                    <a:pt x="338" y="643"/>
                    <a:pt x="338" y="641"/>
                  </a:cubicBezTo>
                  <a:lnTo>
                    <a:pt x="340" y="639"/>
                  </a:lnTo>
                  <a:lnTo>
                    <a:pt x="176" y="545"/>
                  </a:lnTo>
                  <a:lnTo>
                    <a:pt x="175" y="548"/>
                  </a:lnTo>
                  <a:cubicBezTo>
                    <a:pt x="155" y="569"/>
                    <a:pt x="139" y="591"/>
                    <a:pt x="127" y="609"/>
                  </a:cubicBezTo>
                  <a:cubicBezTo>
                    <a:pt x="1" y="802"/>
                    <a:pt x="241" y="1000"/>
                    <a:pt x="439" y="1000"/>
                  </a:cubicBezTo>
                  <a:cubicBezTo>
                    <a:pt x="499" y="1000"/>
                    <a:pt x="555" y="982"/>
                    <a:pt x="596" y="940"/>
                  </a:cubicBezTo>
                  <a:cubicBezTo>
                    <a:pt x="730" y="777"/>
                    <a:pt x="831" y="541"/>
                    <a:pt x="668" y="400"/>
                  </a:cubicBezTo>
                  <a:cubicBezTo>
                    <a:pt x="635" y="370"/>
                    <a:pt x="595" y="347"/>
                    <a:pt x="548" y="329"/>
                  </a:cubicBezTo>
                  <a:lnTo>
                    <a:pt x="547" y="328"/>
                  </a:lnTo>
                  <a:lnTo>
                    <a:pt x="547" y="326"/>
                  </a:lnTo>
                  <a:lnTo>
                    <a:pt x="547" y="325"/>
                  </a:lnTo>
                  <a:cubicBezTo>
                    <a:pt x="547" y="313"/>
                    <a:pt x="559" y="297"/>
                    <a:pt x="564" y="282"/>
                  </a:cubicBezTo>
                  <a:cubicBezTo>
                    <a:pt x="565" y="281"/>
                    <a:pt x="564" y="279"/>
                    <a:pt x="565" y="278"/>
                  </a:cubicBezTo>
                  <a:lnTo>
                    <a:pt x="566" y="277"/>
                  </a:lnTo>
                  <a:lnTo>
                    <a:pt x="569" y="275"/>
                  </a:lnTo>
                  <a:lnTo>
                    <a:pt x="570" y="276"/>
                  </a:lnTo>
                  <a:cubicBezTo>
                    <a:pt x="596" y="293"/>
                    <a:pt x="846" y="443"/>
                    <a:pt x="882" y="459"/>
                  </a:cubicBezTo>
                  <a:cubicBezTo>
                    <a:pt x="885" y="455"/>
                    <a:pt x="991" y="301"/>
                    <a:pt x="990" y="294"/>
                  </a:cubicBezTo>
                  <a:cubicBezTo>
                    <a:pt x="963" y="271"/>
                    <a:pt x="521" y="11"/>
                    <a:pt x="506" y="1"/>
                  </a:cubicBez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299" name="Google Shape;2299;p37"/>
            <p:cNvSpPr/>
            <p:nvPr/>
          </p:nvSpPr>
          <p:spPr>
            <a:xfrm>
              <a:off x="7172305" y="4065667"/>
              <a:ext cx="105460" cy="92228"/>
            </a:xfrm>
            <a:custGeom>
              <a:avLst/>
              <a:gdLst/>
              <a:ahLst/>
              <a:cxnLst/>
              <a:rect l="l" t="t" r="r" b="b"/>
              <a:pathLst>
                <a:path w="3204" h="2802" extrusionOk="0">
                  <a:moveTo>
                    <a:pt x="1125" y="264"/>
                  </a:moveTo>
                  <a:cubicBezTo>
                    <a:pt x="1176" y="264"/>
                    <a:pt x="1229" y="279"/>
                    <a:pt x="1277" y="308"/>
                  </a:cubicBezTo>
                  <a:lnTo>
                    <a:pt x="2726" y="1210"/>
                  </a:lnTo>
                  <a:cubicBezTo>
                    <a:pt x="2861" y="1295"/>
                    <a:pt x="2904" y="1473"/>
                    <a:pt x="2819" y="1610"/>
                  </a:cubicBezTo>
                  <a:lnTo>
                    <a:pt x="2327" y="2399"/>
                  </a:lnTo>
                  <a:cubicBezTo>
                    <a:pt x="2272" y="2488"/>
                    <a:pt x="2176" y="2537"/>
                    <a:pt x="2080" y="2537"/>
                  </a:cubicBezTo>
                  <a:cubicBezTo>
                    <a:pt x="2029" y="2537"/>
                    <a:pt x="1976" y="2522"/>
                    <a:pt x="1928" y="2493"/>
                  </a:cubicBezTo>
                  <a:lnTo>
                    <a:pt x="479" y="1591"/>
                  </a:lnTo>
                  <a:cubicBezTo>
                    <a:pt x="344" y="1506"/>
                    <a:pt x="301" y="1328"/>
                    <a:pt x="387" y="1191"/>
                  </a:cubicBezTo>
                  <a:lnTo>
                    <a:pt x="878" y="401"/>
                  </a:lnTo>
                  <a:cubicBezTo>
                    <a:pt x="933" y="313"/>
                    <a:pt x="1029" y="264"/>
                    <a:pt x="1125" y="264"/>
                  </a:cubicBezTo>
                  <a:close/>
                  <a:moveTo>
                    <a:pt x="1125" y="0"/>
                  </a:moveTo>
                  <a:cubicBezTo>
                    <a:pt x="931" y="0"/>
                    <a:pt x="755" y="98"/>
                    <a:pt x="654" y="263"/>
                  </a:cubicBezTo>
                  <a:lnTo>
                    <a:pt x="162" y="1052"/>
                  </a:lnTo>
                  <a:cubicBezTo>
                    <a:pt x="0" y="1312"/>
                    <a:pt x="79" y="1655"/>
                    <a:pt x="340" y="1815"/>
                  </a:cubicBezTo>
                  <a:lnTo>
                    <a:pt x="1788" y="2718"/>
                  </a:lnTo>
                  <a:cubicBezTo>
                    <a:pt x="1876" y="2772"/>
                    <a:pt x="1977" y="2802"/>
                    <a:pt x="2080" y="2802"/>
                  </a:cubicBezTo>
                  <a:cubicBezTo>
                    <a:pt x="2273" y="2802"/>
                    <a:pt x="2450" y="2704"/>
                    <a:pt x="2552" y="2539"/>
                  </a:cubicBezTo>
                  <a:lnTo>
                    <a:pt x="3043" y="1749"/>
                  </a:lnTo>
                  <a:cubicBezTo>
                    <a:pt x="3204" y="1490"/>
                    <a:pt x="3126" y="1147"/>
                    <a:pt x="2866" y="985"/>
                  </a:cubicBezTo>
                  <a:lnTo>
                    <a:pt x="1418" y="84"/>
                  </a:lnTo>
                  <a:cubicBezTo>
                    <a:pt x="1329" y="30"/>
                    <a:pt x="1228" y="0"/>
                    <a:pt x="11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00" name="Google Shape;2300;p37"/>
            <p:cNvSpPr/>
            <p:nvPr/>
          </p:nvSpPr>
          <p:spPr>
            <a:xfrm>
              <a:off x="7212066" y="4095949"/>
              <a:ext cx="27418" cy="30512"/>
            </a:xfrm>
            <a:custGeom>
              <a:avLst/>
              <a:gdLst/>
              <a:ahLst/>
              <a:cxnLst/>
              <a:rect l="l" t="t" r="r" b="b"/>
              <a:pathLst>
                <a:path w="833" h="927" extrusionOk="0">
                  <a:moveTo>
                    <a:pt x="508" y="244"/>
                  </a:moveTo>
                  <a:cubicBezTo>
                    <a:pt x="510" y="244"/>
                    <a:pt x="512" y="244"/>
                    <a:pt x="515" y="244"/>
                  </a:cubicBezTo>
                  <a:cubicBezTo>
                    <a:pt x="521" y="244"/>
                    <a:pt x="521" y="245"/>
                    <a:pt x="527" y="247"/>
                  </a:cubicBezTo>
                  <a:cubicBezTo>
                    <a:pt x="619" y="277"/>
                    <a:pt x="573" y="373"/>
                    <a:pt x="513" y="373"/>
                  </a:cubicBezTo>
                  <a:cubicBezTo>
                    <a:pt x="502" y="373"/>
                    <a:pt x="490" y="369"/>
                    <a:pt x="479" y="361"/>
                  </a:cubicBezTo>
                  <a:cubicBezTo>
                    <a:pt x="440" y="332"/>
                    <a:pt x="451" y="282"/>
                    <a:pt x="473" y="253"/>
                  </a:cubicBezTo>
                  <a:lnTo>
                    <a:pt x="475" y="249"/>
                  </a:lnTo>
                  <a:cubicBezTo>
                    <a:pt x="475" y="249"/>
                    <a:pt x="475" y="249"/>
                    <a:pt x="476" y="249"/>
                  </a:cubicBezTo>
                  <a:cubicBezTo>
                    <a:pt x="476" y="249"/>
                    <a:pt x="476" y="249"/>
                    <a:pt x="477" y="249"/>
                  </a:cubicBezTo>
                  <a:cubicBezTo>
                    <a:pt x="481" y="247"/>
                    <a:pt x="491" y="245"/>
                    <a:pt x="497" y="245"/>
                  </a:cubicBezTo>
                  <a:cubicBezTo>
                    <a:pt x="501" y="244"/>
                    <a:pt x="504" y="244"/>
                    <a:pt x="508" y="244"/>
                  </a:cubicBezTo>
                  <a:close/>
                  <a:moveTo>
                    <a:pt x="332" y="528"/>
                  </a:moveTo>
                  <a:cubicBezTo>
                    <a:pt x="337" y="528"/>
                    <a:pt x="341" y="528"/>
                    <a:pt x="345" y="529"/>
                  </a:cubicBezTo>
                  <a:cubicBezTo>
                    <a:pt x="374" y="540"/>
                    <a:pt x="394" y="564"/>
                    <a:pt x="402" y="590"/>
                  </a:cubicBezTo>
                  <a:cubicBezTo>
                    <a:pt x="407" y="605"/>
                    <a:pt x="404" y="621"/>
                    <a:pt x="399" y="636"/>
                  </a:cubicBezTo>
                  <a:cubicBezTo>
                    <a:pt x="398" y="639"/>
                    <a:pt x="396" y="644"/>
                    <a:pt x="393" y="648"/>
                  </a:cubicBezTo>
                  <a:cubicBezTo>
                    <a:pt x="389" y="653"/>
                    <a:pt x="387" y="654"/>
                    <a:pt x="387" y="655"/>
                  </a:cubicBezTo>
                  <a:cubicBezTo>
                    <a:pt x="384" y="658"/>
                    <a:pt x="379" y="664"/>
                    <a:pt x="373" y="668"/>
                  </a:cubicBezTo>
                  <a:cubicBezTo>
                    <a:pt x="365" y="673"/>
                    <a:pt x="359" y="678"/>
                    <a:pt x="349" y="678"/>
                  </a:cubicBezTo>
                  <a:cubicBezTo>
                    <a:pt x="348" y="678"/>
                    <a:pt x="348" y="678"/>
                    <a:pt x="347" y="678"/>
                  </a:cubicBezTo>
                  <a:cubicBezTo>
                    <a:pt x="346" y="679"/>
                    <a:pt x="344" y="679"/>
                    <a:pt x="343" y="679"/>
                  </a:cubicBezTo>
                  <a:cubicBezTo>
                    <a:pt x="339" y="679"/>
                    <a:pt x="332" y="677"/>
                    <a:pt x="324" y="675"/>
                  </a:cubicBezTo>
                  <a:cubicBezTo>
                    <a:pt x="303" y="667"/>
                    <a:pt x="277" y="652"/>
                    <a:pt x="262" y="631"/>
                  </a:cubicBezTo>
                  <a:cubicBezTo>
                    <a:pt x="229" y="584"/>
                    <a:pt x="283" y="528"/>
                    <a:pt x="332" y="528"/>
                  </a:cubicBezTo>
                  <a:close/>
                  <a:moveTo>
                    <a:pt x="520" y="1"/>
                  </a:moveTo>
                  <a:cubicBezTo>
                    <a:pt x="359" y="1"/>
                    <a:pt x="209" y="188"/>
                    <a:pt x="244" y="350"/>
                  </a:cubicBezTo>
                  <a:cubicBezTo>
                    <a:pt x="96" y="381"/>
                    <a:pt x="1" y="537"/>
                    <a:pt x="18" y="670"/>
                  </a:cubicBezTo>
                  <a:cubicBezTo>
                    <a:pt x="28" y="796"/>
                    <a:pt x="206" y="926"/>
                    <a:pt x="339" y="926"/>
                  </a:cubicBezTo>
                  <a:cubicBezTo>
                    <a:pt x="357" y="926"/>
                    <a:pt x="375" y="924"/>
                    <a:pt x="390" y="919"/>
                  </a:cubicBezTo>
                  <a:cubicBezTo>
                    <a:pt x="527" y="878"/>
                    <a:pt x="638" y="718"/>
                    <a:pt x="578" y="567"/>
                  </a:cubicBezTo>
                  <a:lnTo>
                    <a:pt x="579" y="564"/>
                  </a:lnTo>
                  <a:cubicBezTo>
                    <a:pt x="652" y="555"/>
                    <a:pt x="699" y="528"/>
                    <a:pt x="744" y="482"/>
                  </a:cubicBezTo>
                  <a:cubicBezTo>
                    <a:pt x="753" y="474"/>
                    <a:pt x="763" y="462"/>
                    <a:pt x="770" y="451"/>
                  </a:cubicBezTo>
                  <a:lnTo>
                    <a:pt x="782" y="430"/>
                  </a:lnTo>
                  <a:lnTo>
                    <a:pt x="786" y="424"/>
                  </a:lnTo>
                  <a:lnTo>
                    <a:pt x="789" y="420"/>
                  </a:lnTo>
                  <a:cubicBezTo>
                    <a:pt x="795" y="412"/>
                    <a:pt x="796" y="407"/>
                    <a:pt x="799" y="398"/>
                  </a:cubicBezTo>
                  <a:cubicBezTo>
                    <a:pt x="808" y="375"/>
                    <a:pt x="816" y="361"/>
                    <a:pt x="823" y="335"/>
                  </a:cubicBezTo>
                  <a:cubicBezTo>
                    <a:pt x="829" y="319"/>
                    <a:pt x="833" y="292"/>
                    <a:pt x="833" y="281"/>
                  </a:cubicBezTo>
                  <a:cubicBezTo>
                    <a:pt x="833" y="222"/>
                    <a:pt x="823" y="211"/>
                    <a:pt x="812" y="181"/>
                  </a:cubicBezTo>
                  <a:cubicBezTo>
                    <a:pt x="780" y="122"/>
                    <a:pt x="729" y="90"/>
                    <a:pt x="621" y="27"/>
                  </a:cubicBezTo>
                  <a:cubicBezTo>
                    <a:pt x="588" y="9"/>
                    <a:pt x="554" y="1"/>
                    <a:pt x="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01" name="Google Shape;2301;p37"/>
            <p:cNvSpPr/>
            <p:nvPr/>
          </p:nvSpPr>
          <p:spPr>
            <a:xfrm>
              <a:off x="7211935" y="4002043"/>
              <a:ext cx="105493" cy="92195"/>
            </a:xfrm>
            <a:custGeom>
              <a:avLst/>
              <a:gdLst/>
              <a:ahLst/>
              <a:cxnLst/>
              <a:rect l="l" t="t" r="r" b="b"/>
              <a:pathLst>
                <a:path w="3205" h="2801" extrusionOk="0">
                  <a:moveTo>
                    <a:pt x="1124" y="265"/>
                  </a:moveTo>
                  <a:cubicBezTo>
                    <a:pt x="1176" y="265"/>
                    <a:pt x="1230" y="279"/>
                    <a:pt x="1277" y="309"/>
                  </a:cubicBezTo>
                  <a:lnTo>
                    <a:pt x="2725" y="1210"/>
                  </a:lnTo>
                  <a:cubicBezTo>
                    <a:pt x="2861" y="1295"/>
                    <a:pt x="2903" y="1474"/>
                    <a:pt x="2818" y="1611"/>
                  </a:cubicBezTo>
                  <a:lnTo>
                    <a:pt x="2326" y="2400"/>
                  </a:lnTo>
                  <a:cubicBezTo>
                    <a:pt x="2272" y="2489"/>
                    <a:pt x="2176" y="2538"/>
                    <a:pt x="2081" y="2538"/>
                  </a:cubicBezTo>
                  <a:cubicBezTo>
                    <a:pt x="2029" y="2538"/>
                    <a:pt x="1975" y="2523"/>
                    <a:pt x="1927" y="2494"/>
                  </a:cubicBezTo>
                  <a:lnTo>
                    <a:pt x="479" y="1592"/>
                  </a:lnTo>
                  <a:cubicBezTo>
                    <a:pt x="342" y="1506"/>
                    <a:pt x="301" y="1327"/>
                    <a:pt x="386" y="1192"/>
                  </a:cubicBezTo>
                  <a:lnTo>
                    <a:pt x="878" y="401"/>
                  </a:lnTo>
                  <a:cubicBezTo>
                    <a:pt x="933" y="314"/>
                    <a:pt x="1028" y="265"/>
                    <a:pt x="1124" y="265"/>
                  </a:cubicBezTo>
                  <a:close/>
                  <a:moveTo>
                    <a:pt x="1124" y="0"/>
                  </a:moveTo>
                  <a:cubicBezTo>
                    <a:pt x="932" y="0"/>
                    <a:pt x="756" y="97"/>
                    <a:pt x="653" y="262"/>
                  </a:cubicBezTo>
                  <a:lnTo>
                    <a:pt x="161" y="1052"/>
                  </a:lnTo>
                  <a:cubicBezTo>
                    <a:pt x="1" y="1311"/>
                    <a:pt x="81" y="1653"/>
                    <a:pt x="339" y="1815"/>
                  </a:cubicBezTo>
                  <a:lnTo>
                    <a:pt x="1788" y="2717"/>
                  </a:lnTo>
                  <a:cubicBezTo>
                    <a:pt x="1875" y="2772"/>
                    <a:pt x="1976" y="2800"/>
                    <a:pt x="2081" y="2800"/>
                  </a:cubicBezTo>
                  <a:cubicBezTo>
                    <a:pt x="2273" y="2800"/>
                    <a:pt x="2449" y="2704"/>
                    <a:pt x="2551" y="2539"/>
                  </a:cubicBezTo>
                  <a:lnTo>
                    <a:pt x="3044" y="1749"/>
                  </a:lnTo>
                  <a:cubicBezTo>
                    <a:pt x="3204" y="1490"/>
                    <a:pt x="3125" y="1146"/>
                    <a:pt x="2865" y="985"/>
                  </a:cubicBezTo>
                  <a:lnTo>
                    <a:pt x="1417" y="84"/>
                  </a:lnTo>
                  <a:cubicBezTo>
                    <a:pt x="1329" y="29"/>
                    <a:pt x="1227" y="0"/>
                    <a:pt x="11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02" name="Google Shape;2302;p37"/>
            <p:cNvSpPr/>
            <p:nvPr/>
          </p:nvSpPr>
          <p:spPr>
            <a:xfrm>
              <a:off x="7241459" y="4024853"/>
              <a:ext cx="31434" cy="35120"/>
            </a:xfrm>
            <a:custGeom>
              <a:avLst/>
              <a:gdLst/>
              <a:ahLst/>
              <a:cxnLst/>
              <a:rect l="l" t="t" r="r" b="b"/>
              <a:pathLst>
                <a:path w="955" h="1067" extrusionOk="0">
                  <a:moveTo>
                    <a:pt x="479" y="1"/>
                  </a:moveTo>
                  <a:cubicBezTo>
                    <a:pt x="94" y="610"/>
                    <a:pt x="9" y="748"/>
                    <a:pt x="1" y="771"/>
                  </a:cubicBezTo>
                  <a:cubicBezTo>
                    <a:pt x="1" y="774"/>
                    <a:pt x="1" y="776"/>
                    <a:pt x="3" y="776"/>
                  </a:cubicBezTo>
                  <a:cubicBezTo>
                    <a:pt x="52" y="809"/>
                    <a:pt x="109" y="852"/>
                    <a:pt x="162" y="875"/>
                  </a:cubicBezTo>
                  <a:cubicBezTo>
                    <a:pt x="240" y="730"/>
                    <a:pt x="324" y="578"/>
                    <a:pt x="424" y="445"/>
                  </a:cubicBezTo>
                  <a:cubicBezTo>
                    <a:pt x="424" y="445"/>
                    <a:pt x="424" y="445"/>
                    <a:pt x="424" y="445"/>
                  </a:cubicBezTo>
                  <a:lnTo>
                    <a:pt x="424" y="445"/>
                  </a:lnTo>
                  <a:cubicBezTo>
                    <a:pt x="426" y="445"/>
                    <a:pt x="375" y="631"/>
                    <a:pt x="396" y="647"/>
                  </a:cubicBezTo>
                  <a:cubicBezTo>
                    <a:pt x="397" y="647"/>
                    <a:pt x="397" y="647"/>
                    <a:pt x="398" y="647"/>
                  </a:cubicBezTo>
                  <a:cubicBezTo>
                    <a:pt x="416" y="647"/>
                    <a:pt x="533" y="543"/>
                    <a:pt x="569" y="525"/>
                  </a:cubicBezTo>
                  <a:lnTo>
                    <a:pt x="569" y="525"/>
                  </a:lnTo>
                  <a:cubicBezTo>
                    <a:pt x="505" y="660"/>
                    <a:pt x="387" y="841"/>
                    <a:pt x="312" y="973"/>
                  </a:cubicBezTo>
                  <a:cubicBezTo>
                    <a:pt x="349" y="996"/>
                    <a:pt x="419" y="1033"/>
                    <a:pt x="460" y="1067"/>
                  </a:cubicBezTo>
                  <a:lnTo>
                    <a:pt x="687" y="708"/>
                  </a:lnTo>
                  <a:cubicBezTo>
                    <a:pt x="785" y="569"/>
                    <a:pt x="859" y="423"/>
                    <a:pt x="955" y="282"/>
                  </a:cubicBezTo>
                  <a:cubicBezTo>
                    <a:pt x="907" y="253"/>
                    <a:pt x="804" y="200"/>
                    <a:pt x="786" y="182"/>
                  </a:cubicBezTo>
                  <a:cubicBezTo>
                    <a:pt x="738" y="200"/>
                    <a:pt x="624" y="317"/>
                    <a:pt x="611" y="317"/>
                  </a:cubicBezTo>
                  <a:cubicBezTo>
                    <a:pt x="611" y="317"/>
                    <a:pt x="610" y="317"/>
                    <a:pt x="610" y="317"/>
                  </a:cubicBezTo>
                  <a:cubicBezTo>
                    <a:pt x="607" y="315"/>
                    <a:pt x="606" y="312"/>
                    <a:pt x="606" y="308"/>
                  </a:cubicBezTo>
                  <a:cubicBezTo>
                    <a:pt x="604" y="259"/>
                    <a:pt x="646" y="141"/>
                    <a:pt x="638" y="91"/>
                  </a:cubicBezTo>
                  <a:lnTo>
                    <a:pt x="637" y="91"/>
                  </a:lnTo>
                  <a:cubicBezTo>
                    <a:pt x="585" y="64"/>
                    <a:pt x="527" y="15"/>
                    <a:pt x="4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03" name="Google Shape;2303;p37"/>
            <p:cNvSpPr/>
            <p:nvPr/>
          </p:nvSpPr>
          <p:spPr>
            <a:xfrm>
              <a:off x="7264467" y="4044799"/>
              <a:ext cx="18169" cy="18399"/>
            </a:xfrm>
            <a:custGeom>
              <a:avLst/>
              <a:gdLst/>
              <a:ahLst/>
              <a:cxnLst/>
              <a:rect l="l" t="t" r="r" b="b"/>
              <a:pathLst>
                <a:path w="552" h="559" extrusionOk="0">
                  <a:moveTo>
                    <a:pt x="342" y="0"/>
                  </a:moveTo>
                  <a:cubicBezTo>
                    <a:pt x="335" y="7"/>
                    <a:pt x="333" y="10"/>
                    <a:pt x="326" y="19"/>
                  </a:cubicBezTo>
                  <a:cubicBezTo>
                    <a:pt x="316" y="32"/>
                    <a:pt x="302" y="51"/>
                    <a:pt x="287" y="70"/>
                  </a:cubicBezTo>
                  <a:cubicBezTo>
                    <a:pt x="266" y="101"/>
                    <a:pt x="252" y="124"/>
                    <a:pt x="241" y="140"/>
                  </a:cubicBezTo>
                  <a:cubicBezTo>
                    <a:pt x="231" y="138"/>
                    <a:pt x="97" y="70"/>
                    <a:pt x="91" y="64"/>
                  </a:cubicBezTo>
                  <a:cubicBezTo>
                    <a:pt x="86" y="74"/>
                    <a:pt x="25" y="186"/>
                    <a:pt x="2" y="217"/>
                  </a:cubicBezTo>
                  <a:cubicBezTo>
                    <a:pt x="1" y="218"/>
                    <a:pt x="1" y="218"/>
                    <a:pt x="2" y="219"/>
                  </a:cubicBezTo>
                  <a:cubicBezTo>
                    <a:pt x="9" y="234"/>
                    <a:pt x="104" y="299"/>
                    <a:pt x="120" y="309"/>
                  </a:cubicBezTo>
                  <a:lnTo>
                    <a:pt x="123" y="310"/>
                  </a:lnTo>
                  <a:cubicBezTo>
                    <a:pt x="123" y="312"/>
                    <a:pt x="119" y="323"/>
                    <a:pt x="110" y="334"/>
                  </a:cubicBezTo>
                  <a:cubicBezTo>
                    <a:pt x="81" y="388"/>
                    <a:pt x="64" y="400"/>
                    <a:pt x="41" y="450"/>
                  </a:cubicBezTo>
                  <a:cubicBezTo>
                    <a:pt x="39" y="453"/>
                    <a:pt x="41" y="452"/>
                    <a:pt x="40" y="453"/>
                  </a:cubicBezTo>
                  <a:cubicBezTo>
                    <a:pt x="48" y="453"/>
                    <a:pt x="191" y="558"/>
                    <a:pt x="210" y="558"/>
                  </a:cubicBezTo>
                  <a:cubicBezTo>
                    <a:pt x="210" y="558"/>
                    <a:pt x="211" y="558"/>
                    <a:pt x="211" y="558"/>
                  </a:cubicBezTo>
                  <a:lnTo>
                    <a:pt x="213" y="554"/>
                  </a:lnTo>
                  <a:cubicBezTo>
                    <a:pt x="227" y="532"/>
                    <a:pt x="294" y="450"/>
                    <a:pt x="306" y="421"/>
                  </a:cubicBezTo>
                  <a:cubicBezTo>
                    <a:pt x="326" y="421"/>
                    <a:pt x="433" y="498"/>
                    <a:pt x="445" y="498"/>
                  </a:cubicBezTo>
                  <a:cubicBezTo>
                    <a:pt x="486" y="446"/>
                    <a:pt x="509" y="398"/>
                    <a:pt x="552" y="336"/>
                  </a:cubicBezTo>
                  <a:cubicBezTo>
                    <a:pt x="522" y="310"/>
                    <a:pt x="451" y="272"/>
                    <a:pt x="418" y="248"/>
                  </a:cubicBezTo>
                  <a:cubicBezTo>
                    <a:pt x="421" y="233"/>
                    <a:pt x="482" y="138"/>
                    <a:pt x="503" y="107"/>
                  </a:cubicBezTo>
                  <a:cubicBezTo>
                    <a:pt x="480" y="88"/>
                    <a:pt x="353" y="25"/>
                    <a:pt x="3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04" name="Google Shape;2304;p37"/>
            <p:cNvSpPr/>
            <p:nvPr/>
          </p:nvSpPr>
          <p:spPr>
            <a:xfrm>
              <a:off x="7144294" y="4313253"/>
              <a:ext cx="105493" cy="92228"/>
            </a:xfrm>
            <a:custGeom>
              <a:avLst/>
              <a:gdLst/>
              <a:ahLst/>
              <a:cxnLst/>
              <a:rect l="l" t="t" r="r" b="b"/>
              <a:pathLst>
                <a:path w="3205" h="2802" extrusionOk="0">
                  <a:moveTo>
                    <a:pt x="1125" y="264"/>
                  </a:moveTo>
                  <a:cubicBezTo>
                    <a:pt x="1176" y="264"/>
                    <a:pt x="1229" y="279"/>
                    <a:pt x="1277" y="308"/>
                  </a:cubicBezTo>
                  <a:lnTo>
                    <a:pt x="2726" y="1210"/>
                  </a:lnTo>
                  <a:cubicBezTo>
                    <a:pt x="2862" y="1295"/>
                    <a:pt x="2904" y="1474"/>
                    <a:pt x="2819" y="1610"/>
                  </a:cubicBezTo>
                  <a:lnTo>
                    <a:pt x="2327" y="2399"/>
                  </a:lnTo>
                  <a:cubicBezTo>
                    <a:pt x="2272" y="2488"/>
                    <a:pt x="2176" y="2537"/>
                    <a:pt x="2080" y="2537"/>
                  </a:cubicBezTo>
                  <a:cubicBezTo>
                    <a:pt x="2029" y="2537"/>
                    <a:pt x="1976" y="2522"/>
                    <a:pt x="1928" y="2493"/>
                  </a:cubicBezTo>
                  <a:lnTo>
                    <a:pt x="479" y="1591"/>
                  </a:lnTo>
                  <a:cubicBezTo>
                    <a:pt x="344" y="1506"/>
                    <a:pt x="301" y="1328"/>
                    <a:pt x="386" y="1191"/>
                  </a:cubicBezTo>
                  <a:lnTo>
                    <a:pt x="878" y="401"/>
                  </a:lnTo>
                  <a:cubicBezTo>
                    <a:pt x="933" y="313"/>
                    <a:pt x="1029" y="264"/>
                    <a:pt x="1125" y="264"/>
                  </a:cubicBezTo>
                  <a:close/>
                  <a:moveTo>
                    <a:pt x="1125" y="0"/>
                  </a:moveTo>
                  <a:cubicBezTo>
                    <a:pt x="931" y="0"/>
                    <a:pt x="756" y="98"/>
                    <a:pt x="653" y="263"/>
                  </a:cubicBezTo>
                  <a:lnTo>
                    <a:pt x="162" y="1052"/>
                  </a:lnTo>
                  <a:cubicBezTo>
                    <a:pt x="0" y="1312"/>
                    <a:pt x="79" y="1655"/>
                    <a:pt x="340" y="1816"/>
                  </a:cubicBezTo>
                  <a:lnTo>
                    <a:pt x="1788" y="2718"/>
                  </a:lnTo>
                  <a:cubicBezTo>
                    <a:pt x="1876" y="2772"/>
                    <a:pt x="1977" y="2802"/>
                    <a:pt x="2080" y="2802"/>
                  </a:cubicBezTo>
                  <a:cubicBezTo>
                    <a:pt x="2274" y="2802"/>
                    <a:pt x="2449" y="2705"/>
                    <a:pt x="2552" y="2539"/>
                  </a:cubicBezTo>
                  <a:lnTo>
                    <a:pt x="3043" y="1749"/>
                  </a:lnTo>
                  <a:cubicBezTo>
                    <a:pt x="3205" y="1490"/>
                    <a:pt x="3125" y="1148"/>
                    <a:pt x="2865" y="987"/>
                  </a:cubicBezTo>
                  <a:lnTo>
                    <a:pt x="1417" y="84"/>
                  </a:lnTo>
                  <a:cubicBezTo>
                    <a:pt x="1329" y="30"/>
                    <a:pt x="1228" y="0"/>
                    <a:pt x="11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05" name="Google Shape;2305;p37"/>
            <p:cNvSpPr/>
            <p:nvPr/>
          </p:nvSpPr>
          <p:spPr>
            <a:xfrm>
              <a:off x="7183957" y="4353969"/>
              <a:ext cx="21823" cy="17873"/>
            </a:xfrm>
            <a:custGeom>
              <a:avLst/>
              <a:gdLst/>
              <a:ahLst/>
              <a:cxnLst/>
              <a:rect l="l" t="t" r="r" b="b"/>
              <a:pathLst>
                <a:path w="663" h="543" extrusionOk="0">
                  <a:moveTo>
                    <a:pt x="125" y="1"/>
                  </a:moveTo>
                  <a:cubicBezTo>
                    <a:pt x="119" y="13"/>
                    <a:pt x="24" y="156"/>
                    <a:pt x="1" y="193"/>
                  </a:cubicBezTo>
                  <a:cubicBezTo>
                    <a:pt x="28" y="210"/>
                    <a:pt x="511" y="523"/>
                    <a:pt x="539" y="540"/>
                  </a:cubicBezTo>
                  <a:lnTo>
                    <a:pt x="540" y="542"/>
                  </a:lnTo>
                  <a:cubicBezTo>
                    <a:pt x="569" y="471"/>
                    <a:pt x="623" y="404"/>
                    <a:pt x="662" y="336"/>
                  </a:cubicBezTo>
                  <a:lnTo>
                    <a:pt x="1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06" name="Google Shape;2306;p37"/>
            <p:cNvSpPr/>
            <p:nvPr/>
          </p:nvSpPr>
          <p:spPr>
            <a:xfrm>
              <a:off x="7189980" y="4344391"/>
              <a:ext cx="21856" cy="17807"/>
            </a:xfrm>
            <a:custGeom>
              <a:avLst/>
              <a:gdLst/>
              <a:ahLst/>
              <a:cxnLst/>
              <a:rect l="l" t="t" r="r" b="b"/>
              <a:pathLst>
                <a:path w="664" h="541" extrusionOk="0">
                  <a:moveTo>
                    <a:pt x="126" y="0"/>
                  </a:moveTo>
                  <a:cubicBezTo>
                    <a:pt x="118" y="11"/>
                    <a:pt x="25" y="153"/>
                    <a:pt x="1" y="192"/>
                  </a:cubicBezTo>
                  <a:cubicBezTo>
                    <a:pt x="29" y="209"/>
                    <a:pt x="511" y="521"/>
                    <a:pt x="540" y="538"/>
                  </a:cubicBezTo>
                  <a:lnTo>
                    <a:pt x="541" y="541"/>
                  </a:lnTo>
                  <a:cubicBezTo>
                    <a:pt x="569" y="469"/>
                    <a:pt x="623" y="402"/>
                    <a:pt x="663" y="335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07" name="Google Shape;2307;p37"/>
            <p:cNvSpPr/>
            <p:nvPr/>
          </p:nvSpPr>
          <p:spPr>
            <a:xfrm>
              <a:off x="7183957" y="4249629"/>
              <a:ext cx="105493" cy="92195"/>
            </a:xfrm>
            <a:custGeom>
              <a:avLst/>
              <a:gdLst/>
              <a:ahLst/>
              <a:cxnLst/>
              <a:rect l="l" t="t" r="r" b="b"/>
              <a:pathLst>
                <a:path w="3205" h="2801" extrusionOk="0">
                  <a:moveTo>
                    <a:pt x="1124" y="265"/>
                  </a:moveTo>
                  <a:cubicBezTo>
                    <a:pt x="1176" y="265"/>
                    <a:pt x="1229" y="279"/>
                    <a:pt x="1277" y="309"/>
                  </a:cubicBezTo>
                  <a:lnTo>
                    <a:pt x="2725" y="1210"/>
                  </a:lnTo>
                  <a:cubicBezTo>
                    <a:pt x="2862" y="1295"/>
                    <a:pt x="2903" y="1474"/>
                    <a:pt x="2819" y="1611"/>
                  </a:cubicBezTo>
                  <a:lnTo>
                    <a:pt x="2326" y="2400"/>
                  </a:lnTo>
                  <a:cubicBezTo>
                    <a:pt x="2272" y="2489"/>
                    <a:pt x="2176" y="2538"/>
                    <a:pt x="2081" y="2538"/>
                  </a:cubicBezTo>
                  <a:cubicBezTo>
                    <a:pt x="2028" y="2538"/>
                    <a:pt x="1975" y="2523"/>
                    <a:pt x="1927" y="2494"/>
                  </a:cubicBezTo>
                  <a:lnTo>
                    <a:pt x="479" y="1592"/>
                  </a:lnTo>
                  <a:cubicBezTo>
                    <a:pt x="342" y="1507"/>
                    <a:pt x="301" y="1327"/>
                    <a:pt x="386" y="1192"/>
                  </a:cubicBezTo>
                  <a:lnTo>
                    <a:pt x="878" y="401"/>
                  </a:lnTo>
                  <a:cubicBezTo>
                    <a:pt x="933" y="314"/>
                    <a:pt x="1028" y="265"/>
                    <a:pt x="1124" y="265"/>
                  </a:cubicBezTo>
                  <a:close/>
                  <a:moveTo>
                    <a:pt x="1124" y="0"/>
                  </a:moveTo>
                  <a:cubicBezTo>
                    <a:pt x="932" y="0"/>
                    <a:pt x="756" y="97"/>
                    <a:pt x="654" y="262"/>
                  </a:cubicBezTo>
                  <a:lnTo>
                    <a:pt x="161" y="1052"/>
                  </a:lnTo>
                  <a:cubicBezTo>
                    <a:pt x="1" y="1311"/>
                    <a:pt x="79" y="1654"/>
                    <a:pt x="340" y="1815"/>
                  </a:cubicBezTo>
                  <a:lnTo>
                    <a:pt x="1788" y="2716"/>
                  </a:lnTo>
                  <a:cubicBezTo>
                    <a:pt x="1875" y="2772"/>
                    <a:pt x="1976" y="2800"/>
                    <a:pt x="2081" y="2800"/>
                  </a:cubicBezTo>
                  <a:cubicBezTo>
                    <a:pt x="2273" y="2800"/>
                    <a:pt x="2449" y="2704"/>
                    <a:pt x="2551" y="2539"/>
                  </a:cubicBezTo>
                  <a:lnTo>
                    <a:pt x="3043" y="1748"/>
                  </a:lnTo>
                  <a:cubicBezTo>
                    <a:pt x="3204" y="1490"/>
                    <a:pt x="3125" y="1146"/>
                    <a:pt x="2865" y="985"/>
                  </a:cubicBezTo>
                  <a:lnTo>
                    <a:pt x="1417" y="83"/>
                  </a:lnTo>
                  <a:cubicBezTo>
                    <a:pt x="1329" y="29"/>
                    <a:pt x="1227" y="0"/>
                    <a:pt x="11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08" name="Google Shape;2308;p37"/>
            <p:cNvSpPr/>
            <p:nvPr/>
          </p:nvSpPr>
          <p:spPr>
            <a:xfrm>
              <a:off x="7223389" y="4279680"/>
              <a:ext cx="27649" cy="30051"/>
            </a:xfrm>
            <a:custGeom>
              <a:avLst/>
              <a:gdLst/>
              <a:ahLst/>
              <a:cxnLst/>
              <a:rect l="l" t="t" r="r" b="b"/>
              <a:pathLst>
                <a:path w="840" h="913" extrusionOk="0">
                  <a:moveTo>
                    <a:pt x="487" y="1"/>
                  </a:moveTo>
                  <a:cubicBezTo>
                    <a:pt x="435" y="1"/>
                    <a:pt x="385" y="16"/>
                    <a:pt x="345" y="52"/>
                  </a:cubicBezTo>
                  <a:cubicBezTo>
                    <a:pt x="312" y="78"/>
                    <a:pt x="294" y="124"/>
                    <a:pt x="276" y="155"/>
                  </a:cubicBezTo>
                  <a:lnTo>
                    <a:pt x="275" y="157"/>
                  </a:lnTo>
                  <a:cubicBezTo>
                    <a:pt x="278" y="161"/>
                    <a:pt x="399" y="236"/>
                    <a:pt x="425" y="248"/>
                  </a:cubicBezTo>
                  <a:cubicBezTo>
                    <a:pt x="443" y="234"/>
                    <a:pt x="469" y="227"/>
                    <a:pt x="496" y="227"/>
                  </a:cubicBezTo>
                  <a:cubicBezTo>
                    <a:pt x="563" y="227"/>
                    <a:pt x="634" y="268"/>
                    <a:pt x="591" y="343"/>
                  </a:cubicBezTo>
                  <a:cubicBezTo>
                    <a:pt x="575" y="373"/>
                    <a:pt x="555" y="383"/>
                    <a:pt x="534" y="383"/>
                  </a:cubicBezTo>
                  <a:cubicBezTo>
                    <a:pt x="486" y="383"/>
                    <a:pt x="431" y="330"/>
                    <a:pt x="388" y="320"/>
                  </a:cubicBezTo>
                  <a:lnTo>
                    <a:pt x="387" y="321"/>
                  </a:lnTo>
                  <a:cubicBezTo>
                    <a:pt x="366" y="368"/>
                    <a:pt x="302" y="429"/>
                    <a:pt x="294" y="481"/>
                  </a:cubicBezTo>
                  <a:cubicBezTo>
                    <a:pt x="337" y="497"/>
                    <a:pt x="392" y="529"/>
                    <a:pt x="409" y="572"/>
                  </a:cubicBezTo>
                  <a:cubicBezTo>
                    <a:pt x="426" y="615"/>
                    <a:pt x="403" y="663"/>
                    <a:pt x="367" y="682"/>
                  </a:cubicBezTo>
                  <a:cubicBezTo>
                    <a:pt x="356" y="686"/>
                    <a:pt x="345" y="688"/>
                    <a:pt x="335" y="688"/>
                  </a:cubicBezTo>
                  <a:cubicBezTo>
                    <a:pt x="269" y="688"/>
                    <a:pt x="229" y="601"/>
                    <a:pt x="241" y="545"/>
                  </a:cubicBezTo>
                  <a:lnTo>
                    <a:pt x="241" y="544"/>
                  </a:lnTo>
                  <a:lnTo>
                    <a:pt x="240" y="541"/>
                  </a:lnTo>
                  <a:cubicBezTo>
                    <a:pt x="187" y="504"/>
                    <a:pt x="129" y="493"/>
                    <a:pt x="87" y="461"/>
                  </a:cubicBezTo>
                  <a:lnTo>
                    <a:pt x="86" y="460"/>
                  </a:lnTo>
                  <a:cubicBezTo>
                    <a:pt x="85" y="459"/>
                    <a:pt x="85" y="459"/>
                    <a:pt x="85" y="459"/>
                  </a:cubicBezTo>
                  <a:cubicBezTo>
                    <a:pt x="85" y="459"/>
                    <a:pt x="85" y="459"/>
                    <a:pt x="85" y="460"/>
                  </a:cubicBezTo>
                  <a:cubicBezTo>
                    <a:pt x="61" y="508"/>
                    <a:pt x="38" y="544"/>
                    <a:pt x="22" y="582"/>
                  </a:cubicBezTo>
                  <a:cubicBezTo>
                    <a:pt x="6" y="614"/>
                    <a:pt x="1" y="650"/>
                    <a:pt x="10" y="684"/>
                  </a:cubicBezTo>
                  <a:cubicBezTo>
                    <a:pt x="11" y="689"/>
                    <a:pt x="20" y="717"/>
                    <a:pt x="44" y="746"/>
                  </a:cubicBezTo>
                  <a:cubicBezTo>
                    <a:pt x="63" y="764"/>
                    <a:pt x="78" y="783"/>
                    <a:pt x="96" y="800"/>
                  </a:cubicBezTo>
                  <a:cubicBezTo>
                    <a:pt x="150" y="844"/>
                    <a:pt x="219" y="889"/>
                    <a:pt x="286" y="906"/>
                  </a:cubicBezTo>
                  <a:cubicBezTo>
                    <a:pt x="304" y="911"/>
                    <a:pt x="321" y="913"/>
                    <a:pt x="338" y="913"/>
                  </a:cubicBezTo>
                  <a:cubicBezTo>
                    <a:pt x="383" y="913"/>
                    <a:pt x="425" y="898"/>
                    <a:pt x="463" y="871"/>
                  </a:cubicBezTo>
                  <a:cubicBezTo>
                    <a:pt x="507" y="843"/>
                    <a:pt x="534" y="795"/>
                    <a:pt x="565" y="753"/>
                  </a:cubicBezTo>
                  <a:cubicBezTo>
                    <a:pt x="644" y="635"/>
                    <a:pt x="723" y="512"/>
                    <a:pt x="799" y="382"/>
                  </a:cubicBezTo>
                  <a:cubicBezTo>
                    <a:pt x="818" y="354"/>
                    <a:pt x="834" y="323"/>
                    <a:pt x="834" y="291"/>
                  </a:cubicBezTo>
                  <a:cubicBezTo>
                    <a:pt x="839" y="153"/>
                    <a:pt x="651" y="1"/>
                    <a:pt x="4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09" name="Google Shape;2309;p37"/>
            <p:cNvSpPr/>
            <p:nvPr/>
          </p:nvSpPr>
          <p:spPr>
            <a:xfrm>
              <a:off x="7223554" y="4185938"/>
              <a:ext cx="105493" cy="92261"/>
            </a:xfrm>
            <a:custGeom>
              <a:avLst/>
              <a:gdLst/>
              <a:ahLst/>
              <a:cxnLst/>
              <a:rect l="l" t="t" r="r" b="b"/>
              <a:pathLst>
                <a:path w="3205" h="2803" extrusionOk="0">
                  <a:moveTo>
                    <a:pt x="1124" y="265"/>
                  </a:moveTo>
                  <a:cubicBezTo>
                    <a:pt x="1177" y="265"/>
                    <a:pt x="1230" y="280"/>
                    <a:pt x="1278" y="308"/>
                  </a:cubicBezTo>
                  <a:lnTo>
                    <a:pt x="2726" y="1211"/>
                  </a:lnTo>
                  <a:cubicBezTo>
                    <a:pt x="2862" y="1296"/>
                    <a:pt x="2904" y="1473"/>
                    <a:pt x="2819" y="1611"/>
                  </a:cubicBezTo>
                  <a:lnTo>
                    <a:pt x="2327" y="2400"/>
                  </a:lnTo>
                  <a:cubicBezTo>
                    <a:pt x="2272" y="2488"/>
                    <a:pt x="2177" y="2537"/>
                    <a:pt x="2081" y="2537"/>
                  </a:cubicBezTo>
                  <a:cubicBezTo>
                    <a:pt x="2029" y="2537"/>
                    <a:pt x="1976" y="2522"/>
                    <a:pt x="1928" y="2494"/>
                  </a:cubicBezTo>
                  <a:lnTo>
                    <a:pt x="480" y="1591"/>
                  </a:lnTo>
                  <a:cubicBezTo>
                    <a:pt x="344" y="1506"/>
                    <a:pt x="302" y="1329"/>
                    <a:pt x="387" y="1191"/>
                  </a:cubicBezTo>
                  <a:lnTo>
                    <a:pt x="879" y="402"/>
                  </a:lnTo>
                  <a:cubicBezTo>
                    <a:pt x="933" y="314"/>
                    <a:pt x="1029" y="265"/>
                    <a:pt x="1124" y="265"/>
                  </a:cubicBezTo>
                  <a:close/>
                  <a:moveTo>
                    <a:pt x="1124" y="1"/>
                  </a:moveTo>
                  <a:cubicBezTo>
                    <a:pt x="932" y="1"/>
                    <a:pt x="756" y="99"/>
                    <a:pt x="654" y="264"/>
                  </a:cubicBezTo>
                  <a:lnTo>
                    <a:pt x="162" y="1053"/>
                  </a:lnTo>
                  <a:cubicBezTo>
                    <a:pt x="1" y="1313"/>
                    <a:pt x="80" y="1655"/>
                    <a:pt x="340" y="1817"/>
                  </a:cubicBezTo>
                  <a:lnTo>
                    <a:pt x="1788" y="2718"/>
                  </a:lnTo>
                  <a:cubicBezTo>
                    <a:pt x="1877" y="2772"/>
                    <a:pt x="1978" y="2802"/>
                    <a:pt x="2081" y="2802"/>
                  </a:cubicBezTo>
                  <a:cubicBezTo>
                    <a:pt x="2274" y="2801"/>
                    <a:pt x="2449" y="2703"/>
                    <a:pt x="2552" y="2540"/>
                  </a:cubicBezTo>
                  <a:lnTo>
                    <a:pt x="3044" y="1750"/>
                  </a:lnTo>
                  <a:cubicBezTo>
                    <a:pt x="3204" y="1490"/>
                    <a:pt x="3127" y="1148"/>
                    <a:pt x="2866" y="987"/>
                  </a:cubicBezTo>
                  <a:lnTo>
                    <a:pt x="1417" y="85"/>
                  </a:lnTo>
                  <a:cubicBezTo>
                    <a:pt x="1330" y="31"/>
                    <a:pt x="1229" y="1"/>
                    <a:pt x="1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10" name="Google Shape;2310;p37"/>
            <p:cNvSpPr/>
            <p:nvPr/>
          </p:nvSpPr>
          <p:spPr>
            <a:xfrm>
              <a:off x="7260682" y="4216483"/>
              <a:ext cx="30479" cy="29722"/>
            </a:xfrm>
            <a:custGeom>
              <a:avLst/>
              <a:gdLst/>
              <a:ahLst/>
              <a:cxnLst/>
              <a:rect l="l" t="t" r="r" b="b"/>
              <a:pathLst>
                <a:path w="926" h="903" extrusionOk="0">
                  <a:moveTo>
                    <a:pt x="439" y="587"/>
                  </a:moveTo>
                  <a:cubicBezTo>
                    <a:pt x="464" y="587"/>
                    <a:pt x="487" y="597"/>
                    <a:pt x="504" y="612"/>
                  </a:cubicBezTo>
                  <a:cubicBezTo>
                    <a:pt x="521" y="628"/>
                    <a:pt x="523" y="650"/>
                    <a:pt x="517" y="671"/>
                  </a:cubicBezTo>
                  <a:cubicBezTo>
                    <a:pt x="516" y="674"/>
                    <a:pt x="512" y="678"/>
                    <a:pt x="509" y="687"/>
                  </a:cubicBezTo>
                  <a:lnTo>
                    <a:pt x="507" y="689"/>
                  </a:lnTo>
                  <a:lnTo>
                    <a:pt x="506" y="692"/>
                  </a:lnTo>
                  <a:lnTo>
                    <a:pt x="500" y="703"/>
                  </a:lnTo>
                  <a:cubicBezTo>
                    <a:pt x="488" y="715"/>
                    <a:pt x="471" y="720"/>
                    <a:pt x="453" y="720"/>
                  </a:cubicBezTo>
                  <a:cubicBezTo>
                    <a:pt x="450" y="720"/>
                    <a:pt x="446" y="720"/>
                    <a:pt x="443" y="720"/>
                  </a:cubicBezTo>
                  <a:cubicBezTo>
                    <a:pt x="412" y="719"/>
                    <a:pt x="385" y="699"/>
                    <a:pt x="373" y="679"/>
                  </a:cubicBezTo>
                  <a:cubicBezTo>
                    <a:pt x="358" y="653"/>
                    <a:pt x="362" y="610"/>
                    <a:pt x="399" y="596"/>
                  </a:cubicBezTo>
                  <a:cubicBezTo>
                    <a:pt x="412" y="590"/>
                    <a:pt x="426" y="587"/>
                    <a:pt x="439" y="587"/>
                  </a:cubicBezTo>
                  <a:close/>
                  <a:moveTo>
                    <a:pt x="562" y="1"/>
                  </a:moveTo>
                  <a:cubicBezTo>
                    <a:pt x="512" y="1"/>
                    <a:pt x="465" y="12"/>
                    <a:pt x="427" y="39"/>
                  </a:cubicBezTo>
                  <a:cubicBezTo>
                    <a:pt x="421" y="43"/>
                    <a:pt x="417" y="45"/>
                    <a:pt x="411" y="51"/>
                  </a:cubicBezTo>
                  <a:cubicBezTo>
                    <a:pt x="384" y="76"/>
                    <a:pt x="368" y="108"/>
                    <a:pt x="345" y="137"/>
                  </a:cubicBezTo>
                  <a:cubicBezTo>
                    <a:pt x="192" y="353"/>
                    <a:pt x="1" y="639"/>
                    <a:pt x="181" y="801"/>
                  </a:cubicBezTo>
                  <a:cubicBezTo>
                    <a:pt x="259" y="862"/>
                    <a:pt x="352" y="902"/>
                    <a:pt x="438" y="902"/>
                  </a:cubicBezTo>
                  <a:cubicBezTo>
                    <a:pt x="521" y="902"/>
                    <a:pt x="597" y="864"/>
                    <a:pt x="643" y="770"/>
                  </a:cubicBezTo>
                  <a:lnTo>
                    <a:pt x="657" y="742"/>
                  </a:lnTo>
                  <a:cubicBezTo>
                    <a:pt x="675" y="705"/>
                    <a:pt x="687" y="658"/>
                    <a:pt x="678" y="624"/>
                  </a:cubicBezTo>
                  <a:cubicBezTo>
                    <a:pt x="674" y="591"/>
                    <a:pt x="657" y="557"/>
                    <a:pt x="631" y="527"/>
                  </a:cubicBezTo>
                  <a:cubicBezTo>
                    <a:pt x="595" y="487"/>
                    <a:pt x="537" y="464"/>
                    <a:pt x="490" y="450"/>
                  </a:cubicBezTo>
                  <a:cubicBezTo>
                    <a:pt x="466" y="443"/>
                    <a:pt x="441" y="440"/>
                    <a:pt x="417" y="439"/>
                  </a:cubicBezTo>
                  <a:lnTo>
                    <a:pt x="418" y="438"/>
                  </a:lnTo>
                  <a:cubicBezTo>
                    <a:pt x="474" y="357"/>
                    <a:pt x="517" y="220"/>
                    <a:pt x="603" y="206"/>
                  </a:cubicBezTo>
                  <a:cubicBezTo>
                    <a:pt x="608" y="205"/>
                    <a:pt x="612" y="204"/>
                    <a:pt x="617" y="204"/>
                  </a:cubicBezTo>
                  <a:cubicBezTo>
                    <a:pt x="648" y="204"/>
                    <a:pt x="679" y="225"/>
                    <a:pt x="686" y="257"/>
                  </a:cubicBezTo>
                  <a:cubicBezTo>
                    <a:pt x="692" y="288"/>
                    <a:pt x="677" y="325"/>
                    <a:pt x="662" y="352"/>
                  </a:cubicBezTo>
                  <a:lnTo>
                    <a:pt x="662" y="353"/>
                  </a:lnTo>
                  <a:lnTo>
                    <a:pt x="666" y="354"/>
                  </a:lnTo>
                  <a:cubicBezTo>
                    <a:pt x="720" y="384"/>
                    <a:pt x="771" y="419"/>
                    <a:pt x="820" y="439"/>
                  </a:cubicBezTo>
                  <a:cubicBezTo>
                    <a:pt x="925" y="338"/>
                    <a:pt x="925" y="152"/>
                    <a:pt x="782" y="67"/>
                  </a:cubicBezTo>
                  <a:cubicBezTo>
                    <a:pt x="718" y="27"/>
                    <a:pt x="637" y="1"/>
                    <a:pt x="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11" name="Google Shape;2311;p37"/>
            <p:cNvSpPr/>
            <p:nvPr/>
          </p:nvSpPr>
          <p:spPr>
            <a:xfrm>
              <a:off x="7263183" y="4122314"/>
              <a:ext cx="105493" cy="92195"/>
            </a:xfrm>
            <a:custGeom>
              <a:avLst/>
              <a:gdLst/>
              <a:ahLst/>
              <a:cxnLst/>
              <a:rect l="l" t="t" r="r" b="b"/>
              <a:pathLst>
                <a:path w="3205" h="2801" extrusionOk="0">
                  <a:moveTo>
                    <a:pt x="1125" y="263"/>
                  </a:moveTo>
                  <a:cubicBezTo>
                    <a:pt x="1176" y="263"/>
                    <a:pt x="1229" y="278"/>
                    <a:pt x="1277" y="308"/>
                  </a:cubicBezTo>
                  <a:lnTo>
                    <a:pt x="2726" y="1209"/>
                  </a:lnTo>
                  <a:cubicBezTo>
                    <a:pt x="2861" y="1294"/>
                    <a:pt x="2904" y="1473"/>
                    <a:pt x="2819" y="1609"/>
                  </a:cubicBezTo>
                  <a:lnTo>
                    <a:pt x="2327" y="2400"/>
                  </a:lnTo>
                  <a:cubicBezTo>
                    <a:pt x="2272" y="2487"/>
                    <a:pt x="2176" y="2537"/>
                    <a:pt x="2080" y="2537"/>
                  </a:cubicBezTo>
                  <a:cubicBezTo>
                    <a:pt x="2029" y="2537"/>
                    <a:pt x="1976" y="2522"/>
                    <a:pt x="1928" y="2492"/>
                  </a:cubicBezTo>
                  <a:lnTo>
                    <a:pt x="479" y="1591"/>
                  </a:lnTo>
                  <a:cubicBezTo>
                    <a:pt x="344" y="1506"/>
                    <a:pt x="301" y="1327"/>
                    <a:pt x="386" y="1191"/>
                  </a:cubicBezTo>
                  <a:lnTo>
                    <a:pt x="878" y="401"/>
                  </a:lnTo>
                  <a:cubicBezTo>
                    <a:pt x="933" y="313"/>
                    <a:pt x="1028" y="263"/>
                    <a:pt x="1125" y="263"/>
                  </a:cubicBezTo>
                  <a:close/>
                  <a:moveTo>
                    <a:pt x="1125" y="1"/>
                  </a:moveTo>
                  <a:cubicBezTo>
                    <a:pt x="931" y="1"/>
                    <a:pt x="756" y="97"/>
                    <a:pt x="654" y="262"/>
                  </a:cubicBezTo>
                  <a:lnTo>
                    <a:pt x="162" y="1053"/>
                  </a:lnTo>
                  <a:cubicBezTo>
                    <a:pt x="0" y="1311"/>
                    <a:pt x="79" y="1655"/>
                    <a:pt x="340" y="1816"/>
                  </a:cubicBezTo>
                  <a:lnTo>
                    <a:pt x="1788" y="2718"/>
                  </a:lnTo>
                  <a:cubicBezTo>
                    <a:pt x="1876" y="2772"/>
                    <a:pt x="1977" y="2801"/>
                    <a:pt x="2080" y="2801"/>
                  </a:cubicBezTo>
                  <a:cubicBezTo>
                    <a:pt x="2274" y="2800"/>
                    <a:pt x="2450" y="2703"/>
                    <a:pt x="2552" y="2539"/>
                  </a:cubicBezTo>
                  <a:lnTo>
                    <a:pt x="3043" y="1750"/>
                  </a:lnTo>
                  <a:cubicBezTo>
                    <a:pt x="3205" y="1490"/>
                    <a:pt x="3126" y="1147"/>
                    <a:pt x="2865" y="986"/>
                  </a:cubicBezTo>
                  <a:lnTo>
                    <a:pt x="1417" y="85"/>
                  </a:lnTo>
                  <a:cubicBezTo>
                    <a:pt x="1329" y="29"/>
                    <a:pt x="1228" y="1"/>
                    <a:pt x="11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12" name="Google Shape;2312;p37"/>
            <p:cNvSpPr/>
            <p:nvPr/>
          </p:nvSpPr>
          <p:spPr>
            <a:xfrm>
              <a:off x="7302977" y="4152365"/>
              <a:ext cx="27517" cy="30315"/>
            </a:xfrm>
            <a:custGeom>
              <a:avLst/>
              <a:gdLst/>
              <a:ahLst/>
              <a:cxnLst/>
              <a:rect l="l" t="t" r="r" b="b"/>
              <a:pathLst>
                <a:path w="836" h="921" extrusionOk="0">
                  <a:moveTo>
                    <a:pt x="505" y="229"/>
                  </a:moveTo>
                  <a:cubicBezTo>
                    <a:pt x="511" y="229"/>
                    <a:pt x="517" y="229"/>
                    <a:pt x="523" y="230"/>
                  </a:cubicBezTo>
                  <a:cubicBezTo>
                    <a:pt x="584" y="237"/>
                    <a:pt x="624" y="303"/>
                    <a:pt x="592" y="347"/>
                  </a:cubicBezTo>
                  <a:cubicBezTo>
                    <a:pt x="588" y="353"/>
                    <a:pt x="586" y="359"/>
                    <a:pt x="582" y="360"/>
                  </a:cubicBezTo>
                  <a:cubicBezTo>
                    <a:pt x="573" y="365"/>
                    <a:pt x="577" y="367"/>
                    <a:pt x="568" y="372"/>
                  </a:cubicBezTo>
                  <a:cubicBezTo>
                    <a:pt x="562" y="376"/>
                    <a:pt x="563" y="376"/>
                    <a:pt x="554" y="381"/>
                  </a:cubicBezTo>
                  <a:cubicBezTo>
                    <a:pt x="546" y="385"/>
                    <a:pt x="537" y="387"/>
                    <a:pt x="528" y="387"/>
                  </a:cubicBezTo>
                  <a:cubicBezTo>
                    <a:pt x="485" y="387"/>
                    <a:pt x="436" y="348"/>
                    <a:pt x="444" y="299"/>
                  </a:cubicBezTo>
                  <a:lnTo>
                    <a:pt x="444" y="297"/>
                  </a:lnTo>
                  <a:cubicBezTo>
                    <a:pt x="446" y="284"/>
                    <a:pt x="454" y="268"/>
                    <a:pt x="462" y="252"/>
                  </a:cubicBezTo>
                  <a:cubicBezTo>
                    <a:pt x="473" y="234"/>
                    <a:pt x="488" y="229"/>
                    <a:pt x="505" y="229"/>
                  </a:cubicBezTo>
                  <a:close/>
                  <a:moveTo>
                    <a:pt x="474" y="0"/>
                  </a:moveTo>
                  <a:cubicBezTo>
                    <a:pt x="448" y="0"/>
                    <a:pt x="422" y="4"/>
                    <a:pt x="398" y="12"/>
                  </a:cubicBezTo>
                  <a:cubicBezTo>
                    <a:pt x="381" y="19"/>
                    <a:pt x="366" y="26"/>
                    <a:pt x="350" y="35"/>
                  </a:cubicBezTo>
                  <a:cubicBezTo>
                    <a:pt x="282" y="82"/>
                    <a:pt x="209" y="204"/>
                    <a:pt x="214" y="292"/>
                  </a:cubicBezTo>
                  <a:cubicBezTo>
                    <a:pt x="216" y="413"/>
                    <a:pt x="306" y="530"/>
                    <a:pt x="433" y="550"/>
                  </a:cubicBezTo>
                  <a:lnTo>
                    <a:pt x="433" y="551"/>
                  </a:lnTo>
                  <a:cubicBezTo>
                    <a:pt x="405" y="601"/>
                    <a:pt x="364" y="658"/>
                    <a:pt x="315" y="658"/>
                  </a:cubicBezTo>
                  <a:cubicBezTo>
                    <a:pt x="306" y="658"/>
                    <a:pt x="296" y="656"/>
                    <a:pt x="286" y="652"/>
                  </a:cubicBezTo>
                  <a:cubicBezTo>
                    <a:pt x="249" y="633"/>
                    <a:pt x="237" y="589"/>
                    <a:pt x="248" y="555"/>
                  </a:cubicBezTo>
                  <a:cubicBezTo>
                    <a:pt x="198" y="512"/>
                    <a:pt x="123" y="478"/>
                    <a:pt x="70" y="446"/>
                  </a:cubicBezTo>
                  <a:lnTo>
                    <a:pt x="66" y="452"/>
                  </a:lnTo>
                  <a:cubicBezTo>
                    <a:pt x="22" y="504"/>
                    <a:pt x="1" y="558"/>
                    <a:pt x="3" y="613"/>
                  </a:cubicBezTo>
                  <a:cubicBezTo>
                    <a:pt x="9" y="756"/>
                    <a:pt x="186" y="920"/>
                    <a:pt x="341" y="920"/>
                  </a:cubicBezTo>
                  <a:cubicBezTo>
                    <a:pt x="361" y="920"/>
                    <a:pt x="382" y="917"/>
                    <a:pt x="401" y="911"/>
                  </a:cubicBezTo>
                  <a:cubicBezTo>
                    <a:pt x="459" y="887"/>
                    <a:pt x="509" y="844"/>
                    <a:pt x="552" y="794"/>
                  </a:cubicBezTo>
                  <a:cubicBezTo>
                    <a:pt x="588" y="747"/>
                    <a:pt x="614" y="695"/>
                    <a:pt x="642" y="645"/>
                  </a:cubicBezTo>
                  <a:lnTo>
                    <a:pt x="744" y="476"/>
                  </a:lnTo>
                  <a:cubicBezTo>
                    <a:pt x="790" y="398"/>
                    <a:pt x="835" y="322"/>
                    <a:pt x="833" y="247"/>
                  </a:cubicBezTo>
                  <a:cubicBezTo>
                    <a:pt x="833" y="153"/>
                    <a:pt x="741" y="109"/>
                    <a:pt x="667" y="58"/>
                  </a:cubicBezTo>
                  <a:cubicBezTo>
                    <a:pt x="607" y="24"/>
                    <a:pt x="539" y="0"/>
                    <a:pt x="4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13" name="Google Shape;2313;p37"/>
            <p:cNvSpPr/>
            <p:nvPr/>
          </p:nvSpPr>
          <p:spPr>
            <a:xfrm>
              <a:off x="7302846" y="4058624"/>
              <a:ext cx="105493" cy="92228"/>
            </a:xfrm>
            <a:custGeom>
              <a:avLst/>
              <a:gdLst/>
              <a:ahLst/>
              <a:cxnLst/>
              <a:rect l="l" t="t" r="r" b="b"/>
              <a:pathLst>
                <a:path w="3205" h="2802" extrusionOk="0">
                  <a:moveTo>
                    <a:pt x="1124" y="264"/>
                  </a:moveTo>
                  <a:cubicBezTo>
                    <a:pt x="1176" y="264"/>
                    <a:pt x="1230" y="278"/>
                    <a:pt x="1277" y="308"/>
                  </a:cubicBezTo>
                  <a:lnTo>
                    <a:pt x="2725" y="1209"/>
                  </a:lnTo>
                  <a:cubicBezTo>
                    <a:pt x="2862" y="1294"/>
                    <a:pt x="2904" y="1473"/>
                    <a:pt x="2819" y="1610"/>
                  </a:cubicBezTo>
                  <a:lnTo>
                    <a:pt x="2326" y="2400"/>
                  </a:lnTo>
                  <a:cubicBezTo>
                    <a:pt x="2272" y="2488"/>
                    <a:pt x="2176" y="2537"/>
                    <a:pt x="2081" y="2537"/>
                  </a:cubicBezTo>
                  <a:cubicBezTo>
                    <a:pt x="2029" y="2537"/>
                    <a:pt x="1975" y="2522"/>
                    <a:pt x="1927" y="2493"/>
                  </a:cubicBezTo>
                  <a:lnTo>
                    <a:pt x="479" y="1591"/>
                  </a:lnTo>
                  <a:cubicBezTo>
                    <a:pt x="343" y="1506"/>
                    <a:pt x="301" y="1328"/>
                    <a:pt x="386" y="1191"/>
                  </a:cubicBezTo>
                  <a:lnTo>
                    <a:pt x="878" y="400"/>
                  </a:lnTo>
                  <a:cubicBezTo>
                    <a:pt x="933" y="313"/>
                    <a:pt x="1028" y="264"/>
                    <a:pt x="1124" y="264"/>
                  </a:cubicBezTo>
                  <a:close/>
                  <a:moveTo>
                    <a:pt x="1124" y="0"/>
                  </a:moveTo>
                  <a:cubicBezTo>
                    <a:pt x="932" y="0"/>
                    <a:pt x="756" y="97"/>
                    <a:pt x="654" y="262"/>
                  </a:cubicBezTo>
                  <a:lnTo>
                    <a:pt x="161" y="1053"/>
                  </a:lnTo>
                  <a:cubicBezTo>
                    <a:pt x="1" y="1312"/>
                    <a:pt x="79" y="1655"/>
                    <a:pt x="340" y="1815"/>
                  </a:cubicBezTo>
                  <a:lnTo>
                    <a:pt x="1788" y="2718"/>
                  </a:lnTo>
                  <a:cubicBezTo>
                    <a:pt x="1875" y="2772"/>
                    <a:pt x="1976" y="2802"/>
                    <a:pt x="2081" y="2802"/>
                  </a:cubicBezTo>
                  <a:cubicBezTo>
                    <a:pt x="2273" y="2802"/>
                    <a:pt x="2449" y="2703"/>
                    <a:pt x="2551" y="2539"/>
                  </a:cubicBezTo>
                  <a:lnTo>
                    <a:pt x="3044" y="1749"/>
                  </a:lnTo>
                  <a:cubicBezTo>
                    <a:pt x="3204" y="1490"/>
                    <a:pt x="3125" y="1147"/>
                    <a:pt x="2865" y="986"/>
                  </a:cubicBezTo>
                  <a:lnTo>
                    <a:pt x="1417" y="84"/>
                  </a:lnTo>
                  <a:cubicBezTo>
                    <a:pt x="1330" y="30"/>
                    <a:pt x="1228" y="0"/>
                    <a:pt x="11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14" name="Google Shape;2314;p37"/>
            <p:cNvSpPr/>
            <p:nvPr/>
          </p:nvSpPr>
          <p:spPr>
            <a:xfrm>
              <a:off x="7330922" y="4080611"/>
              <a:ext cx="31500" cy="34956"/>
            </a:xfrm>
            <a:custGeom>
              <a:avLst/>
              <a:gdLst/>
              <a:ahLst/>
              <a:cxnLst/>
              <a:rect l="l" t="t" r="r" b="b"/>
              <a:pathLst>
                <a:path w="957" h="1062" extrusionOk="0">
                  <a:moveTo>
                    <a:pt x="479" y="1"/>
                  </a:moveTo>
                  <a:cubicBezTo>
                    <a:pt x="94" y="609"/>
                    <a:pt x="8" y="746"/>
                    <a:pt x="1" y="770"/>
                  </a:cubicBezTo>
                  <a:cubicBezTo>
                    <a:pt x="1" y="773"/>
                    <a:pt x="1" y="775"/>
                    <a:pt x="3" y="775"/>
                  </a:cubicBezTo>
                  <a:cubicBezTo>
                    <a:pt x="52" y="806"/>
                    <a:pt x="109" y="848"/>
                    <a:pt x="163" y="870"/>
                  </a:cubicBezTo>
                  <a:cubicBezTo>
                    <a:pt x="240" y="725"/>
                    <a:pt x="324" y="573"/>
                    <a:pt x="424" y="440"/>
                  </a:cubicBezTo>
                  <a:cubicBezTo>
                    <a:pt x="424" y="440"/>
                    <a:pt x="424" y="440"/>
                    <a:pt x="424" y="440"/>
                  </a:cubicBezTo>
                  <a:lnTo>
                    <a:pt x="424" y="440"/>
                  </a:lnTo>
                  <a:cubicBezTo>
                    <a:pt x="426" y="440"/>
                    <a:pt x="376" y="625"/>
                    <a:pt x="397" y="641"/>
                  </a:cubicBezTo>
                  <a:cubicBezTo>
                    <a:pt x="397" y="641"/>
                    <a:pt x="398" y="641"/>
                    <a:pt x="398" y="641"/>
                  </a:cubicBezTo>
                  <a:cubicBezTo>
                    <a:pt x="417" y="641"/>
                    <a:pt x="533" y="538"/>
                    <a:pt x="569" y="520"/>
                  </a:cubicBezTo>
                  <a:lnTo>
                    <a:pt x="569" y="520"/>
                  </a:lnTo>
                  <a:cubicBezTo>
                    <a:pt x="505" y="656"/>
                    <a:pt x="386" y="837"/>
                    <a:pt x="312" y="969"/>
                  </a:cubicBezTo>
                  <a:cubicBezTo>
                    <a:pt x="347" y="991"/>
                    <a:pt x="418" y="1028"/>
                    <a:pt x="458" y="1061"/>
                  </a:cubicBezTo>
                  <a:lnTo>
                    <a:pt x="686" y="704"/>
                  </a:lnTo>
                  <a:cubicBezTo>
                    <a:pt x="786" y="568"/>
                    <a:pt x="861" y="422"/>
                    <a:pt x="956" y="280"/>
                  </a:cubicBezTo>
                  <a:cubicBezTo>
                    <a:pt x="908" y="252"/>
                    <a:pt x="806" y="198"/>
                    <a:pt x="786" y="181"/>
                  </a:cubicBezTo>
                  <a:cubicBezTo>
                    <a:pt x="739" y="199"/>
                    <a:pt x="625" y="316"/>
                    <a:pt x="612" y="316"/>
                  </a:cubicBezTo>
                  <a:cubicBezTo>
                    <a:pt x="611" y="316"/>
                    <a:pt x="611" y="316"/>
                    <a:pt x="611" y="315"/>
                  </a:cubicBezTo>
                  <a:cubicBezTo>
                    <a:pt x="607" y="314"/>
                    <a:pt x="606" y="311"/>
                    <a:pt x="605" y="307"/>
                  </a:cubicBezTo>
                  <a:cubicBezTo>
                    <a:pt x="604" y="258"/>
                    <a:pt x="645" y="140"/>
                    <a:pt x="637" y="91"/>
                  </a:cubicBezTo>
                  <a:lnTo>
                    <a:pt x="636" y="91"/>
                  </a:lnTo>
                  <a:cubicBezTo>
                    <a:pt x="584" y="62"/>
                    <a:pt x="527" y="13"/>
                    <a:pt x="4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15" name="Google Shape;2315;p37"/>
            <p:cNvSpPr/>
            <p:nvPr/>
          </p:nvSpPr>
          <p:spPr>
            <a:xfrm>
              <a:off x="7353337" y="4103914"/>
              <a:ext cx="20309" cy="16523"/>
            </a:xfrm>
            <a:custGeom>
              <a:avLst/>
              <a:gdLst/>
              <a:ahLst/>
              <a:cxnLst/>
              <a:rect l="l" t="t" r="r" b="b"/>
              <a:pathLst>
                <a:path w="617" h="502" extrusionOk="0">
                  <a:moveTo>
                    <a:pt x="117" y="0"/>
                  </a:moveTo>
                  <a:cubicBezTo>
                    <a:pt x="112" y="9"/>
                    <a:pt x="22" y="144"/>
                    <a:pt x="1" y="178"/>
                  </a:cubicBezTo>
                  <a:cubicBezTo>
                    <a:pt x="25" y="193"/>
                    <a:pt x="478" y="485"/>
                    <a:pt x="501" y="500"/>
                  </a:cubicBezTo>
                  <a:lnTo>
                    <a:pt x="503" y="501"/>
                  </a:lnTo>
                  <a:cubicBezTo>
                    <a:pt x="531" y="432"/>
                    <a:pt x="579" y="375"/>
                    <a:pt x="617" y="311"/>
                  </a:cubicBezTo>
                  <a:lnTo>
                    <a:pt x="1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16" name="Google Shape;2316;p37"/>
            <p:cNvSpPr/>
            <p:nvPr/>
          </p:nvSpPr>
          <p:spPr>
            <a:xfrm>
              <a:off x="7235271" y="4369867"/>
              <a:ext cx="105460" cy="92195"/>
            </a:xfrm>
            <a:custGeom>
              <a:avLst/>
              <a:gdLst/>
              <a:ahLst/>
              <a:cxnLst/>
              <a:rect l="l" t="t" r="r" b="b"/>
              <a:pathLst>
                <a:path w="3204" h="2801" extrusionOk="0">
                  <a:moveTo>
                    <a:pt x="1124" y="263"/>
                  </a:moveTo>
                  <a:cubicBezTo>
                    <a:pt x="1176" y="263"/>
                    <a:pt x="1229" y="278"/>
                    <a:pt x="1277" y="307"/>
                  </a:cubicBezTo>
                  <a:lnTo>
                    <a:pt x="2725" y="1209"/>
                  </a:lnTo>
                  <a:cubicBezTo>
                    <a:pt x="2861" y="1295"/>
                    <a:pt x="2902" y="1474"/>
                    <a:pt x="2819" y="1609"/>
                  </a:cubicBezTo>
                  <a:lnTo>
                    <a:pt x="2326" y="2400"/>
                  </a:lnTo>
                  <a:cubicBezTo>
                    <a:pt x="2272" y="2487"/>
                    <a:pt x="2176" y="2536"/>
                    <a:pt x="2080" y="2536"/>
                  </a:cubicBezTo>
                  <a:cubicBezTo>
                    <a:pt x="2028" y="2536"/>
                    <a:pt x="1975" y="2521"/>
                    <a:pt x="1927" y="2492"/>
                  </a:cubicBezTo>
                  <a:lnTo>
                    <a:pt x="479" y="1591"/>
                  </a:lnTo>
                  <a:cubicBezTo>
                    <a:pt x="343" y="1506"/>
                    <a:pt x="300" y="1327"/>
                    <a:pt x="385" y="1190"/>
                  </a:cubicBezTo>
                  <a:lnTo>
                    <a:pt x="878" y="401"/>
                  </a:lnTo>
                  <a:cubicBezTo>
                    <a:pt x="932" y="312"/>
                    <a:pt x="1028" y="263"/>
                    <a:pt x="1124" y="263"/>
                  </a:cubicBezTo>
                  <a:close/>
                  <a:moveTo>
                    <a:pt x="1124" y="1"/>
                  </a:moveTo>
                  <a:cubicBezTo>
                    <a:pt x="931" y="1"/>
                    <a:pt x="756" y="97"/>
                    <a:pt x="654" y="262"/>
                  </a:cubicBezTo>
                  <a:lnTo>
                    <a:pt x="161" y="1052"/>
                  </a:lnTo>
                  <a:cubicBezTo>
                    <a:pt x="0" y="1311"/>
                    <a:pt x="79" y="1655"/>
                    <a:pt x="340" y="1816"/>
                  </a:cubicBezTo>
                  <a:lnTo>
                    <a:pt x="1788" y="2717"/>
                  </a:lnTo>
                  <a:cubicBezTo>
                    <a:pt x="1875" y="2772"/>
                    <a:pt x="1976" y="2801"/>
                    <a:pt x="2080" y="2801"/>
                  </a:cubicBezTo>
                  <a:cubicBezTo>
                    <a:pt x="2273" y="2801"/>
                    <a:pt x="2448" y="2704"/>
                    <a:pt x="2551" y="2539"/>
                  </a:cubicBezTo>
                  <a:lnTo>
                    <a:pt x="3043" y="1749"/>
                  </a:lnTo>
                  <a:cubicBezTo>
                    <a:pt x="3204" y="1490"/>
                    <a:pt x="3124" y="1148"/>
                    <a:pt x="2864" y="986"/>
                  </a:cubicBezTo>
                  <a:lnTo>
                    <a:pt x="1416" y="84"/>
                  </a:lnTo>
                  <a:cubicBezTo>
                    <a:pt x="1329" y="29"/>
                    <a:pt x="1228" y="1"/>
                    <a:pt x="1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17" name="Google Shape;2317;p37"/>
            <p:cNvSpPr/>
            <p:nvPr/>
          </p:nvSpPr>
          <p:spPr>
            <a:xfrm>
              <a:off x="7278357" y="4401662"/>
              <a:ext cx="22909" cy="23106"/>
            </a:xfrm>
            <a:custGeom>
              <a:avLst/>
              <a:gdLst/>
              <a:ahLst/>
              <a:cxnLst/>
              <a:rect l="l" t="t" r="r" b="b"/>
              <a:pathLst>
                <a:path w="696" h="702" extrusionOk="0">
                  <a:moveTo>
                    <a:pt x="431" y="1"/>
                  </a:moveTo>
                  <a:cubicBezTo>
                    <a:pt x="422" y="10"/>
                    <a:pt x="419" y="12"/>
                    <a:pt x="411" y="24"/>
                  </a:cubicBezTo>
                  <a:cubicBezTo>
                    <a:pt x="398" y="41"/>
                    <a:pt x="380" y="63"/>
                    <a:pt x="362" y="90"/>
                  </a:cubicBezTo>
                  <a:cubicBezTo>
                    <a:pt x="335" y="128"/>
                    <a:pt x="316" y="157"/>
                    <a:pt x="303" y="178"/>
                  </a:cubicBezTo>
                  <a:cubicBezTo>
                    <a:pt x="291" y="174"/>
                    <a:pt x="122" y="89"/>
                    <a:pt x="114" y="79"/>
                  </a:cubicBezTo>
                  <a:cubicBezTo>
                    <a:pt x="107" y="91"/>
                    <a:pt x="32" y="234"/>
                    <a:pt x="2" y="271"/>
                  </a:cubicBezTo>
                  <a:cubicBezTo>
                    <a:pt x="1" y="272"/>
                    <a:pt x="1" y="272"/>
                    <a:pt x="2" y="275"/>
                  </a:cubicBezTo>
                  <a:cubicBezTo>
                    <a:pt x="13" y="293"/>
                    <a:pt x="132" y="375"/>
                    <a:pt x="151" y="387"/>
                  </a:cubicBezTo>
                  <a:lnTo>
                    <a:pt x="154" y="388"/>
                  </a:lnTo>
                  <a:cubicBezTo>
                    <a:pt x="154" y="391"/>
                    <a:pt x="149" y="403"/>
                    <a:pt x="139" y="419"/>
                  </a:cubicBezTo>
                  <a:cubicBezTo>
                    <a:pt x="102" y="488"/>
                    <a:pt x="81" y="502"/>
                    <a:pt x="53" y="565"/>
                  </a:cubicBezTo>
                  <a:cubicBezTo>
                    <a:pt x="50" y="569"/>
                    <a:pt x="53" y="569"/>
                    <a:pt x="52" y="570"/>
                  </a:cubicBezTo>
                  <a:cubicBezTo>
                    <a:pt x="60" y="570"/>
                    <a:pt x="243" y="702"/>
                    <a:pt x="265" y="702"/>
                  </a:cubicBezTo>
                  <a:cubicBezTo>
                    <a:pt x="266" y="702"/>
                    <a:pt x="267" y="701"/>
                    <a:pt x="267" y="701"/>
                  </a:cubicBezTo>
                  <a:lnTo>
                    <a:pt x="268" y="698"/>
                  </a:lnTo>
                  <a:cubicBezTo>
                    <a:pt x="286" y="670"/>
                    <a:pt x="371" y="566"/>
                    <a:pt x="385" y="532"/>
                  </a:cubicBezTo>
                  <a:cubicBezTo>
                    <a:pt x="411" y="532"/>
                    <a:pt x="545" y="627"/>
                    <a:pt x="561" y="627"/>
                  </a:cubicBezTo>
                  <a:cubicBezTo>
                    <a:pt x="612" y="562"/>
                    <a:pt x="640" y="502"/>
                    <a:pt x="696" y="425"/>
                  </a:cubicBezTo>
                  <a:cubicBezTo>
                    <a:pt x="656" y="392"/>
                    <a:pt x="569" y="344"/>
                    <a:pt x="528" y="312"/>
                  </a:cubicBezTo>
                  <a:cubicBezTo>
                    <a:pt x="531" y="293"/>
                    <a:pt x="607" y="176"/>
                    <a:pt x="633" y="136"/>
                  </a:cubicBezTo>
                  <a:cubicBezTo>
                    <a:pt x="605" y="111"/>
                    <a:pt x="444" y="32"/>
                    <a:pt x="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18" name="Google Shape;2318;p37"/>
            <p:cNvSpPr/>
            <p:nvPr/>
          </p:nvSpPr>
          <p:spPr>
            <a:xfrm>
              <a:off x="7274868" y="4306209"/>
              <a:ext cx="103551" cy="92228"/>
            </a:xfrm>
            <a:custGeom>
              <a:avLst/>
              <a:gdLst/>
              <a:ahLst/>
              <a:cxnLst/>
              <a:rect l="l" t="t" r="r" b="b"/>
              <a:pathLst>
                <a:path w="3146" h="2802" extrusionOk="0">
                  <a:moveTo>
                    <a:pt x="1124" y="264"/>
                  </a:moveTo>
                  <a:cubicBezTo>
                    <a:pt x="1176" y="264"/>
                    <a:pt x="1229" y="278"/>
                    <a:pt x="1277" y="308"/>
                  </a:cubicBezTo>
                  <a:lnTo>
                    <a:pt x="2725" y="1209"/>
                  </a:lnTo>
                  <a:cubicBezTo>
                    <a:pt x="2862" y="1294"/>
                    <a:pt x="2904" y="1474"/>
                    <a:pt x="2819" y="1610"/>
                  </a:cubicBezTo>
                  <a:lnTo>
                    <a:pt x="2326" y="2400"/>
                  </a:lnTo>
                  <a:cubicBezTo>
                    <a:pt x="2272" y="2488"/>
                    <a:pt x="2176" y="2537"/>
                    <a:pt x="2081" y="2537"/>
                  </a:cubicBezTo>
                  <a:cubicBezTo>
                    <a:pt x="2028" y="2537"/>
                    <a:pt x="1975" y="2522"/>
                    <a:pt x="1927" y="2493"/>
                  </a:cubicBezTo>
                  <a:lnTo>
                    <a:pt x="479" y="1591"/>
                  </a:lnTo>
                  <a:cubicBezTo>
                    <a:pt x="344" y="1506"/>
                    <a:pt x="302" y="1328"/>
                    <a:pt x="387" y="1191"/>
                  </a:cubicBezTo>
                  <a:lnTo>
                    <a:pt x="878" y="400"/>
                  </a:lnTo>
                  <a:cubicBezTo>
                    <a:pt x="933" y="313"/>
                    <a:pt x="1028" y="264"/>
                    <a:pt x="1124" y="264"/>
                  </a:cubicBezTo>
                  <a:close/>
                  <a:moveTo>
                    <a:pt x="1124" y="0"/>
                  </a:moveTo>
                  <a:cubicBezTo>
                    <a:pt x="932" y="0"/>
                    <a:pt x="756" y="97"/>
                    <a:pt x="654" y="262"/>
                  </a:cubicBezTo>
                  <a:lnTo>
                    <a:pt x="161" y="1053"/>
                  </a:lnTo>
                  <a:cubicBezTo>
                    <a:pt x="1" y="1312"/>
                    <a:pt x="79" y="1655"/>
                    <a:pt x="340" y="1815"/>
                  </a:cubicBezTo>
                  <a:lnTo>
                    <a:pt x="1788" y="2718"/>
                  </a:lnTo>
                  <a:cubicBezTo>
                    <a:pt x="1876" y="2772"/>
                    <a:pt x="1977" y="2802"/>
                    <a:pt x="2081" y="2802"/>
                  </a:cubicBezTo>
                  <a:cubicBezTo>
                    <a:pt x="2273" y="2802"/>
                    <a:pt x="2449" y="2704"/>
                    <a:pt x="2552" y="2539"/>
                  </a:cubicBezTo>
                  <a:lnTo>
                    <a:pt x="3043" y="1749"/>
                  </a:lnTo>
                  <a:cubicBezTo>
                    <a:pt x="3122" y="1623"/>
                    <a:pt x="3146" y="1475"/>
                    <a:pt x="3113" y="1330"/>
                  </a:cubicBezTo>
                  <a:cubicBezTo>
                    <a:pt x="3080" y="1186"/>
                    <a:pt x="2991" y="1064"/>
                    <a:pt x="2866" y="986"/>
                  </a:cubicBezTo>
                  <a:lnTo>
                    <a:pt x="1417" y="84"/>
                  </a:lnTo>
                  <a:cubicBezTo>
                    <a:pt x="1329" y="30"/>
                    <a:pt x="1228" y="0"/>
                    <a:pt x="11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19" name="Google Shape;2319;p37"/>
            <p:cNvSpPr/>
            <p:nvPr/>
          </p:nvSpPr>
          <p:spPr>
            <a:xfrm>
              <a:off x="7315452" y="4341099"/>
              <a:ext cx="25509" cy="20769"/>
            </a:xfrm>
            <a:custGeom>
              <a:avLst/>
              <a:gdLst/>
              <a:ahLst/>
              <a:cxnLst/>
              <a:rect l="l" t="t" r="r" b="b"/>
              <a:pathLst>
                <a:path w="775" h="631" extrusionOk="0">
                  <a:moveTo>
                    <a:pt x="146" y="0"/>
                  </a:moveTo>
                  <a:cubicBezTo>
                    <a:pt x="139" y="11"/>
                    <a:pt x="27" y="180"/>
                    <a:pt x="1" y="223"/>
                  </a:cubicBezTo>
                  <a:cubicBezTo>
                    <a:pt x="29" y="243"/>
                    <a:pt x="601" y="611"/>
                    <a:pt x="629" y="630"/>
                  </a:cubicBezTo>
                  <a:lnTo>
                    <a:pt x="631" y="631"/>
                  </a:lnTo>
                  <a:cubicBezTo>
                    <a:pt x="667" y="545"/>
                    <a:pt x="725" y="471"/>
                    <a:pt x="774" y="392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20" name="Google Shape;2320;p37"/>
            <p:cNvSpPr/>
            <p:nvPr/>
          </p:nvSpPr>
          <p:spPr>
            <a:xfrm>
              <a:off x="7314563" y="4242585"/>
              <a:ext cx="103518" cy="92195"/>
            </a:xfrm>
            <a:custGeom>
              <a:avLst/>
              <a:gdLst/>
              <a:ahLst/>
              <a:cxnLst/>
              <a:rect l="l" t="t" r="r" b="b"/>
              <a:pathLst>
                <a:path w="3145" h="2801" extrusionOk="0">
                  <a:moveTo>
                    <a:pt x="1122" y="263"/>
                  </a:moveTo>
                  <a:cubicBezTo>
                    <a:pt x="1174" y="263"/>
                    <a:pt x="1227" y="278"/>
                    <a:pt x="1275" y="307"/>
                  </a:cubicBezTo>
                  <a:lnTo>
                    <a:pt x="2724" y="1209"/>
                  </a:lnTo>
                  <a:cubicBezTo>
                    <a:pt x="2860" y="1294"/>
                    <a:pt x="2901" y="1474"/>
                    <a:pt x="2816" y="1609"/>
                  </a:cubicBezTo>
                  <a:lnTo>
                    <a:pt x="2325" y="2399"/>
                  </a:lnTo>
                  <a:cubicBezTo>
                    <a:pt x="2269" y="2487"/>
                    <a:pt x="2174" y="2536"/>
                    <a:pt x="2078" y="2536"/>
                  </a:cubicBezTo>
                  <a:cubicBezTo>
                    <a:pt x="2027" y="2536"/>
                    <a:pt x="1974" y="2522"/>
                    <a:pt x="1926" y="2492"/>
                  </a:cubicBezTo>
                  <a:lnTo>
                    <a:pt x="477" y="1591"/>
                  </a:lnTo>
                  <a:cubicBezTo>
                    <a:pt x="342" y="1506"/>
                    <a:pt x="299" y="1327"/>
                    <a:pt x="384" y="1190"/>
                  </a:cubicBezTo>
                  <a:lnTo>
                    <a:pt x="876" y="400"/>
                  </a:lnTo>
                  <a:cubicBezTo>
                    <a:pt x="931" y="312"/>
                    <a:pt x="1027" y="263"/>
                    <a:pt x="1122" y="263"/>
                  </a:cubicBezTo>
                  <a:close/>
                  <a:moveTo>
                    <a:pt x="1124" y="0"/>
                  </a:moveTo>
                  <a:cubicBezTo>
                    <a:pt x="931" y="0"/>
                    <a:pt x="755" y="97"/>
                    <a:pt x="652" y="262"/>
                  </a:cubicBezTo>
                  <a:lnTo>
                    <a:pt x="161" y="1051"/>
                  </a:lnTo>
                  <a:cubicBezTo>
                    <a:pt x="0" y="1311"/>
                    <a:pt x="78" y="1655"/>
                    <a:pt x="338" y="1815"/>
                  </a:cubicBezTo>
                  <a:lnTo>
                    <a:pt x="1787" y="2716"/>
                  </a:lnTo>
                  <a:cubicBezTo>
                    <a:pt x="1875" y="2772"/>
                    <a:pt x="1976" y="2800"/>
                    <a:pt x="2080" y="2800"/>
                  </a:cubicBezTo>
                  <a:cubicBezTo>
                    <a:pt x="2273" y="2800"/>
                    <a:pt x="2448" y="2704"/>
                    <a:pt x="2550" y="2539"/>
                  </a:cubicBezTo>
                  <a:lnTo>
                    <a:pt x="3043" y="1748"/>
                  </a:lnTo>
                  <a:cubicBezTo>
                    <a:pt x="3121" y="1623"/>
                    <a:pt x="3145" y="1475"/>
                    <a:pt x="3112" y="1330"/>
                  </a:cubicBezTo>
                  <a:cubicBezTo>
                    <a:pt x="3077" y="1187"/>
                    <a:pt x="2990" y="1064"/>
                    <a:pt x="2864" y="985"/>
                  </a:cubicBezTo>
                  <a:lnTo>
                    <a:pt x="1416" y="83"/>
                  </a:lnTo>
                  <a:cubicBezTo>
                    <a:pt x="1328" y="29"/>
                    <a:pt x="1227" y="0"/>
                    <a:pt x="11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21" name="Google Shape;2321;p37"/>
            <p:cNvSpPr/>
            <p:nvPr/>
          </p:nvSpPr>
          <p:spPr>
            <a:xfrm>
              <a:off x="7350539" y="4271649"/>
              <a:ext cx="33310" cy="34725"/>
            </a:xfrm>
            <a:custGeom>
              <a:avLst/>
              <a:gdLst/>
              <a:ahLst/>
              <a:cxnLst/>
              <a:rect l="l" t="t" r="r" b="b"/>
              <a:pathLst>
                <a:path w="1012" h="1055" extrusionOk="0">
                  <a:moveTo>
                    <a:pt x="425" y="0"/>
                  </a:moveTo>
                  <a:cubicBezTo>
                    <a:pt x="399" y="141"/>
                    <a:pt x="375" y="296"/>
                    <a:pt x="324" y="428"/>
                  </a:cubicBezTo>
                  <a:cubicBezTo>
                    <a:pt x="228" y="522"/>
                    <a:pt x="89" y="623"/>
                    <a:pt x="1" y="705"/>
                  </a:cubicBezTo>
                  <a:cubicBezTo>
                    <a:pt x="19" y="730"/>
                    <a:pt x="68" y="758"/>
                    <a:pt x="99" y="777"/>
                  </a:cubicBezTo>
                  <a:cubicBezTo>
                    <a:pt x="115" y="785"/>
                    <a:pt x="188" y="831"/>
                    <a:pt x="202" y="839"/>
                  </a:cubicBezTo>
                  <a:cubicBezTo>
                    <a:pt x="276" y="791"/>
                    <a:pt x="340" y="709"/>
                    <a:pt x="421" y="655"/>
                  </a:cubicBezTo>
                  <a:lnTo>
                    <a:pt x="421" y="655"/>
                  </a:lnTo>
                  <a:lnTo>
                    <a:pt x="420" y="656"/>
                  </a:lnTo>
                  <a:cubicBezTo>
                    <a:pt x="409" y="740"/>
                    <a:pt x="360" y="838"/>
                    <a:pt x="348" y="922"/>
                  </a:cubicBezTo>
                  <a:lnTo>
                    <a:pt x="350" y="923"/>
                  </a:lnTo>
                  <a:cubicBezTo>
                    <a:pt x="360" y="934"/>
                    <a:pt x="441" y="987"/>
                    <a:pt x="457" y="996"/>
                  </a:cubicBezTo>
                  <a:cubicBezTo>
                    <a:pt x="480" y="1011"/>
                    <a:pt x="506" y="1024"/>
                    <a:pt x="527" y="1038"/>
                  </a:cubicBezTo>
                  <a:cubicBezTo>
                    <a:pt x="537" y="1044"/>
                    <a:pt x="543" y="1046"/>
                    <a:pt x="553" y="1055"/>
                  </a:cubicBezTo>
                  <a:cubicBezTo>
                    <a:pt x="594" y="928"/>
                    <a:pt x="619" y="770"/>
                    <a:pt x="669" y="644"/>
                  </a:cubicBezTo>
                  <a:cubicBezTo>
                    <a:pt x="767" y="533"/>
                    <a:pt x="898" y="449"/>
                    <a:pt x="1009" y="357"/>
                  </a:cubicBezTo>
                  <a:cubicBezTo>
                    <a:pt x="1010" y="357"/>
                    <a:pt x="1010" y="357"/>
                    <a:pt x="1010" y="357"/>
                  </a:cubicBezTo>
                  <a:cubicBezTo>
                    <a:pt x="1011" y="357"/>
                    <a:pt x="1011" y="357"/>
                    <a:pt x="1011" y="357"/>
                  </a:cubicBezTo>
                  <a:lnTo>
                    <a:pt x="1010" y="355"/>
                  </a:lnTo>
                  <a:cubicBezTo>
                    <a:pt x="936" y="309"/>
                    <a:pt x="820" y="236"/>
                    <a:pt x="783" y="219"/>
                  </a:cubicBezTo>
                  <a:cubicBezTo>
                    <a:pt x="730" y="264"/>
                    <a:pt x="620" y="381"/>
                    <a:pt x="564" y="418"/>
                  </a:cubicBezTo>
                  <a:cubicBezTo>
                    <a:pt x="575" y="358"/>
                    <a:pt x="627" y="203"/>
                    <a:pt x="648" y="136"/>
                  </a:cubicBezTo>
                  <a:cubicBezTo>
                    <a:pt x="647" y="130"/>
                    <a:pt x="565" y="80"/>
                    <a:pt x="527" y="57"/>
                  </a:cubicBezTo>
                  <a:cubicBezTo>
                    <a:pt x="504" y="43"/>
                    <a:pt x="471" y="23"/>
                    <a:pt x="4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22" name="Google Shape;2322;p37"/>
            <p:cNvSpPr/>
            <p:nvPr/>
          </p:nvSpPr>
          <p:spPr>
            <a:xfrm>
              <a:off x="7356069" y="4178862"/>
              <a:ext cx="101642" cy="92228"/>
            </a:xfrm>
            <a:custGeom>
              <a:avLst/>
              <a:gdLst/>
              <a:ahLst/>
              <a:cxnLst/>
              <a:rect l="l" t="t" r="r" b="b"/>
              <a:pathLst>
                <a:path w="3088" h="2802" extrusionOk="0">
                  <a:moveTo>
                    <a:pt x="1066" y="266"/>
                  </a:moveTo>
                  <a:cubicBezTo>
                    <a:pt x="1118" y="266"/>
                    <a:pt x="1171" y="280"/>
                    <a:pt x="1219" y="309"/>
                  </a:cubicBezTo>
                  <a:lnTo>
                    <a:pt x="2667" y="1211"/>
                  </a:lnTo>
                  <a:cubicBezTo>
                    <a:pt x="2803" y="1296"/>
                    <a:pt x="2846" y="1474"/>
                    <a:pt x="2761" y="1612"/>
                  </a:cubicBezTo>
                  <a:lnTo>
                    <a:pt x="2268" y="2401"/>
                  </a:lnTo>
                  <a:cubicBezTo>
                    <a:pt x="2214" y="2489"/>
                    <a:pt x="2118" y="2538"/>
                    <a:pt x="2022" y="2538"/>
                  </a:cubicBezTo>
                  <a:cubicBezTo>
                    <a:pt x="1970" y="2538"/>
                    <a:pt x="1917" y="2524"/>
                    <a:pt x="1869" y="2495"/>
                  </a:cubicBezTo>
                  <a:lnTo>
                    <a:pt x="421" y="1593"/>
                  </a:lnTo>
                  <a:cubicBezTo>
                    <a:pt x="285" y="1507"/>
                    <a:pt x="242" y="1330"/>
                    <a:pt x="327" y="1193"/>
                  </a:cubicBezTo>
                  <a:lnTo>
                    <a:pt x="820" y="402"/>
                  </a:lnTo>
                  <a:cubicBezTo>
                    <a:pt x="874" y="315"/>
                    <a:pt x="970" y="266"/>
                    <a:pt x="1066" y="266"/>
                  </a:cubicBezTo>
                  <a:close/>
                  <a:moveTo>
                    <a:pt x="1066" y="1"/>
                  </a:moveTo>
                  <a:cubicBezTo>
                    <a:pt x="873" y="1"/>
                    <a:pt x="698" y="98"/>
                    <a:pt x="596" y="263"/>
                  </a:cubicBezTo>
                  <a:lnTo>
                    <a:pt x="103" y="1053"/>
                  </a:lnTo>
                  <a:cubicBezTo>
                    <a:pt x="24" y="1179"/>
                    <a:pt x="1" y="1327"/>
                    <a:pt x="34" y="1471"/>
                  </a:cubicBezTo>
                  <a:cubicBezTo>
                    <a:pt x="67" y="1615"/>
                    <a:pt x="155" y="1739"/>
                    <a:pt x="282" y="1816"/>
                  </a:cubicBezTo>
                  <a:lnTo>
                    <a:pt x="1730" y="2718"/>
                  </a:lnTo>
                  <a:cubicBezTo>
                    <a:pt x="1817" y="2772"/>
                    <a:pt x="1918" y="2801"/>
                    <a:pt x="2022" y="2801"/>
                  </a:cubicBezTo>
                  <a:cubicBezTo>
                    <a:pt x="2215" y="2801"/>
                    <a:pt x="2390" y="2704"/>
                    <a:pt x="2493" y="2539"/>
                  </a:cubicBezTo>
                  <a:lnTo>
                    <a:pt x="2985" y="1750"/>
                  </a:lnTo>
                  <a:cubicBezTo>
                    <a:pt x="3064" y="1623"/>
                    <a:pt x="3087" y="1476"/>
                    <a:pt x="3054" y="1331"/>
                  </a:cubicBezTo>
                  <a:cubicBezTo>
                    <a:pt x="3019" y="1187"/>
                    <a:pt x="2933" y="1065"/>
                    <a:pt x="2806" y="986"/>
                  </a:cubicBezTo>
                  <a:lnTo>
                    <a:pt x="1358" y="85"/>
                  </a:lnTo>
                  <a:cubicBezTo>
                    <a:pt x="1271" y="30"/>
                    <a:pt x="1170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23" name="Google Shape;2323;p37"/>
            <p:cNvSpPr/>
            <p:nvPr/>
          </p:nvSpPr>
          <p:spPr>
            <a:xfrm>
              <a:off x="7396357" y="4229715"/>
              <a:ext cx="9282" cy="8920"/>
            </a:xfrm>
            <a:custGeom>
              <a:avLst/>
              <a:gdLst/>
              <a:ahLst/>
              <a:cxnLst/>
              <a:rect l="l" t="t" r="r" b="b"/>
              <a:pathLst>
                <a:path w="282" h="271" extrusionOk="0">
                  <a:moveTo>
                    <a:pt x="101" y="1"/>
                  </a:moveTo>
                  <a:cubicBezTo>
                    <a:pt x="84" y="27"/>
                    <a:pt x="21" y="120"/>
                    <a:pt x="0" y="166"/>
                  </a:cubicBezTo>
                  <a:lnTo>
                    <a:pt x="5" y="169"/>
                  </a:lnTo>
                  <a:lnTo>
                    <a:pt x="164" y="270"/>
                  </a:lnTo>
                  <a:lnTo>
                    <a:pt x="166" y="271"/>
                  </a:lnTo>
                  <a:lnTo>
                    <a:pt x="167" y="270"/>
                  </a:lnTo>
                  <a:lnTo>
                    <a:pt x="170" y="269"/>
                  </a:lnTo>
                  <a:cubicBezTo>
                    <a:pt x="187" y="242"/>
                    <a:pt x="279" y="110"/>
                    <a:pt x="281" y="107"/>
                  </a:cubicBezTo>
                  <a:cubicBezTo>
                    <a:pt x="261" y="81"/>
                    <a:pt x="149" y="9"/>
                    <a:pt x="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24" name="Google Shape;2324;p37"/>
            <p:cNvSpPr/>
            <p:nvPr/>
          </p:nvSpPr>
          <p:spPr>
            <a:xfrm>
              <a:off x="7406133" y="4214015"/>
              <a:ext cx="9249" cy="8986"/>
            </a:xfrm>
            <a:custGeom>
              <a:avLst/>
              <a:gdLst/>
              <a:ahLst/>
              <a:cxnLst/>
              <a:rect l="l" t="t" r="r" b="b"/>
              <a:pathLst>
                <a:path w="281" h="273" extrusionOk="0">
                  <a:moveTo>
                    <a:pt x="101" y="0"/>
                  </a:moveTo>
                  <a:cubicBezTo>
                    <a:pt x="83" y="27"/>
                    <a:pt x="19" y="119"/>
                    <a:pt x="0" y="165"/>
                  </a:cubicBezTo>
                  <a:lnTo>
                    <a:pt x="3" y="168"/>
                  </a:lnTo>
                  <a:lnTo>
                    <a:pt x="163" y="270"/>
                  </a:lnTo>
                  <a:lnTo>
                    <a:pt x="166" y="272"/>
                  </a:lnTo>
                  <a:lnTo>
                    <a:pt x="167" y="270"/>
                  </a:lnTo>
                  <a:lnTo>
                    <a:pt x="168" y="269"/>
                  </a:lnTo>
                  <a:cubicBezTo>
                    <a:pt x="186" y="243"/>
                    <a:pt x="279" y="111"/>
                    <a:pt x="280" y="109"/>
                  </a:cubicBezTo>
                  <a:cubicBezTo>
                    <a:pt x="262" y="82"/>
                    <a:pt x="150" y="9"/>
                    <a:pt x="1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25" name="Google Shape;2325;p37"/>
            <p:cNvSpPr/>
            <p:nvPr/>
          </p:nvSpPr>
          <p:spPr>
            <a:xfrm>
              <a:off x="7394448" y="4217635"/>
              <a:ext cx="23073" cy="17906"/>
            </a:xfrm>
            <a:custGeom>
              <a:avLst/>
              <a:gdLst/>
              <a:ahLst/>
              <a:cxnLst/>
              <a:rect l="l" t="t" r="r" b="b"/>
              <a:pathLst>
                <a:path w="701" h="544" extrusionOk="0">
                  <a:moveTo>
                    <a:pt x="106" y="1"/>
                  </a:moveTo>
                  <a:cubicBezTo>
                    <a:pt x="101" y="9"/>
                    <a:pt x="21" y="131"/>
                    <a:pt x="1" y="163"/>
                  </a:cubicBezTo>
                  <a:cubicBezTo>
                    <a:pt x="23" y="178"/>
                    <a:pt x="571" y="529"/>
                    <a:pt x="596" y="542"/>
                  </a:cubicBezTo>
                  <a:lnTo>
                    <a:pt x="597" y="543"/>
                  </a:lnTo>
                  <a:cubicBezTo>
                    <a:pt x="621" y="483"/>
                    <a:pt x="667" y="428"/>
                    <a:pt x="701" y="371"/>
                  </a:cubicBezTo>
                  <a:lnTo>
                    <a:pt x="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26" name="Google Shape;2326;p37"/>
            <p:cNvSpPr/>
            <p:nvPr/>
          </p:nvSpPr>
          <p:spPr>
            <a:xfrm>
              <a:off x="7395699" y="4115204"/>
              <a:ext cx="101609" cy="92261"/>
            </a:xfrm>
            <a:custGeom>
              <a:avLst/>
              <a:gdLst/>
              <a:ahLst/>
              <a:cxnLst/>
              <a:rect l="l" t="t" r="r" b="b"/>
              <a:pathLst>
                <a:path w="3087" h="2803" extrusionOk="0">
                  <a:moveTo>
                    <a:pt x="1065" y="265"/>
                  </a:moveTo>
                  <a:cubicBezTo>
                    <a:pt x="1117" y="265"/>
                    <a:pt x="1170" y="279"/>
                    <a:pt x="1218" y="308"/>
                  </a:cubicBezTo>
                  <a:lnTo>
                    <a:pt x="2666" y="1210"/>
                  </a:lnTo>
                  <a:cubicBezTo>
                    <a:pt x="2804" y="1296"/>
                    <a:pt x="2845" y="1474"/>
                    <a:pt x="2760" y="1610"/>
                  </a:cubicBezTo>
                  <a:lnTo>
                    <a:pt x="2267" y="2400"/>
                  </a:lnTo>
                  <a:cubicBezTo>
                    <a:pt x="2213" y="2488"/>
                    <a:pt x="2117" y="2537"/>
                    <a:pt x="2022" y="2537"/>
                  </a:cubicBezTo>
                  <a:cubicBezTo>
                    <a:pt x="1969" y="2537"/>
                    <a:pt x="1916" y="2522"/>
                    <a:pt x="1868" y="2493"/>
                  </a:cubicBezTo>
                  <a:lnTo>
                    <a:pt x="420" y="1591"/>
                  </a:lnTo>
                  <a:cubicBezTo>
                    <a:pt x="285" y="1506"/>
                    <a:pt x="243" y="1328"/>
                    <a:pt x="328" y="1191"/>
                  </a:cubicBezTo>
                  <a:lnTo>
                    <a:pt x="819" y="402"/>
                  </a:lnTo>
                  <a:cubicBezTo>
                    <a:pt x="874" y="313"/>
                    <a:pt x="969" y="265"/>
                    <a:pt x="1065" y="265"/>
                  </a:cubicBezTo>
                  <a:close/>
                  <a:moveTo>
                    <a:pt x="1065" y="1"/>
                  </a:moveTo>
                  <a:cubicBezTo>
                    <a:pt x="873" y="1"/>
                    <a:pt x="697" y="99"/>
                    <a:pt x="595" y="263"/>
                  </a:cubicBezTo>
                  <a:lnTo>
                    <a:pt x="102" y="1053"/>
                  </a:lnTo>
                  <a:cubicBezTo>
                    <a:pt x="25" y="1180"/>
                    <a:pt x="0" y="1327"/>
                    <a:pt x="33" y="1472"/>
                  </a:cubicBezTo>
                  <a:cubicBezTo>
                    <a:pt x="67" y="1616"/>
                    <a:pt x="154" y="1739"/>
                    <a:pt x="281" y="1817"/>
                  </a:cubicBezTo>
                  <a:lnTo>
                    <a:pt x="1729" y="2718"/>
                  </a:lnTo>
                  <a:cubicBezTo>
                    <a:pt x="1817" y="2772"/>
                    <a:pt x="1918" y="2802"/>
                    <a:pt x="2022" y="2802"/>
                  </a:cubicBezTo>
                  <a:cubicBezTo>
                    <a:pt x="2214" y="2802"/>
                    <a:pt x="2390" y="2705"/>
                    <a:pt x="2493" y="2540"/>
                  </a:cubicBezTo>
                  <a:lnTo>
                    <a:pt x="2984" y="1750"/>
                  </a:lnTo>
                  <a:cubicBezTo>
                    <a:pt x="3063" y="1623"/>
                    <a:pt x="3087" y="1476"/>
                    <a:pt x="3054" y="1331"/>
                  </a:cubicBezTo>
                  <a:cubicBezTo>
                    <a:pt x="3021" y="1187"/>
                    <a:pt x="2932" y="1065"/>
                    <a:pt x="2807" y="987"/>
                  </a:cubicBezTo>
                  <a:lnTo>
                    <a:pt x="1358" y="85"/>
                  </a:lnTo>
                  <a:cubicBezTo>
                    <a:pt x="1270" y="30"/>
                    <a:pt x="1169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27" name="Google Shape;2327;p37"/>
            <p:cNvSpPr/>
            <p:nvPr/>
          </p:nvSpPr>
          <p:spPr>
            <a:xfrm>
              <a:off x="7421932" y="4138212"/>
              <a:ext cx="31434" cy="31138"/>
            </a:xfrm>
            <a:custGeom>
              <a:avLst/>
              <a:gdLst/>
              <a:ahLst/>
              <a:cxnLst/>
              <a:rect l="l" t="t" r="r" b="b"/>
              <a:pathLst>
                <a:path w="955" h="946" extrusionOk="0">
                  <a:moveTo>
                    <a:pt x="553" y="1"/>
                  </a:moveTo>
                  <a:cubicBezTo>
                    <a:pt x="548" y="1"/>
                    <a:pt x="543" y="1"/>
                    <a:pt x="537" y="2"/>
                  </a:cubicBezTo>
                  <a:cubicBezTo>
                    <a:pt x="494" y="9"/>
                    <a:pt x="452" y="29"/>
                    <a:pt x="414" y="61"/>
                  </a:cubicBezTo>
                  <a:cubicBezTo>
                    <a:pt x="391" y="78"/>
                    <a:pt x="367" y="102"/>
                    <a:pt x="353" y="129"/>
                  </a:cubicBezTo>
                  <a:cubicBezTo>
                    <a:pt x="198" y="371"/>
                    <a:pt x="128" y="487"/>
                    <a:pt x="66" y="599"/>
                  </a:cubicBezTo>
                  <a:cubicBezTo>
                    <a:pt x="0" y="733"/>
                    <a:pt x="113" y="855"/>
                    <a:pt x="229" y="908"/>
                  </a:cubicBezTo>
                  <a:cubicBezTo>
                    <a:pt x="272" y="934"/>
                    <a:pt x="319" y="946"/>
                    <a:pt x="365" y="946"/>
                  </a:cubicBezTo>
                  <a:cubicBezTo>
                    <a:pt x="493" y="946"/>
                    <a:pt x="617" y="853"/>
                    <a:pt x="651" y="716"/>
                  </a:cubicBezTo>
                  <a:cubicBezTo>
                    <a:pt x="617" y="677"/>
                    <a:pt x="544" y="647"/>
                    <a:pt x="505" y="615"/>
                  </a:cubicBezTo>
                  <a:cubicBezTo>
                    <a:pt x="475" y="647"/>
                    <a:pt x="460" y="693"/>
                    <a:pt x="421" y="717"/>
                  </a:cubicBezTo>
                  <a:cubicBezTo>
                    <a:pt x="408" y="725"/>
                    <a:pt x="393" y="729"/>
                    <a:pt x="379" y="729"/>
                  </a:cubicBezTo>
                  <a:cubicBezTo>
                    <a:pt x="357" y="729"/>
                    <a:pt x="334" y="721"/>
                    <a:pt x="316" y="706"/>
                  </a:cubicBezTo>
                  <a:cubicBezTo>
                    <a:pt x="281" y="667"/>
                    <a:pt x="294" y="609"/>
                    <a:pt x="316" y="562"/>
                  </a:cubicBezTo>
                  <a:cubicBezTo>
                    <a:pt x="371" y="455"/>
                    <a:pt x="512" y="249"/>
                    <a:pt x="521" y="245"/>
                  </a:cubicBezTo>
                  <a:cubicBezTo>
                    <a:pt x="523" y="242"/>
                    <a:pt x="532" y="236"/>
                    <a:pt x="537" y="235"/>
                  </a:cubicBezTo>
                  <a:cubicBezTo>
                    <a:pt x="541" y="234"/>
                    <a:pt x="544" y="234"/>
                    <a:pt x="548" y="234"/>
                  </a:cubicBezTo>
                  <a:cubicBezTo>
                    <a:pt x="566" y="234"/>
                    <a:pt x="588" y="244"/>
                    <a:pt x="605" y="252"/>
                  </a:cubicBezTo>
                  <a:cubicBezTo>
                    <a:pt x="696" y="304"/>
                    <a:pt x="618" y="386"/>
                    <a:pt x="591" y="451"/>
                  </a:cubicBezTo>
                  <a:cubicBezTo>
                    <a:pt x="641" y="498"/>
                    <a:pt x="688" y="536"/>
                    <a:pt x="752" y="557"/>
                  </a:cubicBezTo>
                  <a:cubicBezTo>
                    <a:pt x="954" y="394"/>
                    <a:pt x="858" y="71"/>
                    <a:pt x="611" y="11"/>
                  </a:cubicBezTo>
                  <a:cubicBezTo>
                    <a:pt x="591" y="5"/>
                    <a:pt x="572" y="1"/>
                    <a:pt x="5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28" name="Google Shape;2328;p37"/>
            <p:cNvSpPr/>
            <p:nvPr/>
          </p:nvSpPr>
          <p:spPr>
            <a:xfrm>
              <a:off x="7441319" y="4149370"/>
              <a:ext cx="31598" cy="34824"/>
            </a:xfrm>
            <a:custGeom>
              <a:avLst/>
              <a:gdLst/>
              <a:ahLst/>
              <a:cxnLst/>
              <a:rect l="l" t="t" r="r" b="b"/>
              <a:pathLst>
                <a:path w="960" h="1058" extrusionOk="0">
                  <a:moveTo>
                    <a:pt x="485" y="0"/>
                  </a:moveTo>
                  <a:cubicBezTo>
                    <a:pt x="306" y="247"/>
                    <a:pt x="162" y="505"/>
                    <a:pt x="0" y="768"/>
                  </a:cubicBezTo>
                  <a:cubicBezTo>
                    <a:pt x="139" y="870"/>
                    <a:pt x="309" y="961"/>
                    <a:pt x="461" y="1058"/>
                  </a:cubicBezTo>
                  <a:cubicBezTo>
                    <a:pt x="502" y="1020"/>
                    <a:pt x="536" y="966"/>
                    <a:pt x="562" y="915"/>
                  </a:cubicBezTo>
                  <a:lnTo>
                    <a:pt x="564" y="913"/>
                  </a:lnTo>
                  <a:cubicBezTo>
                    <a:pt x="459" y="852"/>
                    <a:pt x="371" y="785"/>
                    <a:pt x="273" y="724"/>
                  </a:cubicBezTo>
                  <a:lnTo>
                    <a:pt x="273" y="722"/>
                  </a:lnTo>
                  <a:cubicBezTo>
                    <a:pt x="291" y="684"/>
                    <a:pt x="325" y="620"/>
                    <a:pt x="360" y="581"/>
                  </a:cubicBezTo>
                  <a:cubicBezTo>
                    <a:pt x="361" y="581"/>
                    <a:pt x="361" y="581"/>
                    <a:pt x="361" y="581"/>
                  </a:cubicBezTo>
                  <a:cubicBezTo>
                    <a:pt x="387" y="581"/>
                    <a:pt x="451" y="638"/>
                    <a:pt x="504" y="654"/>
                  </a:cubicBezTo>
                  <a:cubicBezTo>
                    <a:pt x="538" y="599"/>
                    <a:pt x="576" y="552"/>
                    <a:pt x="599" y="496"/>
                  </a:cubicBezTo>
                  <a:lnTo>
                    <a:pt x="602" y="495"/>
                  </a:lnTo>
                  <a:cubicBezTo>
                    <a:pt x="556" y="464"/>
                    <a:pt x="508" y="436"/>
                    <a:pt x="464" y="405"/>
                  </a:cubicBezTo>
                  <a:lnTo>
                    <a:pt x="464" y="404"/>
                  </a:lnTo>
                  <a:cubicBezTo>
                    <a:pt x="479" y="358"/>
                    <a:pt x="519" y="317"/>
                    <a:pt x="545" y="271"/>
                  </a:cubicBezTo>
                  <a:lnTo>
                    <a:pt x="546" y="271"/>
                  </a:lnTo>
                  <a:lnTo>
                    <a:pt x="551" y="275"/>
                  </a:lnTo>
                  <a:cubicBezTo>
                    <a:pt x="656" y="328"/>
                    <a:pt x="745" y="405"/>
                    <a:pt x="854" y="445"/>
                  </a:cubicBezTo>
                  <a:lnTo>
                    <a:pt x="855" y="443"/>
                  </a:lnTo>
                  <a:cubicBezTo>
                    <a:pt x="889" y="389"/>
                    <a:pt x="929" y="340"/>
                    <a:pt x="955" y="283"/>
                  </a:cubicBezTo>
                  <a:cubicBezTo>
                    <a:pt x="959" y="277"/>
                    <a:pt x="663" y="100"/>
                    <a:pt x="4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29" name="Google Shape;2329;p37"/>
            <p:cNvSpPr/>
            <p:nvPr/>
          </p:nvSpPr>
          <p:spPr>
            <a:xfrm>
              <a:off x="7162134" y="3894148"/>
              <a:ext cx="96309" cy="79786"/>
            </a:xfrm>
            <a:custGeom>
              <a:avLst/>
              <a:gdLst/>
              <a:ahLst/>
              <a:cxnLst/>
              <a:rect l="l" t="t" r="r" b="b"/>
              <a:pathLst>
                <a:path w="2926" h="2424" extrusionOk="0">
                  <a:moveTo>
                    <a:pt x="847" y="263"/>
                  </a:moveTo>
                  <a:cubicBezTo>
                    <a:pt x="899" y="263"/>
                    <a:pt x="952" y="278"/>
                    <a:pt x="1000" y="307"/>
                  </a:cubicBezTo>
                  <a:lnTo>
                    <a:pt x="2448" y="1209"/>
                  </a:lnTo>
                  <a:cubicBezTo>
                    <a:pt x="2584" y="1294"/>
                    <a:pt x="2626" y="1472"/>
                    <a:pt x="2540" y="1609"/>
                  </a:cubicBezTo>
                  <a:lnTo>
                    <a:pt x="2282" y="2024"/>
                  </a:lnTo>
                  <a:cubicBezTo>
                    <a:pt x="2228" y="2113"/>
                    <a:pt x="2133" y="2161"/>
                    <a:pt x="2036" y="2161"/>
                  </a:cubicBezTo>
                  <a:cubicBezTo>
                    <a:pt x="1984" y="2161"/>
                    <a:pt x="1931" y="2146"/>
                    <a:pt x="1883" y="2117"/>
                  </a:cubicBezTo>
                  <a:lnTo>
                    <a:pt x="435" y="1215"/>
                  </a:lnTo>
                  <a:cubicBezTo>
                    <a:pt x="330" y="1150"/>
                    <a:pt x="281" y="1029"/>
                    <a:pt x="302" y="916"/>
                  </a:cubicBezTo>
                  <a:cubicBezTo>
                    <a:pt x="307" y="881"/>
                    <a:pt x="322" y="847"/>
                    <a:pt x="341" y="815"/>
                  </a:cubicBezTo>
                  <a:lnTo>
                    <a:pt x="600" y="400"/>
                  </a:lnTo>
                  <a:cubicBezTo>
                    <a:pt x="655" y="311"/>
                    <a:pt x="750" y="263"/>
                    <a:pt x="847" y="263"/>
                  </a:cubicBezTo>
                  <a:close/>
                  <a:moveTo>
                    <a:pt x="846" y="0"/>
                  </a:moveTo>
                  <a:cubicBezTo>
                    <a:pt x="653" y="0"/>
                    <a:pt x="476" y="98"/>
                    <a:pt x="375" y="262"/>
                  </a:cubicBezTo>
                  <a:lnTo>
                    <a:pt x="117" y="677"/>
                  </a:lnTo>
                  <a:cubicBezTo>
                    <a:pt x="78" y="740"/>
                    <a:pt x="53" y="805"/>
                    <a:pt x="41" y="874"/>
                  </a:cubicBezTo>
                  <a:cubicBezTo>
                    <a:pt x="1" y="1094"/>
                    <a:pt x="100" y="1317"/>
                    <a:pt x="293" y="1439"/>
                  </a:cubicBezTo>
                  <a:lnTo>
                    <a:pt x="1742" y="2341"/>
                  </a:lnTo>
                  <a:cubicBezTo>
                    <a:pt x="1830" y="2395"/>
                    <a:pt x="1931" y="2424"/>
                    <a:pt x="2035" y="2424"/>
                  </a:cubicBezTo>
                  <a:cubicBezTo>
                    <a:pt x="2228" y="2424"/>
                    <a:pt x="2403" y="2327"/>
                    <a:pt x="2505" y="2163"/>
                  </a:cubicBezTo>
                  <a:lnTo>
                    <a:pt x="2764" y="1748"/>
                  </a:lnTo>
                  <a:cubicBezTo>
                    <a:pt x="2926" y="1489"/>
                    <a:pt x="2846" y="1146"/>
                    <a:pt x="2586" y="985"/>
                  </a:cubicBezTo>
                  <a:lnTo>
                    <a:pt x="1138" y="83"/>
                  </a:lnTo>
                  <a:cubicBezTo>
                    <a:pt x="1051" y="29"/>
                    <a:pt x="950" y="0"/>
                    <a:pt x="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30" name="Google Shape;2330;p37"/>
            <p:cNvSpPr/>
            <p:nvPr/>
          </p:nvSpPr>
          <p:spPr>
            <a:xfrm>
              <a:off x="7253078" y="3950696"/>
              <a:ext cx="94301" cy="79786"/>
            </a:xfrm>
            <a:custGeom>
              <a:avLst/>
              <a:gdLst/>
              <a:ahLst/>
              <a:cxnLst/>
              <a:rect l="l" t="t" r="r" b="b"/>
              <a:pathLst>
                <a:path w="2865" h="2424" extrusionOk="0">
                  <a:moveTo>
                    <a:pt x="847" y="266"/>
                  </a:moveTo>
                  <a:cubicBezTo>
                    <a:pt x="898" y="266"/>
                    <a:pt x="951" y="280"/>
                    <a:pt x="999" y="310"/>
                  </a:cubicBezTo>
                  <a:lnTo>
                    <a:pt x="2448" y="1211"/>
                  </a:lnTo>
                  <a:cubicBezTo>
                    <a:pt x="2582" y="1295"/>
                    <a:pt x="2623" y="1474"/>
                    <a:pt x="2538" y="1610"/>
                  </a:cubicBezTo>
                  <a:lnTo>
                    <a:pt x="2280" y="2025"/>
                  </a:lnTo>
                  <a:cubicBezTo>
                    <a:pt x="2226" y="2114"/>
                    <a:pt x="2131" y="2162"/>
                    <a:pt x="2034" y="2162"/>
                  </a:cubicBezTo>
                  <a:cubicBezTo>
                    <a:pt x="1982" y="2162"/>
                    <a:pt x="1929" y="2147"/>
                    <a:pt x="1881" y="2119"/>
                  </a:cubicBezTo>
                  <a:lnTo>
                    <a:pt x="433" y="1216"/>
                  </a:lnTo>
                  <a:cubicBezTo>
                    <a:pt x="329" y="1152"/>
                    <a:pt x="280" y="1032"/>
                    <a:pt x="301" y="919"/>
                  </a:cubicBezTo>
                  <a:cubicBezTo>
                    <a:pt x="306" y="884"/>
                    <a:pt x="321" y="849"/>
                    <a:pt x="341" y="817"/>
                  </a:cubicBezTo>
                  <a:lnTo>
                    <a:pt x="599" y="403"/>
                  </a:lnTo>
                  <a:cubicBezTo>
                    <a:pt x="655" y="314"/>
                    <a:pt x="749" y="266"/>
                    <a:pt x="847" y="266"/>
                  </a:cubicBezTo>
                  <a:close/>
                  <a:moveTo>
                    <a:pt x="845" y="0"/>
                  </a:moveTo>
                  <a:cubicBezTo>
                    <a:pt x="652" y="0"/>
                    <a:pt x="475" y="98"/>
                    <a:pt x="374" y="262"/>
                  </a:cubicBezTo>
                  <a:lnTo>
                    <a:pt x="116" y="677"/>
                  </a:lnTo>
                  <a:cubicBezTo>
                    <a:pt x="77" y="740"/>
                    <a:pt x="52" y="806"/>
                    <a:pt x="40" y="874"/>
                  </a:cubicBezTo>
                  <a:cubicBezTo>
                    <a:pt x="1" y="1094"/>
                    <a:pt x="99" y="1317"/>
                    <a:pt x="293" y="1439"/>
                  </a:cubicBezTo>
                  <a:lnTo>
                    <a:pt x="1741" y="2341"/>
                  </a:lnTo>
                  <a:cubicBezTo>
                    <a:pt x="1829" y="2395"/>
                    <a:pt x="1930" y="2424"/>
                    <a:pt x="2034" y="2424"/>
                  </a:cubicBezTo>
                  <a:cubicBezTo>
                    <a:pt x="2227" y="2424"/>
                    <a:pt x="2402" y="2327"/>
                    <a:pt x="2504" y="2163"/>
                  </a:cubicBezTo>
                  <a:lnTo>
                    <a:pt x="2763" y="1748"/>
                  </a:lnTo>
                  <a:cubicBezTo>
                    <a:pt x="2842" y="1623"/>
                    <a:pt x="2865" y="1475"/>
                    <a:pt x="2832" y="1330"/>
                  </a:cubicBezTo>
                  <a:cubicBezTo>
                    <a:pt x="2799" y="1187"/>
                    <a:pt x="2711" y="1064"/>
                    <a:pt x="2586" y="986"/>
                  </a:cubicBezTo>
                  <a:lnTo>
                    <a:pt x="1137" y="83"/>
                  </a:lnTo>
                  <a:cubicBezTo>
                    <a:pt x="1050" y="29"/>
                    <a:pt x="949" y="0"/>
                    <a:pt x="8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31" name="Google Shape;2331;p37"/>
            <p:cNvSpPr/>
            <p:nvPr/>
          </p:nvSpPr>
          <p:spPr>
            <a:xfrm>
              <a:off x="7343989" y="4007276"/>
              <a:ext cx="94301" cy="79852"/>
            </a:xfrm>
            <a:custGeom>
              <a:avLst/>
              <a:gdLst/>
              <a:ahLst/>
              <a:cxnLst/>
              <a:rect l="l" t="t" r="r" b="b"/>
              <a:pathLst>
                <a:path w="2865" h="2426" extrusionOk="0">
                  <a:moveTo>
                    <a:pt x="848" y="267"/>
                  </a:moveTo>
                  <a:cubicBezTo>
                    <a:pt x="900" y="267"/>
                    <a:pt x="953" y="282"/>
                    <a:pt x="1001" y="310"/>
                  </a:cubicBezTo>
                  <a:lnTo>
                    <a:pt x="2449" y="1212"/>
                  </a:lnTo>
                  <a:cubicBezTo>
                    <a:pt x="2585" y="1298"/>
                    <a:pt x="2626" y="1475"/>
                    <a:pt x="2540" y="1613"/>
                  </a:cubicBezTo>
                  <a:lnTo>
                    <a:pt x="2283" y="2027"/>
                  </a:lnTo>
                  <a:cubicBezTo>
                    <a:pt x="2229" y="2117"/>
                    <a:pt x="2134" y="2165"/>
                    <a:pt x="2037" y="2165"/>
                  </a:cubicBezTo>
                  <a:cubicBezTo>
                    <a:pt x="1985" y="2165"/>
                    <a:pt x="1932" y="2150"/>
                    <a:pt x="1884" y="2120"/>
                  </a:cubicBezTo>
                  <a:lnTo>
                    <a:pt x="434" y="1218"/>
                  </a:lnTo>
                  <a:cubicBezTo>
                    <a:pt x="331" y="1152"/>
                    <a:pt x="282" y="1033"/>
                    <a:pt x="303" y="920"/>
                  </a:cubicBezTo>
                  <a:cubicBezTo>
                    <a:pt x="308" y="885"/>
                    <a:pt x="322" y="851"/>
                    <a:pt x="342" y="819"/>
                  </a:cubicBezTo>
                  <a:lnTo>
                    <a:pt x="601" y="404"/>
                  </a:lnTo>
                  <a:cubicBezTo>
                    <a:pt x="656" y="315"/>
                    <a:pt x="751" y="267"/>
                    <a:pt x="848" y="267"/>
                  </a:cubicBezTo>
                  <a:close/>
                  <a:moveTo>
                    <a:pt x="846" y="1"/>
                  </a:moveTo>
                  <a:cubicBezTo>
                    <a:pt x="652" y="1"/>
                    <a:pt x="475" y="99"/>
                    <a:pt x="374" y="262"/>
                  </a:cubicBezTo>
                  <a:lnTo>
                    <a:pt x="117" y="677"/>
                  </a:lnTo>
                  <a:cubicBezTo>
                    <a:pt x="77" y="740"/>
                    <a:pt x="53" y="806"/>
                    <a:pt x="40" y="874"/>
                  </a:cubicBezTo>
                  <a:cubicBezTo>
                    <a:pt x="1" y="1095"/>
                    <a:pt x="99" y="1319"/>
                    <a:pt x="293" y="1439"/>
                  </a:cubicBezTo>
                  <a:lnTo>
                    <a:pt x="1741" y="2341"/>
                  </a:lnTo>
                  <a:cubicBezTo>
                    <a:pt x="1830" y="2396"/>
                    <a:pt x="1931" y="2425"/>
                    <a:pt x="2034" y="2425"/>
                  </a:cubicBezTo>
                  <a:cubicBezTo>
                    <a:pt x="2035" y="2425"/>
                    <a:pt x="2036" y="2425"/>
                    <a:pt x="2037" y="2425"/>
                  </a:cubicBezTo>
                  <a:cubicBezTo>
                    <a:pt x="2228" y="2425"/>
                    <a:pt x="2403" y="2329"/>
                    <a:pt x="2505" y="2166"/>
                  </a:cubicBezTo>
                  <a:lnTo>
                    <a:pt x="2763" y="1751"/>
                  </a:lnTo>
                  <a:cubicBezTo>
                    <a:pt x="2841" y="1624"/>
                    <a:pt x="2865" y="1476"/>
                    <a:pt x="2832" y="1332"/>
                  </a:cubicBezTo>
                  <a:cubicBezTo>
                    <a:pt x="2799" y="1187"/>
                    <a:pt x="2711" y="1065"/>
                    <a:pt x="2586" y="986"/>
                  </a:cubicBezTo>
                  <a:lnTo>
                    <a:pt x="1138" y="85"/>
                  </a:lnTo>
                  <a:cubicBezTo>
                    <a:pt x="1050" y="29"/>
                    <a:pt x="949" y="1"/>
                    <a:pt x="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32" name="Google Shape;2332;p37"/>
            <p:cNvSpPr/>
            <p:nvPr/>
          </p:nvSpPr>
          <p:spPr>
            <a:xfrm>
              <a:off x="7434900" y="4063923"/>
              <a:ext cx="94334" cy="79819"/>
            </a:xfrm>
            <a:custGeom>
              <a:avLst/>
              <a:gdLst/>
              <a:ahLst/>
              <a:cxnLst/>
              <a:rect l="l" t="t" r="r" b="b"/>
              <a:pathLst>
                <a:path w="2866" h="2425" extrusionOk="0">
                  <a:moveTo>
                    <a:pt x="848" y="266"/>
                  </a:moveTo>
                  <a:cubicBezTo>
                    <a:pt x="900" y="266"/>
                    <a:pt x="953" y="281"/>
                    <a:pt x="1001" y="311"/>
                  </a:cubicBezTo>
                  <a:lnTo>
                    <a:pt x="2449" y="1212"/>
                  </a:lnTo>
                  <a:cubicBezTo>
                    <a:pt x="2582" y="1295"/>
                    <a:pt x="2624" y="1474"/>
                    <a:pt x="2539" y="1611"/>
                  </a:cubicBezTo>
                  <a:lnTo>
                    <a:pt x="2282" y="2026"/>
                  </a:lnTo>
                  <a:cubicBezTo>
                    <a:pt x="2228" y="2115"/>
                    <a:pt x="2133" y="2163"/>
                    <a:pt x="2036" y="2163"/>
                  </a:cubicBezTo>
                  <a:cubicBezTo>
                    <a:pt x="1984" y="2163"/>
                    <a:pt x="1931" y="2148"/>
                    <a:pt x="1883" y="2119"/>
                  </a:cubicBezTo>
                  <a:lnTo>
                    <a:pt x="435" y="1217"/>
                  </a:lnTo>
                  <a:cubicBezTo>
                    <a:pt x="331" y="1152"/>
                    <a:pt x="282" y="1032"/>
                    <a:pt x="303" y="919"/>
                  </a:cubicBezTo>
                  <a:cubicBezTo>
                    <a:pt x="308" y="885"/>
                    <a:pt x="323" y="850"/>
                    <a:pt x="342" y="818"/>
                  </a:cubicBezTo>
                  <a:lnTo>
                    <a:pt x="601" y="403"/>
                  </a:lnTo>
                  <a:cubicBezTo>
                    <a:pt x="656" y="314"/>
                    <a:pt x="751" y="266"/>
                    <a:pt x="848" y="266"/>
                  </a:cubicBezTo>
                  <a:close/>
                  <a:moveTo>
                    <a:pt x="846" y="0"/>
                  </a:moveTo>
                  <a:cubicBezTo>
                    <a:pt x="653" y="0"/>
                    <a:pt x="475" y="99"/>
                    <a:pt x="374" y="263"/>
                  </a:cubicBezTo>
                  <a:lnTo>
                    <a:pt x="117" y="678"/>
                  </a:lnTo>
                  <a:cubicBezTo>
                    <a:pt x="78" y="739"/>
                    <a:pt x="53" y="806"/>
                    <a:pt x="41" y="875"/>
                  </a:cubicBezTo>
                  <a:cubicBezTo>
                    <a:pt x="1" y="1095"/>
                    <a:pt x="100" y="1318"/>
                    <a:pt x="293" y="1440"/>
                  </a:cubicBezTo>
                  <a:lnTo>
                    <a:pt x="1741" y="2341"/>
                  </a:lnTo>
                  <a:cubicBezTo>
                    <a:pt x="1830" y="2396"/>
                    <a:pt x="1931" y="2425"/>
                    <a:pt x="2034" y="2425"/>
                  </a:cubicBezTo>
                  <a:cubicBezTo>
                    <a:pt x="2228" y="2425"/>
                    <a:pt x="2403" y="2328"/>
                    <a:pt x="2505" y="2164"/>
                  </a:cubicBezTo>
                  <a:lnTo>
                    <a:pt x="2763" y="1749"/>
                  </a:lnTo>
                  <a:cubicBezTo>
                    <a:pt x="2841" y="1623"/>
                    <a:pt x="2866" y="1476"/>
                    <a:pt x="2832" y="1330"/>
                  </a:cubicBezTo>
                  <a:cubicBezTo>
                    <a:pt x="2800" y="1186"/>
                    <a:pt x="2713" y="1064"/>
                    <a:pt x="2586" y="986"/>
                  </a:cubicBezTo>
                  <a:lnTo>
                    <a:pt x="1138" y="84"/>
                  </a:lnTo>
                  <a:cubicBezTo>
                    <a:pt x="1050" y="30"/>
                    <a:pt x="949" y="0"/>
                    <a:pt x="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33" name="Google Shape;2333;p37"/>
            <p:cNvSpPr/>
            <p:nvPr/>
          </p:nvSpPr>
          <p:spPr>
            <a:xfrm>
              <a:off x="7256534" y="3719468"/>
              <a:ext cx="360518" cy="307821"/>
            </a:xfrm>
            <a:custGeom>
              <a:avLst/>
              <a:gdLst/>
              <a:ahLst/>
              <a:cxnLst/>
              <a:rect l="l" t="t" r="r" b="b"/>
              <a:pathLst>
                <a:path w="10953" h="9352" extrusionOk="0">
                  <a:moveTo>
                    <a:pt x="2726" y="266"/>
                  </a:moveTo>
                  <a:cubicBezTo>
                    <a:pt x="2782" y="266"/>
                    <a:pt x="2840" y="282"/>
                    <a:pt x="2891" y="314"/>
                  </a:cubicBezTo>
                  <a:lnTo>
                    <a:pt x="10525" y="5068"/>
                  </a:lnTo>
                  <a:cubicBezTo>
                    <a:pt x="10595" y="5111"/>
                    <a:pt x="10643" y="5179"/>
                    <a:pt x="10661" y="5259"/>
                  </a:cubicBezTo>
                  <a:cubicBezTo>
                    <a:pt x="10679" y="5336"/>
                    <a:pt x="10665" y="5419"/>
                    <a:pt x="10621" y="5489"/>
                  </a:cubicBezTo>
                  <a:lnTo>
                    <a:pt x="8472" y="8941"/>
                  </a:lnTo>
                  <a:cubicBezTo>
                    <a:pt x="8413" y="9036"/>
                    <a:pt x="8311" y="9087"/>
                    <a:pt x="8208" y="9087"/>
                  </a:cubicBezTo>
                  <a:cubicBezTo>
                    <a:pt x="8153" y="9087"/>
                    <a:pt x="8098" y="9073"/>
                    <a:pt x="8048" y="9043"/>
                  </a:cubicBezTo>
                  <a:lnTo>
                    <a:pt x="414" y="4289"/>
                  </a:lnTo>
                  <a:cubicBezTo>
                    <a:pt x="325" y="4235"/>
                    <a:pt x="271" y="4139"/>
                    <a:pt x="270" y="4030"/>
                  </a:cubicBezTo>
                  <a:cubicBezTo>
                    <a:pt x="268" y="3974"/>
                    <a:pt x="282" y="3917"/>
                    <a:pt x="316" y="3863"/>
                  </a:cubicBezTo>
                  <a:lnTo>
                    <a:pt x="2465" y="411"/>
                  </a:lnTo>
                  <a:cubicBezTo>
                    <a:pt x="2509" y="342"/>
                    <a:pt x="2577" y="293"/>
                    <a:pt x="2657" y="275"/>
                  </a:cubicBezTo>
                  <a:cubicBezTo>
                    <a:pt x="2679" y="269"/>
                    <a:pt x="2702" y="266"/>
                    <a:pt x="2726" y="266"/>
                  </a:cubicBezTo>
                  <a:close/>
                  <a:moveTo>
                    <a:pt x="2725" y="1"/>
                  </a:moveTo>
                  <a:cubicBezTo>
                    <a:pt x="2682" y="1"/>
                    <a:pt x="2639" y="6"/>
                    <a:pt x="2596" y="15"/>
                  </a:cubicBezTo>
                  <a:cubicBezTo>
                    <a:pt x="2447" y="49"/>
                    <a:pt x="2321" y="140"/>
                    <a:pt x="2240" y="269"/>
                  </a:cubicBezTo>
                  <a:lnTo>
                    <a:pt x="91" y="3722"/>
                  </a:lnTo>
                  <a:cubicBezTo>
                    <a:pt x="30" y="3820"/>
                    <a:pt x="0" y="3931"/>
                    <a:pt x="5" y="4037"/>
                  </a:cubicBezTo>
                  <a:cubicBezTo>
                    <a:pt x="9" y="4230"/>
                    <a:pt x="110" y="4409"/>
                    <a:pt x="275" y="4511"/>
                  </a:cubicBezTo>
                  <a:lnTo>
                    <a:pt x="7908" y="9265"/>
                  </a:lnTo>
                  <a:cubicBezTo>
                    <a:pt x="8001" y="9323"/>
                    <a:pt x="8105" y="9351"/>
                    <a:pt x="8208" y="9351"/>
                  </a:cubicBezTo>
                  <a:cubicBezTo>
                    <a:pt x="8400" y="9351"/>
                    <a:pt x="8588" y="9255"/>
                    <a:pt x="8697" y="9080"/>
                  </a:cubicBezTo>
                  <a:lnTo>
                    <a:pt x="10846" y="5627"/>
                  </a:lnTo>
                  <a:cubicBezTo>
                    <a:pt x="10927" y="5496"/>
                    <a:pt x="10952" y="5344"/>
                    <a:pt x="10918" y="5196"/>
                  </a:cubicBezTo>
                  <a:cubicBezTo>
                    <a:pt x="10883" y="5049"/>
                    <a:pt x="10793" y="4922"/>
                    <a:pt x="10663" y="4841"/>
                  </a:cubicBezTo>
                  <a:lnTo>
                    <a:pt x="3029" y="89"/>
                  </a:lnTo>
                  <a:cubicBezTo>
                    <a:pt x="2936" y="30"/>
                    <a:pt x="2831" y="1"/>
                    <a:pt x="27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34" name="Google Shape;2334;p37"/>
            <p:cNvSpPr/>
            <p:nvPr/>
          </p:nvSpPr>
          <p:spPr>
            <a:xfrm>
              <a:off x="7418904" y="3841813"/>
              <a:ext cx="50722" cy="42757"/>
            </a:xfrm>
            <a:custGeom>
              <a:avLst/>
              <a:gdLst/>
              <a:ahLst/>
              <a:cxnLst/>
              <a:rect l="l" t="t" r="r" b="b"/>
              <a:pathLst>
                <a:path w="1541" h="1299" extrusionOk="0">
                  <a:moveTo>
                    <a:pt x="279" y="1"/>
                  </a:moveTo>
                  <a:cubicBezTo>
                    <a:pt x="237" y="1"/>
                    <a:pt x="197" y="20"/>
                    <a:pt x="172" y="56"/>
                  </a:cubicBezTo>
                  <a:cubicBezTo>
                    <a:pt x="46" y="235"/>
                    <a:pt x="1" y="459"/>
                    <a:pt x="45" y="675"/>
                  </a:cubicBezTo>
                  <a:cubicBezTo>
                    <a:pt x="89" y="888"/>
                    <a:pt x="220" y="1074"/>
                    <a:pt x="402" y="1186"/>
                  </a:cubicBezTo>
                  <a:cubicBezTo>
                    <a:pt x="524" y="1260"/>
                    <a:pt x="664" y="1299"/>
                    <a:pt x="807" y="1299"/>
                  </a:cubicBezTo>
                  <a:cubicBezTo>
                    <a:pt x="876" y="1299"/>
                    <a:pt x="944" y="1289"/>
                    <a:pt x="1012" y="1272"/>
                  </a:cubicBezTo>
                  <a:cubicBezTo>
                    <a:pt x="1222" y="1216"/>
                    <a:pt x="1402" y="1075"/>
                    <a:pt x="1506" y="886"/>
                  </a:cubicBezTo>
                  <a:cubicBezTo>
                    <a:pt x="1540" y="821"/>
                    <a:pt x="1518" y="741"/>
                    <a:pt x="1453" y="705"/>
                  </a:cubicBezTo>
                  <a:cubicBezTo>
                    <a:pt x="1433" y="694"/>
                    <a:pt x="1412" y="689"/>
                    <a:pt x="1390" y="689"/>
                  </a:cubicBezTo>
                  <a:cubicBezTo>
                    <a:pt x="1344" y="689"/>
                    <a:pt x="1298" y="714"/>
                    <a:pt x="1273" y="758"/>
                  </a:cubicBezTo>
                  <a:cubicBezTo>
                    <a:pt x="1204" y="886"/>
                    <a:pt x="1087" y="978"/>
                    <a:pt x="944" y="1016"/>
                  </a:cubicBezTo>
                  <a:cubicBezTo>
                    <a:pt x="899" y="1028"/>
                    <a:pt x="853" y="1034"/>
                    <a:pt x="808" y="1034"/>
                  </a:cubicBezTo>
                  <a:cubicBezTo>
                    <a:pt x="713" y="1034"/>
                    <a:pt x="619" y="1008"/>
                    <a:pt x="539" y="959"/>
                  </a:cubicBezTo>
                  <a:cubicBezTo>
                    <a:pt x="419" y="886"/>
                    <a:pt x="332" y="762"/>
                    <a:pt x="304" y="620"/>
                  </a:cubicBezTo>
                  <a:cubicBezTo>
                    <a:pt x="273" y="474"/>
                    <a:pt x="304" y="327"/>
                    <a:pt x="387" y="208"/>
                  </a:cubicBezTo>
                  <a:cubicBezTo>
                    <a:pt x="429" y="148"/>
                    <a:pt x="415" y="65"/>
                    <a:pt x="355" y="24"/>
                  </a:cubicBezTo>
                  <a:cubicBezTo>
                    <a:pt x="332" y="8"/>
                    <a:pt x="305" y="1"/>
                    <a:pt x="2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35" name="Google Shape;2335;p37"/>
            <p:cNvSpPr/>
            <p:nvPr/>
          </p:nvSpPr>
          <p:spPr>
            <a:xfrm>
              <a:off x="7477394" y="3849943"/>
              <a:ext cx="47891" cy="48681"/>
            </a:xfrm>
            <a:custGeom>
              <a:avLst/>
              <a:gdLst/>
              <a:ahLst/>
              <a:cxnLst/>
              <a:rect l="l" t="t" r="r" b="b"/>
              <a:pathLst>
                <a:path w="1455" h="1479" extrusionOk="0">
                  <a:moveTo>
                    <a:pt x="240" y="1"/>
                  </a:moveTo>
                  <a:cubicBezTo>
                    <a:pt x="186" y="1"/>
                    <a:pt x="135" y="33"/>
                    <a:pt x="115" y="86"/>
                  </a:cubicBezTo>
                  <a:cubicBezTo>
                    <a:pt x="0" y="395"/>
                    <a:pt x="75" y="729"/>
                    <a:pt x="299" y="915"/>
                  </a:cubicBezTo>
                  <a:cubicBezTo>
                    <a:pt x="415" y="1011"/>
                    <a:pt x="559" y="1058"/>
                    <a:pt x="708" y="1058"/>
                  </a:cubicBezTo>
                  <a:cubicBezTo>
                    <a:pt x="715" y="1058"/>
                    <a:pt x="722" y="1055"/>
                    <a:pt x="730" y="1055"/>
                  </a:cubicBezTo>
                  <a:lnTo>
                    <a:pt x="833" y="1385"/>
                  </a:lnTo>
                  <a:cubicBezTo>
                    <a:pt x="851" y="1441"/>
                    <a:pt x="903" y="1478"/>
                    <a:pt x="960" y="1478"/>
                  </a:cubicBezTo>
                  <a:cubicBezTo>
                    <a:pt x="974" y="1478"/>
                    <a:pt x="987" y="1477"/>
                    <a:pt x="1000" y="1472"/>
                  </a:cubicBezTo>
                  <a:cubicBezTo>
                    <a:pt x="1070" y="1451"/>
                    <a:pt x="1108" y="1376"/>
                    <a:pt x="1087" y="1307"/>
                  </a:cubicBezTo>
                  <a:lnTo>
                    <a:pt x="991" y="1002"/>
                  </a:lnTo>
                  <a:lnTo>
                    <a:pt x="992" y="1002"/>
                  </a:lnTo>
                  <a:lnTo>
                    <a:pt x="1203" y="1263"/>
                  </a:lnTo>
                  <a:cubicBezTo>
                    <a:pt x="1229" y="1294"/>
                    <a:pt x="1266" y="1312"/>
                    <a:pt x="1306" y="1312"/>
                  </a:cubicBezTo>
                  <a:cubicBezTo>
                    <a:pt x="1336" y="1312"/>
                    <a:pt x="1364" y="1303"/>
                    <a:pt x="1389" y="1282"/>
                  </a:cubicBezTo>
                  <a:cubicBezTo>
                    <a:pt x="1445" y="1238"/>
                    <a:pt x="1455" y="1154"/>
                    <a:pt x="1408" y="1096"/>
                  </a:cubicBezTo>
                  <a:lnTo>
                    <a:pt x="1219" y="861"/>
                  </a:lnTo>
                  <a:cubicBezTo>
                    <a:pt x="1238" y="845"/>
                    <a:pt x="1258" y="830"/>
                    <a:pt x="1277" y="812"/>
                  </a:cubicBezTo>
                  <a:cubicBezTo>
                    <a:pt x="1327" y="760"/>
                    <a:pt x="1326" y="676"/>
                    <a:pt x="1274" y="626"/>
                  </a:cubicBezTo>
                  <a:cubicBezTo>
                    <a:pt x="1248" y="601"/>
                    <a:pt x="1215" y="588"/>
                    <a:pt x="1181" y="588"/>
                  </a:cubicBezTo>
                  <a:cubicBezTo>
                    <a:pt x="1147" y="588"/>
                    <a:pt x="1113" y="601"/>
                    <a:pt x="1088" y="628"/>
                  </a:cubicBezTo>
                  <a:cubicBezTo>
                    <a:pt x="980" y="739"/>
                    <a:pt x="841" y="797"/>
                    <a:pt x="710" y="797"/>
                  </a:cubicBezTo>
                  <a:cubicBezTo>
                    <a:pt x="621" y="797"/>
                    <a:pt x="536" y="769"/>
                    <a:pt x="468" y="713"/>
                  </a:cubicBezTo>
                  <a:cubicBezTo>
                    <a:pt x="331" y="600"/>
                    <a:pt x="289" y="381"/>
                    <a:pt x="363" y="179"/>
                  </a:cubicBezTo>
                  <a:cubicBezTo>
                    <a:pt x="389" y="111"/>
                    <a:pt x="354" y="34"/>
                    <a:pt x="285" y="9"/>
                  </a:cubicBezTo>
                  <a:cubicBezTo>
                    <a:pt x="271" y="3"/>
                    <a:pt x="255" y="1"/>
                    <a:pt x="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36" name="Google Shape;2336;p37"/>
            <p:cNvSpPr/>
            <p:nvPr/>
          </p:nvSpPr>
          <p:spPr>
            <a:xfrm>
              <a:off x="7380920" y="3797510"/>
              <a:ext cx="55988" cy="35087"/>
            </a:xfrm>
            <a:custGeom>
              <a:avLst/>
              <a:gdLst/>
              <a:ahLst/>
              <a:cxnLst/>
              <a:rect l="l" t="t" r="r" b="b"/>
              <a:pathLst>
                <a:path w="1701" h="1066" extrusionOk="0">
                  <a:moveTo>
                    <a:pt x="613" y="1"/>
                  </a:moveTo>
                  <a:cubicBezTo>
                    <a:pt x="558" y="1"/>
                    <a:pt x="508" y="34"/>
                    <a:pt x="487" y="88"/>
                  </a:cubicBezTo>
                  <a:cubicBezTo>
                    <a:pt x="480" y="112"/>
                    <a:pt x="475" y="138"/>
                    <a:pt x="469" y="161"/>
                  </a:cubicBezTo>
                  <a:lnTo>
                    <a:pt x="174" y="96"/>
                  </a:lnTo>
                  <a:cubicBezTo>
                    <a:pt x="164" y="94"/>
                    <a:pt x="155" y="93"/>
                    <a:pt x="145" y="93"/>
                  </a:cubicBezTo>
                  <a:cubicBezTo>
                    <a:pt x="85" y="93"/>
                    <a:pt x="29" y="135"/>
                    <a:pt x="16" y="196"/>
                  </a:cubicBezTo>
                  <a:cubicBezTo>
                    <a:pt x="0" y="267"/>
                    <a:pt x="45" y="338"/>
                    <a:pt x="115" y="354"/>
                  </a:cubicBezTo>
                  <a:lnTo>
                    <a:pt x="444" y="427"/>
                  </a:lnTo>
                  <a:lnTo>
                    <a:pt x="444" y="428"/>
                  </a:lnTo>
                  <a:lnTo>
                    <a:pt x="126" y="478"/>
                  </a:lnTo>
                  <a:cubicBezTo>
                    <a:pt x="54" y="489"/>
                    <a:pt x="6" y="556"/>
                    <a:pt x="16" y="628"/>
                  </a:cubicBezTo>
                  <a:cubicBezTo>
                    <a:pt x="27" y="693"/>
                    <a:pt x="82" y="740"/>
                    <a:pt x="146" y="740"/>
                  </a:cubicBezTo>
                  <a:cubicBezTo>
                    <a:pt x="152" y="740"/>
                    <a:pt x="160" y="740"/>
                    <a:pt x="166" y="738"/>
                  </a:cubicBezTo>
                  <a:lnTo>
                    <a:pt x="508" y="685"/>
                  </a:lnTo>
                  <a:cubicBezTo>
                    <a:pt x="573" y="827"/>
                    <a:pt x="679" y="945"/>
                    <a:pt x="823" y="1011"/>
                  </a:cubicBezTo>
                  <a:cubicBezTo>
                    <a:pt x="906" y="1049"/>
                    <a:pt x="993" y="1066"/>
                    <a:pt x="1083" y="1066"/>
                  </a:cubicBezTo>
                  <a:cubicBezTo>
                    <a:pt x="1284" y="1066"/>
                    <a:pt x="1492" y="975"/>
                    <a:pt x="1649" y="810"/>
                  </a:cubicBezTo>
                  <a:cubicBezTo>
                    <a:pt x="1700" y="758"/>
                    <a:pt x="1698" y="675"/>
                    <a:pt x="1645" y="624"/>
                  </a:cubicBezTo>
                  <a:cubicBezTo>
                    <a:pt x="1619" y="600"/>
                    <a:pt x="1587" y="588"/>
                    <a:pt x="1554" y="588"/>
                  </a:cubicBezTo>
                  <a:cubicBezTo>
                    <a:pt x="1519" y="588"/>
                    <a:pt x="1484" y="602"/>
                    <a:pt x="1459" y="629"/>
                  </a:cubicBezTo>
                  <a:cubicBezTo>
                    <a:pt x="1353" y="740"/>
                    <a:pt x="1214" y="802"/>
                    <a:pt x="1084" y="802"/>
                  </a:cubicBezTo>
                  <a:cubicBezTo>
                    <a:pt x="1031" y="802"/>
                    <a:pt x="980" y="792"/>
                    <a:pt x="933" y="771"/>
                  </a:cubicBezTo>
                  <a:cubicBezTo>
                    <a:pt x="736" y="683"/>
                    <a:pt x="650" y="422"/>
                    <a:pt x="736" y="177"/>
                  </a:cubicBezTo>
                  <a:cubicBezTo>
                    <a:pt x="761" y="108"/>
                    <a:pt x="725" y="33"/>
                    <a:pt x="657" y="8"/>
                  </a:cubicBezTo>
                  <a:cubicBezTo>
                    <a:pt x="642" y="3"/>
                    <a:pt x="627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</p:grpSp>
      <p:grpSp>
        <p:nvGrpSpPr>
          <p:cNvPr id="2337" name="Google Shape;2337;p37"/>
          <p:cNvGrpSpPr/>
          <p:nvPr/>
        </p:nvGrpSpPr>
        <p:grpSpPr>
          <a:xfrm>
            <a:off x="8559965" y="2322999"/>
            <a:ext cx="247784" cy="327537"/>
            <a:chOff x="2621290" y="1216686"/>
            <a:chExt cx="247784" cy="327537"/>
          </a:xfrm>
        </p:grpSpPr>
        <p:sp>
          <p:nvSpPr>
            <p:cNvPr id="2338" name="Google Shape;2338;p37"/>
            <p:cNvSpPr/>
            <p:nvPr/>
          </p:nvSpPr>
          <p:spPr>
            <a:xfrm>
              <a:off x="2625997" y="1221130"/>
              <a:ext cx="211676" cy="233795"/>
            </a:xfrm>
            <a:custGeom>
              <a:avLst/>
              <a:gdLst/>
              <a:ahLst/>
              <a:cxnLst/>
              <a:rect l="l" t="t" r="r" b="b"/>
              <a:pathLst>
                <a:path w="6431" h="7103" extrusionOk="0">
                  <a:moveTo>
                    <a:pt x="3373" y="0"/>
                  </a:moveTo>
                  <a:cubicBezTo>
                    <a:pt x="3310" y="0"/>
                    <a:pt x="3244" y="2"/>
                    <a:pt x="3179" y="7"/>
                  </a:cubicBezTo>
                  <a:cubicBezTo>
                    <a:pt x="3116" y="11"/>
                    <a:pt x="3054" y="16"/>
                    <a:pt x="2993" y="24"/>
                  </a:cubicBezTo>
                  <a:cubicBezTo>
                    <a:pt x="1961" y="154"/>
                    <a:pt x="1031" y="759"/>
                    <a:pt x="568" y="1602"/>
                  </a:cubicBezTo>
                  <a:cubicBezTo>
                    <a:pt x="252" y="2179"/>
                    <a:pt x="1" y="3136"/>
                    <a:pt x="608" y="4421"/>
                  </a:cubicBezTo>
                  <a:cubicBezTo>
                    <a:pt x="614" y="4434"/>
                    <a:pt x="1209" y="5768"/>
                    <a:pt x="2930" y="6209"/>
                  </a:cubicBezTo>
                  <a:cubicBezTo>
                    <a:pt x="3147" y="6265"/>
                    <a:pt x="3297" y="6343"/>
                    <a:pt x="3390" y="6448"/>
                  </a:cubicBezTo>
                  <a:cubicBezTo>
                    <a:pt x="3464" y="6529"/>
                    <a:pt x="3536" y="6674"/>
                    <a:pt x="3464" y="6887"/>
                  </a:cubicBezTo>
                  <a:cubicBezTo>
                    <a:pt x="3439" y="6955"/>
                    <a:pt x="3439" y="7006"/>
                    <a:pt x="3465" y="7036"/>
                  </a:cubicBezTo>
                  <a:cubicBezTo>
                    <a:pt x="3499" y="7078"/>
                    <a:pt x="3593" y="7103"/>
                    <a:pt x="3721" y="7103"/>
                  </a:cubicBezTo>
                  <a:cubicBezTo>
                    <a:pt x="3778" y="7103"/>
                    <a:pt x="3842" y="7099"/>
                    <a:pt x="3912" y="7091"/>
                  </a:cubicBezTo>
                  <a:cubicBezTo>
                    <a:pt x="3955" y="7084"/>
                    <a:pt x="3995" y="7077"/>
                    <a:pt x="4029" y="7072"/>
                  </a:cubicBezTo>
                  <a:cubicBezTo>
                    <a:pt x="4616" y="6970"/>
                    <a:pt x="5186" y="6726"/>
                    <a:pt x="5676" y="6369"/>
                  </a:cubicBezTo>
                  <a:cubicBezTo>
                    <a:pt x="6177" y="6002"/>
                    <a:pt x="6213" y="5832"/>
                    <a:pt x="6206" y="5775"/>
                  </a:cubicBezTo>
                  <a:cubicBezTo>
                    <a:pt x="6205" y="5759"/>
                    <a:pt x="6198" y="5715"/>
                    <a:pt x="6090" y="5672"/>
                  </a:cubicBezTo>
                  <a:cubicBezTo>
                    <a:pt x="5959" y="5621"/>
                    <a:pt x="5870" y="5539"/>
                    <a:pt x="5827" y="5428"/>
                  </a:cubicBezTo>
                  <a:cubicBezTo>
                    <a:pt x="5766" y="5275"/>
                    <a:pt x="5796" y="5077"/>
                    <a:pt x="5918" y="4826"/>
                  </a:cubicBezTo>
                  <a:cubicBezTo>
                    <a:pt x="6377" y="3879"/>
                    <a:pt x="6430" y="2853"/>
                    <a:pt x="6068" y="1933"/>
                  </a:cubicBezTo>
                  <a:cubicBezTo>
                    <a:pt x="5746" y="1115"/>
                    <a:pt x="5120" y="476"/>
                    <a:pt x="4353" y="181"/>
                  </a:cubicBezTo>
                  <a:cubicBezTo>
                    <a:pt x="4039" y="61"/>
                    <a:pt x="3710" y="0"/>
                    <a:pt x="33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39" name="Google Shape;2339;p37"/>
            <p:cNvSpPr/>
            <p:nvPr/>
          </p:nvSpPr>
          <p:spPr>
            <a:xfrm>
              <a:off x="2734386" y="1224520"/>
              <a:ext cx="121061" cy="233203"/>
            </a:xfrm>
            <a:custGeom>
              <a:avLst/>
              <a:gdLst/>
              <a:ahLst/>
              <a:cxnLst/>
              <a:rect l="l" t="t" r="r" b="b"/>
              <a:pathLst>
                <a:path w="3678" h="7085" extrusionOk="0">
                  <a:moveTo>
                    <a:pt x="1088" y="0"/>
                  </a:moveTo>
                  <a:cubicBezTo>
                    <a:pt x="1704" y="1023"/>
                    <a:pt x="2201" y="2270"/>
                    <a:pt x="1934" y="3432"/>
                  </a:cubicBezTo>
                  <a:cubicBezTo>
                    <a:pt x="1837" y="3851"/>
                    <a:pt x="1645" y="4249"/>
                    <a:pt x="1381" y="4589"/>
                  </a:cubicBezTo>
                  <a:cubicBezTo>
                    <a:pt x="1115" y="4930"/>
                    <a:pt x="742" y="5097"/>
                    <a:pt x="471" y="5419"/>
                  </a:cubicBezTo>
                  <a:cubicBezTo>
                    <a:pt x="231" y="5703"/>
                    <a:pt x="86" y="6045"/>
                    <a:pt x="35" y="6400"/>
                  </a:cubicBezTo>
                  <a:cubicBezTo>
                    <a:pt x="126" y="6502"/>
                    <a:pt x="139" y="6623"/>
                    <a:pt x="92" y="6757"/>
                  </a:cubicBezTo>
                  <a:cubicBezTo>
                    <a:pt x="0" y="7022"/>
                    <a:pt x="209" y="7084"/>
                    <a:pt x="428" y="7084"/>
                  </a:cubicBezTo>
                  <a:cubicBezTo>
                    <a:pt x="547" y="7084"/>
                    <a:pt x="669" y="7066"/>
                    <a:pt x="749" y="7052"/>
                  </a:cubicBezTo>
                  <a:cubicBezTo>
                    <a:pt x="1358" y="6944"/>
                    <a:pt x="1934" y="6696"/>
                    <a:pt x="2432" y="6332"/>
                  </a:cubicBezTo>
                  <a:cubicBezTo>
                    <a:pt x="2613" y="6199"/>
                    <a:pt x="3313" y="5681"/>
                    <a:pt x="2825" y="5490"/>
                  </a:cubicBezTo>
                  <a:cubicBezTo>
                    <a:pt x="2582" y="5396"/>
                    <a:pt x="2496" y="5175"/>
                    <a:pt x="2698" y="4757"/>
                  </a:cubicBezTo>
                  <a:cubicBezTo>
                    <a:pt x="3678" y="2740"/>
                    <a:pt x="2722" y="628"/>
                    <a:pt x="1088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40" name="Google Shape;2340;p37"/>
            <p:cNvSpPr/>
            <p:nvPr/>
          </p:nvSpPr>
          <p:spPr>
            <a:xfrm>
              <a:off x="2637583" y="1247132"/>
              <a:ext cx="73038" cy="88048"/>
            </a:xfrm>
            <a:custGeom>
              <a:avLst/>
              <a:gdLst/>
              <a:ahLst/>
              <a:cxnLst/>
              <a:rect l="l" t="t" r="r" b="b"/>
              <a:pathLst>
                <a:path w="2219" h="2675" extrusionOk="0">
                  <a:moveTo>
                    <a:pt x="2103" y="1"/>
                  </a:moveTo>
                  <a:cubicBezTo>
                    <a:pt x="2096" y="1"/>
                    <a:pt x="2089" y="1"/>
                    <a:pt x="2082" y="3"/>
                  </a:cubicBezTo>
                  <a:cubicBezTo>
                    <a:pt x="832" y="249"/>
                    <a:pt x="1" y="1426"/>
                    <a:pt x="461" y="2620"/>
                  </a:cubicBezTo>
                  <a:cubicBezTo>
                    <a:pt x="476" y="2657"/>
                    <a:pt x="509" y="2674"/>
                    <a:pt x="544" y="2674"/>
                  </a:cubicBezTo>
                  <a:cubicBezTo>
                    <a:pt x="594" y="2674"/>
                    <a:pt x="645" y="2638"/>
                    <a:pt x="640" y="2579"/>
                  </a:cubicBezTo>
                  <a:lnTo>
                    <a:pt x="640" y="2577"/>
                  </a:lnTo>
                  <a:cubicBezTo>
                    <a:pt x="559" y="1526"/>
                    <a:pt x="906" y="754"/>
                    <a:pt x="2129" y="157"/>
                  </a:cubicBezTo>
                  <a:lnTo>
                    <a:pt x="2135" y="154"/>
                  </a:lnTo>
                  <a:cubicBezTo>
                    <a:pt x="2218" y="113"/>
                    <a:pt x="2187" y="1"/>
                    <a:pt x="2103" y="1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41" name="Google Shape;2341;p37"/>
            <p:cNvSpPr/>
            <p:nvPr/>
          </p:nvSpPr>
          <p:spPr>
            <a:xfrm>
              <a:off x="2729185" y="1399067"/>
              <a:ext cx="134984" cy="140712"/>
            </a:xfrm>
            <a:custGeom>
              <a:avLst/>
              <a:gdLst/>
              <a:ahLst/>
              <a:cxnLst/>
              <a:rect l="l" t="t" r="r" b="b"/>
              <a:pathLst>
                <a:path w="4101" h="4275" extrusionOk="0">
                  <a:moveTo>
                    <a:pt x="2998" y="0"/>
                  </a:moveTo>
                  <a:cubicBezTo>
                    <a:pt x="2985" y="0"/>
                    <a:pt x="2972" y="1"/>
                    <a:pt x="2959" y="2"/>
                  </a:cubicBezTo>
                  <a:cubicBezTo>
                    <a:pt x="2925" y="6"/>
                    <a:pt x="2890" y="17"/>
                    <a:pt x="2858" y="32"/>
                  </a:cubicBezTo>
                  <a:lnTo>
                    <a:pt x="215" y="1255"/>
                  </a:lnTo>
                  <a:cubicBezTo>
                    <a:pt x="128" y="1295"/>
                    <a:pt x="64" y="1369"/>
                    <a:pt x="33" y="1463"/>
                  </a:cubicBezTo>
                  <a:cubicBezTo>
                    <a:pt x="0" y="1568"/>
                    <a:pt x="13" y="1686"/>
                    <a:pt x="70" y="1790"/>
                  </a:cubicBezTo>
                  <a:lnTo>
                    <a:pt x="1004" y="3465"/>
                  </a:lnTo>
                  <a:cubicBezTo>
                    <a:pt x="1071" y="3585"/>
                    <a:pt x="1200" y="3660"/>
                    <a:pt x="1336" y="3660"/>
                  </a:cubicBezTo>
                  <a:cubicBezTo>
                    <a:pt x="1351" y="3660"/>
                    <a:pt x="1367" y="3659"/>
                    <a:pt x="1382" y="3657"/>
                  </a:cubicBezTo>
                  <a:cubicBezTo>
                    <a:pt x="1417" y="3654"/>
                    <a:pt x="1453" y="3643"/>
                    <a:pt x="1486" y="3627"/>
                  </a:cubicBezTo>
                  <a:lnTo>
                    <a:pt x="1616" y="3566"/>
                  </a:lnTo>
                  <a:lnTo>
                    <a:pt x="2080" y="4165"/>
                  </a:lnTo>
                  <a:lnTo>
                    <a:pt x="2080" y="4166"/>
                  </a:lnTo>
                  <a:cubicBezTo>
                    <a:pt x="2135" y="4236"/>
                    <a:pt x="2219" y="4275"/>
                    <a:pt x="2305" y="4275"/>
                  </a:cubicBezTo>
                  <a:cubicBezTo>
                    <a:pt x="2344" y="4275"/>
                    <a:pt x="2384" y="4266"/>
                    <a:pt x="2422" y="4249"/>
                  </a:cubicBezTo>
                  <a:lnTo>
                    <a:pt x="3713" y="3650"/>
                  </a:lnTo>
                  <a:cubicBezTo>
                    <a:pt x="3832" y="3595"/>
                    <a:pt x="3898" y="3464"/>
                    <a:pt x="3872" y="3335"/>
                  </a:cubicBezTo>
                  <a:lnTo>
                    <a:pt x="3714" y="2595"/>
                  </a:lnTo>
                  <a:lnTo>
                    <a:pt x="3843" y="2534"/>
                  </a:lnTo>
                  <a:cubicBezTo>
                    <a:pt x="4016" y="2458"/>
                    <a:pt x="4100" y="2245"/>
                    <a:pt x="4032" y="2064"/>
                  </a:cubicBezTo>
                  <a:lnTo>
                    <a:pt x="3358" y="267"/>
                  </a:lnTo>
                  <a:cubicBezTo>
                    <a:pt x="3308" y="133"/>
                    <a:pt x="3201" y="36"/>
                    <a:pt x="3072" y="7"/>
                  </a:cubicBezTo>
                  <a:cubicBezTo>
                    <a:pt x="3047" y="3"/>
                    <a:pt x="3022" y="0"/>
                    <a:pt x="29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42" name="Google Shape;2342;p37"/>
            <p:cNvSpPr/>
            <p:nvPr/>
          </p:nvSpPr>
          <p:spPr>
            <a:xfrm>
              <a:off x="2746038" y="1413451"/>
              <a:ext cx="85118" cy="52269"/>
            </a:xfrm>
            <a:custGeom>
              <a:avLst/>
              <a:gdLst/>
              <a:ahLst/>
              <a:cxnLst/>
              <a:rect l="l" t="t" r="r" b="b"/>
              <a:pathLst>
                <a:path w="2586" h="1588" extrusionOk="0">
                  <a:moveTo>
                    <a:pt x="2515" y="1"/>
                  </a:moveTo>
                  <a:cubicBezTo>
                    <a:pt x="2500" y="1"/>
                    <a:pt x="2485" y="6"/>
                    <a:pt x="2472" y="16"/>
                  </a:cubicBezTo>
                  <a:lnTo>
                    <a:pt x="2469" y="19"/>
                  </a:lnTo>
                  <a:cubicBezTo>
                    <a:pt x="1472" y="862"/>
                    <a:pt x="815" y="1140"/>
                    <a:pt x="54" y="1453"/>
                  </a:cubicBezTo>
                  <a:cubicBezTo>
                    <a:pt x="55" y="1452"/>
                    <a:pt x="55" y="1452"/>
                    <a:pt x="54" y="1452"/>
                  </a:cubicBezTo>
                  <a:cubicBezTo>
                    <a:pt x="49" y="1452"/>
                    <a:pt x="1" y="1477"/>
                    <a:pt x="8" y="1528"/>
                  </a:cubicBezTo>
                  <a:cubicBezTo>
                    <a:pt x="14" y="1562"/>
                    <a:pt x="43" y="1587"/>
                    <a:pt x="78" y="1587"/>
                  </a:cubicBezTo>
                  <a:cubicBezTo>
                    <a:pt x="81" y="1587"/>
                    <a:pt x="85" y="1587"/>
                    <a:pt x="88" y="1587"/>
                  </a:cubicBezTo>
                  <a:cubicBezTo>
                    <a:pt x="1144" y="1431"/>
                    <a:pt x="2102" y="754"/>
                    <a:pt x="2568" y="105"/>
                  </a:cubicBezTo>
                  <a:cubicBezTo>
                    <a:pt x="2585" y="80"/>
                    <a:pt x="2585" y="47"/>
                    <a:pt x="2565" y="25"/>
                  </a:cubicBezTo>
                  <a:cubicBezTo>
                    <a:pt x="2552" y="9"/>
                    <a:pt x="2533" y="1"/>
                    <a:pt x="2515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43" name="Google Shape;2343;p37"/>
            <p:cNvSpPr/>
            <p:nvPr/>
          </p:nvSpPr>
          <p:spPr>
            <a:xfrm>
              <a:off x="2754727" y="1432147"/>
              <a:ext cx="85118" cy="52269"/>
            </a:xfrm>
            <a:custGeom>
              <a:avLst/>
              <a:gdLst/>
              <a:ahLst/>
              <a:cxnLst/>
              <a:rect l="l" t="t" r="r" b="b"/>
              <a:pathLst>
                <a:path w="2586" h="1588" extrusionOk="0">
                  <a:moveTo>
                    <a:pt x="2514" y="0"/>
                  </a:moveTo>
                  <a:cubicBezTo>
                    <a:pt x="2499" y="0"/>
                    <a:pt x="2484" y="5"/>
                    <a:pt x="2471" y="16"/>
                  </a:cubicBezTo>
                  <a:lnTo>
                    <a:pt x="2469" y="18"/>
                  </a:lnTo>
                  <a:cubicBezTo>
                    <a:pt x="1517" y="824"/>
                    <a:pt x="888" y="1109"/>
                    <a:pt x="54" y="1453"/>
                  </a:cubicBezTo>
                  <a:cubicBezTo>
                    <a:pt x="54" y="1452"/>
                    <a:pt x="54" y="1452"/>
                    <a:pt x="54" y="1452"/>
                  </a:cubicBezTo>
                  <a:cubicBezTo>
                    <a:pt x="49" y="1452"/>
                    <a:pt x="0" y="1476"/>
                    <a:pt x="7" y="1528"/>
                  </a:cubicBezTo>
                  <a:cubicBezTo>
                    <a:pt x="13" y="1562"/>
                    <a:pt x="43" y="1587"/>
                    <a:pt x="77" y="1587"/>
                  </a:cubicBezTo>
                  <a:cubicBezTo>
                    <a:pt x="80" y="1587"/>
                    <a:pt x="84" y="1587"/>
                    <a:pt x="87" y="1587"/>
                  </a:cubicBezTo>
                  <a:cubicBezTo>
                    <a:pt x="1130" y="1432"/>
                    <a:pt x="2092" y="766"/>
                    <a:pt x="2567" y="104"/>
                  </a:cubicBezTo>
                  <a:cubicBezTo>
                    <a:pt x="2585" y="80"/>
                    <a:pt x="2583" y="47"/>
                    <a:pt x="2565" y="24"/>
                  </a:cubicBezTo>
                  <a:cubicBezTo>
                    <a:pt x="2551" y="8"/>
                    <a:pt x="2533" y="0"/>
                    <a:pt x="2514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44" name="Google Shape;2344;p37"/>
            <p:cNvSpPr/>
            <p:nvPr/>
          </p:nvSpPr>
          <p:spPr>
            <a:xfrm>
              <a:off x="2763384" y="1450744"/>
              <a:ext cx="85085" cy="52335"/>
            </a:xfrm>
            <a:custGeom>
              <a:avLst/>
              <a:gdLst/>
              <a:ahLst/>
              <a:cxnLst/>
              <a:rect l="l" t="t" r="r" b="b"/>
              <a:pathLst>
                <a:path w="2585" h="1590" extrusionOk="0">
                  <a:moveTo>
                    <a:pt x="2523" y="0"/>
                  </a:moveTo>
                  <a:cubicBezTo>
                    <a:pt x="2464" y="0"/>
                    <a:pt x="2360" y="132"/>
                    <a:pt x="1911" y="457"/>
                  </a:cubicBezTo>
                  <a:cubicBezTo>
                    <a:pt x="1153" y="1006"/>
                    <a:pt x="669" y="1202"/>
                    <a:pt x="54" y="1454"/>
                  </a:cubicBezTo>
                  <a:cubicBezTo>
                    <a:pt x="54" y="1453"/>
                    <a:pt x="54" y="1453"/>
                    <a:pt x="54" y="1453"/>
                  </a:cubicBezTo>
                  <a:cubicBezTo>
                    <a:pt x="49" y="1453"/>
                    <a:pt x="0" y="1478"/>
                    <a:pt x="8" y="1530"/>
                  </a:cubicBezTo>
                  <a:cubicBezTo>
                    <a:pt x="14" y="1564"/>
                    <a:pt x="43" y="1589"/>
                    <a:pt x="78" y="1589"/>
                  </a:cubicBezTo>
                  <a:cubicBezTo>
                    <a:pt x="81" y="1589"/>
                    <a:pt x="84" y="1589"/>
                    <a:pt x="88" y="1589"/>
                  </a:cubicBezTo>
                  <a:cubicBezTo>
                    <a:pt x="1117" y="1437"/>
                    <a:pt x="2085" y="780"/>
                    <a:pt x="2568" y="106"/>
                  </a:cubicBezTo>
                  <a:cubicBezTo>
                    <a:pt x="2585" y="83"/>
                    <a:pt x="2584" y="48"/>
                    <a:pt x="2564" y="26"/>
                  </a:cubicBezTo>
                  <a:cubicBezTo>
                    <a:pt x="2550" y="9"/>
                    <a:pt x="2538" y="0"/>
                    <a:pt x="2523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45" name="Google Shape;2345;p37"/>
            <p:cNvSpPr/>
            <p:nvPr/>
          </p:nvSpPr>
          <p:spPr>
            <a:xfrm>
              <a:off x="2806799" y="1506535"/>
              <a:ext cx="40090" cy="30381"/>
            </a:xfrm>
            <a:custGeom>
              <a:avLst/>
              <a:gdLst/>
              <a:ahLst/>
              <a:cxnLst/>
              <a:rect l="l" t="t" r="r" b="b"/>
              <a:pathLst>
                <a:path w="1218" h="923" extrusionOk="0">
                  <a:moveTo>
                    <a:pt x="852" y="1"/>
                  </a:moveTo>
                  <a:cubicBezTo>
                    <a:pt x="818" y="1"/>
                    <a:pt x="783" y="8"/>
                    <a:pt x="750" y="24"/>
                  </a:cubicBezTo>
                  <a:lnTo>
                    <a:pt x="180" y="289"/>
                  </a:lnTo>
                  <a:cubicBezTo>
                    <a:pt x="54" y="346"/>
                    <a:pt x="1" y="493"/>
                    <a:pt x="58" y="617"/>
                  </a:cubicBezTo>
                  <a:lnTo>
                    <a:pt x="200" y="923"/>
                  </a:lnTo>
                  <a:lnTo>
                    <a:pt x="1218" y="450"/>
                  </a:lnTo>
                  <a:lnTo>
                    <a:pt x="1078" y="145"/>
                  </a:lnTo>
                  <a:cubicBezTo>
                    <a:pt x="1036" y="55"/>
                    <a:pt x="945" y="1"/>
                    <a:pt x="852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46" name="Google Shape;2346;p37"/>
            <p:cNvSpPr/>
            <p:nvPr/>
          </p:nvSpPr>
          <p:spPr>
            <a:xfrm>
              <a:off x="2797648" y="1482902"/>
              <a:ext cx="59872" cy="56976"/>
            </a:xfrm>
            <a:custGeom>
              <a:avLst/>
              <a:gdLst/>
              <a:ahLst/>
              <a:cxnLst/>
              <a:rect l="l" t="t" r="r" b="b"/>
              <a:pathLst>
                <a:path w="1819" h="1731" extrusionOk="0">
                  <a:moveTo>
                    <a:pt x="1623" y="0"/>
                  </a:moveTo>
                  <a:lnTo>
                    <a:pt x="1086" y="248"/>
                  </a:lnTo>
                  <a:cubicBezTo>
                    <a:pt x="1129" y="359"/>
                    <a:pt x="1153" y="476"/>
                    <a:pt x="1155" y="594"/>
                  </a:cubicBezTo>
                  <a:cubicBezTo>
                    <a:pt x="1161" y="888"/>
                    <a:pt x="900" y="1096"/>
                    <a:pt x="660" y="1214"/>
                  </a:cubicBezTo>
                  <a:cubicBezTo>
                    <a:pt x="448" y="1319"/>
                    <a:pt x="220" y="1395"/>
                    <a:pt x="53" y="1566"/>
                  </a:cubicBezTo>
                  <a:cubicBezTo>
                    <a:pt x="37" y="1583"/>
                    <a:pt x="20" y="1602"/>
                    <a:pt x="0" y="1623"/>
                  </a:cubicBezTo>
                  <a:cubicBezTo>
                    <a:pt x="55" y="1692"/>
                    <a:pt x="138" y="1730"/>
                    <a:pt x="223" y="1730"/>
                  </a:cubicBezTo>
                  <a:cubicBezTo>
                    <a:pt x="263" y="1730"/>
                    <a:pt x="304" y="1722"/>
                    <a:pt x="342" y="1704"/>
                  </a:cubicBezTo>
                  <a:lnTo>
                    <a:pt x="1633" y="1107"/>
                  </a:lnTo>
                  <a:cubicBezTo>
                    <a:pt x="1754" y="1050"/>
                    <a:pt x="1818" y="920"/>
                    <a:pt x="1792" y="791"/>
                  </a:cubicBezTo>
                  <a:lnTo>
                    <a:pt x="1623" y="0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47" name="Google Shape;2347;p37"/>
            <p:cNvSpPr/>
            <p:nvPr/>
          </p:nvSpPr>
          <p:spPr>
            <a:xfrm>
              <a:off x="2762759" y="1400977"/>
              <a:ext cx="99667" cy="117046"/>
            </a:xfrm>
            <a:custGeom>
              <a:avLst/>
              <a:gdLst/>
              <a:ahLst/>
              <a:cxnLst/>
              <a:rect l="l" t="t" r="r" b="b"/>
              <a:pathLst>
                <a:path w="3028" h="3556" extrusionOk="0">
                  <a:moveTo>
                    <a:pt x="2040" y="0"/>
                  </a:moveTo>
                  <a:cubicBezTo>
                    <a:pt x="1982" y="53"/>
                    <a:pt x="1931" y="111"/>
                    <a:pt x="1885" y="173"/>
                  </a:cubicBezTo>
                  <a:cubicBezTo>
                    <a:pt x="1687" y="441"/>
                    <a:pt x="1605" y="790"/>
                    <a:pt x="1662" y="1118"/>
                  </a:cubicBezTo>
                  <a:cubicBezTo>
                    <a:pt x="1703" y="1343"/>
                    <a:pt x="1805" y="1577"/>
                    <a:pt x="1724" y="1792"/>
                  </a:cubicBezTo>
                  <a:cubicBezTo>
                    <a:pt x="1625" y="2044"/>
                    <a:pt x="1326" y="2139"/>
                    <a:pt x="1075" y="2242"/>
                  </a:cubicBezTo>
                  <a:cubicBezTo>
                    <a:pt x="802" y="2355"/>
                    <a:pt x="549" y="2517"/>
                    <a:pt x="330" y="2714"/>
                  </a:cubicBezTo>
                  <a:cubicBezTo>
                    <a:pt x="173" y="2854"/>
                    <a:pt x="27" y="3028"/>
                    <a:pt x="4" y="3238"/>
                  </a:cubicBezTo>
                  <a:cubicBezTo>
                    <a:pt x="0" y="3274"/>
                    <a:pt x="0" y="3313"/>
                    <a:pt x="4" y="3349"/>
                  </a:cubicBezTo>
                  <a:lnTo>
                    <a:pt x="25" y="3386"/>
                  </a:lnTo>
                  <a:cubicBezTo>
                    <a:pt x="85" y="3493"/>
                    <a:pt x="200" y="3556"/>
                    <a:pt x="316" y="3556"/>
                  </a:cubicBezTo>
                  <a:cubicBezTo>
                    <a:pt x="360" y="3556"/>
                    <a:pt x="404" y="3546"/>
                    <a:pt x="445" y="3527"/>
                  </a:cubicBezTo>
                  <a:lnTo>
                    <a:pt x="2146" y="2739"/>
                  </a:lnTo>
                  <a:lnTo>
                    <a:pt x="2683" y="2490"/>
                  </a:lnTo>
                  <a:lnTo>
                    <a:pt x="2802" y="2434"/>
                  </a:lnTo>
                  <a:cubicBezTo>
                    <a:pt x="2953" y="2365"/>
                    <a:pt x="3027" y="2182"/>
                    <a:pt x="2966" y="2026"/>
                  </a:cubicBezTo>
                  <a:lnTo>
                    <a:pt x="2291" y="229"/>
                  </a:lnTo>
                  <a:cubicBezTo>
                    <a:pt x="2245" y="107"/>
                    <a:pt x="2147" y="24"/>
                    <a:pt x="2040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48" name="Google Shape;2348;p37"/>
            <p:cNvSpPr/>
            <p:nvPr/>
          </p:nvSpPr>
          <p:spPr>
            <a:xfrm>
              <a:off x="2621290" y="1216686"/>
              <a:ext cx="247784" cy="327537"/>
            </a:xfrm>
            <a:custGeom>
              <a:avLst/>
              <a:gdLst/>
              <a:ahLst/>
              <a:cxnLst/>
              <a:rect l="l" t="t" r="r" b="b"/>
              <a:pathLst>
                <a:path w="7528" h="9951" extrusionOk="0">
                  <a:moveTo>
                    <a:pt x="3926" y="2617"/>
                  </a:moveTo>
                  <a:lnTo>
                    <a:pt x="3926" y="2617"/>
                  </a:lnTo>
                  <a:cubicBezTo>
                    <a:pt x="4331" y="2755"/>
                    <a:pt x="4541" y="3052"/>
                    <a:pt x="4565" y="3285"/>
                  </a:cubicBezTo>
                  <a:cubicBezTo>
                    <a:pt x="4573" y="3360"/>
                    <a:pt x="4565" y="3497"/>
                    <a:pt x="4434" y="3564"/>
                  </a:cubicBezTo>
                  <a:cubicBezTo>
                    <a:pt x="4392" y="3585"/>
                    <a:pt x="4350" y="3594"/>
                    <a:pt x="4307" y="3594"/>
                  </a:cubicBezTo>
                  <a:cubicBezTo>
                    <a:pt x="4162" y="3594"/>
                    <a:pt x="4018" y="3488"/>
                    <a:pt x="3928" y="3365"/>
                  </a:cubicBezTo>
                  <a:cubicBezTo>
                    <a:pt x="3794" y="3179"/>
                    <a:pt x="3719" y="2878"/>
                    <a:pt x="3926" y="2617"/>
                  </a:cubicBezTo>
                  <a:close/>
                  <a:moveTo>
                    <a:pt x="2666" y="3211"/>
                  </a:moveTo>
                  <a:cubicBezTo>
                    <a:pt x="2998" y="3217"/>
                    <a:pt x="3182" y="3465"/>
                    <a:pt x="3241" y="3690"/>
                  </a:cubicBezTo>
                  <a:cubicBezTo>
                    <a:pt x="3290" y="3880"/>
                    <a:pt x="3258" y="4123"/>
                    <a:pt x="3071" y="4205"/>
                  </a:cubicBezTo>
                  <a:cubicBezTo>
                    <a:pt x="3038" y="4219"/>
                    <a:pt x="3006" y="4226"/>
                    <a:pt x="2976" y="4226"/>
                  </a:cubicBezTo>
                  <a:cubicBezTo>
                    <a:pt x="2886" y="4226"/>
                    <a:pt x="2814" y="4169"/>
                    <a:pt x="2774" y="4127"/>
                  </a:cubicBezTo>
                  <a:cubicBezTo>
                    <a:pt x="2609" y="3961"/>
                    <a:pt x="2512" y="3609"/>
                    <a:pt x="2666" y="3211"/>
                  </a:cubicBezTo>
                  <a:close/>
                  <a:moveTo>
                    <a:pt x="4461" y="2360"/>
                  </a:moveTo>
                  <a:cubicBezTo>
                    <a:pt x="4474" y="2360"/>
                    <a:pt x="4487" y="2360"/>
                    <a:pt x="4501" y="2361"/>
                  </a:cubicBezTo>
                  <a:cubicBezTo>
                    <a:pt x="4725" y="2377"/>
                    <a:pt x="4935" y="2506"/>
                    <a:pt x="5105" y="2736"/>
                  </a:cubicBezTo>
                  <a:cubicBezTo>
                    <a:pt x="5440" y="3191"/>
                    <a:pt x="5401" y="3683"/>
                    <a:pt x="5354" y="4250"/>
                  </a:cubicBezTo>
                  <a:cubicBezTo>
                    <a:pt x="5317" y="4708"/>
                    <a:pt x="5275" y="5216"/>
                    <a:pt x="5454" y="5744"/>
                  </a:cubicBezTo>
                  <a:lnTo>
                    <a:pt x="4098" y="6372"/>
                  </a:lnTo>
                  <a:cubicBezTo>
                    <a:pt x="3806" y="5902"/>
                    <a:pt x="3391" y="5612"/>
                    <a:pt x="3016" y="5351"/>
                  </a:cubicBezTo>
                  <a:cubicBezTo>
                    <a:pt x="2549" y="5025"/>
                    <a:pt x="2145" y="4743"/>
                    <a:pt x="2008" y="4193"/>
                  </a:cubicBezTo>
                  <a:cubicBezTo>
                    <a:pt x="1939" y="3914"/>
                    <a:pt x="1973" y="3671"/>
                    <a:pt x="2105" y="3488"/>
                  </a:cubicBezTo>
                  <a:cubicBezTo>
                    <a:pt x="2174" y="3393"/>
                    <a:pt x="2265" y="3317"/>
                    <a:pt x="2374" y="3269"/>
                  </a:cubicBezTo>
                  <a:lnTo>
                    <a:pt x="2374" y="3269"/>
                  </a:lnTo>
                  <a:cubicBezTo>
                    <a:pt x="2252" y="3716"/>
                    <a:pt x="2384" y="4110"/>
                    <a:pt x="2585" y="4313"/>
                  </a:cubicBezTo>
                  <a:cubicBezTo>
                    <a:pt x="2700" y="4430"/>
                    <a:pt x="2837" y="4490"/>
                    <a:pt x="2975" y="4490"/>
                  </a:cubicBezTo>
                  <a:cubicBezTo>
                    <a:pt x="3043" y="4490"/>
                    <a:pt x="3112" y="4476"/>
                    <a:pt x="3178" y="4446"/>
                  </a:cubicBezTo>
                  <a:cubicBezTo>
                    <a:pt x="3459" y="4324"/>
                    <a:pt x="3589" y="3984"/>
                    <a:pt x="3497" y="3625"/>
                  </a:cubicBezTo>
                  <a:cubicBezTo>
                    <a:pt x="3419" y="3317"/>
                    <a:pt x="3181" y="3021"/>
                    <a:pt x="2805" y="2958"/>
                  </a:cubicBezTo>
                  <a:cubicBezTo>
                    <a:pt x="2993" y="2709"/>
                    <a:pt x="3296" y="2562"/>
                    <a:pt x="3608" y="2562"/>
                  </a:cubicBezTo>
                  <a:cubicBezTo>
                    <a:pt x="3620" y="2562"/>
                    <a:pt x="3632" y="2563"/>
                    <a:pt x="3644" y="2563"/>
                  </a:cubicBezTo>
                  <a:cubicBezTo>
                    <a:pt x="3454" y="2893"/>
                    <a:pt x="3529" y="3264"/>
                    <a:pt x="3715" y="3522"/>
                  </a:cubicBezTo>
                  <a:cubicBezTo>
                    <a:pt x="3873" y="3738"/>
                    <a:pt x="4095" y="3858"/>
                    <a:pt x="4310" y="3858"/>
                  </a:cubicBezTo>
                  <a:cubicBezTo>
                    <a:pt x="4394" y="3858"/>
                    <a:pt x="4477" y="3839"/>
                    <a:pt x="4554" y="3801"/>
                  </a:cubicBezTo>
                  <a:cubicBezTo>
                    <a:pt x="4748" y="3701"/>
                    <a:pt x="4853" y="3499"/>
                    <a:pt x="4827" y="3259"/>
                  </a:cubicBezTo>
                  <a:cubicBezTo>
                    <a:pt x="4798" y="2976"/>
                    <a:pt x="4578" y="2623"/>
                    <a:pt x="4161" y="2429"/>
                  </a:cubicBezTo>
                  <a:cubicBezTo>
                    <a:pt x="4253" y="2383"/>
                    <a:pt x="4356" y="2360"/>
                    <a:pt x="4461" y="2360"/>
                  </a:cubicBezTo>
                  <a:close/>
                  <a:moveTo>
                    <a:pt x="3514" y="265"/>
                  </a:moveTo>
                  <a:cubicBezTo>
                    <a:pt x="3836" y="265"/>
                    <a:pt x="4149" y="323"/>
                    <a:pt x="4447" y="438"/>
                  </a:cubicBezTo>
                  <a:cubicBezTo>
                    <a:pt x="5179" y="719"/>
                    <a:pt x="5778" y="1330"/>
                    <a:pt x="6087" y="2115"/>
                  </a:cubicBezTo>
                  <a:cubicBezTo>
                    <a:pt x="6434" y="2999"/>
                    <a:pt x="6382" y="3989"/>
                    <a:pt x="5939" y="4902"/>
                  </a:cubicBezTo>
                  <a:cubicBezTo>
                    <a:pt x="5809" y="5168"/>
                    <a:pt x="5774" y="5388"/>
                    <a:pt x="5830" y="5569"/>
                  </a:cubicBezTo>
                  <a:lnTo>
                    <a:pt x="5692" y="5632"/>
                  </a:lnTo>
                  <a:cubicBezTo>
                    <a:pt x="5541" y="5165"/>
                    <a:pt x="5578" y="4712"/>
                    <a:pt x="5614" y="4271"/>
                  </a:cubicBezTo>
                  <a:cubicBezTo>
                    <a:pt x="5662" y="3701"/>
                    <a:pt x="5711" y="3111"/>
                    <a:pt x="5314" y="2577"/>
                  </a:cubicBezTo>
                  <a:cubicBezTo>
                    <a:pt x="5040" y="2206"/>
                    <a:pt x="4729" y="2111"/>
                    <a:pt x="4516" y="2095"/>
                  </a:cubicBezTo>
                  <a:cubicBezTo>
                    <a:pt x="4495" y="2093"/>
                    <a:pt x="4474" y="2093"/>
                    <a:pt x="4452" y="2093"/>
                  </a:cubicBezTo>
                  <a:cubicBezTo>
                    <a:pt x="4230" y="2093"/>
                    <a:pt x="4013" y="2173"/>
                    <a:pt x="3843" y="2319"/>
                  </a:cubicBezTo>
                  <a:cubicBezTo>
                    <a:pt x="3759" y="2302"/>
                    <a:pt x="3674" y="2294"/>
                    <a:pt x="3591" y="2294"/>
                  </a:cubicBezTo>
                  <a:cubicBezTo>
                    <a:pt x="3135" y="2294"/>
                    <a:pt x="2710" y="2543"/>
                    <a:pt x="2488" y="2957"/>
                  </a:cubicBezTo>
                  <a:cubicBezTo>
                    <a:pt x="2245" y="2998"/>
                    <a:pt x="2028" y="3131"/>
                    <a:pt x="1884" y="3332"/>
                  </a:cubicBezTo>
                  <a:cubicBezTo>
                    <a:pt x="1762" y="3505"/>
                    <a:pt x="1635" y="3806"/>
                    <a:pt x="1748" y="4254"/>
                  </a:cubicBezTo>
                  <a:cubicBezTo>
                    <a:pt x="1908" y="4898"/>
                    <a:pt x="2392" y="5237"/>
                    <a:pt x="2860" y="5564"/>
                  </a:cubicBezTo>
                  <a:cubicBezTo>
                    <a:pt x="3222" y="5817"/>
                    <a:pt x="3591" y="6073"/>
                    <a:pt x="3853" y="6481"/>
                  </a:cubicBezTo>
                  <a:lnTo>
                    <a:pt x="3681" y="6561"/>
                  </a:lnTo>
                  <a:cubicBezTo>
                    <a:pt x="3667" y="6540"/>
                    <a:pt x="3652" y="6516"/>
                    <a:pt x="3631" y="6493"/>
                  </a:cubicBezTo>
                  <a:cubicBezTo>
                    <a:pt x="3520" y="6370"/>
                    <a:pt x="3348" y="6278"/>
                    <a:pt x="3105" y="6217"/>
                  </a:cubicBezTo>
                  <a:cubicBezTo>
                    <a:pt x="2416" y="6038"/>
                    <a:pt x="1831" y="5701"/>
                    <a:pt x="1369" y="5207"/>
                  </a:cubicBezTo>
                  <a:cubicBezTo>
                    <a:pt x="1018" y="4833"/>
                    <a:pt x="874" y="4508"/>
                    <a:pt x="874" y="4506"/>
                  </a:cubicBezTo>
                  <a:cubicBezTo>
                    <a:pt x="873" y="4504"/>
                    <a:pt x="870" y="4498"/>
                    <a:pt x="869" y="4495"/>
                  </a:cubicBezTo>
                  <a:cubicBezTo>
                    <a:pt x="286" y="3265"/>
                    <a:pt x="525" y="2351"/>
                    <a:pt x="827" y="1801"/>
                  </a:cubicBezTo>
                  <a:cubicBezTo>
                    <a:pt x="1269" y="994"/>
                    <a:pt x="2161" y="415"/>
                    <a:pt x="3151" y="289"/>
                  </a:cubicBezTo>
                  <a:cubicBezTo>
                    <a:pt x="3211" y="282"/>
                    <a:pt x="3272" y="277"/>
                    <a:pt x="3330" y="271"/>
                  </a:cubicBezTo>
                  <a:cubicBezTo>
                    <a:pt x="3392" y="267"/>
                    <a:pt x="3454" y="265"/>
                    <a:pt x="3514" y="265"/>
                  </a:cubicBezTo>
                  <a:close/>
                  <a:moveTo>
                    <a:pt x="6278" y="5674"/>
                  </a:moveTo>
                  <a:cubicBezTo>
                    <a:pt x="6294" y="5674"/>
                    <a:pt x="6307" y="5675"/>
                    <a:pt x="6321" y="5677"/>
                  </a:cubicBezTo>
                  <a:cubicBezTo>
                    <a:pt x="6406" y="5696"/>
                    <a:pt x="6476" y="5761"/>
                    <a:pt x="6512" y="5853"/>
                  </a:cubicBezTo>
                  <a:lnTo>
                    <a:pt x="7186" y="7650"/>
                  </a:lnTo>
                  <a:cubicBezTo>
                    <a:pt x="7198" y="7677"/>
                    <a:pt x="7202" y="7707"/>
                    <a:pt x="7202" y="7734"/>
                  </a:cubicBezTo>
                  <a:cubicBezTo>
                    <a:pt x="7201" y="7828"/>
                    <a:pt x="7150" y="7919"/>
                    <a:pt x="7066" y="7957"/>
                  </a:cubicBezTo>
                  <a:lnTo>
                    <a:pt x="6937" y="8017"/>
                  </a:lnTo>
                  <a:lnTo>
                    <a:pt x="4838" y="8989"/>
                  </a:lnTo>
                  <a:lnTo>
                    <a:pt x="4709" y="9049"/>
                  </a:lnTo>
                  <a:cubicBezTo>
                    <a:pt x="4689" y="9058"/>
                    <a:pt x="4665" y="9065"/>
                    <a:pt x="4642" y="9068"/>
                  </a:cubicBezTo>
                  <a:cubicBezTo>
                    <a:pt x="4632" y="9069"/>
                    <a:pt x="4623" y="9070"/>
                    <a:pt x="4613" y="9070"/>
                  </a:cubicBezTo>
                  <a:cubicBezTo>
                    <a:pt x="4524" y="9070"/>
                    <a:pt x="4439" y="9022"/>
                    <a:pt x="4396" y="8944"/>
                  </a:cubicBezTo>
                  <a:lnTo>
                    <a:pt x="3461" y="7267"/>
                  </a:lnTo>
                  <a:cubicBezTo>
                    <a:pt x="3422" y="7196"/>
                    <a:pt x="3412" y="7116"/>
                    <a:pt x="3433" y="7046"/>
                  </a:cubicBezTo>
                  <a:cubicBezTo>
                    <a:pt x="3444" y="7015"/>
                    <a:pt x="3461" y="6986"/>
                    <a:pt x="3482" y="6965"/>
                  </a:cubicBezTo>
                  <a:cubicBezTo>
                    <a:pt x="3502" y="6945"/>
                    <a:pt x="3523" y="6927"/>
                    <a:pt x="3546" y="6917"/>
                  </a:cubicBezTo>
                  <a:lnTo>
                    <a:pt x="3764" y="6816"/>
                  </a:lnTo>
                  <a:lnTo>
                    <a:pt x="3985" y="6714"/>
                  </a:lnTo>
                  <a:lnTo>
                    <a:pt x="4224" y="6605"/>
                  </a:lnTo>
                  <a:lnTo>
                    <a:pt x="5550" y="5990"/>
                  </a:lnTo>
                  <a:lnTo>
                    <a:pt x="5789" y="5878"/>
                  </a:lnTo>
                  <a:lnTo>
                    <a:pt x="5969" y="5796"/>
                  </a:lnTo>
                  <a:lnTo>
                    <a:pt x="6190" y="5693"/>
                  </a:lnTo>
                  <a:cubicBezTo>
                    <a:pt x="6210" y="5685"/>
                    <a:pt x="6230" y="5677"/>
                    <a:pt x="6252" y="5675"/>
                  </a:cubicBezTo>
                  <a:lnTo>
                    <a:pt x="6259" y="5675"/>
                  </a:lnTo>
                  <a:cubicBezTo>
                    <a:pt x="6267" y="5674"/>
                    <a:pt x="6272" y="5674"/>
                    <a:pt x="6278" y="5674"/>
                  </a:cubicBezTo>
                  <a:close/>
                  <a:moveTo>
                    <a:pt x="6897" y="8326"/>
                  </a:moveTo>
                  <a:lnTo>
                    <a:pt x="7019" y="8904"/>
                  </a:lnTo>
                  <a:cubicBezTo>
                    <a:pt x="7034" y="8974"/>
                    <a:pt x="6999" y="9043"/>
                    <a:pt x="6935" y="9074"/>
                  </a:cubicBezTo>
                  <a:lnTo>
                    <a:pt x="5645" y="9671"/>
                  </a:lnTo>
                  <a:cubicBezTo>
                    <a:pt x="5625" y="9681"/>
                    <a:pt x="5604" y="9685"/>
                    <a:pt x="5583" y="9685"/>
                  </a:cubicBezTo>
                  <a:cubicBezTo>
                    <a:pt x="5539" y="9685"/>
                    <a:pt x="5497" y="9666"/>
                    <a:pt x="5467" y="9633"/>
                  </a:cubicBezTo>
                  <a:cubicBezTo>
                    <a:pt x="5466" y="9632"/>
                    <a:pt x="5464" y="9629"/>
                    <a:pt x="5463" y="9626"/>
                  </a:cubicBezTo>
                  <a:lnTo>
                    <a:pt x="5100" y="9159"/>
                  </a:lnTo>
                  <a:lnTo>
                    <a:pt x="5571" y="8940"/>
                  </a:lnTo>
                  <a:lnTo>
                    <a:pt x="6897" y="8326"/>
                  </a:lnTo>
                  <a:close/>
                  <a:moveTo>
                    <a:pt x="3513" y="0"/>
                  </a:moveTo>
                  <a:cubicBezTo>
                    <a:pt x="3445" y="0"/>
                    <a:pt x="3379" y="2"/>
                    <a:pt x="3311" y="7"/>
                  </a:cubicBezTo>
                  <a:cubicBezTo>
                    <a:pt x="3247" y="11"/>
                    <a:pt x="3180" y="18"/>
                    <a:pt x="3116" y="26"/>
                  </a:cubicBezTo>
                  <a:cubicBezTo>
                    <a:pt x="2045" y="163"/>
                    <a:pt x="1077" y="792"/>
                    <a:pt x="594" y="1673"/>
                  </a:cubicBezTo>
                  <a:cubicBezTo>
                    <a:pt x="263" y="2276"/>
                    <a:pt x="0" y="3276"/>
                    <a:pt x="629" y="4607"/>
                  </a:cubicBezTo>
                  <a:cubicBezTo>
                    <a:pt x="635" y="4621"/>
                    <a:pt x="1237" y="6010"/>
                    <a:pt x="3039" y="6472"/>
                  </a:cubicBezTo>
                  <a:cubicBezTo>
                    <a:pt x="3227" y="6520"/>
                    <a:pt x="3360" y="6586"/>
                    <a:pt x="3433" y="6670"/>
                  </a:cubicBezTo>
                  <a:cubicBezTo>
                    <a:pt x="3434" y="6673"/>
                    <a:pt x="3438" y="6674"/>
                    <a:pt x="3440" y="6678"/>
                  </a:cubicBezTo>
                  <a:lnTo>
                    <a:pt x="3438" y="6679"/>
                  </a:lnTo>
                  <a:cubicBezTo>
                    <a:pt x="3316" y="6734"/>
                    <a:pt x="3227" y="6835"/>
                    <a:pt x="3184" y="6966"/>
                  </a:cubicBezTo>
                  <a:cubicBezTo>
                    <a:pt x="3141" y="7105"/>
                    <a:pt x="3158" y="7260"/>
                    <a:pt x="3233" y="7396"/>
                  </a:cubicBezTo>
                  <a:lnTo>
                    <a:pt x="4169" y="9073"/>
                  </a:lnTo>
                  <a:cubicBezTo>
                    <a:pt x="4259" y="9235"/>
                    <a:pt x="4434" y="9335"/>
                    <a:pt x="4615" y="9335"/>
                  </a:cubicBezTo>
                  <a:cubicBezTo>
                    <a:pt x="4636" y="9335"/>
                    <a:pt x="4657" y="9334"/>
                    <a:pt x="4677" y="9331"/>
                  </a:cubicBezTo>
                  <a:cubicBezTo>
                    <a:pt x="4727" y="9324"/>
                    <a:pt x="4775" y="9312"/>
                    <a:pt x="4822" y="9290"/>
                  </a:cubicBezTo>
                  <a:lnTo>
                    <a:pt x="4854" y="9274"/>
                  </a:lnTo>
                  <a:lnTo>
                    <a:pt x="5247" y="9781"/>
                  </a:lnTo>
                  <a:cubicBezTo>
                    <a:pt x="5250" y="9783"/>
                    <a:pt x="5252" y="9788"/>
                    <a:pt x="5255" y="9791"/>
                  </a:cubicBezTo>
                  <a:cubicBezTo>
                    <a:pt x="5337" y="9894"/>
                    <a:pt x="5457" y="9951"/>
                    <a:pt x="5581" y="9951"/>
                  </a:cubicBezTo>
                  <a:cubicBezTo>
                    <a:pt x="5640" y="9951"/>
                    <a:pt x="5700" y="9939"/>
                    <a:pt x="5755" y="9913"/>
                  </a:cubicBezTo>
                  <a:lnTo>
                    <a:pt x="7047" y="9314"/>
                  </a:lnTo>
                  <a:cubicBezTo>
                    <a:pt x="7221" y="9233"/>
                    <a:pt x="7318" y="9042"/>
                    <a:pt x="7278" y="8852"/>
                  </a:cubicBezTo>
                  <a:lnTo>
                    <a:pt x="7278" y="8851"/>
                  </a:lnTo>
                  <a:lnTo>
                    <a:pt x="7141" y="8214"/>
                  </a:lnTo>
                  <a:lnTo>
                    <a:pt x="7175" y="8198"/>
                  </a:lnTo>
                  <a:cubicBezTo>
                    <a:pt x="7411" y="8089"/>
                    <a:pt x="7527" y="7803"/>
                    <a:pt x="7434" y="7558"/>
                  </a:cubicBezTo>
                  <a:lnTo>
                    <a:pt x="6758" y="5763"/>
                  </a:lnTo>
                  <a:cubicBezTo>
                    <a:pt x="6692" y="5588"/>
                    <a:pt x="6550" y="5458"/>
                    <a:pt x="6375" y="5421"/>
                  </a:cubicBezTo>
                  <a:cubicBezTo>
                    <a:pt x="6342" y="5413"/>
                    <a:pt x="6310" y="5410"/>
                    <a:pt x="6277" y="5410"/>
                  </a:cubicBezTo>
                  <a:cubicBezTo>
                    <a:pt x="6258" y="5410"/>
                    <a:pt x="6239" y="5411"/>
                    <a:pt x="6220" y="5413"/>
                  </a:cubicBezTo>
                  <a:cubicBezTo>
                    <a:pt x="6171" y="5420"/>
                    <a:pt x="6122" y="5434"/>
                    <a:pt x="6078" y="5455"/>
                  </a:cubicBezTo>
                  <a:lnTo>
                    <a:pt x="6075" y="5456"/>
                  </a:lnTo>
                  <a:cubicBezTo>
                    <a:pt x="6056" y="5345"/>
                    <a:pt x="6090" y="5196"/>
                    <a:pt x="6177" y="5015"/>
                  </a:cubicBezTo>
                  <a:cubicBezTo>
                    <a:pt x="6653" y="4037"/>
                    <a:pt x="6709" y="2973"/>
                    <a:pt x="6332" y="2018"/>
                  </a:cubicBezTo>
                  <a:cubicBezTo>
                    <a:pt x="5994" y="1164"/>
                    <a:pt x="5342" y="498"/>
                    <a:pt x="4541" y="190"/>
                  </a:cubicBezTo>
                  <a:cubicBezTo>
                    <a:pt x="4211" y="63"/>
                    <a:pt x="3868" y="0"/>
                    <a:pt x="3513" y="0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</p:grpSp>
      <p:grpSp>
        <p:nvGrpSpPr>
          <p:cNvPr id="2349" name="Google Shape;2349;p37"/>
          <p:cNvGrpSpPr/>
          <p:nvPr/>
        </p:nvGrpSpPr>
        <p:grpSpPr>
          <a:xfrm>
            <a:off x="8559414" y="3041263"/>
            <a:ext cx="365324" cy="524303"/>
            <a:chOff x="2423439" y="2082150"/>
            <a:chExt cx="365324" cy="524303"/>
          </a:xfrm>
        </p:grpSpPr>
        <p:sp>
          <p:nvSpPr>
            <p:cNvPr id="2350" name="Google Shape;2350;p37"/>
            <p:cNvSpPr/>
            <p:nvPr/>
          </p:nvSpPr>
          <p:spPr>
            <a:xfrm>
              <a:off x="2427718" y="2086363"/>
              <a:ext cx="117441" cy="140284"/>
            </a:xfrm>
            <a:custGeom>
              <a:avLst/>
              <a:gdLst/>
              <a:ahLst/>
              <a:cxnLst/>
              <a:rect l="l" t="t" r="r" b="b"/>
              <a:pathLst>
                <a:path w="3568" h="4262" extrusionOk="0">
                  <a:moveTo>
                    <a:pt x="112" y="1"/>
                  </a:moveTo>
                  <a:cubicBezTo>
                    <a:pt x="54" y="1"/>
                    <a:pt x="1" y="51"/>
                    <a:pt x="8" y="117"/>
                  </a:cubicBezTo>
                  <a:lnTo>
                    <a:pt x="143" y="1450"/>
                  </a:lnTo>
                  <a:lnTo>
                    <a:pt x="166" y="1669"/>
                  </a:lnTo>
                  <a:lnTo>
                    <a:pt x="341" y="3404"/>
                  </a:lnTo>
                  <a:cubicBezTo>
                    <a:pt x="343" y="3421"/>
                    <a:pt x="349" y="3437"/>
                    <a:pt x="357" y="3451"/>
                  </a:cubicBezTo>
                  <a:lnTo>
                    <a:pt x="843" y="4213"/>
                  </a:lnTo>
                  <a:cubicBezTo>
                    <a:pt x="864" y="4244"/>
                    <a:pt x="898" y="4262"/>
                    <a:pt x="933" y="4262"/>
                  </a:cubicBezTo>
                  <a:cubicBezTo>
                    <a:pt x="952" y="4262"/>
                    <a:pt x="972" y="4256"/>
                    <a:pt x="989" y="4245"/>
                  </a:cubicBezTo>
                  <a:lnTo>
                    <a:pt x="3503" y="2634"/>
                  </a:lnTo>
                  <a:cubicBezTo>
                    <a:pt x="3552" y="2602"/>
                    <a:pt x="3567" y="2537"/>
                    <a:pt x="3535" y="2488"/>
                  </a:cubicBezTo>
                  <a:lnTo>
                    <a:pt x="3048" y="1728"/>
                  </a:lnTo>
                  <a:cubicBezTo>
                    <a:pt x="3038" y="1713"/>
                    <a:pt x="3027" y="1701"/>
                    <a:pt x="3012" y="1692"/>
                  </a:cubicBezTo>
                  <a:lnTo>
                    <a:pt x="1509" y="807"/>
                  </a:lnTo>
                  <a:lnTo>
                    <a:pt x="1319" y="696"/>
                  </a:lnTo>
                  <a:lnTo>
                    <a:pt x="166" y="16"/>
                  </a:lnTo>
                  <a:cubicBezTo>
                    <a:pt x="148" y="5"/>
                    <a:pt x="130" y="1"/>
                    <a:pt x="1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51" name="Google Shape;2351;p37"/>
            <p:cNvSpPr/>
            <p:nvPr/>
          </p:nvSpPr>
          <p:spPr>
            <a:xfrm>
              <a:off x="2648939" y="2470184"/>
              <a:ext cx="104604" cy="81629"/>
            </a:xfrm>
            <a:custGeom>
              <a:avLst/>
              <a:gdLst/>
              <a:ahLst/>
              <a:cxnLst/>
              <a:rect l="l" t="t" r="r" b="b"/>
              <a:pathLst>
                <a:path w="3178" h="2480" extrusionOk="0">
                  <a:moveTo>
                    <a:pt x="2693" y="0"/>
                  </a:moveTo>
                  <a:cubicBezTo>
                    <a:pt x="2669" y="16"/>
                    <a:pt x="2651" y="36"/>
                    <a:pt x="2634" y="58"/>
                  </a:cubicBezTo>
                  <a:cubicBezTo>
                    <a:pt x="2370" y="406"/>
                    <a:pt x="1964" y="770"/>
                    <a:pt x="1483" y="1076"/>
                  </a:cubicBezTo>
                  <a:cubicBezTo>
                    <a:pt x="1006" y="1383"/>
                    <a:pt x="506" y="1601"/>
                    <a:pt x="77" y="1693"/>
                  </a:cubicBezTo>
                  <a:cubicBezTo>
                    <a:pt x="48" y="1701"/>
                    <a:pt x="24" y="1709"/>
                    <a:pt x="1" y="1726"/>
                  </a:cubicBezTo>
                  <a:lnTo>
                    <a:pt x="485" y="2479"/>
                  </a:lnTo>
                  <a:cubicBezTo>
                    <a:pt x="488" y="2479"/>
                    <a:pt x="492" y="2477"/>
                    <a:pt x="496" y="2477"/>
                  </a:cubicBezTo>
                  <a:cubicBezTo>
                    <a:pt x="806" y="2401"/>
                    <a:pt x="1142" y="2268"/>
                    <a:pt x="1481" y="2094"/>
                  </a:cubicBezTo>
                  <a:cubicBezTo>
                    <a:pt x="1641" y="2010"/>
                    <a:pt x="1801" y="1919"/>
                    <a:pt x="1959" y="1818"/>
                  </a:cubicBezTo>
                  <a:cubicBezTo>
                    <a:pt x="2449" y="1503"/>
                    <a:pt x="2875" y="1132"/>
                    <a:pt x="3171" y="764"/>
                  </a:cubicBezTo>
                  <a:cubicBezTo>
                    <a:pt x="3173" y="761"/>
                    <a:pt x="3174" y="759"/>
                    <a:pt x="3178" y="755"/>
                  </a:cubicBezTo>
                  <a:lnTo>
                    <a:pt x="26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52" name="Google Shape;2352;p37"/>
            <p:cNvSpPr/>
            <p:nvPr/>
          </p:nvSpPr>
          <p:spPr>
            <a:xfrm>
              <a:off x="2665265" y="2495364"/>
              <a:ext cx="123365" cy="106809"/>
            </a:xfrm>
            <a:custGeom>
              <a:avLst/>
              <a:gdLst/>
              <a:ahLst/>
              <a:cxnLst/>
              <a:rect l="l" t="t" r="r" b="b"/>
              <a:pathLst>
                <a:path w="3748" h="3245" extrusionOk="0">
                  <a:moveTo>
                    <a:pt x="2672" y="0"/>
                  </a:moveTo>
                  <a:cubicBezTo>
                    <a:pt x="2247" y="529"/>
                    <a:pt x="1592" y="1016"/>
                    <a:pt x="982" y="1331"/>
                  </a:cubicBezTo>
                  <a:cubicBezTo>
                    <a:pt x="646" y="1503"/>
                    <a:pt x="310" y="1635"/>
                    <a:pt x="0" y="1712"/>
                  </a:cubicBezTo>
                  <a:cubicBezTo>
                    <a:pt x="43" y="1813"/>
                    <a:pt x="33" y="1776"/>
                    <a:pt x="758" y="2917"/>
                  </a:cubicBezTo>
                  <a:cubicBezTo>
                    <a:pt x="886" y="3119"/>
                    <a:pt x="1087" y="3245"/>
                    <a:pt x="1270" y="3245"/>
                  </a:cubicBezTo>
                  <a:cubicBezTo>
                    <a:pt x="1298" y="3245"/>
                    <a:pt x="1326" y="3242"/>
                    <a:pt x="1353" y="3236"/>
                  </a:cubicBezTo>
                  <a:cubicBezTo>
                    <a:pt x="2150" y="3050"/>
                    <a:pt x="2990" y="2512"/>
                    <a:pt x="3490" y="1867"/>
                  </a:cubicBezTo>
                  <a:cubicBezTo>
                    <a:pt x="3748" y="1530"/>
                    <a:pt x="3370" y="1089"/>
                    <a:pt x="3350" y="1039"/>
                  </a:cubicBezTo>
                  <a:cubicBezTo>
                    <a:pt x="2726" y="72"/>
                    <a:pt x="2747" y="86"/>
                    <a:pt x="26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53" name="Google Shape;2353;p37"/>
            <p:cNvSpPr/>
            <p:nvPr/>
          </p:nvSpPr>
          <p:spPr>
            <a:xfrm>
              <a:off x="2439040" y="2142516"/>
              <a:ext cx="298539" cy="384480"/>
            </a:xfrm>
            <a:custGeom>
              <a:avLst/>
              <a:gdLst/>
              <a:ahLst/>
              <a:cxnLst/>
              <a:rect l="l" t="t" r="r" b="b"/>
              <a:pathLst>
                <a:path w="9070" h="11681" extrusionOk="0">
                  <a:moveTo>
                    <a:pt x="2691" y="0"/>
                  </a:moveTo>
                  <a:cubicBezTo>
                    <a:pt x="2422" y="358"/>
                    <a:pt x="2002" y="742"/>
                    <a:pt x="1481" y="1076"/>
                  </a:cubicBezTo>
                  <a:cubicBezTo>
                    <a:pt x="962" y="1408"/>
                    <a:pt x="438" y="1630"/>
                    <a:pt x="0" y="1725"/>
                  </a:cubicBezTo>
                  <a:lnTo>
                    <a:pt x="438" y="2407"/>
                  </a:lnTo>
                  <a:lnTo>
                    <a:pt x="6378" y="11680"/>
                  </a:lnTo>
                  <a:cubicBezTo>
                    <a:pt x="6400" y="11666"/>
                    <a:pt x="6427" y="11656"/>
                    <a:pt x="6454" y="11648"/>
                  </a:cubicBezTo>
                  <a:cubicBezTo>
                    <a:pt x="6881" y="11557"/>
                    <a:pt x="7381" y="11338"/>
                    <a:pt x="7860" y="11030"/>
                  </a:cubicBezTo>
                  <a:cubicBezTo>
                    <a:pt x="8338" y="10724"/>
                    <a:pt x="8746" y="10363"/>
                    <a:pt x="9009" y="10012"/>
                  </a:cubicBezTo>
                  <a:cubicBezTo>
                    <a:pt x="9027" y="9988"/>
                    <a:pt x="9046" y="9969"/>
                    <a:pt x="9069" y="9955"/>
                  </a:cubicBezTo>
                  <a:lnTo>
                    <a:pt x="8582" y="9196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54" name="Google Shape;2354;p37"/>
            <p:cNvSpPr/>
            <p:nvPr/>
          </p:nvSpPr>
          <p:spPr>
            <a:xfrm>
              <a:off x="2486273" y="2215225"/>
              <a:ext cx="178498" cy="276124"/>
            </a:xfrm>
            <a:custGeom>
              <a:avLst/>
              <a:gdLst/>
              <a:ahLst/>
              <a:cxnLst/>
              <a:rect l="l" t="t" r="r" b="b"/>
              <a:pathLst>
                <a:path w="5423" h="8389" extrusionOk="0">
                  <a:moveTo>
                    <a:pt x="138" y="1"/>
                  </a:moveTo>
                  <a:cubicBezTo>
                    <a:pt x="115" y="1"/>
                    <a:pt x="89" y="9"/>
                    <a:pt x="66" y="26"/>
                  </a:cubicBezTo>
                  <a:cubicBezTo>
                    <a:pt x="20" y="53"/>
                    <a:pt x="1" y="100"/>
                    <a:pt x="17" y="129"/>
                  </a:cubicBezTo>
                  <a:cubicBezTo>
                    <a:pt x="412" y="840"/>
                    <a:pt x="828" y="1537"/>
                    <a:pt x="1248" y="2234"/>
                  </a:cubicBezTo>
                  <a:cubicBezTo>
                    <a:pt x="1667" y="2931"/>
                    <a:pt x="2102" y="3616"/>
                    <a:pt x="2529" y="4308"/>
                  </a:cubicBezTo>
                  <a:cubicBezTo>
                    <a:pt x="2970" y="4990"/>
                    <a:pt x="3402" y="5676"/>
                    <a:pt x="3852" y="6353"/>
                  </a:cubicBezTo>
                  <a:cubicBezTo>
                    <a:pt x="4300" y="7030"/>
                    <a:pt x="4752" y="7706"/>
                    <a:pt x="5225" y="8367"/>
                  </a:cubicBezTo>
                  <a:cubicBezTo>
                    <a:pt x="5235" y="8381"/>
                    <a:pt x="5254" y="8388"/>
                    <a:pt x="5276" y="8388"/>
                  </a:cubicBezTo>
                  <a:cubicBezTo>
                    <a:pt x="5300" y="8388"/>
                    <a:pt x="5328" y="8380"/>
                    <a:pt x="5353" y="8362"/>
                  </a:cubicBezTo>
                  <a:cubicBezTo>
                    <a:pt x="5400" y="8331"/>
                    <a:pt x="5422" y="8282"/>
                    <a:pt x="5405" y="8251"/>
                  </a:cubicBezTo>
                  <a:cubicBezTo>
                    <a:pt x="5009" y="7541"/>
                    <a:pt x="4592" y="6842"/>
                    <a:pt x="4171" y="6148"/>
                  </a:cubicBezTo>
                  <a:cubicBezTo>
                    <a:pt x="3751" y="5453"/>
                    <a:pt x="3316" y="4767"/>
                    <a:pt x="2887" y="4078"/>
                  </a:cubicBezTo>
                  <a:cubicBezTo>
                    <a:pt x="2445" y="3397"/>
                    <a:pt x="2011" y="2711"/>
                    <a:pt x="1561" y="2033"/>
                  </a:cubicBezTo>
                  <a:cubicBezTo>
                    <a:pt x="1112" y="1356"/>
                    <a:pt x="660" y="682"/>
                    <a:pt x="187" y="21"/>
                  </a:cubicBezTo>
                  <a:cubicBezTo>
                    <a:pt x="177" y="8"/>
                    <a:pt x="159" y="1"/>
                    <a:pt x="138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55" name="Google Shape;2355;p37"/>
            <p:cNvSpPr/>
            <p:nvPr/>
          </p:nvSpPr>
          <p:spPr>
            <a:xfrm>
              <a:off x="2520604" y="2193205"/>
              <a:ext cx="178531" cy="276124"/>
            </a:xfrm>
            <a:custGeom>
              <a:avLst/>
              <a:gdLst/>
              <a:ahLst/>
              <a:cxnLst/>
              <a:rect l="l" t="t" r="r" b="b"/>
              <a:pathLst>
                <a:path w="5424" h="8389" extrusionOk="0">
                  <a:moveTo>
                    <a:pt x="139" y="0"/>
                  </a:moveTo>
                  <a:cubicBezTo>
                    <a:pt x="116" y="0"/>
                    <a:pt x="90" y="9"/>
                    <a:pt x="66" y="25"/>
                  </a:cubicBezTo>
                  <a:cubicBezTo>
                    <a:pt x="22" y="53"/>
                    <a:pt x="0" y="100"/>
                    <a:pt x="17" y="130"/>
                  </a:cubicBezTo>
                  <a:cubicBezTo>
                    <a:pt x="413" y="840"/>
                    <a:pt x="830" y="1537"/>
                    <a:pt x="1248" y="2234"/>
                  </a:cubicBezTo>
                  <a:cubicBezTo>
                    <a:pt x="1667" y="2931"/>
                    <a:pt x="2103" y="3616"/>
                    <a:pt x="2529" y="4308"/>
                  </a:cubicBezTo>
                  <a:cubicBezTo>
                    <a:pt x="2971" y="4990"/>
                    <a:pt x="3403" y="5676"/>
                    <a:pt x="3853" y="6353"/>
                  </a:cubicBezTo>
                  <a:cubicBezTo>
                    <a:pt x="4301" y="7030"/>
                    <a:pt x="4753" y="7706"/>
                    <a:pt x="5225" y="8367"/>
                  </a:cubicBezTo>
                  <a:cubicBezTo>
                    <a:pt x="5236" y="8381"/>
                    <a:pt x="5254" y="8388"/>
                    <a:pt x="5276" y="8388"/>
                  </a:cubicBezTo>
                  <a:cubicBezTo>
                    <a:pt x="5300" y="8388"/>
                    <a:pt x="5328" y="8380"/>
                    <a:pt x="5354" y="8362"/>
                  </a:cubicBezTo>
                  <a:cubicBezTo>
                    <a:pt x="5401" y="8330"/>
                    <a:pt x="5423" y="8281"/>
                    <a:pt x="5406" y="8251"/>
                  </a:cubicBezTo>
                  <a:cubicBezTo>
                    <a:pt x="5009" y="7541"/>
                    <a:pt x="4592" y="6843"/>
                    <a:pt x="4172" y="6148"/>
                  </a:cubicBezTo>
                  <a:cubicBezTo>
                    <a:pt x="3752" y="5452"/>
                    <a:pt x="3317" y="4768"/>
                    <a:pt x="2889" y="4078"/>
                  </a:cubicBezTo>
                  <a:cubicBezTo>
                    <a:pt x="2445" y="3397"/>
                    <a:pt x="2012" y="2711"/>
                    <a:pt x="1562" y="2034"/>
                  </a:cubicBezTo>
                  <a:cubicBezTo>
                    <a:pt x="1113" y="1356"/>
                    <a:pt x="661" y="682"/>
                    <a:pt x="188" y="21"/>
                  </a:cubicBezTo>
                  <a:cubicBezTo>
                    <a:pt x="177" y="7"/>
                    <a:pt x="160" y="0"/>
                    <a:pt x="139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56" name="Google Shape;2356;p37"/>
            <p:cNvSpPr/>
            <p:nvPr/>
          </p:nvSpPr>
          <p:spPr>
            <a:xfrm>
              <a:off x="2453391" y="2221117"/>
              <a:ext cx="284188" cy="305912"/>
            </a:xfrm>
            <a:custGeom>
              <a:avLst/>
              <a:gdLst/>
              <a:ahLst/>
              <a:cxnLst/>
              <a:rect l="l" t="t" r="r" b="b"/>
              <a:pathLst>
                <a:path w="8634" h="9294" extrusionOk="0">
                  <a:moveTo>
                    <a:pt x="237" y="1"/>
                  </a:moveTo>
                  <a:cubicBezTo>
                    <a:pt x="166" y="1"/>
                    <a:pt x="93" y="6"/>
                    <a:pt x="17" y="18"/>
                  </a:cubicBezTo>
                  <a:lnTo>
                    <a:pt x="17" y="18"/>
                  </a:lnTo>
                  <a:cubicBezTo>
                    <a:pt x="15" y="17"/>
                    <a:pt x="14" y="17"/>
                    <a:pt x="12" y="17"/>
                  </a:cubicBezTo>
                  <a:cubicBezTo>
                    <a:pt x="8" y="17"/>
                    <a:pt x="6" y="20"/>
                    <a:pt x="1" y="21"/>
                  </a:cubicBezTo>
                  <a:cubicBezTo>
                    <a:pt x="6" y="20"/>
                    <a:pt x="12" y="19"/>
                    <a:pt x="17" y="18"/>
                  </a:cubicBezTo>
                  <a:lnTo>
                    <a:pt x="17" y="18"/>
                  </a:lnTo>
                  <a:cubicBezTo>
                    <a:pt x="75" y="55"/>
                    <a:pt x="461" y="738"/>
                    <a:pt x="5942" y="9293"/>
                  </a:cubicBezTo>
                  <a:cubicBezTo>
                    <a:pt x="5964" y="9278"/>
                    <a:pt x="5991" y="9268"/>
                    <a:pt x="6018" y="9261"/>
                  </a:cubicBezTo>
                  <a:cubicBezTo>
                    <a:pt x="6445" y="9169"/>
                    <a:pt x="6945" y="8950"/>
                    <a:pt x="7424" y="8642"/>
                  </a:cubicBezTo>
                  <a:cubicBezTo>
                    <a:pt x="7902" y="8336"/>
                    <a:pt x="8310" y="7975"/>
                    <a:pt x="8573" y="7624"/>
                  </a:cubicBezTo>
                  <a:cubicBezTo>
                    <a:pt x="8591" y="7600"/>
                    <a:pt x="8610" y="7581"/>
                    <a:pt x="8633" y="7567"/>
                  </a:cubicBezTo>
                  <a:lnTo>
                    <a:pt x="8146" y="6808"/>
                  </a:lnTo>
                  <a:cubicBezTo>
                    <a:pt x="8097" y="6844"/>
                    <a:pt x="8048" y="6882"/>
                    <a:pt x="7997" y="6917"/>
                  </a:cubicBezTo>
                  <a:cubicBezTo>
                    <a:pt x="7717" y="7107"/>
                    <a:pt x="7385" y="7199"/>
                    <a:pt x="7052" y="7199"/>
                  </a:cubicBezTo>
                  <a:cubicBezTo>
                    <a:pt x="6902" y="7199"/>
                    <a:pt x="6753" y="7181"/>
                    <a:pt x="6608" y="7144"/>
                  </a:cubicBezTo>
                  <a:cubicBezTo>
                    <a:pt x="5014" y="6741"/>
                    <a:pt x="4816" y="5330"/>
                    <a:pt x="2175" y="1549"/>
                  </a:cubicBezTo>
                  <a:cubicBezTo>
                    <a:pt x="1659" y="809"/>
                    <a:pt x="1085" y="1"/>
                    <a:pt x="237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57" name="Google Shape;2357;p37"/>
            <p:cNvSpPr/>
            <p:nvPr/>
          </p:nvSpPr>
          <p:spPr>
            <a:xfrm>
              <a:off x="2665265" y="2529496"/>
              <a:ext cx="118988" cy="72676"/>
            </a:xfrm>
            <a:custGeom>
              <a:avLst/>
              <a:gdLst/>
              <a:ahLst/>
              <a:cxnLst/>
              <a:rect l="l" t="t" r="r" b="b"/>
              <a:pathLst>
                <a:path w="3615" h="2208" extrusionOk="0">
                  <a:moveTo>
                    <a:pt x="3350" y="1"/>
                  </a:moveTo>
                  <a:cubicBezTo>
                    <a:pt x="2981" y="464"/>
                    <a:pt x="2643" y="803"/>
                    <a:pt x="2248" y="803"/>
                  </a:cubicBezTo>
                  <a:cubicBezTo>
                    <a:pt x="2067" y="803"/>
                    <a:pt x="1875" y="733"/>
                    <a:pt x="1662" y="571"/>
                  </a:cubicBezTo>
                  <a:cubicBezTo>
                    <a:pt x="1454" y="415"/>
                    <a:pt x="1220" y="330"/>
                    <a:pt x="982" y="292"/>
                  </a:cubicBezTo>
                  <a:cubicBezTo>
                    <a:pt x="646" y="466"/>
                    <a:pt x="310" y="598"/>
                    <a:pt x="0" y="675"/>
                  </a:cubicBezTo>
                  <a:cubicBezTo>
                    <a:pt x="16" y="714"/>
                    <a:pt x="37" y="751"/>
                    <a:pt x="60" y="788"/>
                  </a:cubicBezTo>
                  <a:lnTo>
                    <a:pt x="758" y="1880"/>
                  </a:lnTo>
                  <a:cubicBezTo>
                    <a:pt x="886" y="2082"/>
                    <a:pt x="1087" y="2208"/>
                    <a:pt x="1270" y="2208"/>
                  </a:cubicBezTo>
                  <a:cubicBezTo>
                    <a:pt x="1298" y="2208"/>
                    <a:pt x="1326" y="2205"/>
                    <a:pt x="1353" y="2199"/>
                  </a:cubicBezTo>
                  <a:cubicBezTo>
                    <a:pt x="2150" y="2013"/>
                    <a:pt x="2990" y="1475"/>
                    <a:pt x="3490" y="830"/>
                  </a:cubicBezTo>
                  <a:cubicBezTo>
                    <a:pt x="3615" y="667"/>
                    <a:pt x="3598" y="390"/>
                    <a:pt x="3449" y="156"/>
                  </a:cubicBezTo>
                  <a:lnTo>
                    <a:pt x="3350" y="1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58" name="Google Shape;2358;p37"/>
            <p:cNvSpPr/>
            <p:nvPr/>
          </p:nvSpPr>
          <p:spPr>
            <a:xfrm>
              <a:off x="2423439" y="2082150"/>
              <a:ext cx="365324" cy="524303"/>
            </a:xfrm>
            <a:custGeom>
              <a:avLst/>
              <a:gdLst/>
              <a:ahLst/>
              <a:cxnLst/>
              <a:rect l="l" t="t" r="r" b="b"/>
              <a:pathLst>
                <a:path w="11099" h="15929" extrusionOk="0">
                  <a:moveTo>
                    <a:pt x="1652" y="1091"/>
                  </a:moveTo>
                  <a:lnTo>
                    <a:pt x="1670" y="1101"/>
                  </a:lnTo>
                  <a:lnTo>
                    <a:pt x="2974" y="1870"/>
                  </a:lnTo>
                  <a:lnTo>
                    <a:pt x="2952" y="1894"/>
                  </a:lnTo>
                  <a:cubicBezTo>
                    <a:pt x="2942" y="1904"/>
                    <a:pt x="2932" y="1915"/>
                    <a:pt x="2923" y="1927"/>
                  </a:cubicBezTo>
                  <a:cubicBezTo>
                    <a:pt x="2890" y="1967"/>
                    <a:pt x="2843" y="2020"/>
                    <a:pt x="2697" y="2166"/>
                  </a:cubicBezTo>
                  <a:lnTo>
                    <a:pt x="2695" y="2170"/>
                  </a:lnTo>
                  <a:lnTo>
                    <a:pt x="2684" y="2177"/>
                  </a:lnTo>
                  <a:cubicBezTo>
                    <a:pt x="2454" y="2397"/>
                    <a:pt x="2198" y="2599"/>
                    <a:pt x="1895" y="2793"/>
                  </a:cubicBezTo>
                  <a:lnTo>
                    <a:pt x="1895" y="2794"/>
                  </a:lnTo>
                  <a:lnTo>
                    <a:pt x="1885" y="2801"/>
                  </a:lnTo>
                  <a:cubicBezTo>
                    <a:pt x="1450" y="3078"/>
                    <a:pt x="1013" y="3282"/>
                    <a:pt x="617" y="3390"/>
                  </a:cubicBezTo>
                  <a:lnTo>
                    <a:pt x="585" y="3399"/>
                  </a:lnTo>
                  <a:lnTo>
                    <a:pt x="431" y="1874"/>
                  </a:lnTo>
                  <a:lnTo>
                    <a:pt x="448" y="1866"/>
                  </a:lnTo>
                  <a:cubicBezTo>
                    <a:pt x="862" y="1671"/>
                    <a:pt x="1284" y="1400"/>
                    <a:pt x="1639" y="1102"/>
                  </a:cubicBezTo>
                  <a:lnTo>
                    <a:pt x="1652" y="1091"/>
                  </a:lnTo>
                  <a:close/>
                  <a:moveTo>
                    <a:pt x="3149" y="2054"/>
                  </a:moveTo>
                  <a:lnTo>
                    <a:pt x="3168" y="2085"/>
                  </a:lnTo>
                  <a:cubicBezTo>
                    <a:pt x="3726" y="2947"/>
                    <a:pt x="6580" y="7404"/>
                    <a:pt x="8467" y="10352"/>
                  </a:cubicBezTo>
                  <a:lnTo>
                    <a:pt x="9375" y="11769"/>
                  </a:lnTo>
                  <a:lnTo>
                    <a:pt x="9364" y="11786"/>
                  </a:lnTo>
                  <a:cubicBezTo>
                    <a:pt x="8616" y="12768"/>
                    <a:pt x="7158" y="13352"/>
                    <a:pt x="6922" y="13352"/>
                  </a:cubicBezTo>
                  <a:lnTo>
                    <a:pt x="6913" y="13352"/>
                  </a:lnTo>
                  <a:lnTo>
                    <a:pt x="6901" y="13351"/>
                  </a:lnTo>
                  <a:lnTo>
                    <a:pt x="6892" y="13341"/>
                  </a:lnTo>
                  <a:lnTo>
                    <a:pt x="5115" y="10566"/>
                  </a:lnTo>
                  <a:cubicBezTo>
                    <a:pt x="3354" y="7818"/>
                    <a:pt x="1357" y="4699"/>
                    <a:pt x="698" y="3670"/>
                  </a:cubicBezTo>
                  <a:lnTo>
                    <a:pt x="678" y="3639"/>
                  </a:lnTo>
                  <a:lnTo>
                    <a:pt x="713" y="3629"/>
                  </a:lnTo>
                  <a:cubicBezTo>
                    <a:pt x="1069" y="3532"/>
                    <a:pt x="1530" y="3322"/>
                    <a:pt x="1944" y="3065"/>
                  </a:cubicBezTo>
                  <a:lnTo>
                    <a:pt x="1948" y="3063"/>
                  </a:lnTo>
                  <a:cubicBezTo>
                    <a:pt x="2420" y="2768"/>
                    <a:pt x="2838" y="2420"/>
                    <a:pt x="3126" y="2083"/>
                  </a:cubicBezTo>
                  <a:lnTo>
                    <a:pt x="3149" y="2054"/>
                  </a:lnTo>
                  <a:close/>
                  <a:moveTo>
                    <a:pt x="9520" y="12014"/>
                  </a:moveTo>
                  <a:cubicBezTo>
                    <a:pt x="9525" y="12014"/>
                    <a:pt x="9531" y="12018"/>
                    <a:pt x="9540" y="12030"/>
                  </a:cubicBezTo>
                  <a:lnTo>
                    <a:pt x="9544" y="12028"/>
                  </a:lnTo>
                  <a:lnTo>
                    <a:pt x="9555" y="12045"/>
                  </a:lnTo>
                  <a:lnTo>
                    <a:pt x="9554" y="12046"/>
                  </a:lnTo>
                  <a:cubicBezTo>
                    <a:pt x="9577" y="12080"/>
                    <a:pt x="9621" y="12147"/>
                    <a:pt x="9703" y="12272"/>
                  </a:cubicBezTo>
                  <a:lnTo>
                    <a:pt x="9868" y="12532"/>
                  </a:lnTo>
                  <a:lnTo>
                    <a:pt x="9855" y="12548"/>
                  </a:lnTo>
                  <a:cubicBezTo>
                    <a:pt x="9311" y="13208"/>
                    <a:pt x="8334" y="13836"/>
                    <a:pt x="7422" y="14112"/>
                  </a:cubicBezTo>
                  <a:lnTo>
                    <a:pt x="7422" y="14114"/>
                  </a:lnTo>
                  <a:cubicBezTo>
                    <a:pt x="7418" y="14117"/>
                    <a:pt x="7413" y="14118"/>
                    <a:pt x="7410" y="14118"/>
                  </a:cubicBezTo>
                  <a:cubicBezTo>
                    <a:pt x="7406" y="14118"/>
                    <a:pt x="7398" y="14115"/>
                    <a:pt x="7389" y="14102"/>
                  </a:cubicBezTo>
                  <a:lnTo>
                    <a:pt x="7385" y="14104"/>
                  </a:lnTo>
                  <a:lnTo>
                    <a:pt x="7365" y="14075"/>
                  </a:lnTo>
                  <a:lnTo>
                    <a:pt x="7367" y="14075"/>
                  </a:lnTo>
                  <a:cubicBezTo>
                    <a:pt x="7340" y="14038"/>
                    <a:pt x="7300" y="13972"/>
                    <a:pt x="7227" y="13859"/>
                  </a:cubicBezTo>
                  <a:lnTo>
                    <a:pt x="7050" y="13583"/>
                  </a:lnTo>
                  <a:lnTo>
                    <a:pt x="7087" y="13575"/>
                  </a:lnTo>
                  <a:cubicBezTo>
                    <a:pt x="7245" y="13538"/>
                    <a:pt x="7456" y="13461"/>
                    <a:pt x="7716" y="13348"/>
                  </a:cubicBezTo>
                  <a:cubicBezTo>
                    <a:pt x="7725" y="13344"/>
                    <a:pt x="7733" y="13341"/>
                    <a:pt x="7737" y="13339"/>
                  </a:cubicBezTo>
                  <a:cubicBezTo>
                    <a:pt x="8002" y="13219"/>
                    <a:pt x="8326" y="13034"/>
                    <a:pt x="8642" y="12807"/>
                  </a:cubicBezTo>
                  <a:cubicBezTo>
                    <a:pt x="8957" y="12583"/>
                    <a:pt x="9265" y="12319"/>
                    <a:pt x="9489" y="12043"/>
                  </a:cubicBezTo>
                  <a:lnTo>
                    <a:pt x="9487" y="12035"/>
                  </a:lnTo>
                  <a:lnTo>
                    <a:pt x="9508" y="12019"/>
                  </a:lnTo>
                  <a:cubicBezTo>
                    <a:pt x="9512" y="12016"/>
                    <a:pt x="9516" y="12014"/>
                    <a:pt x="9520" y="12014"/>
                  </a:cubicBezTo>
                  <a:close/>
                  <a:moveTo>
                    <a:pt x="10015" y="12758"/>
                  </a:moveTo>
                  <a:lnTo>
                    <a:pt x="10034" y="12790"/>
                  </a:lnTo>
                  <a:cubicBezTo>
                    <a:pt x="10152" y="13001"/>
                    <a:pt x="10286" y="13199"/>
                    <a:pt x="10406" y="13374"/>
                  </a:cubicBezTo>
                  <a:cubicBezTo>
                    <a:pt x="10687" y="13786"/>
                    <a:pt x="10908" y="14110"/>
                    <a:pt x="10737" y="14341"/>
                  </a:cubicBezTo>
                  <a:cubicBezTo>
                    <a:pt x="10252" y="14965"/>
                    <a:pt x="9442" y="15485"/>
                    <a:pt x="8671" y="15664"/>
                  </a:cubicBezTo>
                  <a:cubicBezTo>
                    <a:pt x="8646" y="15671"/>
                    <a:pt x="8623" y="15673"/>
                    <a:pt x="8600" y="15673"/>
                  </a:cubicBezTo>
                  <a:cubicBezTo>
                    <a:pt x="8354" y="15673"/>
                    <a:pt x="8158" y="15348"/>
                    <a:pt x="7921" y="14946"/>
                  </a:cubicBezTo>
                  <a:cubicBezTo>
                    <a:pt x="7809" y="14757"/>
                    <a:pt x="7692" y="14564"/>
                    <a:pt x="7557" y="14378"/>
                  </a:cubicBezTo>
                  <a:lnTo>
                    <a:pt x="7535" y="14347"/>
                  </a:lnTo>
                  <a:lnTo>
                    <a:pt x="7572" y="14337"/>
                  </a:lnTo>
                  <a:cubicBezTo>
                    <a:pt x="8426" y="14076"/>
                    <a:pt x="9398" y="13452"/>
                    <a:pt x="9991" y="12786"/>
                  </a:cubicBezTo>
                  <a:lnTo>
                    <a:pt x="10015" y="12758"/>
                  </a:lnTo>
                  <a:close/>
                  <a:moveTo>
                    <a:pt x="241" y="0"/>
                  </a:moveTo>
                  <a:cubicBezTo>
                    <a:pt x="197" y="0"/>
                    <a:pt x="152" y="14"/>
                    <a:pt x="114" y="39"/>
                  </a:cubicBezTo>
                  <a:cubicBezTo>
                    <a:pt x="39" y="88"/>
                    <a:pt x="1" y="169"/>
                    <a:pt x="8" y="258"/>
                  </a:cubicBezTo>
                  <a:cubicBezTo>
                    <a:pt x="16" y="298"/>
                    <a:pt x="37" y="516"/>
                    <a:pt x="167" y="1810"/>
                  </a:cubicBezTo>
                  <a:cubicBezTo>
                    <a:pt x="221" y="2276"/>
                    <a:pt x="252" y="2611"/>
                    <a:pt x="277" y="2857"/>
                  </a:cubicBezTo>
                  <a:cubicBezTo>
                    <a:pt x="317" y="3283"/>
                    <a:pt x="335" y="3462"/>
                    <a:pt x="407" y="3644"/>
                  </a:cubicBezTo>
                  <a:cubicBezTo>
                    <a:pt x="477" y="3815"/>
                    <a:pt x="599" y="4003"/>
                    <a:pt x="843" y="4377"/>
                  </a:cubicBezTo>
                  <a:cubicBezTo>
                    <a:pt x="941" y="4527"/>
                    <a:pt x="1059" y="4709"/>
                    <a:pt x="1202" y="4932"/>
                  </a:cubicBezTo>
                  <a:lnTo>
                    <a:pt x="2024" y="6218"/>
                  </a:lnTo>
                  <a:lnTo>
                    <a:pt x="6745" y="13583"/>
                  </a:lnTo>
                  <a:cubicBezTo>
                    <a:pt x="6929" y="13874"/>
                    <a:pt x="7046" y="14055"/>
                    <a:pt x="7119" y="14167"/>
                  </a:cubicBezTo>
                  <a:cubicBezTo>
                    <a:pt x="7229" y="14342"/>
                    <a:pt x="7238" y="14357"/>
                    <a:pt x="7243" y="14360"/>
                  </a:cubicBezTo>
                  <a:lnTo>
                    <a:pt x="7253" y="14371"/>
                  </a:lnTo>
                  <a:lnTo>
                    <a:pt x="7263" y="14390"/>
                  </a:lnTo>
                  <a:cubicBezTo>
                    <a:pt x="7285" y="14429"/>
                    <a:pt x="7285" y="14429"/>
                    <a:pt x="7386" y="14585"/>
                  </a:cubicBezTo>
                  <a:cubicBezTo>
                    <a:pt x="7476" y="14727"/>
                    <a:pt x="7651" y="14998"/>
                    <a:pt x="7997" y="15543"/>
                  </a:cubicBezTo>
                  <a:cubicBezTo>
                    <a:pt x="8108" y="15713"/>
                    <a:pt x="8259" y="15838"/>
                    <a:pt x="8426" y="15895"/>
                  </a:cubicBezTo>
                  <a:cubicBezTo>
                    <a:pt x="8490" y="15918"/>
                    <a:pt x="8553" y="15929"/>
                    <a:pt x="8614" y="15929"/>
                  </a:cubicBezTo>
                  <a:cubicBezTo>
                    <a:pt x="8653" y="15929"/>
                    <a:pt x="8691" y="15924"/>
                    <a:pt x="8727" y="15915"/>
                  </a:cubicBezTo>
                  <a:cubicBezTo>
                    <a:pt x="9555" y="15724"/>
                    <a:pt x="10422" y="15167"/>
                    <a:pt x="10938" y="14501"/>
                  </a:cubicBezTo>
                  <a:cubicBezTo>
                    <a:pt x="11099" y="14290"/>
                    <a:pt x="11084" y="13959"/>
                    <a:pt x="10906" y="13677"/>
                  </a:cubicBezTo>
                  <a:cubicBezTo>
                    <a:pt x="10620" y="13233"/>
                    <a:pt x="10450" y="12968"/>
                    <a:pt x="10345" y="12806"/>
                  </a:cubicBezTo>
                  <a:cubicBezTo>
                    <a:pt x="10184" y="12553"/>
                    <a:pt x="10184" y="12553"/>
                    <a:pt x="10152" y="12513"/>
                  </a:cubicBezTo>
                  <a:lnTo>
                    <a:pt x="10150" y="12505"/>
                  </a:lnTo>
                  <a:cubicBezTo>
                    <a:pt x="10126" y="12464"/>
                    <a:pt x="8982" y="10677"/>
                    <a:pt x="8971" y="10660"/>
                  </a:cubicBezTo>
                  <a:cubicBezTo>
                    <a:pt x="8678" y="10202"/>
                    <a:pt x="8386" y="9745"/>
                    <a:pt x="8092" y="9287"/>
                  </a:cubicBezTo>
                  <a:lnTo>
                    <a:pt x="4279" y="3339"/>
                  </a:lnTo>
                  <a:cubicBezTo>
                    <a:pt x="4066" y="3007"/>
                    <a:pt x="3907" y="2750"/>
                    <a:pt x="3778" y="2543"/>
                  </a:cubicBezTo>
                  <a:cubicBezTo>
                    <a:pt x="3279" y="1741"/>
                    <a:pt x="3279" y="1741"/>
                    <a:pt x="2641" y="1379"/>
                  </a:cubicBezTo>
                  <a:cubicBezTo>
                    <a:pt x="2422" y="1257"/>
                    <a:pt x="2125" y="1086"/>
                    <a:pt x="1704" y="828"/>
                  </a:cubicBezTo>
                  <a:lnTo>
                    <a:pt x="1698" y="824"/>
                  </a:lnTo>
                  <a:lnTo>
                    <a:pt x="1695" y="817"/>
                  </a:lnTo>
                  <a:cubicBezTo>
                    <a:pt x="1686" y="808"/>
                    <a:pt x="1598" y="756"/>
                    <a:pt x="1390" y="636"/>
                  </a:cubicBezTo>
                  <a:cubicBezTo>
                    <a:pt x="1192" y="518"/>
                    <a:pt x="872" y="334"/>
                    <a:pt x="360" y="33"/>
                  </a:cubicBezTo>
                  <a:cubicBezTo>
                    <a:pt x="322" y="11"/>
                    <a:pt x="281" y="0"/>
                    <a:pt x="2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</p:grpSp>
      <p:grpSp>
        <p:nvGrpSpPr>
          <p:cNvPr id="2359" name="Google Shape;2359;p37"/>
          <p:cNvGrpSpPr/>
          <p:nvPr/>
        </p:nvGrpSpPr>
        <p:grpSpPr>
          <a:xfrm>
            <a:off x="8859906" y="2746038"/>
            <a:ext cx="135149" cy="444287"/>
            <a:chOff x="2880331" y="2010988"/>
            <a:chExt cx="135149" cy="444287"/>
          </a:xfrm>
        </p:grpSpPr>
        <p:sp>
          <p:nvSpPr>
            <p:cNvPr id="2360" name="Google Shape;2360;p37"/>
            <p:cNvSpPr/>
            <p:nvPr/>
          </p:nvSpPr>
          <p:spPr>
            <a:xfrm>
              <a:off x="2884379" y="2015300"/>
              <a:ext cx="126624" cy="435630"/>
            </a:xfrm>
            <a:custGeom>
              <a:avLst/>
              <a:gdLst/>
              <a:ahLst/>
              <a:cxnLst/>
              <a:rect l="l" t="t" r="r" b="b"/>
              <a:pathLst>
                <a:path w="3847" h="13235" extrusionOk="0">
                  <a:moveTo>
                    <a:pt x="3087" y="0"/>
                  </a:moveTo>
                  <a:cubicBezTo>
                    <a:pt x="2917" y="0"/>
                    <a:pt x="2763" y="105"/>
                    <a:pt x="2706" y="269"/>
                  </a:cubicBezTo>
                  <a:lnTo>
                    <a:pt x="2005" y="2236"/>
                  </a:lnTo>
                  <a:cubicBezTo>
                    <a:pt x="1989" y="2234"/>
                    <a:pt x="1973" y="2233"/>
                    <a:pt x="1958" y="2233"/>
                  </a:cubicBezTo>
                  <a:cubicBezTo>
                    <a:pt x="1800" y="2233"/>
                    <a:pt x="1661" y="2348"/>
                    <a:pt x="1634" y="2509"/>
                  </a:cubicBezTo>
                  <a:lnTo>
                    <a:pt x="29" y="12611"/>
                  </a:lnTo>
                  <a:cubicBezTo>
                    <a:pt x="0" y="12788"/>
                    <a:pt x="122" y="12957"/>
                    <a:pt x="300" y="12985"/>
                  </a:cubicBezTo>
                  <a:lnTo>
                    <a:pt x="1840" y="13230"/>
                  </a:lnTo>
                  <a:cubicBezTo>
                    <a:pt x="1858" y="13233"/>
                    <a:pt x="1875" y="13234"/>
                    <a:pt x="1892" y="13234"/>
                  </a:cubicBezTo>
                  <a:cubicBezTo>
                    <a:pt x="2050" y="13234"/>
                    <a:pt x="2189" y="13120"/>
                    <a:pt x="2216" y="12959"/>
                  </a:cubicBezTo>
                  <a:lnTo>
                    <a:pt x="3820" y="2857"/>
                  </a:lnTo>
                  <a:cubicBezTo>
                    <a:pt x="3847" y="2680"/>
                    <a:pt x="3728" y="2514"/>
                    <a:pt x="3552" y="2483"/>
                  </a:cubicBezTo>
                  <a:lnTo>
                    <a:pt x="3494" y="396"/>
                  </a:lnTo>
                  <a:cubicBezTo>
                    <a:pt x="3489" y="201"/>
                    <a:pt x="3345" y="37"/>
                    <a:pt x="3154" y="7"/>
                  </a:cubicBezTo>
                  <a:lnTo>
                    <a:pt x="3150" y="5"/>
                  </a:lnTo>
                  <a:cubicBezTo>
                    <a:pt x="3129" y="2"/>
                    <a:pt x="3107" y="0"/>
                    <a:pt x="3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61" name="Google Shape;2361;p37"/>
            <p:cNvSpPr/>
            <p:nvPr/>
          </p:nvSpPr>
          <p:spPr>
            <a:xfrm>
              <a:off x="2891127" y="2134617"/>
              <a:ext cx="113228" cy="270693"/>
            </a:xfrm>
            <a:custGeom>
              <a:avLst/>
              <a:gdLst/>
              <a:ahLst/>
              <a:cxnLst/>
              <a:rect l="l" t="t" r="r" b="b"/>
              <a:pathLst>
                <a:path w="3440" h="8224" extrusionOk="0">
                  <a:moveTo>
                    <a:pt x="1253" y="1"/>
                  </a:moveTo>
                  <a:lnTo>
                    <a:pt x="1" y="7876"/>
                  </a:lnTo>
                  <a:lnTo>
                    <a:pt x="2187" y="8224"/>
                  </a:lnTo>
                  <a:lnTo>
                    <a:pt x="3439" y="349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62" name="Google Shape;2362;p37"/>
            <p:cNvSpPr/>
            <p:nvPr/>
          </p:nvSpPr>
          <p:spPr>
            <a:xfrm>
              <a:off x="2923745" y="2210847"/>
              <a:ext cx="47924" cy="117967"/>
            </a:xfrm>
            <a:custGeom>
              <a:avLst/>
              <a:gdLst/>
              <a:ahLst/>
              <a:cxnLst/>
              <a:rect l="l" t="t" r="r" b="b"/>
              <a:pathLst>
                <a:path w="1456" h="3584" extrusionOk="0">
                  <a:moveTo>
                    <a:pt x="982" y="1"/>
                  </a:moveTo>
                  <a:cubicBezTo>
                    <a:pt x="673" y="1"/>
                    <a:pt x="309" y="744"/>
                    <a:pt x="158" y="1701"/>
                  </a:cubicBezTo>
                  <a:cubicBezTo>
                    <a:pt x="0" y="2690"/>
                    <a:pt x="128" y="3531"/>
                    <a:pt x="443" y="3581"/>
                  </a:cubicBezTo>
                  <a:cubicBezTo>
                    <a:pt x="453" y="3583"/>
                    <a:pt x="463" y="3584"/>
                    <a:pt x="473" y="3584"/>
                  </a:cubicBezTo>
                  <a:cubicBezTo>
                    <a:pt x="783" y="3584"/>
                    <a:pt x="1147" y="2841"/>
                    <a:pt x="1298" y="1883"/>
                  </a:cubicBezTo>
                  <a:cubicBezTo>
                    <a:pt x="1456" y="895"/>
                    <a:pt x="1328" y="53"/>
                    <a:pt x="1012" y="3"/>
                  </a:cubicBezTo>
                  <a:cubicBezTo>
                    <a:pt x="1002" y="2"/>
                    <a:pt x="992" y="1"/>
                    <a:pt x="9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63" name="Google Shape;2363;p37"/>
            <p:cNvSpPr/>
            <p:nvPr/>
          </p:nvSpPr>
          <p:spPr>
            <a:xfrm>
              <a:off x="2924272" y="2159138"/>
              <a:ext cx="75968" cy="36470"/>
            </a:xfrm>
            <a:custGeom>
              <a:avLst/>
              <a:gdLst/>
              <a:ahLst/>
              <a:cxnLst/>
              <a:rect l="l" t="t" r="r" b="b"/>
              <a:pathLst>
                <a:path w="2308" h="1108" extrusionOk="0">
                  <a:moveTo>
                    <a:pt x="120" y="1"/>
                  </a:moveTo>
                  <a:lnTo>
                    <a:pt x="0" y="759"/>
                  </a:lnTo>
                  <a:lnTo>
                    <a:pt x="2187" y="1107"/>
                  </a:lnTo>
                  <a:lnTo>
                    <a:pt x="2308" y="347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64" name="Google Shape;2364;p37"/>
            <p:cNvSpPr/>
            <p:nvPr/>
          </p:nvSpPr>
          <p:spPr>
            <a:xfrm>
              <a:off x="2895011" y="2344120"/>
              <a:ext cx="76001" cy="36437"/>
            </a:xfrm>
            <a:custGeom>
              <a:avLst/>
              <a:gdLst/>
              <a:ahLst/>
              <a:cxnLst/>
              <a:rect l="l" t="t" r="r" b="b"/>
              <a:pathLst>
                <a:path w="2309" h="1107" extrusionOk="0">
                  <a:moveTo>
                    <a:pt x="122" y="0"/>
                  </a:moveTo>
                  <a:lnTo>
                    <a:pt x="1" y="759"/>
                  </a:lnTo>
                  <a:lnTo>
                    <a:pt x="2188" y="1107"/>
                  </a:lnTo>
                  <a:lnTo>
                    <a:pt x="2309" y="347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65" name="Google Shape;2365;p37"/>
            <p:cNvSpPr/>
            <p:nvPr/>
          </p:nvSpPr>
          <p:spPr>
            <a:xfrm>
              <a:off x="2884313" y="2142352"/>
              <a:ext cx="78700" cy="308578"/>
            </a:xfrm>
            <a:custGeom>
              <a:avLst/>
              <a:gdLst/>
              <a:ahLst/>
              <a:cxnLst/>
              <a:rect l="l" t="t" r="r" b="b"/>
              <a:pathLst>
                <a:path w="2391" h="9375" extrusionOk="0">
                  <a:moveTo>
                    <a:pt x="1421" y="1"/>
                  </a:moveTo>
                  <a:lnTo>
                    <a:pt x="29" y="8751"/>
                  </a:lnTo>
                  <a:cubicBezTo>
                    <a:pt x="0" y="8930"/>
                    <a:pt x="123" y="9098"/>
                    <a:pt x="300" y="9125"/>
                  </a:cubicBezTo>
                  <a:lnTo>
                    <a:pt x="1841" y="9370"/>
                  </a:lnTo>
                  <a:cubicBezTo>
                    <a:pt x="1859" y="9373"/>
                    <a:pt x="1877" y="9374"/>
                    <a:pt x="1895" y="9374"/>
                  </a:cubicBezTo>
                  <a:cubicBezTo>
                    <a:pt x="2053" y="9374"/>
                    <a:pt x="2191" y="9259"/>
                    <a:pt x="2215" y="9099"/>
                  </a:cubicBezTo>
                  <a:lnTo>
                    <a:pt x="2391" y="7994"/>
                  </a:lnTo>
                  <a:cubicBezTo>
                    <a:pt x="2327" y="7985"/>
                    <a:pt x="2262" y="7975"/>
                    <a:pt x="2199" y="7966"/>
                  </a:cubicBezTo>
                  <a:cubicBezTo>
                    <a:pt x="2011" y="7943"/>
                    <a:pt x="1813" y="7927"/>
                    <a:pt x="1636" y="7863"/>
                  </a:cubicBezTo>
                  <a:cubicBezTo>
                    <a:pt x="1550" y="7833"/>
                    <a:pt x="1469" y="7790"/>
                    <a:pt x="1398" y="7730"/>
                  </a:cubicBezTo>
                  <a:cubicBezTo>
                    <a:pt x="1188" y="7556"/>
                    <a:pt x="1120" y="7290"/>
                    <a:pt x="1118" y="7010"/>
                  </a:cubicBezTo>
                  <a:cubicBezTo>
                    <a:pt x="1116" y="6826"/>
                    <a:pt x="1144" y="6638"/>
                    <a:pt x="1177" y="6463"/>
                  </a:cubicBezTo>
                  <a:lnTo>
                    <a:pt x="1221" y="6247"/>
                  </a:lnTo>
                  <a:cubicBezTo>
                    <a:pt x="1464" y="5059"/>
                    <a:pt x="1805" y="3891"/>
                    <a:pt x="2066" y="2707"/>
                  </a:cubicBezTo>
                  <a:cubicBezTo>
                    <a:pt x="2159" y="2290"/>
                    <a:pt x="2240" y="1853"/>
                    <a:pt x="2223" y="1432"/>
                  </a:cubicBezTo>
                  <a:cubicBezTo>
                    <a:pt x="2212" y="1186"/>
                    <a:pt x="2168" y="943"/>
                    <a:pt x="2072" y="713"/>
                  </a:cubicBezTo>
                  <a:cubicBezTo>
                    <a:pt x="2059" y="682"/>
                    <a:pt x="2045" y="653"/>
                    <a:pt x="2030" y="623"/>
                  </a:cubicBezTo>
                  <a:cubicBezTo>
                    <a:pt x="1899" y="363"/>
                    <a:pt x="1677" y="139"/>
                    <a:pt x="1421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66" name="Google Shape;2366;p37"/>
            <p:cNvSpPr/>
            <p:nvPr/>
          </p:nvSpPr>
          <p:spPr>
            <a:xfrm>
              <a:off x="2980129" y="2027248"/>
              <a:ext cx="10664" cy="57075"/>
            </a:xfrm>
            <a:custGeom>
              <a:avLst/>
              <a:gdLst/>
              <a:ahLst/>
              <a:cxnLst/>
              <a:rect l="l" t="t" r="r" b="b"/>
              <a:pathLst>
                <a:path w="324" h="1734" extrusionOk="0">
                  <a:moveTo>
                    <a:pt x="177" y="1"/>
                  </a:moveTo>
                  <a:cubicBezTo>
                    <a:pt x="150" y="1"/>
                    <a:pt x="124" y="17"/>
                    <a:pt x="116" y="50"/>
                  </a:cubicBezTo>
                  <a:cubicBezTo>
                    <a:pt x="19" y="477"/>
                    <a:pt x="0" y="1242"/>
                    <a:pt x="81" y="1679"/>
                  </a:cubicBezTo>
                  <a:cubicBezTo>
                    <a:pt x="88" y="1715"/>
                    <a:pt x="118" y="1734"/>
                    <a:pt x="148" y="1734"/>
                  </a:cubicBezTo>
                  <a:cubicBezTo>
                    <a:pt x="176" y="1734"/>
                    <a:pt x="205" y="1716"/>
                    <a:pt x="213" y="1682"/>
                  </a:cubicBezTo>
                  <a:cubicBezTo>
                    <a:pt x="308" y="1256"/>
                    <a:pt x="324" y="496"/>
                    <a:pt x="240" y="52"/>
                  </a:cubicBezTo>
                  <a:cubicBezTo>
                    <a:pt x="233" y="18"/>
                    <a:pt x="205" y="1"/>
                    <a:pt x="177" y="1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67" name="Google Shape;2367;p37"/>
            <p:cNvSpPr/>
            <p:nvPr/>
          </p:nvSpPr>
          <p:spPr>
            <a:xfrm>
              <a:off x="2880331" y="2010988"/>
              <a:ext cx="135149" cy="444287"/>
            </a:xfrm>
            <a:custGeom>
              <a:avLst/>
              <a:gdLst/>
              <a:ahLst/>
              <a:cxnLst/>
              <a:rect l="l" t="t" r="r" b="b"/>
              <a:pathLst>
                <a:path w="4106" h="13498" extrusionOk="0">
                  <a:moveTo>
                    <a:pt x="3209" y="265"/>
                  </a:moveTo>
                  <a:cubicBezTo>
                    <a:pt x="3224" y="265"/>
                    <a:pt x="3239" y="266"/>
                    <a:pt x="3255" y="268"/>
                  </a:cubicBezTo>
                  <a:cubicBezTo>
                    <a:pt x="3384" y="290"/>
                    <a:pt x="3480" y="399"/>
                    <a:pt x="3484" y="530"/>
                  </a:cubicBezTo>
                  <a:lnTo>
                    <a:pt x="3537" y="2459"/>
                  </a:lnTo>
                  <a:lnTo>
                    <a:pt x="2302" y="2263"/>
                  </a:lnTo>
                  <a:lnTo>
                    <a:pt x="2951" y="445"/>
                  </a:lnTo>
                  <a:cubicBezTo>
                    <a:pt x="2990" y="336"/>
                    <a:pt x="3094" y="265"/>
                    <a:pt x="3209" y="265"/>
                  </a:cubicBezTo>
                  <a:close/>
                  <a:moveTo>
                    <a:pt x="2079" y="2496"/>
                  </a:moveTo>
                  <a:cubicBezTo>
                    <a:pt x="2089" y="2496"/>
                    <a:pt x="2097" y="2497"/>
                    <a:pt x="2106" y="2497"/>
                  </a:cubicBezTo>
                  <a:lnTo>
                    <a:pt x="3654" y="2743"/>
                  </a:lnTo>
                  <a:cubicBezTo>
                    <a:pt x="3758" y="2762"/>
                    <a:pt x="3829" y="2862"/>
                    <a:pt x="3813" y="2965"/>
                  </a:cubicBezTo>
                  <a:lnTo>
                    <a:pt x="3658" y="3948"/>
                  </a:lnTo>
                  <a:lnTo>
                    <a:pt x="1732" y="3642"/>
                  </a:lnTo>
                  <a:lnTo>
                    <a:pt x="1886" y="2661"/>
                  </a:lnTo>
                  <a:cubicBezTo>
                    <a:pt x="1900" y="2565"/>
                    <a:pt x="1985" y="2496"/>
                    <a:pt x="2079" y="2496"/>
                  </a:cubicBezTo>
                  <a:close/>
                  <a:moveTo>
                    <a:pt x="1690" y="3905"/>
                  </a:moveTo>
                  <a:lnTo>
                    <a:pt x="3615" y="4210"/>
                  </a:lnTo>
                  <a:lnTo>
                    <a:pt x="2404" y="11824"/>
                  </a:lnTo>
                  <a:lnTo>
                    <a:pt x="479" y="11518"/>
                  </a:lnTo>
                  <a:lnTo>
                    <a:pt x="1690" y="3905"/>
                  </a:lnTo>
                  <a:close/>
                  <a:moveTo>
                    <a:pt x="436" y="11780"/>
                  </a:moveTo>
                  <a:lnTo>
                    <a:pt x="2362" y="12086"/>
                  </a:lnTo>
                  <a:lnTo>
                    <a:pt x="2207" y="13068"/>
                  </a:lnTo>
                  <a:cubicBezTo>
                    <a:pt x="2198" y="13121"/>
                    <a:pt x="2170" y="13165"/>
                    <a:pt x="2128" y="13196"/>
                  </a:cubicBezTo>
                  <a:cubicBezTo>
                    <a:pt x="2094" y="13221"/>
                    <a:pt x="2054" y="13233"/>
                    <a:pt x="2013" y="13233"/>
                  </a:cubicBezTo>
                  <a:cubicBezTo>
                    <a:pt x="2003" y="13233"/>
                    <a:pt x="1993" y="13233"/>
                    <a:pt x="1983" y="13231"/>
                  </a:cubicBezTo>
                  <a:lnTo>
                    <a:pt x="443" y="12986"/>
                  </a:lnTo>
                  <a:cubicBezTo>
                    <a:pt x="392" y="12978"/>
                    <a:pt x="346" y="12950"/>
                    <a:pt x="315" y="12908"/>
                  </a:cubicBezTo>
                  <a:cubicBezTo>
                    <a:pt x="285" y="12865"/>
                    <a:pt x="272" y="12815"/>
                    <a:pt x="281" y="12763"/>
                  </a:cubicBezTo>
                  <a:lnTo>
                    <a:pt x="436" y="11780"/>
                  </a:lnTo>
                  <a:close/>
                  <a:moveTo>
                    <a:pt x="3207" y="1"/>
                  </a:moveTo>
                  <a:cubicBezTo>
                    <a:pt x="2983" y="1"/>
                    <a:pt x="2779" y="141"/>
                    <a:pt x="2703" y="358"/>
                  </a:cubicBezTo>
                  <a:lnTo>
                    <a:pt x="2033" y="2237"/>
                  </a:lnTo>
                  <a:cubicBezTo>
                    <a:pt x="1831" y="2258"/>
                    <a:pt x="1659" y="2411"/>
                    <a:pt x="1625" y="2620"/>
                  </a:cubicBezTo>
                  <a:lnTo>
                    <a:pt x="1448" y="3732"/>
                  </a:lnTo>
                  <a:lnTo>
                    <a:pt x="559" y="9329"/>
                  </a:lnTo>
                  <a:lnTo>
                    <a:pt x="20" y="12722"/>
                  </a:lnTo>
                  <a:cubicBezTo>
                    <a:pt x="0" y="12843"/>
                    <a:pt x="29" y="12965"/>
                    <a:pt x="102" y="13063"/>
                  </a:cubicBezTo>
                  <a:cubicBezTo>
                    <a:pt x="174" y="13163"/>
                    <a:pt x="281" y="13228"/>
                    <a:pt x="401" y="13247"/>
                  </a:cubicBezTo>
                  <a:lnTo>
                    <a:pt x="1942" y="13492"/>
                  </a:lnTo>
                  <a:cubicBezTo>
                    <a:pt x="1965" y="13496"/>
                    <a:pt x="1991" y="13497"/>
                    <a:pt x="2015" y="13497"/>
                  </a:cubicBezTo>
                  <a:cubicBezTo>
                    <a:pt x="2111" y="13497"/>
                    <a:pt x="2203" y="13466"/>
                    <a:pt x="2283" y="13409"/>
                  </a:cubicBezTo>
                  <a:cubicBezTo>
                    <a:pt x="2383" y="13338"/>
                    <a:pt x="2448" y="13231"/>
                    <a:pt x="2467" y="13110"/>
                  </a:cubicBezTo>
                  <a:lnTo>
                    <a:pt x="2644" y="11997"/>
                  </a:lnTo>
                  <a:lnTo>
                    <a:pt x="3271" y="8058"/>
                  </a:lnTo>
                  <a:lnTo>
                    <a:pt x="4074" y="3008"/>
                  </a:lnTo>
                  <a:cubicBezTo>
                    <a:pt x="4106" y="2800"/>
                    <a:pt x="3990" y="2601"/>
                    <a:pt x="3804" y="2518"/>
                  </a:cubicBezTo>
                  <a:lnTo>
                    <a:pt x="3749" y="524"/>
                  </a:lnTo>
                  <a:cubicBezTo>
                    <a:pt x="3743" y="266"/>
                    <a:pt x="3552" y="49"/>
                    <a:pt x="3293" y="8"/>
                  </a:cubicBezTo>
                  <a:cubicBezTo>
                    <a:pt x="3264" y="3"/>
                    <a:pt x="3235" y="1"/>
                    <a:pt x="32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</p:grpSp>
      <p:grpSp>
        <p:nvGrpSpPr>
          <p:cNvPr id="2368" name="Google Shape;2368;p37"/>
          <p:cNvGrpSpPr/>
          <p:nvPr/>
        </p:nvGrpSpPr>
        <p:grpSpPr>
          <a:xfrm>
            <a:off x="8405933" y="666196"/>
            <a:ext cx="453964" cy="382110"/>
            <a:chOff x="1734858" y="1405683"/>
            <a:chExt cx="453964" cy="382110"/>
          </a:xfrm>
        </p:grpSpPr>
        <p:sp>
          <p:nvSpPr>
            <p:cNvPr id="2369" name="Google Shape;2369;p37"/>
            <p:cNvSpPr/>
            <p:nvPr/>
          </p:nvSpPr>
          <p:spPr>
            <a:xfrm>
              <a:off x="1751777" y="1409929"/>
              <a:ext cx="353244" cy="163752"/>
            </a:xfrm>
            <a:custGeom>
              <a:avLst/>
              <a:gdLst/>
              <a:ahLst/>
              <a:cxnLst/>
              <a:rect l="l" t="t" r="r" b="b"/>
              <a:pathLst>
                <a:path w="10732" h="4975" extrusionOk="0">
                  <a:moveTo>
                    <a:pt x="10066" y="1"/>
                  </a:moveTo>
                  <a:cubicBezTo>
                    <a:pt x="10027" y="1"/>
                    <a:pt x="9990" y="9"/>
                    <a:pt x="9954" y="25"/>
                  </a:cubicBezTo>
                  <a:cubicBezTo>
                    <a:pt x="9586" y="193"/>
                    <a:pt x="9241" y="416"/>
                    <a:pt x="8923" y="666"/>
                  </a:cubicBezTo>
                  <a:lnTo>
                    <a:pt x="8844" y="398"/>
                  </a:lnTo>
                  <a:cubicBezTo>
                    <a:pt x="8810" y="282"/>
                    <a:pt x="8702" y="201"/>
                    <a:pt x="8582" y="201"/>
                  </a:cubicBezTo>
                  <a:cubicBezTo>
                    <a:pt x="8541" y="201"/>
                    <a:pt x="8499" y="209"/>
                    <a:pt x="8462" y="229"/>
                  </a:cubicBezTo>
                  <a:cubicBezTo>
                    <a:pt x="6991" y="969"/>
                    <a:pt x="6034" y="2862"/>
                    <a:pt x="5719" y="3568"/>
                  </a:cubicBezTo>
                  <a:cubicBezTo>
                    <a:pt x="5034" y="3113"/>
                    <a:pt x="3476" y="2201"/>
                    <a:pt x="1959" y="2201"/>
                  </a:cubicBezTo>
                  <a:cubicBezTo>
                    <a:pt x="1842" y="2201"/>
                    <a:pt x="1725" y="2206"/>
                    <a:pt x="1614" y="2218"/>
                  </a:cubicBezTo>
                  <a:cubicBezTo>
                    <a:pt x="1535" y="2226"/>
                    <a:pt x="1464" y="2268"/>
                    <a:pt x="1418" y="2335"/>
                  </a:cubicBezTo>
                  <a:cubicBezTo>
                    <a:pt x="1373" y="2403"/>
                    <a:pt x="1359" y="2486"/>
                    <a:pt x="1382" y="2565"/>
                  </a:cubicBezTo>
                  <a:lnTo>
                    <a:pt x="1459" y="2832"/>
                  </a:lnTo>
                  <a:cubicBezTo>
                    <a:pt x="1270" y="2814"/>
                    <a:pt x="1081" y="2802"/>
                    <a:pt x="890" y="2802"/>
                  </a:cubicBezTo>
                  <a:cubicBezTo>
                    <a:pt x="669" y="2802"/>
                    <a:pt x="451" y="2816"/>
                    <a:pt x="245" y="2845"/>
                  </a:cubicBezTo>
                  <a:cubicBezTo>
                    <a:pt x="168" y="2855"/>
                    <a:pt x="99" y="2899"/>
                    <a:pt x="56" y="2965"/>
                  </a:cubicBezTo>
                  <a:cubicBezTo>
                    <a:pt x="12" y="3032"/>
                    <a:pt x="1" y="3114"/>
                    <a:pt x="23" y="3192"/>
                  </a:cubicBezTo>
                  <a:lnTo>
                    <a:pt x="396" y="4473"/>
                  </a:lnTo>
                  <a:cubicBezTo>
                    <a:pt x="427" y="4581"/>
                    <a:pt x="524" y="4660"/>
                    <a:pt x="639" y="4667"/>
                  </a:cubicBezTo>
                  <a:lnTo>
                    <a:pt x="4930" y="4974"/>
                  </a:lnTo>
                  <a:cubicBezTo>
                    <a:pt x="4933" y="4974"/>
                    <a:pt x="4946" y="4975"/>
                    <a:pt x="4949" y="4975"/>
                  </a:cubicBezTo>
                  <a:cubicBezTo>
                    <a:pt x="5023" y="4975"/>
                    <a:pt x="5092" y="4946"/>
                    <a:pt x="5143" y="4894"/>
                  </a:cubicBezTo>
                  <a:cubicBezTo>
                    <a:pt x="5195" y="4842"/>
                    <a:pt x="5223" y="4773"/>
                    <a:pt x="5221" y="4699"/>
                  </a:cubicBezTo>
                  <a:lnTo>
                    <a:pt x="5219" y="4460"/>
                  </a:lnTo>
                  <a:lnTo>
                    <a:pt x="5642" y="4515"/>
                  </a:lnTo>
                  <a:cubicBezTo>
                    <a:pt x="5653" y="4516"/>
                    <a:pt x="5666" y="4517"/>
                    <a:pt x="5677" y="4517"/>
                  </a:cubicBezTo>
                  <a:cubicBezTo>
                    <a:pt x="5751" y="4517"/>
                    <a:pt x="5823" y="4486"/>
                    <a:pt x="5875" y="4432"/>
                  </a:cubicBezTo>
                  <a:cubicBezTo>
                    <a:pt x="5906" y="4399"/>
                    <a:pt x="5927" y="4361"/>
                    <a:pt x="5939" y="4318"/>
                  </a:cubicBezTo>
                  <a:cubicBezTo>
                    <a:pt x="5988" y="4362"/>
                    <a:pt x="6051" y="4389"/>
                    <a:pt x="6119" y="4389"/>
                  </a:cubicBezTo>
                  <a:cubicBezTo>
                    <a:pt x="6183" y="4389"/>
                    <a:pt x="6244" y="4366"/>
                    <a:pt x="6294" y="4326"/>
                  </a:cubicBezTo>
                  <a:lnTo>
                    <a:pt x="6622" y="4053"/>
                  </a:lnTo>
                  <a:lnTo>
                    <a:pt x="6748" y="4257"/>
                  </a:lnTo>
                  <a:cubicBezTo>
                    <a:pt x="6799" y="4337"/>
                    <a:pt x="6885" y="4385"/>
                    <a:pt x="6980" y="4385"/>
                  </a:cubicBezTo>
                  <a:cubicBezTo>
                    <a:pt x="7039" y="4385"/>
                    <a:pt x="7094" y="4367"/>
                    <a:pt x="7142" y="4332"/>
                  </a:cubicBezTo>
                  <a:lnTo>
                    <a:pt x="10601" y="1775"/>
                  </a:lnTo>
                  <a:cubicBezTo>
                    <a:pt x="10692" y="1707"/>
                    <a:pt x="10732" y="1589"/>
                    <a:pt x="10700" y="1480"/>
                  </a:cubicBezTo>
                  <a:lnTo>
                    <a:pt x="10327" y="199"/>
                  </a:lnTo>
                  <a:cubicBezTo>
                    <a:pt x="10294" y="82"/>
                    <a:pt x="10185" y="1"/>
                    <a:pt x="10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70" name="Google Shape;2370;p37"/>
            <p:cNvSpPr/>
            <p:nvPr/>
          </p:nvSpPr>
          <p:spPr>
            <a:xfrm>
              <a:off x="1739434" y="1425399"/>
              <a:ext cx="444616" cy="358082"/>
            </a:xfrm>
            <a:custGeom>
              <a:avLst/>
              <a:gdLst/>
              <a:ahLst/>
              <a:cxnLst/>
              <a:rect l="l" t="t" r="r" b="b"/>
              <a:pathLst>
                <a:path w="13508" h="10879" extrusionOk="0">
                  <a:moveTo>
                    <a:pt x="11108" y="0"/>
                  </a:moveTo>
                  <a:cubicBezTo>
                    <a:pt x="11033" y="0"/>
                    <a:pt x="10962" y="21"/>
                    <a:pt x="10899" y="63"/>
                  </a:cubicBezTo>
                  <a:lnTo>
                    <a:pt x="6782" y="2771"/>
                  </a:lnTo>
                  <a:cubicBezTo>
                    <a:pt x="6732" y="2747"/>
                    <a:pt x="6675" y="2732"/>
                    <a:pt x="6618" y="2732"/>
                  </a:cubicBezTo>
                  <a:cubicBezTo>
                    <a:pt x="6583" y="2732"/>
                    <a:pt x="6547" y="2738"/>
                    <a:pt x="6510" y="2748"/>
                  </a:cubicBezTo>
                  <a:lnTo>
                    <a:pt x="5551" y="3027"/>
                  </a:lnTo>
                  <a:cubicBezTo>
                    <a:pt x="5457" y="3054"/>
                    <a:pt x="5383" y="3115"/>
                    <a:pt x="5335" y="3192"/>
                  </a:cubicBezTo>
                  <a:lnTo>
                    <a:pt x="399" y="3112"/>
                  </a:lnTo>
                  <a:cubicBezTo>
                    <a:pt x="280" y="3112"/>
                    <a:pt x="169" y="3168"/>
                    <a:pt x="96" y="3264"/>
                  </a:cubicBezTo>
                  <a:cubicBezTo>
                    <a:pt x="24" y="3361"/>
                    <a:pt x="0" y="3483"/>
                    <a:pt x="35" y="3599"/>
                  </a:cubicBezTo>
                  <a:lnTo>
                    <a:pt x="2022" y="10437"/>
                  </a:lnTo>
                  <a:cubicBezTo>
                    <a:pt x="2069" y="10597"/>
                    <a:pt x="2216" y="10710"/>
                    <a:pt x="2381" y="10713"/>
                  </a:cubicBezTo>
                  <a:cubicBezTo>
                    <a:pt x="2381" y="10713"/>
                    <a:pt x="6681" y="10783"/>
                    <a:pt x="7485" y="10797"/>
                  </a:cubicBezTo>
                  <a:cubicBezTo>
                    <a:pt x="7552" y="10848"/>
                    <a:pt x="7633" y="10879"/>
                    <a:pt x="7719" y="10879"/>
                  </a:cubicBezTo>
                  <a:cubicBezTo>
                    <a:pt x="7755" y="10879"/>
                    <a:pt x="7791" y="10873"/>
                    <a:pt x="7825" y="10864"/>
                  </a:cubicBezTo>
                  <a:lnTo>
                    <a:pt x="8786" y="10585"/>
                  </a:lnTo>
                  <a:cubicBezTo>
                    <a:pt x="8909" y="10549"/>
                    <a:pt x="8999" y="10457"/>
                    <a:pt x="9038" y="10346"/>
                  </a:cubicBezTo>
                  <a:lnTo>
                    <a:pt x="13303" y="7539"/>
                  </a:lnTo>
                  <a:cubicBezTo>
                    <a:pt x="13445" y="7448"/>
                    <a:pt x="13508" y="7274"/>
                    <a:pt x="13462" y="7115"/>
                  </a:cubicBezTo>
                  <a:lnTo>
                    <a:pt x="11475" y="276"/>
                  </a:lnTo>
                  <a:cubicBezTo>
                    <a:pt x="11428" y="114"/>
                    <a:pt x="11277" y="0"/>
                    <a:pt x="11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71" name="Google Shape;2371;p37"/>
            <p:cNvSpPr/>
            <p:nvPr/>
          </p:nvSpPr>
          <p:spPr>
            <a:xfrm>
              <a:off x="1748024" y="1553833"/>
              <a:ext cx="234914" cy="222637"/>
            </a:xfrm>
            <a:custGeom>
              <a:avLst/>
              <a:gdLst/>
              <a:ahLst/>
              <a:cxnLst/>
              <a:rect l="l" t="t" r="r" b="b"/>
              <a:pathLst>
                <a:path w="7137" h="6764" extrusionOk="0">
                  <a:moveTo>
                    <a:pt x="1" y="1"/>
                  </a:moveTo>
                  <a:lnTo>
                    <a:pt x="1889" y="6498"/>
                  </a:lnTo>
                  <a:cubicBezTo>
                    <a:pt x="1920" y="6603"/>
                    <a:pt x="2016" y="6677"/>
                    <a:pt x="2123" y="6678"/>
                  </a:cubicBezTo>
                  <a:lnTo>
                    <a:pt x="7137" y="6764"/>
                  </a:lnTo>
                  <a:lnTo>
                    <a:pt x="7137" y="6764"/>
                  </a:lnTo>
                  <a:lnTo>
                    <a:pt x="6703" y="5235"/>
                  </a:lnTo>
                  <a:cubicBezTo>
                    <a:pt x="6322" y="4900"/>
                    <a:pt x="6095" y="4700"/>
                    <a:pt x="5596" y="4606"/>
                  </a:cubicBezTo>
                  <a:cubicBezTo>
                    <a:pt x="5079" y="4507"/>
                    <a:pt x="4540" y="4592"/>
                    <a:pt x="4020" y="4496"/>
                  </a:cubicBezTo>
                  <a:cubicBezTo>
                    <a:pt x="3007" y="4309"/>
                    <a:pt x="2230" y="3458"/>
                    <a:pt x="1790" y="2525"/>
                  </a:cubicBezTo>
                  <a:cubicBezTo>
                    <a:pt x="1577" y="2075"/>
                    <a:pt x="1423" y="1594"/>
                    <a:pt x="1191" y="1151"/>
                  </a:cubicBezTo>
                  <a:cubicBezTo>
                    <a:pt x="962" y="708"/>
                    <a:pt x="638" y="288"/>
                    <a:pt x="187" y="72"/>
                  </a:cubicBezTo>
                  <a:cubicBezTo>
                    <a:pt x="128" y="43"/>
                    <a:pt x="65" y="18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72" name="Google Shape;2372;p37"/>
            <p:cNvSpPr/>
            <p:nvPr/>
          </p:nvSpPr>
          <p:spPr>
            <a:xfrm>
              <a:off x="2022008" y="1446893"/>
              <a:ext cx="157400" cy="313713"/>
            </a:xfrm>
            <a:custGeom>
              <a:avLst/>
              <a:gdLst/>
              <a:ahLst/>
              <a:cxnLst/>
              <a:rect l="l" t="t" r="r" b="b"/>
              <a:pathLst>
                <a:path w="4782" h="9531" extrusionOk="0">
                  <a:moveTo>
                    <a:pt x="2862" y="0"/>
                  </a:moveTo>
                  <a:cubicBezTo>
                    <a:pt x="2818" y="49"/>
                    <a:pt x="2778" y="105"/>
                    <a:pt x="2742" y="160"/>
                  </a:cubicBezTo>
                  <a:cubicBezTo>
                    <a:pt x="2478" y="584"/>
                    <a:pt x="2429" y="1111"/>
                    <a:pt x="2473" y="1608"/>
                  </a:cubicBezTo>
                  <a:cubicBezTo>
                    <a:pt x="2515" y="2107"/>
                    <a:pt x="2644" y="2595"/>
                    <a:pt x="2704" y="3090"/>
                  </a:cubicBezTo>
                  <a:cubicBezTo>
                    <a:pt x="2831" y="4112"/>
                    <a:pt x="2632" y="5249"/>
                    <a:pt x="1877" y="5948"/>
                  </a:cubicBezTo>
                  <a:cubicBezTo>
                    <a:pt x="1491" y="6306"/>
                    <a:pt x="988" y="6524"/>
                    <a:pt x="605" y="6885"/>
                  </a:cubicBezTo>
                  <a:cubicBezTo>
                    <a:pt x="237" y="7233"/>
                    <a:pt x="144" y="7425"/>
                    <a:pt x="0" y="7914"/>
                  </a:cubicBezTo>
                  <a:lnTo>
                    <a:pt x="472" y="9531"/>
                  </a:lnTo>
                  <a:lnTo>
                    <a:pt x="4648" y="6775"/>
                  </a:lnTo>
                  <a:cubicBezTo>
                    <a:pt x="4739" y="6717"/>
                    <a:pt x="4781" y="6603"/>
                    <a:pt x="4751" y="6499"/>
                  </a:cubicBezTo>
                  <a:lnTo>
                    <a:pt x="2862" y="0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73" name="Google Shape;2373;p37"/>
            <p:cNvSpPr/>
            <p:nvPr/>
          </p:nvSpPr>
          <p:spPr>
            <a:xfrm>
              <a:off x="1924975" y="1550410"/>
              <a:ext cx="55429" cy="41012"/>
            </a:xfrm>
            <a:custGeom>
              <a:avLst/>
              <a:gdLst/>
              <a:ahLst/>
              <a:cxnLst/>
              <a:rect l="l" t="t" r="r" b="b"/>
              <a:pathLst>
                <a:path w="1684" h="1246" extrusionOk="0">
                  <a:moveTo>
                    <a:pt x="1443" y="0"/>
                  </a:moveTo>
                  <a:lnTo>
                    <a:pt x="1" y="419"/>
                  </a:lnTo>
                  <a:lnTo>
                    <a:pt x="240" y="1245"/>
                  </a:lnTo>
                  <a:lnTo>
                    <a:pt x="1683" y="827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74" name="Google Shape;2374;p37"/>
            <p:cNvSpPr/>
            <p:nvPr/>
          </p:nvSpPr>
          <p:spPr>
            <a:xfrm>
              <a:off x="1970595" y="1707381"/>
              <a:ext cx="55396" cy="41012"/>
            </a:xfrm>
            <a:custGeom>
              <a:avLst/>
              <a:gdLst/>
              <a:ahLst/>
              <a:cxnLst/>
              <a:rect l="l" t="t" r="r" b="b"/>
              <a:pathLst>
                <a:path w="1683" h="1246" extrusionOk="0">
                  <a:moveTo>
                    <a:pt x="1442" y="1"/>
                  </a:moveTo>
                  <a:lnTo>
                    <a:pt x="0" y="419"/>
                  </a:lnTo>
                  <a:lnTo>
                    <a:pt x="241" y="1246"/>
                  </a:lnTo>
                  <a:lnTo>
                    <a:pt x="1682" y="827"/>
                  </a:lnTo>
                  <a:lnTo>
                    <a:pt x="14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75" name="Google Shape;2375;p37"/>
            <p:cNvSpPr/>
            <p:nvPr/>
          </p:nvSpPr>
          <p:spPr>
            <a:xfrm>
              <a:off x="2019540" y="1591356"/>
              <a:ext cx="69911" cy="72676"/>
            </a:xfrm>
            <a:custGeom>
              <a:avLst/>
              <a:gdLst/>
              <a:ahLst/>
              <a:cxnLst/>
              <a:rect l="l" t="t" r="r" b="b"/>
              <a:pathLst>
                <a:path w="2124" h="2208" extrusionOk="0">
                  <a:moveTo>
                    <a:pt x="877" y="660"/>
                  </a:moveTo>
                  <a:cubicBezTo>
                    <a:pt x="902" y="660"/>
                    <a:pt x="924" y="669"/>
                    <a:pt x="935" y="682"/>
                  </a:cubicBezTo>
                  <a:cubicBezTo>
                    <a:pt x="942" y="693"/>
                    <a:pt x="943" y="708"/>
                    <a:pt x="937" y="727"/>
                  </a:cubicBezTo>
                  <a:cubicBezTo>
                    <a:pt x="929" y="754"/>
                    <a:pt x="904" y="777"/>
                    <a:pt x="863" y="802"/>
                  </a:cubicBezTo>
                  <a:cubicBezTo>
                    <a:pt x="857" y="792"/>
                    <a:pt x="834" y="750"/>
                    <a:pt x="828" y="743"/>
                  </a:cubicBezTo>
                  <a:cubicBezTo>
                    <a:pt x="828" y="743"/>
                    <a:pt x="799" y="697"/>
                    <a:pt x="791" y="686"/>
                  </a:cubicBezTo>
                  <a:cubicBezTo>
                    <a:pt x="820" y="669"/>
                    <a:pt x="851" y="660"/>
                    <a:pt x="877" y="660"/>
                  </a:cubicBezTo>
                  <a:close/>
                  <a:moveTo>
                    <a:pt x="1289" y="1400"/>
                  </a:moveTo>
                  <a:cubicBezTo>
                    <a:pt x="1315" y="1400"/>
                    <a:pt x="1336" y="1410"/>
                    <a:pt x="1346" y="1424"/>
                  </a:cubicBezTo>
                  <a:cubicBezTo>
                    <a:pt x="1354" y="1434"/>
                    <a:pt x="1356" y="1448"/>
                    <a:pt x="1349" y="1467"/>
                  </a:cubicBezTo>
                  <a:cubicBezTo>
                    <a:pt x="1341" y="1495"/>
                    <a:pt x="1316" y="1517"/>
                    <a:pt x="1276" y="1543"/>
                  </a:cubicBezTo>
                  <a:cubicBezTo>
                    <a:pt x="1269" y="1532"/>
                    <a:pt x="1245" y="1491"/>
                    <a:pt x="1240" y="1483"/>
                  </a:cubicBezTo>
                  <a:lnTo>
                    <a:pt x="1231" y="1468"/>
                  </a:lnTo>
                  <a:cubicBezTo>
                    <a:pt x="1220" y="1452"/>
                    <a:pt x="1211" y="1438"/>
                    <a:pt x="1204" y="1427"/>
                  </a:cubicBezTo>
                  <a:cubicBezTo>
                    <a:pt x="1235" y="1410"/>
                    <a:pt x="1265" y="1402"/>
                    <a:pt x="1289" y="1400"/>
                  </a:cubicBezTo>
                  <a:close/>
                  <a:moveTo>
                    <a:pt x="854" y="0"/>
                  </a:moveTo>
                  <a:cubicBezTo>
                    <a:pt x="457" y="0"/>
                    <a:pt x="44" y="356"/>
                    <a:pt x="22" y="467"/>
                  </a:cubicBezTo>
                  <a:cubicBezTo>
                    <a:pt x="15" y="496"/>
                    <a:pt x="1" y="573"/>
                    <a:pt x="813" y="1969"/>
                  </a:cubicBezTo>
                  <a:cubicBezTo>
                    <a:pt x="825" y="1990"/>
                    <a:pt x="836" y="2009"/>
                    <a:pt x="845" y="2026"/>
                  </a:cubicBezTo>
                  <a:cubicBezTo>
                    <a:pt x="889" y="2107"/>
                    <a:pt x="943" y="2208"/>
                    <a:pt x="1074" y="2208"/>
                  </a:cubicBezTo>
                  <a:cubicBezTo>
                    <a:pt x="1166" y="2208"/>
                    <a:pt x="1266" y="2154"/>
                    <a:pt x="1498" y="2026"/>
                  </a:cubicBezTo>
                  <a:cubicBezTo>
                    <a:pt x="1668" y="1931"/>
                    <a:pt x="2123" y="1679"/>
                    <a:pt x="1947" y="1180"/>
                  </a:cubicBezTo>
                  <a:cubicBezTo>
                    <a:pt x="1856" y="910"/>
                    <a:pt x="1644" y="826"/>
                    <a:pt x="1532" y="781"/>
                  </a:cubicBezTo>
                  <a:cubicBezTo>
                    <a:pt x="1527" y="778"/>
                    <a:pt x="1523" y="777"/>
                    <a:pt x="1519" y="776"/>
                  </a:cubicBezTo>
                  <a:cubicBezTo>
                    <a:pt x="1511" y="409"/>
                    <a:pt x="1331" y="118"/>
                    <a:pt x="1048" y="30"/>
                  </a:cubicBezTo>
                  <a:cubicBezTo>
                    <a:pt x="986" y="10"/>
                    <a:pt x="921" y="0"/>
                    <a:pt x="8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76" name="Google Shape;2376;p37"/>
            <p:cNvSpPr/>
            <p:nvPr/>
          </p:nvSpPr>
          <p:spPr>
            <a:xfrm>
              <a:off x="2016314" y="1495673"/>
              <a:ext cx="47332" cy="70701"/>
            </a:xfrm>
            <a:custGeom>
              <a:avLst/>
              <a:gdLst/>
              <a:ahLst/>
              <a:cxnLst/>
              <a:rect l="l" t="t" r="r" b="b"/>
              <a:pathLst>
                <a:path w="1438" h="2148" extrusionOk="0">
                  <a:moveTo>
                    <a:pt x="754" y="0"/>
                  </a:moveTo>
                  <a:cubicBezTo>
                    <a:pt x="641" y="0"/>
                    <a:pt x="608" y="1"/>
                    <a:pt x="591" y="4"/>
                  </a:cubicBezTo>
                  <a:cubicBezTo>
                    <a:pt x="538" y="11"/>
                    <a:pt x="492" y="49"/>
                    <a:pt x="479" y="102"/>
                  </a:cubicBezTo>
                  <a:lnTo>
                    <a:pt x="11" y="1934"/>
                  </a:lnTo>
                  <a:cubicBezTo>
                    <a:pt x="1" y="1975"/>
                    <a:pt x="11" y="2019"/>
                    <a:pt x="39" y="2052"/>
                  </a:cubicBezTo>
                  <a:cubicBezTo>
                    <a:pt x="62" y="2080"/>
                    <a:pt x="94" y="2118"/>
                    <a:pt x="507" y="2118"/>
                  </a:cubicBezTo>
                  <a:cubicBezTo>
                    <a:pt x="518" y="2118"/>
                    <a:pt x="535" y="2115"/>
                    <a:pt x="545" y="2113"/>
                  </a:cubicBezTo>
                  <a:cubicBezTo>
                    <a:pt x="593" y="2102"/>
                    <a:pt x="631" y="2065"/>
                    <a:pt x="642" y="2018"/>
                  </a:cubicBezTo>
                  <a:lnTo>
                    <a:pt x="720" y="1719"/>
                  </a:lnTo>
                  <a:cubicBezTo>
                    <a:pt x="749" y="1849"/>
                    <a:pt x="780" y="1982"/>
                    <a:pt x="802" y="2052"/>
                  </a:cubicBezTo>
                  <a:cubicBezTo>
                    <a:pt x="817" y="2098"/>
                    <a:pt x="857" y="2134"/>
                    <a:pt x="906" y="2141"/>
                  </a:cubicBezTo>
                  <a:cubicBezTo>
                    <a:pt x="923" y="2145"/>
                    <a:pt x="955" y="2147"/>
                    <a:pt x="1047" y="2147"/>
                  </a:cubicBezTo>
                  <a:cubicBezTo>
                    <a:pt x="1130" y="2147"/>
                    <a:pt x="1227" y="2145"/>
                    <a:pt x="1268" y="2144"/>
                  </a:cubicBezTo>
                  <a:lnTo>
                    <a:pt x="1283" y="2144"/>
                  </a:lnTo>
                  <a:cubicBezTo>
                    <a:pt x="1322" y="2144"/>
                    <a:pt x="1359" y="2126"/>
                    <a:pt x="1385" y="2096"/>
                  </a:cubicBezTo>
                  <a:cubicBezTo>
                    <a:pt x="1435" y="2035"/>
                    <a:pt x="1437" y="2032"/>
                    <a:pt x="1061" y="108"/>
                  </a:cubicBezTo>
                  <a:cubicBezTo>
                    <a:pt x="1050" y="46"/>
                    <a:pt x="997" y="2"/>
                    <a:pt x="934" y="1"/>
                  </a:cubicBezTo>
                  <a:cubicBezTo>
                    <a:pt x="934" y="1"/>
                    <a:pt x="842" y="0"/>
                    <a:pt x="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77" name="Google Shape;2377;p37"/>
            <p:cNvSpPr/>
            <p:nvPr/>
          </p:nvSpPr>
          <p:spPr>
            <a:xfrm>
              <a:off x="1955224" y="1602975"/>
              <a:ext cx="39860" cy="90582"/>
            </a:xfrm>
            <a:custGeom>
              <a:avLst/>
              <a:gdLst/>
              <a:ahLst/>
              <a:cxnLst/>
              <a:rect l="l" t="t" r="r" b="b"/>
              <a:pathLst>
                <a:path w="1211" h="2752" extrusionOk="0">
                  <a:moveTo>
                    <a:pt x="239" y="0"/>
                  </a:moveTo>
                  <a:cubicBezTo>
                    <a:pt x="228" y="0"/>
                    <a:pt x="218" y="2"/>
                    <a:pt x="208" y="5"/>
                  </a:cubicBezTo>
                  <a:cubicBezTo>
                    <a:pt x="0" y="66"/>
                    <a:pt x="11" y="728"/>
                    <a:pt x="230" y="1485"/>
                  </a:cubicBezTo>
                  <a:cubicBezTo>
                    <a:pt x="439" y="2205"/>
                    <a:pt x="763" y="2752"/>
                    <a:pt x="972" y="2752"/>
                  </a:cubicBezTo>
                  <a:cubicBezTo>
                    <a:pt x="983" y="2752"/>
                    <a:pt x="993" y="2750"/>
                    <a:pt x="1003" y="2747"/>
                  </a:cubicBezTo>
                  <a:cubicBezTo>
                    <a:pt x="1211" y="2688"/>
                    <a:pt x="1200" y="2025"/>
                    <a:pt x="981" y="1267"/>
                  </a:cubicBezTo>
                  <a:cubicBezTo>
                    <a:pt x="773" y="546"/>
                    <a:pt x="449" y="0"/>
                    <a:pt x="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78" name="Google Shape;2378;p37"/>
            <p:cNvSpPr/>
            <p:nvPr/>
          </p:nvSpPr>
          <p:spPr>
            <a:xfrm>
              <a:off x="1912204" y="1726110"/>
              <a:ext cx="36634" cy="34067"/>
            </a:xfrm>
            <a:custGeom>
              <a:avLst/>
              <a:gdLst/>
              <a:ahLst/>
              <a:cxnLst/>
              <a:rect l="l" t="t" r="r" b="b"/>
              <a:pathLst>
                <a:path w="1113" h="1035" extrusionOk="0">
                  <a:moveTo>
                    <a:pt x="578" y="0"/>
                  </a:moveTo>
                  <a:cubicBezTo>
                    <a:pt x="528" y="0"/>
                    <a:pt x="479" y="7"/>
                    <a:pt x="433" y="21"/>
                  </a:cubicBezTo>
                  <a:cubicBezTo>
                    <a:pt x="159" y="101"/>
                    <a:pt x="1" y="388"/>
                    <a:pt x="80" y="662"/>
                  </a:cubicBezTo>
                  <a:cubicBezTo>
                    <a:pt x="144" y="881"/>
                    <a:pt x="347" y="1034"/>
                    <a:pt x="576" y="1034"/>
                  </a:cubicBezTo>
                  <a:cubicBezTo>
                    <a:pt x="626" y="1034"/>
                    <a:pt x="674" y="1028"/>
                    <a:pt x="722" y="1013"/>
                  </a:cubicBezTo>
                  <a:cubicBezTo>
                    <a:pt x="855" y="975"/>
                    <a:pt x="964" y="886"/>
                    <a:pt x="1031" y="766"/>
                  </a:cubicBezTo>
                  <a:cubicBezTo>
                    <a:pt x="1097" y="645"/>
                    <a:pt x="1112" y="505"/>
                    <a:pt x="1074" y="372"/>
                  </a:cubicBezTo>
                  <a:cubicBezTo>
                    <a:pt x="1010" y="152"/>
                    <a:pt x="807" y="0"/>
                    <a:pt x="5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79" name="Google Shape;2379;p37"/>
            <p:cNvSpPr/>
            <p:nvPr/>
          </p:nvSpPr>
          <p:spPr>
            <a:xfrm>
              <a:off x="1826362" y="1550344"/>
              <a:ext cx="82946" cy="82024"/>
            </a:xfrm>
            <a:custGeom>
              <a:avLst/>
              <a:gdLst/>
              <a:ahLst/>
              <a:cxnLst/>
              <a:rect l="l" t="t" r="r" b="b"/>
              <a:pathLst>
                <a:path w="2520" h="2492" extrusionOk="0">
                  <a:moveTo>
                    <a:pt x="1140" y="0"/>
                  </a:moveTo>
                  <a:cubicBezTo>
                    <a:pt x="1135" y="0"/>
                    <a:pt x="1129" y="0"/>
                    <a:pt x="1122" y="1"/>
                  </a:cubicBezTo>
                  <a:cubicBezTo>
                    <a:pt x="1072" y="10"/>
                    <a:pt x="1032" y="44"/>
                    <a:pt x="1016" y="92"/>
                  </a:cubicBezTo>
                  <a:lnTo>
                    <a:pt x="794" y="777"/>
                  </a:lnTo>
                  <a:lnTo>
                    <a:pt x="102" y="981"/>
                  </a:lnTo>
                  <a:cubicBezTo>
                    <a:pt x="54" y="995"/>
                    <a:pt x="18" y="1036"/>
                    <a:pt x="11" y="1085"/>
                  </a:cubicBezTo>
                  <a:cubicBezTo>
                    <a:pt x="1" y="1134"/>
                    <a:pt x="22" y="1185"/>
                    <a:pt x="62" y="1214"/>
                  </a:cubicBezTo>
                  <a:lnTo>
                    <a:pt x="646" y="1638"/>
                  </a:lnTo>
                  <a:lnTo>
                    <a:pt x="628" y="2358"/>
                  </a:lnTo>
                  <a:cubicBezTo>
                    <a:pt x="625" y="2407"/>
                    <a:pt x="654" y="2454"/>
                    <a:pt x="698" y="2478"/>
                  </a:cubicBezTo>
                  <a:cubicBezTo>
                    <a:pt x="716" y="2487"/>
                    <a:pt x="737" y="2492"/>
                    <a:pt x="758" y="2492"/>
                  </a:cubicBezTo>
                  <a:cubicBezTo>
                    <a:pt x="787" y="2492"/>
                    <a:pt x="815" y="2484"/>
                    <a:pt x="838" y="2468"/>
                  </a:cubicBezTo>
                  <a:lnTo>
                    <a:pt x="1421" y="2044"/>
                  </a:lnTo>
                  <a:lnTo>
                    <a:pt x="2101" y="2283"/>
                  </a:lnTo>
                  <a:cubicBezTo>
                    <a:pt x="2115" y="2289"/>
                    <a:pt x="2130" y="2292"/>
                    <a:pt x="2145" y="2292"/>
                  </a:cubicBezTo>
                  <a:cubicBezTo>
                    <a:pt x="2178" y="2292"/>
                    <a:pt x="2211" y="2278"/>
                    <a:pt x="2236" y="2255"/>
                  </a:cubicBezTo>
                  <a:cubicBezTo>
                    <a:pt x="2272" y="2218"/>
                    <a:pt x="2285" y="2166"/>
                    <a:pt x="2269" y="2118"/>
                  </a:cubicBezTo>
                  <a:lnTo>
                    <a:pt x="2046" y="1433"/>
                  </a:lnTo>
                  <a:lnTo>
                    <a:pt x="2484" y="862"/>
                  </a:lnTo>
                  <a:cubicBezTo>
                    <a:pt x="2514" y="822"/>
                    <a:pt x="2519" y="768"/>
                    <a:pt x="2497" y="724"/>
                  </a:cubicBezTo>
                  <a:cubicBezTo>
                    <a:pt x="2475" y="678"/>
                    <a:pt x="2429" y="650"/>
                    <a:pt x="2379" y="650"/>
                  </a:cubicBezTo>
                  <a:lnTo>
                    <a:pt x="1658" y="650"/>
                  </a:lnTo>
                  <a:lnTo>
                    <a:pt x="1250" y="58"/>
                  </a:lnTo>
                  <a:cubicBezTo>
                    <a:pt x="1224" y="21"/>
                    <a:pt x="1183" y="0"/>
                    <a:pt x="1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80" name="Google Shape;2380;p37"/>
            <p:cNvSpPr/>
            <p:nvPr/>
          </p:nvSpPr>
          <p:spPr>
            <a:xfrm>
              <a:off x="2101662" y="1607254"/>
              <a:ext cx="53882" cy="74223"/>
            </a:xfrm>
            <a:custGeom>
              <a:avLst/>
              <a:gdLst/>
              <a:ahLst/>
              <a:cxnLst/>
              <a:rect l="l" t="t" r="r" b="b"/>
              <a:pathLst>
                <a:path w="1637" h="2255" extrusionOk="0">
                  <a:moveTo>
                    <a:pt x="675" y="0"/>
                  </a:moveTo>
                  <a:cubicBezTo>
                    <a:pt x="340" y="0"/>
                    <a:pt x="82" y="231"/>
                    <a:pt x="38" y="570"/>
                  </a:cubicBezTo>
                  <a:cubicBezTo>
                    <a:pt x="1" y="778"/>
                    <a:pt x="265" y="1873"/>
                    <a:pt x="269" y="1889"/>
                  </a:cubicBezTo>
                  <a:cubicBezTo>
                    <a:pt x="339" y="2117"/>
                    <a:pt x="544" y="2255"/>
                    <a:pt x="820" y="2255"/>
                  </a:cubicBezTo>
                  <a:cubicBezTo>
                    <a:pt x="1081" y="2255"/>
                    <a:pt x="1406" y="2118"/>
                    <a:pt x="1522" y="1862"/>
                  </a:cubicBezTo>
                  <a:cubicBezTo>
                    <a:pt x="1637" y="1607"/>
                    <a:pt x="1571" y="1227"/>
                    <a:pt x="1523" y="1154"/>
                  </a:cubicBezTo>
                  <a:cubicBezTo>
                    <a:pt x="1500" y="1117"/>
                    <a:pt x="1456" y="1092"/>
                    <a:pt x="1410" y="1092"/>
                  </a:cubicBezTo>
                  <a:cubicBezTo>
                    <a:pt x="1404" y="1092"/>
                    <a:pt x="1395" y="1092"/>
                    <a:pt x="1389" y="1093"/>
                  </a:cubicBezTo>
                  <a:cubicBezTo>
                    <a:pt x="1373" y="1096"/>
                    <a:pt x="1039" y="1146"/>
                    <a:pt x="1039" y="1146"/>
                  </a:cubicBezTo>
                  <a:cubicBezTo>
                    <a:pt x="1004" y="1151"/>
                    <a:pt x="972" y="1171"/>
                    <a:pt x="951" y="1202"/>
                  </a:cubicBezTo>
                  <a:cubicBezTo>
                    <a:pt x="929" y="1232"/>
                    <a:pt x="922" y="1269"/>
                    <a:pt x="930" y="1305"/>
                  </a:cubicBezTo>
                  <a:cubicBezTo>
                    <a:pt x="946" y="1374"/>
                    <a:pt x="958" y="1474"/>
                    <a:pt x="948" y="1507"/>
                  </a:cubicBezTo>
                  <a:cubicBezTo>
                    <a:pt x="946" y="1519"/>
                    <a:pt x="929" y="1534"/>
                    <a:pt x="917" y="1534"/>
                  </a:cubicBezTo>
                  <a:cubicBezTo>
                    <a:pt x="903" y="1534"/>
                    <a:pt x="868" y="1503"/>
                    <a:pt x="842" y="1421"/>
                  </a:cubicBezTo>
                  <a:cubicBezTo>
                    <a:pt x="807" y="1299"/>
                    <a:pt x="750" y="1002"/>
                    <a:pt x="730" y="888"/>
                  </a:cubicBezTo>
                  <a:cubicBezTo>
                    <a:pt x="728" y="867"/>
                    <a:pt x="724" y="847"/>
                    <a:pt x="720" y="827"/>
                  </a:cubicBezTo>
                  <a:cubicBezTo>
                    <a:pt x="714" y="799"/>
                    <a:pt x="706" y="757"/>
                    <a:pt x="702" y="755"/>
                  </a:cubicBezTo>
                  <a:cubicBezTo>
                    <a:pt x="702" y="755"/>
                    <a:pt x="711" y="747"/>
                    <a:pt x="740" y="741"/>
                  </a:cubicBezTo>
                  <a:cubicBezTo>
                    <a:pt x="750" y="737"/>
                    <a:pt x="757" y="737"/>
                    <a:pt x="760" y="735"/>
                  </a:cubicBezTo>
                  <a:cubicBezTo>
                    <a:pt x="777" y="750"/>
                    <a:pt x="796" y="822"/>
                    <a:pt x="805" y="863"/>
                  </a:cubicBezTo>
                  <a:cubicBezTo>
                    <a:pt x="814" y="899"/>
                    <a:pt x="823" y="934"/>
                    <a:pt x="835" y="965"/>
                  </a:cubicBezTo>
                  <a:cubicBezTo>
                    <a:pt x="853" y="1018"/>
                    <a:pt x="904" y="1053"/>
                    <a:pt x="958" y="1053"/>
                  </a:cubicBezTo>
                  <a:cubicBezTo>
                    <a:pt x="967" y="1053"/>
                    <a:pt x="974" y="1053"/>
                    <a:pt x="980" y="1051"/>
                  </a:cubicBezTo>
                  <a:lnTo>
                    <a:pt x="1361" y="986"/>
                  </a:lnTo>
                  <a:cubicBezTo>
                    <a:pt x="1427" y="975"/>
                    <a:pt x="1475" y="915"/>
                    <a:pt x="1470" y="847"/>
                  </a:cubicBezTo>
                  <a:cubicBezTo>
                    <a:pt x="1432" y="291"/>
                    <a:pt x="1040" y="0"/>
                    <a:pt x="6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81" name="Google Shape;2381;p37"/>
            <p:cNvSpPr/>
            <p:nvPr/>
          </p:nvSpPr>
          <p:spPr>
            <a:xfrm>
              <a:off x="1884391" y="1649846"/>
              <a:ext cx="36634" cy="34133"/>
            </a:xfrm>
            <a:custGeom>
              <a:avLst/>
              <a:gdLst/>
              <a:ahLst/>
              <a:cxnLst/>
              <a:rect l="l" t="t" r="r" b="b"/>
              <a:pathLst>
                <a:path w="1113" h="1037" extrusionOk="0">
                  <a:moveTo>
                    <a:pt x="537" y="1"/>
                  </a:moveTo>
                  <a:cubicBezTo>
                    <a:pt x="488" y="1"/>
                    <a:pt x="439" y="9"/>
                    <a:pt x="392" y="22"/>
                  </a:cubicBezTo>
                  <a:cubicBezTo>
                    <a:pt x="259" y="61"/>
                    <a:pt x="150" y="149"/>
                    <a:pt x="84" y="270"/>
                  </a:cubicBezTo>
                  <a:cubicBezTo>
                    <a:pt x="17" y="391"/>
                    <a:pt x="1" y="531"/>
                    <a:pt x="40" y="664"/>
                  </a:cubicBezTo>
                  <a:cubicBezTo>
                    <a:pt x="104" y="883"/>
                    <a:pt x="307" y="1036"/>
                    <a:pt x="536" y="1036"/>
                  </a:cubicBezTo>
                  <a:cubicBezTo>
                    <a:pt x="585" y="1036"/>
                    <a:pt x="633" y="1030"/>
                    <a:pt x="681" y="1015"/>
                  </a:cubicBezTo>
                  <a:cubicBezTo>
                    <a:pt x="955" y="935"/>
                    <a:pt x="1113" y="648"/>
                    <a:pt x="1033" y="373"/>
                  </a:cubicBezTo>
                  <a:cubicBezTo>
                    <a:pt x="969" y="154"/>
                    <a:pt x="766" y="1"/>
                    <a:pt x="5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82" name="Google Shape;2382;p37"/>
            <p:cNvSpPr/>
            <p:nvPr/>
          </p:nvSpPr>
          <p:spPr>
            <a:xfrm>
              <a:off x="1823202" y="1691187"/>
              <a:ext cx="65929" cy="67607"/>
            </a:xfrm>
            <a:custGeom>
              <a:avLst/>
              <a:gdLst/>
              <a:ahLst/>
              <a:cxnLst/>
              <a:rect l="l" t="t" r="r" b="b"/>
              <a:pathLst>
                <a:path w="2003" h="2054" extrusionOk="0">
                  <a:moveTo>
                    <a:pt x="737" y="0"/>
                  </a:moveTo>
                  <a:cubicBezTo>
                    <a:pt x="724" y="0"/>
                    <a:pt x="708" y="5"/>
                    <a:pt x="692" y="10"/>
                  </a:cubicBezTo>
                  <a:cubicBezTo>
                    <a:pt x="645" y="27"/>
                    <a:pt x="613" y="69"/>
                    <a:pt x="608" y="121"/>
                  </a:cubicBezTo>
                  <a:lnTo>
                    <a:pt x="556" y="674"/>
                  </a:lnTo>
                  <a:lnTo>
                    <a:pt x="70" y="945"/>
                  </a:lnTo>
                  <a:cubicBezTo>
                    <a:pt x="27" y="971"/>
                    <a:pt x="0" y="1016"/>
                    <a:pt x="2" y="1067"/>
                  </a:cubicBezTo>
                  <a:cubicBezTo>
                    <a:pt x="5" y="1117"/>
                    <a:pt x="35" y="1162"/>
                    <a:pt x="82" y="1181"/>
                  </a:cubicBezTo>
                  <a:lnTo>
                    <a:pt x="593" y="1403"/>
                  </a:lnTo>
                  <a:lnTo>
                    <a:pt x="700" y="1947"/>
                  </a:lnTo>
                  <a:cubicBezTo>
                    <a:pt x="711" y="1997"/>
                    <a:pt x="747" y="2037"/>
                    <a:pt x="796" y="2050"/>
                  </a:cubicBezTo>
                  <a:cubicBezTo>
                    <a:pt x="809" y="2053"/>
                    <a:pt x="819" y="2054"/>
                    <a:pt x="831" y="2054"/>
                  </a:cubicBezTo>
                  <a:cubicBezTo>
                    <a:pt x="869" y="2054"/>
                    <a:pt x="906" y="2038"/>
                    <a:pt x="929" y="2010"/>
                  </a:cubicBezTo>
                  <a:lnTo>
                    <a:pt x="1296" y="1592"/>
                  </a:lnTo>
                  <a:lnTo>
                    <a:pt x="1848" y="1659"/>
                  </a:lnTo>
                  <a:cubicBezTo>
                    <a:pt x="1854" y="1660"/>
                    <a:pt x="1859" y="1660"/>
                    <a:pt x="1864" y="1660"/>
                  </a:cubicBezTo>
                  <a:cubicBezTo>
                    <a:pt x="1908" y="1660"/>
                    <a:pt x="1949" y="1638"/>
                    <a:pt x="1975" y="1600"/>
                  </a:cubicBezTo>
                  <a:cubicBezTo>
                    <a:pt x="2001" y="1558"/>
                    <a:pt x="2002" y="1505"/>
                    <a:pt x="1977" y="1461"/>
                  </a:cubicBezTo>
                  <a:lnTo>
                    <a:pt x="1694" y="982"/>
                  </a:lnTo>
                  <a:lnTo>
                    <a:pt x="1928" y="477"/>
                  </a:lnTo>
                  <a:cubicBezTo>
                    <a:pt x="1949" y="431"/>
                    <a:pt x="1943" y="377"/>
                    <a:pt x="1911" y="339"/>
                  </a:cubicBezTo>
                  <a:cubicBezTo>
                    <a:pt x="1885" y="307"/>
                    <a:pt x="1848" y="290"/>
                    <a:pt x="1809" y="290"/>
                  </a:cubicBezTo>
                  <a:cubicBezTo>
                    <a:pt x="1798" y="290"/>
                    <a:pt x="1789" y="290"/>
                    <a:pt x="1779" y="292"/>
                  </a:cubicBezTo>
                  <a:lnTo>
                    <a:pt x="1236" y="413"/>
                  </a:lnTo>
                  <a:lnTo>
                    <a:pt x="828" y="35"/>
                  </a:lnTo>
                  <a:cubicBezTo>
                    <a:pt x="803" y="13"/>
                    <a:pt x="771" y="0"/>
                    <a:pt x="7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83" name="Google Shape;2383;p37"/>
            <p:cNvSpPr/>
            <p:nvPr/>
          </p:nvSpPr>
          <p:spPr>
            <a:xfrm>
              <a:off x="2052323" y="1682399"/>
              <a:ext cx="36634" cy="34100"/>
            </a:xfrm>
            <a:custGeom>
              <a:avLst/>
              <a:gdLst/>
              <a:ahLst/>
              <a:cxnLst/>
              <a:rect l="l" t="t" r="r" b="b"/>
              <a:pathLst>
                <a:path w="1113" h="1036" extrusionOk="0">
                  <a:moveTo>
                    <a:pt x="537" y="0"/>
                  </a:moveTo>
                  <a:cubicBezTo>
                    <a:pt x="488" y="0"/>
                    <a:pt x="438" y="8"/>
                    <a:pt x="392" y="22"/>
                  </a:cubicBezTo>
                  <a:cubicBezTo>
                    <a:pt x="259" y="60"/>
                    <a:pt x="149" y="148"/>
                    <a:pt x="83" y="268"/>
                  </a:cubicBezTo>
                  <a:cubicBezTo>
                    <a:pt x="16" y="390"/>
                    <a:pt x="0" y="530"/>
                    <a:pt x="39" y="663"/>
                  </a:cubicBezTo>
                  <a:cubicBezTo>
                    <a:pt x="104" y="882"/>
                    <a:pt x="307" y="1035"/>
                    <a:pt x="536" y="1035"/>
                  </a:cubicBezTo>
                  <a:cubicBezTo>
                    <a:pt x="583" y="1035"/>
                    <a:pt x="632" y="1028"/>
                    <a:pt x="680" y="1013"/>
                  </a:cubicBezTo>
                  <a:cubicBezTo>
                    <a:pt x="955" y="933"/>
                    <a:pt x="1112" y="646"/>
                    <a:pt x="1032" y="373"/>
                  </a:cubicBezTo>
                  <a:cubicBezTo>
                    <a:pt x="969" y="153"/>
                    <a:pt x="765" y="0"/>
                    <a:pt x="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84" name="Google Shape;2384;p37"/>
            <p:cNvSpPr/>
            <p:nvPr/>
          </p:nvSpPr>
          <p:spPr>
            <a:xfrm>
              <a:off x="1734858" y="1405683"/>
              <a:ext cx="453964" cy="382110"/>
            </a:xfrm>
            <a:custGeom>
              <a:avLst/>
              <a:gdLst/>
              <a:ahLst/>
              <a:cxnLst/>
              <a:rect l="l" t="t" r="r" b="b"/>
              <a:pathLst>
                <a:path w="13792" h="11609" extrusionOk="0">
                  <a:moveTo>
                    <a:pt x="10581" y="269"/>
                  </a:moveTo>
                  <a:cubicBezTo>
                    <a:pt x="10650" y="269"/>
                    <a:pt x="10696" y="299"/>
                    <a:pt x="10714" y="365"/>
                  </a:cubicBezTo>
                  <a:lnTo>
                    <a:pt x="10799" y="661"/>
                  </a:lnTo>
                  <a:cubicBezTo>
                    <a:pt x="9520" y="1502"/>
                    <a:pt x="11238" y="370"/>
                    <a:pt x="7995" y="2505"/>
                  </a:cubicBezTo>
                  <a:cubicBezTo>
                    <a:pt x="8634" y="1640"/>
                    <a:pt x="10119" y="269"/>
                    <a:pt x="10581" y="269"/>
                  </a:cubicBezTo>
                  <a:close/>
                  <a:moveTo>
                    <a:pt x="9096" y="463"/>
                  </a:moveTo>
                  <a:cubicBezTo>
                    <a:pt x="9158" y="463"/>
                    <a:pt x="9214" y="505"/>
                    <a:pt x="9231" y="566"/>
                  </a:cubicBezTo>
                  <a:lnTo>
                    <a:pt x="9283" y="748"/>
                  </a:lnTo>
                  <a:cubicBezTo>
                    <a:pt x="8469" y="1407"/>
                    <a:pt x="7831" y="2245"/>
                    <a:pt x="7411" y="2890"/>
                  </a:cubicBezTo>
                  <a:lnTo>
                    <a:pt x="6906" y="3222"/>
                  </a:lnTo>
                  <a:cubicBezTo>
                    <a:pt x="6852" y="3204"/>
                    <a:pt x="6803" y="3199"/>
                    <a:pt x="6760" y="3199"/>
                  </a:cubicBezTo>
                  <a:cubicBezTo>
                    <a:pt x="6676" y="3199"/>
                    <a:pt x="6619" y="3221"/>
                    <a:pt x="6610" y="3222"/>
                  </a:cubicBezTo>
                  <a:cubicBezTo>
                    <a:pt x="7036" y="2399"/>
                    <a:pt x="7865" y="1065"/>
                    <a:pt x="9036" y="477"/>
                  </a:cubicBezTo>
                  <a:cubicBezTo>
                    <a:pt x="9056" y="467"/>
                    <a:pt x="9076" y="463"/>
                    <a:pt x="9096" y="463"/>
                  </a:cubicBezTo>
                  <a:close/>
                  <a:moveTo>
                    <a:pt x="1404" y="3065"/>
                  </a:moveTo>
                  <a:cubicBezTo>
                    <a:pt x="1560" y="3065"/>
                    <a:pt x="1717" y="3073"/>
                    <a:pt x="1872" y="3087"/>
                  </a:cubicBezTo>
                  <a:cubicBezTo>
                    <a:pt x="1967" y="3093"/>
                    <a:pt x="2063" y="3104"/>
                    <a:pt x="2155" y="3117"/>
                  </a:cubicBezTo>
                  <a:cubicBezTo>
                    <a:pt x="2863" y="3209"/>
                    <a:pt x="3538" y="3416"/>
                    <a:pt x="4101" y="3634"/>
                  </a:cubicBezTo>
                  <a:lnTo>
                    <a:pt x="2298" y="3605"/>
                  </a:lnTo>
                  <a:lnTo>
                    <a:pt x="2022" y="3601"/>
                  </a:lnTo>
                  <a:lnTo>
                    <a:pt x="749" y="3581"/>
                  </a:lnTo>
                  <a:lnTo>
                    <a:pt x="664" y="3284"/>
                  </a:lnTo>
                  <a:cubicBezTo>
                    <a:pt x="639" y="3204"/>
                    <a:pt x="695" y="3117"/>
                    <a:pt x="778" y="3105"/>
                  </a:cubicBezTo>
                  <a:cubicBezTo>
                    <a:pt x="987" y="3077"/>
                    <a:pt x="1195" y="3065"/>
                    <a:pt x="1404" y="3065"/>
                  </a:cubicBezTo>
                  <a:close/>
                  <a:moveTo>
                    <a:pt x="2473" y="2464"/>
                  </a:moveTo>
                  <a:cubicBezTo>
                    <a:pt x="3681" y="2464"/>
                    <a:pt x="4929" y="3071"/>
                    <a:pt x="5661" y="3496"/>
                  </a:cubicBezTo>
                  <a:cubicBezTo>
                    <a:pt x="5645" y="3503"/>
                    <a:pt x="5521" y="3527"/>
                    <a:pt x="5410" y="3656"/>
                  </a:cubicBezTo>
                  <a:lnTo>
                    <a:pt x="4808" y="3645"/>
                  </a:lnTo>
                  <a:cubicBezTo>
                    <a:pt x="4094" y="3317"/>
                    <a:pt x="3113" y="2956"/>
                    <a:pt x="2076" y="2839"/>
                  </a:cubicBezTo>
                  <a:lnTo>
                    <a:pt x="2075" y="2839"/>
                  </a:lnTo>
                  <a:lnTo>
                    <a:pt x="2022" y="2660"/>
                  </a:lnTo>
                  <a:cubicBezTo>
                    <a:pt x="1999" y="2577"/>
                    <a:pt x="2054" y="2490"/>
                    <a:pt x="2142" y="2480"/>
                  </a:cubicBezTo>
                  <a:cubicBezTo>
                    <a:pt x="2251" y="2469"/>
                    <a:pt x="2362" y="2464"/>
                    <a:pt x="2473" y="2464"/>
                  </a:cubicBezTo>
                  <a:close/>
                  <a:moveTo>
                    <a:pt x="5558" y="4062"/>
                  </a:moveTo>
                  <a:cubicBezTo>
                    <a:pt x="5558" y="4062"/>
                    <a:pt x="5558" y="4062"/>
                    <a:pt x="5558" y="4062"/>
                  </a:cubicBezTo>
                  <a:lnTo>
                    <a:pt x="5558" y="4062"/>
                  </a:lnTo>
                  <a:cubicBezTo>
                    <a:pt x="5558" y="4062"/>
                    <a:pt x="5558" y="4062"/>
                    <a:pt x="5558" y="4062"/>
                  </a:cubicBezTo>
                  <a:cubicBezTo>
                    <a:pt x="5558" y="4062"/>
                    <a:pt x="5558" y="4062"/>
                    <a:pt x="5558" y="4062"/>
                  </a:cubicBezTo>
                  <a:close/>
                  <a:moveTo>
                    <a:pt x="11229" y="731"/>
                  </a:moveTo>
                  <a:cubicBezTo>
                    <a:pt x="11235" y="731"/>
                    <a:pt x="11241" y="731"/>
                    <a:pt x="11248" y="731"/>
                  </a:cubicBezTo>
                  <a:cubicBezTo>
                    <a:pt x="11353" y="731"/>
                    <a:pt x="11457" y="799"/>
                    <a:pt x="11489" y="911"/>
                  </a:cubicBezTo>
                  <a:lnTo>
                    <a:pt x="13476" y="7749"/>
                  </a:lnTo>
                  <a:cubicBezTo>
                    <a:pt x="13505" y="7855"/>
                    <a:pt x="13464" y="7969"/>
                    <a:pt x="13373" y="8027"/>
                  </a:cubicBezTo>
                  <a:lnTo>
                    <a:pt x="9321" y="10694"/>
                  </a:lnTo>
                  <a:cubicBezTo>
                    <a:pt x="9321" y="10685"/>
                    <a:pt x="9319" y="10678"/>
                    <a:pt x="9318" y="10671"/>
                  </a:cubicBezTo>
                  <a:cubicBezTo>
                    <a:pt x="7049" y="2928"/>
                    <a:pt x="7276" y="3522"/>
                    <a:pt x="7149" y="3379"/>
                  </a:cubicBezTo>
                  <a:cubicBezTo>
                    <a:pt x="7608" y="3077"/>
                    <a:pt x="9726" y="1685"/>
                    <a:pt x="9819" y="1623"/>
                  </a:cubicBezTo>
                  <a:lnTo>
                    <a:pt x="9819" y="1623"/>
                  </a:lnTo>
                  <a:cubicBezTo>
                    <a:pt x="11135" y="760"/>
                    <a:pt x="11148" y="731"/>
                    <a:pt x="11229" y="731"/>
                  </a:cubicBezTo>
                  <a:close/>
                  <a:moveTo>
                    <a:pt x="552" y="3842"/>
                  </a:moveTo>
                  <a:lnTo>
                    <a:pt x="828" y="3846"/>
                  </a:lnTo>
                  <a:lnTo>
                    <a:pt x="2100" y="3867"/>
                  </a:lnTo>
                  <a:lnTo>
                    <a:pt x="2376" y="3870"/>
                  </a:lnTo>
                  <a:cubicBezTo>
                    <a:pt x="2415" y="3870"/>
                    <a:pt x="2425" y="3870"/>
                    <a:pt x="2422" y="3870"/>
                  </a:cubicBezTo>
                  <a:cubicBezTo>
                    <a:pt x="2417" y="3870"/>
                    <a:pt x="2378" y="3870"/>
                    <a:pt x="2375" y="3870"/>
                  </a:cubicBezTo>
                  <a:cubicBezTo>
                    <a:pt x="2366" y="3870"/>
                    <a:pt x="2689" y="3875"/>
                    <a:pt x="5291" y="3917"/>
                  </a:cubicBezTo>
                  <a:cubicBezTo>
                    <a:pt x="5259" y="4107"/>
                    <a:pt x="5128" y="3472"/>
                    <a:pt x="7368" y="11236"/>
                  </a:cubicBezTo>
                  <a:cubicBezTo>
                    <a:pt x="7369" y="11244"/>
                    <a:pt x="7372" y="11252"/>
                    <a:pt x="7376" y="11258"/>
                  </a:cubicBezTo>
                  <a:lnTo>
                    <a:pt x="2525" y="11179"/>
                  </a:lnTo>
                  <a:cubicBezTo>
                    <a:pt x="2416" y="11178"/>
                    <a:pt x="2320" y="11104"/>
                    <a:pt x="2290" y="10999"/>
                  </a:cubicBezTo>
                  <a:lnTo>
                    <a:pt x="303" y="4161"/>
                  </a:lnTo>
                  <a:cubicBezTo>
                    <a:pt x="256" y="4002"/>
                    <a:pt x="376" y="3842"/>
                    <a:pt x="541" y="3842"/>
                  </a:cubicBezTo>
                  <a:close/>
                  <a:moveTo>
                    <a:pt x="6758" y="3463"/>
                  </a:moveTo>
                  <a:cubicBezTo>
                    <a:pt x="6873" y="3463"/>
                    <a:pt x="6965" y="3535"/>
                    <a:pt x="7001" y="3642"/>
                  </a:cubicBezTo>
                  <a:cubicBezTo>
                    <a:pt x="7005" y="3657"/>
                    <a:pt x="7195" y="4308"/>
                    <a:pt x="7194" y="4308"/>
                  </a:cubicBezTo>
                  <a:cubicBezTo>
                    <a:pt x="7194" y="4308"/>
                    <a:pt x="7194" y="4307"/>
                    <a:pt x="7193" y="4306"/>
                  </a:cubicBezTo>
                  <a:lnTo>
                    <a:pt x="7193" y="4306"/>
                  </a:lnTo>
                  <a:cubicBezTo>
                    <a:pt x="8843" y="9983"/>
                    <a:pt x="9064" y="10746"/>
                    <a:pt x="9064" y="10746"/>
                  </a:cubicBezTo>
                  <a:cubicBezTo>
                    <a:pt x="9064" y="10746"/>
                    <a:pt x="9034" y="10643"/>
                    <a:pt x="9034" y="10643"/>
                  </a:cubicBezTo>
                  <a:lnTo>
                    <a:pt x="9034" y="10643"/>
                  </a:lnTo>
                  <a:cubicBezTo>
                    <a:pt x="9034" y="10643"/>
                    <a:pt x="9042" y="10668"/>
                    <a:pt x="9063" y="10744"/>
                  </a:cubicBezTo>
                  <a:cubicBezTo>
                    <a:pt x="9074" y="10784"/>
                    <a:pt x="9075" y="10822"/>
                    <a:pt x="9067" y="10861"/>
                  </a:cubicBezTo>
                  <a:cubicBezTo>
                    <a:pt x="9050" y="10951"/>
                    <a:pt x="8986" y="11030"/>
                    <a:pt x="8891" y="11056"/>
                  </a:cubicBezTo>
                  <a:lnTo>
                    <a:pt x="8808" y="11081"/>
                  </a:lnTo>
                  <a:lnTo>
                    <a:pt x="8017" y="11311"/>
                  </a:lnTo>
                  <a:lnTo>
                    <a:pt x="7931" y="11334"/>
                  </a:lnTo>
                  <a:cubicBezTo>
                    <a:pt x="7909" y="11342"/>
                    <a:pt x="7885" y="11344"/>
                    <a:pt x="7862" y="11344"/>
                  </a:cubicBezTo>
                  <a:cubicBezTo>
                    <a:pt x="7792" y="11344"/>
                    <a:pt x="7724" y="11315"/>
                    <a:pt x="7679" y="11263"/>
                  </a:cubicBezTo>
                  <a:cubicBezTo>
                    <a:pt x="7651" y="11234"/>
                    <a:pt x="7631" y="11201"/>
                    <a:pt x="7620" y="11162"/>
                  </a:cubicBezTo>
                  <a:cubicBezTo>
                    <a:pt x="7609" y="11127"/>
                    <a:pt x="5559" y="4066"/>
                    <a:pt x="5558" y="4062"/>
                  </a:cubicBezTo>
                  <a:lnTo>
                    <a:pt x="5558" y="4062"/>
                  </a:lnTo>
                  <a:cubicBezTo>
                    <a:pt x="5548" y="4034"/>
                    <a:pt x="5542" y="3973"/>
                    <a:pt x="5559" y="3923"/>
                  </a:cubicBezTo>
                  <a:cubicBezTo>
                    <a:pt x="5608" y="3751"/>
                    <a:pt x="5773" y="3744"/>
                    <a:pt x="5803" y="3730"/>
                  </a:cubicBezTo>
                  <a:cubicBezTo>
                    <a:pt x="5818" y="3726"/>
                    <a:pt x="6117" y="3637"/>
                    <a:pt x="6118" y="3637"/>
                  </a:cubicBezTo>
                  <a:lnTo>
                    <a:pt x="6118" y="3637"/>
                  </a:lnTo>
                  <a:cubicBezTo>
                    <a:pt x="6118" y="3637"/>
                    <a:pt x="6118" y="3637"/>
                    <a:pt x="6117" y="3638"/>
                  </a:cubicBezTo>
                  <a:cubicBezTo>
                    <a:pt x="6133" y="3635"/>
                    <a:pt x="6453" y="3541"/>
                    <a:pt x="6450" y="3541"/>
                  </a:cubicBezTo>
                  <a:lnTo>
                    <a:pt x="6450" y="3541"/>
                  </a:lnTo>
                  <a:cubicBezTo>
                    <a:pt x="6450" y="3541"/>
                    <a:pt x="6450" y="3541"/>
                    <a:pt x="6449" y="3541"/>
                  </a:cubicBezTo>
                  <a:cubicBezTo>
                    <a:pt x="6465" y="3537"/>
                    <a:pt x="6678" y="3475"/>
                    <a:pt x="6688" y="3472"/>
                  </a:cubicBezTo>
                  <a:lnTo>
                    <a:pt x="6688" y="3472"/>
                  </a:lnTo>
                  <a:cubicBezTo>
                    <a:pt x="6712" y="3466"/>
                    <a:pt x="6736" y="3463"/>
                    <a:pt x="6758" y="3463"/>
                  </a:cubicBezTo>
                  <a:close/>
                  <a:moveTo>
                    <a:pt x="10580" y="0"/>
                  </a:moveTo>
                  <a:cubicBezTo>
                    <a:pt x="10337" y="0"/>
                    <a:pt x="9703" y="432"/>
                    <a:pt x="9509" y="576"/>
                  </a:cubicBezTo>
                  <a:cubicBezTo>
                    <a:pt x="9500" y="560"/>
                    <a:pt x="9449" y="199"/>
                    <a:pt x="9096" y="199"/>
                  </a:cubicBezTo>
                  <a:cubicBezTo>
                    <a:pt x="9034" y="199"/>
                    <a:pt x="8973" y="215"/>
                    <a:pt x="8917" y="242"/>
                  </a:cubicBezTo>
                  <a:cubicBezTo>
                    <a:pt x="8435" y="485"/>
                    <a:pt x="7255" y="1255"/>
                    <a:pt x="6261" y="3323"/>
                  </a:cubicBezTo>
                  <a:lnTo>
                    <a:pt x="6007" y="3396"/>
                  </a:lnTo>
                  <a:cubicBezTo>
                    <a:pt x="5216" y="2910"/>
                    <a:pt x="3830" y="2200"/>
                    <a:pt x="2473" y="2200"/>
                  </a:cubicBezTo>
                  <a:cubicBezTo>
                    <a:pt x="2352" y="2200"/>
                    <a:pt x="2232" y="2208"/>
                    <a:pt x="2115" y="2218"/>
                  </a:cubicBezTo>
                  <a:cubicBezTo>
                    <a:pt x="1996" y="2230"/>
                    <a:pt x="1889" y="2295"/>
                    <a:pt x="1823" y="2392"/>
                  </a:cubicBezTo>
                  <a:cubicBezTo>
                    <a:pt x="1754" y="2493"/>
                    <a:pt x="1735" y="2617"/>
                    <a:pt x="1770" y="2734"/>
                  </a:cubicBezTo>
                  <a:lnTo>
                    <a:pt x="1794" y="2816"/>
                  </a:lnTo>
                  <a:cubicBezTo>
                    <a:pt x="1665" y="2806"/>
                    <a:pt x="1533" y="2800"/>
                    <a:pt x="1403" y="2800"/>
                  </a:cubicBezTo>
                  <a:cubicBezTo>
                    <a:pt x="1177" y="2800"/>
                    <a:pt x="952" y="2816"/>
                    <a:pt x="740" y="2844"/>
                  </a:cubicBezTo>
                  <a:cubicBezTo>
                    <a:pt x="623" y="2860"/>
                    <a:pt x="521" y="2924"/>
                    <a:pt x="457" y="3024"/>
                  </a:cubicBezTo>
                  <a:cubicBezTo>
                    <a:pt x="394" y="3123"/>
                    <a:pt x="374" y="3245"/>
                    <a:pt x="408" y="3358"/>
                  </a:cubicBezTo>
                  <a:lnTo>
                    <a:pt x="472" y="3581"/>
                  </a:lnTo>
                  <a:cubicBezTo>
                    <a:pt x="338" y="3598"/>
                    <a:pt x="213" y="3671"/>
                    <a:pt x="129" y="3782"/>
                  </a:cubicBezTo>
                  <a:cubicBezTo>
                    <a:pt x="32" y="3912"/>
                    <a:pt x="1" y="4077"/>
                    <a:pt x="48" y="4235"/>
                  </a:cubicBezTo>
                  <a:lnTo>
                    <a:pt x="2035" y="11072"/>
                  </a:lnTo>
                  <a:cubicBezTo>
                    <a:pt x="2097" y="11286"/>
                    <a:pt x="2297" y="11439"/>
                    <a:pt x="2520" y="11443"/>
                  </a:cubicBezTo>
                  <a:lnTo>
                    <a:pt x="7581" y="11526"/>
                  </a:lnTo>
                  <a:cubicBezTo>
                    <a:pt x="7662" y="11579"/>
                    <a:pt x="7757" y="11609"/>
                    <a:pt x="7858" y="11609"/>
                  </a:cubicBezTo>
                  <a:cubicBezTo>
                    <a:pt x="7906" y="11609"/>
                    <a:pt x="7955" y="11600"/>
                    <a:pt x="8001" y="11587"/>
                  </a:cubicBezTo>
                  <a:lnTo>
                    <a:pt x="8961" y="11308"/>
                  </a:lnTo>
                  <a:cubicBezTo>
                    <a:pt x="9092" y="11269"/>
                    <a:pt x="9203" y="11183"/>
                    <a:pt x="9270" y="11062"/>
                  </a:cubicBezTo>
                  <a:cubicBezTo>
                    <a:pt x="9273" y="11052"/>
                    <a:pt x="9281" y="11042"/>
                    <a:pt x="9283" y="11031"/>
                  </a:cubicBezTo>
                  <a:lnTo>
                    <a:pt x="13513" y="8247"/>
                  </a:lnTo>
                  <a:cubicBezTo>
                    <a:pt x="13703" y="8125"/>
                    <a:pt x="13792" y="7891"/>
                    <a:pt x="13729" y="7676"/>
                  </a:cubicBezTo>
                  <a:lnTo>
                    <a:pt x="11741" y="837"/>
                  </a:lnTo>
                  <a:cubicBezTo>
                    <a:pt x="11676" y="616"/>
                    <a:pt x="11473" y="468"/>
                    <a:pt x="11249" y="468"/>
                  </a:cubicBezTo>
                  <a:cubicBezTo>
                    <a:pt x="11178" y="468"/>
                    <a:pt x="11104" y="483"/>
                    <a:pt x="11033" y="516"/>
                  </a:cubicBezTo>
                  <a:cubicBezTo>
                    <a:pt x="10997" y="447"/>
                    <a:pt x="10982" y="0"/>
                    <a:pt x="105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85" name="Google Shape;2385;p37"/>
            <p:cNvSpPr/>
            <p:nvPr/>
          </p:nvSpPr>
          <p:spPr>
            <a:xfrm>
              <a:off x="1821820" y="1545934"/>
              <a:ext cx="91570" cy="90878"/>
            </a:xfrm>
            <a:custGeom>
              <a:avLst/>
              <a:gdLst/>
              <a:ahLst/>
              <a:cxnLst/>
              <a:rect l="l" t="t" r="r" b="b"/>
              <a:pathLst>
                <a:path w="2782" h="2761" extrusionOk="0">
                  <a:moveTo>
                    <a:pt x="1716" y="897"/>
                  </a:moveTo>
                  <a:cubicBezTo>
                    <a:pt x="1717" y="898"/>
                    <a:pt x="1717" y="899"/>
                    <a:pt x="1717" y="899"/>
                  </a:cubicBezTo>
                  <a:cubicBezTo>
                    <a:pt x="1717" y="899"/>
                    <a:pt x="1717" y="898"/>
                    <a:pt x="1716" y="897"/>
                  </a:cubicBezTo>
                  <a:lnTo>
                    <a:pt x="1716" y="897"/>
                  </a:lnTo>
                  <a:lnTo>
                    <a:pt x="1716" y="897"/>
                  </a:lnTo>
                  <a:close/>
                  <a:moveTo>
                    <a:pt x="2037" y="1541"/>
                  </a:moveTo>
                  <a:cubicBezTo>
                    <a:pt x="2036" y="1542"/>
                    <a:pt x="2036" y="1542"/>
                    <a:pt x="2036" y="1542"/>
                  </a:cubicBezTo>
                  <a:cubicBezTo>
                    <a:pt x="2036" y="1542"/>
                    <a:pt x="2036" y="1542"/>
                    <a:pt x="2037" y="1541"/>
                  </a:cubicBezTo>
                  <a:lnTo>
                    <a:pt x="2037" y="1541"/>
                  </a:lnTo>
                  <a:lnTo>
                    <a:pt x="2037" y="1541"/>
                  </a:lnTo>
                  <a:close/>
                  <a:moveTo>
                    <a:pt x="1278" y="263"/>
                  </a:moveTo>
                  <a:cubicBezTo>
                    <a:pt x="1288" y="278"/>
                    <a:pt x="1690" y="859"/>
                    <a:pt x="1716" y="897"/>
                  </a:cubicBezTo>
                  <a:lnTo>
                    <a:pt x="1716" y="897"/>
                  </a:lnTo>
                  <a:lnTo>
                    <a:pt x="1949" y="915"/>
                  </a:lnTo>
                  <a:lnTo>
                    <a:pt x="2517" y="915"/>
                  </a:lnTo>
                  <a:cubicBezTo>
                    <a:pt x="2507" y="930"/>
                    <a:pt x="2065" y="1505"/>
                    <a:pt x="2037" y="1541"/>
                  </a:cubicBezTo>
                  <a:lnTo>
                    <a:pt x="2037" y="1541"/>
                  </a:lnTo>
                  <a:lnTo>
                    <a:pt x="2282" y="2293"/>
                  </a:lnTo>
                  <a:lnTo>
                    <a:pt x="1535" y="2029"/>
                  </a:lnTo>
                  <a:lnTo>
                    <a:pt x="896" y="2493"/>
                  </a:lnTo>
                  <a:lnTo>
                    <a:pt x="896" y="2493"/>
                  </a:lnTo>
                  <a:lnTo>
                    <a:pt x="917" y="1705"/>
                  </a:lnTo>
                  <a:lnTo>
                    <a:pt x="277" y="1239"/>
                  </a:lnTo>
                  <a:lnTo>
                    <a:pt x="1035" y="1014"/>
                  </a:lnTo>
                  <a:lnTo>
                    <a:pt x="1087" y="853"/>
                  </a:lnTo>
                  <a:lnTo>
                    <a:pt x="1171" y="594"/>
                  </a:lnTo>
                  <a:lnTo>
                    <a:pt x="1278" y="263"/>
                  </a:lnTo>
                  <a:close/>
                  <a:moveTo>
                    <a:pt x="1279" y="0"/>
                  </a:moveTo>
                  <a:cubicBezTo>
                    <a:pt x="1172" y="0"/>
                    <a:pt x="1066" y="63"/>
                    <a:pt x="1028" y="183"/>
                  </a:cubicBezTo>
                  <a:lnTo>
                    <a:pt x="901" y="576"/>
                  </a:lnTo>
                  <a:lnTo>
                    <a:pt x="827" y="801"/>
                  </a:lnTo>
                  <a:lnTo>
                    <a:pt x="736" y="830"/>
                  </a:lnTo>
                  <a:lnTo>
                    <a:pt x="203" y="987"/>
                  </a:lnTo>
                  <a:cubicBezTo>
                    <a:pt x="106" y="1017"/>
                    <a:pt x="35" y="1098"/>
                    <a:pt x="19" y="1197"/>
                  </a:cubicBezTo>
                  <a:cubicBezTo>
                    <a:pt x="1" y="1296"/>
                    <a:pt x="42" y="1396"/>
                    <a:pt x="123" y="1456"/>
                  </a:cubicBezTo>
                  <a:lnTo>
                    <a:pt x="650" y="1839"/>
                  </a:lnTo>
                  <a:lnTo>
                    <a:pt x="634" y="2490"/>
                  </a:lnTo>
                  <a:cubicBezTo>
                    <a:pt x="631" y="2589"/>
                    <a:pt x="686" y="2682"/>
                    <a:pt x="774" y="2730"/>
                  </a:cubicBezTo>
                  <a:cubicBezTo>
                    <a:pt x="813" y="2750"/>
                    <a:pt x="854" y="2761"/>
                    <a:pt x="896" y="2761"/>
                  </a:cubicBezTo>
                  <a:cubicBezTo>
                    <a:pt x="951" y="2761"/>
                    <a:pt x="1006" y="2743"/>
                    <a:pt x="1051" y="2710"/>
                  </a:cubicBezTo>
                  <a:lnTo>
                    <a:pt x="1577" y="2327"/>
                  </a:lnTo>
                  <a:lnTo>
                    <a:pt x="2192" y="2543"/>
                  </a:lnTo>
                  <a:cubicBezTo>
                    <a:pt x="2221" y="2554"/>
                    <a:pt x="2251" y="2559"/>
                    <a:pt x="2281" y="2559"/>
                  </a:cubicBezTo>
                  <a:cubicBezTo>
                    <a:pt x="2349" y="2559"/>
                    <a:pt x="2414" y="2532"/>
                    <a:pt x="2465" y="2484"/>
                  </a:cubicBezTo>
                  <a:cubicBezTo>
                    <a:pt x="2656" y="2296"/>
                    <a:pt x="2453" y="2081"/>
                    <a:pt x="2331" y="1594"/>
                  </a:cubicBezTo>
                  <a:cubicBezTo>
                    <a:pt x="2666" y="1130"/>
                    <a:pt x="2782" y="1070"/>
                    <a:pt x="2782" y="917"/>
                  </a:cubicBezTo>
                  <a:cubicBezTo>
                    <a:pt x="2782" y="828"/>
                    <a:pt x="2740" y="750"/>
                    <a:pt x="2675" y="702"/>
                  </a:cubicBezTo>
                  <a:lnTo>
                    <a:pt x="1948" y="650"/>
                  </a:lnTo>
                  <a:lnTo>
                    <a:pt x="1867" y="650"/>
                  </a:lnTo>
                  <a:cubicBezTo>
                    <a:pt x="1781" y="526"/>
                    <a:pt x="1497" y="113"/>
                    <a:pt x="1496" y="113"/>
                  </a:cubicBezTo>
                  <a:lnTo>
                    <a:pt x="1496" y="113"/>
                  </a:lnTo>
                  <a:cubicBezTo>
                    <a:pt x="1496" y="113"/>
                    <a:pt x="1496" y="113"/>
                    <a:pt x="1497" y="114"/>
                  </a:cubicBezTo>
                  <a:cubicBezTo>
                    <a:pt x="1444" y="37"/>
                    <a:pt x="1361" y="0"/>
                    <a:pt x="12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86" name="Google Shape;2386;p37"/>
            <p:cNvSpPr/>
            <p:nvPr/>
          </p:nvSpPr>
          <p:spPr>
            <a:xfrm>
              <a:off x="1818857" y="1686809"/>
              <a:ext cx="74980" cy="76231"/>
            </a:xfrm>
            <a:custGeom>
              <a:avLst/>
              <a:gdLst/>
              <a:ahLst/>
              <a:cxnLst/>
              <a:rect l="l" t="t" r="r" b="b"/>
              <a:pathLst>
                <a:path w="2278" h="2316" extrusionOk="0">
                  <a:moveTo>
                    <a:pt x="874" y="265"/>
                  </a:moveTo>
                  <a:lnTo>
                    <a:pt x="1332" y="691"/>
                  </a:lnTo>
                  <a:lnTo>
                    <a:pt x="1943" y="554"/>
                  </a:lnTo>
                  <a:lnTo>
                    <a:pt x="1943" y="554"/>
                  </a:lnTo>
                  <a:lnTo>
                    <a:pt x="1680" y="1122"/>
                  </a:lnTo>
                  <a:lnTo>
                    <a:pt x="1999" y="1660"/>
                  </a:lnTo>
                  <a:lnTo>
                    <a:pt x="1378" y="1586"/>
                  </a:lnTo>
                  <a:lnTo>
                    <a:pt x="964" y="2056"/>
                  </a:lnTo>
                  <a:lnTo>
                    <a:pt x="843" y="1441"/>
                  </a:lnTo>
                  <a:lnTo>
                    <a:pt x="268" y="1192"/>
                  </a:lnTo>
                  <a:lnTo>
                    <a:pt x="815" y="888"/>
                  </a:lnTo>
                  <a:lnTo>
                    <a:pt x="874" y="265"/>
                  </a:lnTo>
                  <a:close/>
                  <a:moveTo>
                    <a:pt x="874" y="0"/>
                  </a:moveTo>
                  <a:cubicBezTo>
                    <a:pt x="842" y="0"/>
                    <a:pt x="810" y="6"/>
                    <a:pt x="779" y="18"/>
                  </a:cubicBezTo>
                  <a:cubicBezTo>
                    <a:pt x="685" y="53"/>
                    <a:pt x="619" y="141"/>
                    <a:pt x="611" y="240"/>
                  </a:cubicBezTo>
                  <a:lnTo>
                    <a:pt x="565" y="724"/>
                  </a:lnTo>
                  <a:lnTo>
                    <a:pt x="140" y="961"/>
                  </a:lnTo>
                  <a:cubicBezTo>
                    <a:pt x="52" y="1010"/>
                    <a:pt x="0" y="1105"/>
                    <a:pt x="3" y="1205"/>
                  </a:cubicBezTo>
                  <a:cubicBezTo>
                    <a:pt x="10" y="1306"/>
                    <a:pt x="70" y="1393"/>
                    <a:pt x="163" y="1433"/>
                  </a:cubicBezTo>
                  <a:lnTo>
                    <a:pt x="610" y="1626"/>
                  </a:lnTo>
                  <a:lnTo>
                    <a:pt x="705" y="2103"/>
                  </a:lnTo>
                  <a:cubicBezTo>
                    <a:pt x="725" y="2202"/>
                    <a:pt x="798" y="2281"/>
                    <a:pt x="895" y="2307"/>
                  </a:cubicBezTo>
                  <a:cubicBezTo>
                    <a:pt x="917" y="2313"/>
                    <a:pt x="942" y="2315"/>
                    <a:pt x="964" y="2315"/>
                  </a:cubicBezTo>
                  <a:cubicBezTo>
                    <a:pt x="1039" y="2315"/>
                    <a:pt x="1112" y="2285"/>
                    <a:pt x="1162" y="2227"/>
                  </a:cubicBezTo>
                  <a:lnTo>
                    <a:pt x="1484" y="1861"/>
                  </a:lnTo>
                  <a:lnTo>
                    <a:pt x="1966" y="1920"/>
                  </a:lnTo>
                  <a:cubicBezTo>
                    <a:pt x="1977" y="1921"/>
                    <a:pt x="1988" y="1921"/>
                    <a:pt x="1998" y="1921"/>
                  </a:cubicBezTo>
                  <a:cubicBezTo>
                    <a:pt x="2088" y="1921"/>
                    <a:pt x="2171" y="1877"/>
                    <a:pt x="2220" y="1802"/>
                  </a:cubicBezTo>
                  <a:cubicBezTo>
                    <a:pt x="2274" y="1717"/>
                    <a:pt x="2277" y="1609"/>
                    <a:pt x="2226" y="1522"/>
                  </a:cubicBezTo>
                  <a:lnTo>
                    <a:pt x="1979" y="1104"/>
                  </a:lnTo>
                  <a:lnTo>
                    <a:pt x="2178" y="673"/>
                  </a:lnTo>
                  <a:cubicBezTo>
                    <a:pt x="2197" y="635"/>
                    <a:pt x="2209" y="594"/>
                    <a:pt x="2209" y="550"/>
                  </a:cubicBezTo>
                  <a:cubicBezTo>
                    <a:pt x="2209" y="405"/>
                    <a:pt x="2092" y="286"/>
                    <a:pt x="1948" y="285"/>
                  </a:cubicBezTo>
                  <a:lnTo>
                    <a:pt x="1931" y="285"/>
                  </a:lnTo>
                  <a:cubicBezTo>
                    <a:pt x="1914" y="286"/>
                    <a:pt x="1898" y="290"/>
                    <a:pt x="1882" y="292"/>
                  </a:cubicBezTo>
                  <a:lnTo>
                    <a:pt x="1412" y="397"/>
                  </a:lnTo>
                  <a:lnTo>
                    <a:pt x="1056" y="66"/>
                  </a:lnTo>
                  <a:cubicBezTo>
                    <a:pt x="1002" y="26"/>
                    <a:pt x="939" y="0"/>
                    <a:pt x="8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87" name="Google Shape;2387;p37"/>
            <p:cNvSpPr/>
            <p:nvPr/>
          </p:nvSpPr>
          <p:spPr>
            <a:xfrm>
              <a:off x="2001338" y="1491262"/>
              <a:ext cx="66521" cy="79457"/>
            </a:xfrm>
            <a:custGeom>
              <a:avLst/>
              <a:gdLst/>
              <a:ahLst/>
              <a:cxnLst/>
              <a:rect l="l" t="t" r="r" b="b"/>
              <a:pathLst>
                <a:path w="2021" h="2414" extrusionOk="0">
                  <a:moveTo>
                    <a:pt x="1220" y="813"/>
                  </a:moveTo>
                  <a:cubicBezTo>
                    <a:pt x="1193" y="813"/>
                    <a:pt x="1161" y="1019"/>
                    <a:pt x="1102" y="1365"/>
                  </a:cubicBezTo>
                  <a:cubicBezTo>
                    <a:pt x="1161" y="1371"/>
                    <a:pt x="1230" y="1370"/>
                    <a:pt x="1297" y="1372"/>
                  </a:cubicBezTo>
                  <a:cubicBezTo>
                    <a:pt x="1265" y="983"/>
                    <a:pt x="1245" y="813"/>
                    <a:pt x="1220" y="813"/>
                  </a:cubicBezTo>
                  <a:close/>
                  <a:moveTo>
                    <a:pt x="1209" y="264"/>
                  </a:moveTo>
                  <a:cubicBezTo>
                    <a:pt x="1296" y="264"/>
                    <a:pt x="1388" y="265"/>
                    <a:pt x="1388" y="265"/>
                  </a:cubicBezTo>
                  <a:cubicBezTo>
                    <a:pt x="1658" y="1650"/>
                    <a:pt x="1739" y="2145"/>
                    <a:pt x="1739" y="2145"/>
                  </a:cubicBezTo>
                  <a:cubicBezTo>
                    <a:pt x="1728" y="2145"/>
                    <a:pt x="1600" y="2150"/>
                    <a:pt x="1498" y="2150"/>
                  </a:cubicBezTo>
                  <a:cubicBezTo>
                    <a:pt x="1447" y="2150"/>
                    <a:pt x="1402" y="2149"/>
                    <a:pt x="1381" y="2145"/>
                  </a:cubicBezTo>
                  <a:cubicBezTo>
                    <a:pt x="1353" y="2060"/>
                    <a:pt x="1289" y="1770"/>
                    <a:pt x="1272" y="1688"/>
                  </a:cubicBezTo>
                  <a:cubicBezTo>
                    <a:pt x="1272" y="1688"/>
                    <a:pt x="1161" y="1680"/>
                    <a:pt x="1081" y="1678"/>
                  </a:cubicBezTo>
                  <a:lnTo>
                    <a:pt x="969" y="2119"/>
                  </a:lnTo>
                  <a:cubicBezTo>
                    <a:pt x="707" y="2106"/>
                    <a:pt x="577" y="2099"/>
                    <a:pt x="594" y="2099"/>
                  </a:cubicBezTo>
                  <a:lnTo>
                    <a:pt x="1062" y="268"/>
                  </a:lnTo>
                  <a:cubicBezTo>
                    <a:pt x="1083" y="265"/>
                    <a:pt x="1145" y="264"/>
                    <a:pt x="1209" y="264"/>
                  </a:cubicBezTo>
                  <a:close/>
                  <a:moveTo>
                    <a:pt x="1296" y="1"/>
                  </a:moveTo>
                  <a:cubicBezTo>
                    <a:pt x="1265" y="1"/>
                    <a:pt x="1236" y="1"/>
                    <a:pt x="1209" y="1"/>
                  </a:cubicBezTo>
                  <a:cubicBezTo>
                    <a:pt x="1191" y="1"/>
                    <a:pt x="1173" y="1"/>
                    <a:pt x="1155" y="1"/>
                  </a:cubicBezTo>
                  <a:cubicBezTo>
                    <a:pt x="1012" y="1"/>
                    <a:pt x="855" y="12"/>
                    <a:pt x="805" y="204"/>
                  </a:cubicBezTo>
                  <a:cubicBezTo>
                    <a:pt x="328" y="2260"/>
                    <a:pt x="0" y="2382"/>
                    <a:pt x="961" y="2382"/>
                  </a:cubicBezTo>
                  <a:cubicBezTo>
                    <a:pt x="1044" y="2382"/>
                    <a:pt x="1113" y="2351"/>
                    <a:pt x="1164" y="2296"/>
                  </a:cubicBezTo>
                  <a:cubicBezTo>
                    <a:pt x="1244" y="2410"/>
                    <a:pt x="1352" y="2413"/>
                    <a:pt x="1481" y="2413"/>
                  </a:cubicBezTo>
                  <a:cubicBezTo>
                    <a:pt x="1488" y="2413"/>
                    <a:pt x="1495" y="2413"/>
                    <a:pt x="1502" y="2413"/>
                  </a:cubicBezTo>
                  <a:cubicBezTo>
                    <a:pt x="1592" y="2413"/>
                    <a:pt x="1701" y="2411"/>
                    <a:pt x="1735" y="2409"/>
                  </a:cubicBezTo>
                  <a:lnTo>
                    <a:pt x="1737" y="2409"/>
                  </a:lnTo>
                  <a:cubicBezTo>
                    <a:pt x="1815" y="2409"/>
                    <a:pt x="1891" y="2374"/>
                    <a:pt x="1941" y="2313"/>
                  </a:cubicBezTo>
                  <a:cubicBezTo>
                    <a:pt x="2021" y="2216"/>
                    <a:pt x="2021" y="2216"/>
                    <a:pt x="1922" y="1678"/>
                  </a:cubicBezTo>
                  <a:cubicBezTo>
                    <a:pt x="1873" y="1408"/>
                    <a:pt x="1785" y="934"/>
                    <a:pt x="1644" y="216"/>
                  </a:cubicBezTo>
                  <a:cubicBezTo>
                    <a:pt x="1608" y="18"/>
                    <a:pt x="1440" y="1"/>
                    <a:pt x="12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88" name="Google Shape;2388;p37"/>
            <p:cNvSpPr/>
            <p:nvPr/>
          </p:nvSpPr>
          <p:spPr>
            <a:xfrm>
              <a:off x="2014899" y="1587011"/>
              <a:ext cx="79819" cy="81366"/>
            </a:xfrm>
            <a:custGeom>
              <a:avLst/>
              <a:gdLst/>
              <a:ahLst/>
              <a:cxnLst/>
              <a:rect l="l" t="t" r="r" b="b"/>
              <a:pathLst>
                <a:path w="2425" h="2472" extrusionOk="0">
                  <a:moveTo>
                    <a:pt x="1019" y="659"/>
                  </a:moveTo>
                  <a:cubicBezTo>
                    <a:pt x="951" y="659"/>
                    <a:pt x="874" y="686"/>
                    <a:pt x="796" y="753"/>
                  </a:cubicBezTo>
                  <a:cubicBezTo>
                    <a:pt x="748" y="795"/>
                    <a:pt x="834" y="910"/>
                    <a:pt x="858" y="946"/>
                  </a:cubicBezTo>
                  <a:cubicBezTo>
                    <a:pt x="882" y="982"/>
                    <a:pt x="934" y="1091"/>
                    <a:pt x="986" y="1091"/>
                  </a:cubicBezTo>
                  <a:cubicBezTo>
                    <a:pt x="993" y="1091"/>
                    <a:pt x="999" y="1090"/>
                    <a:pt x="1004" y="1085"/>
                  </a:cubicBezTo>
                  <a:cubicBezTo>
                    <a:pt x="1086" y="1041"/>
                    <a:pt x="1173" y="993"/>
                    <a:pt x="1204" y="898"/>
                  </a:cubicBezTo>
                  <a:cubicBezTo>
                    <a:pt x="1247" y="766"/>
                    <a:pt x="1153" y="659"/>
                    <a:pt x="1019" y="659"/>
                  </a:cubicBezTo>
                  <a:close/>
                  <a:moveTo>
                    <a:pt x="1433" y="1401"/>
                  </a:moveTo>
                  <a:cubicBezTo>
                    <a:pt x="1365" y="1401"/>
                    <a:pt x="1286" y="1429"/>
                    <a:pt x="1210" y="1495"/>
                  </a:cubicBezTo>
                  <a:cubicBezTo>
                    <a:pt x="1162" y="1536"/>
                    <a:pt x="1248" y="1652"/>
                    <a:pt x="1270" y="1689"/>
                  </a:cubicBezTo>
                  <a:cubicBezTo>
                    <a:pt x="1295" y="1724"/>
                    <a:pt x="1347" y="1833"/>
                    <a:pt x="1400" y="1833"/>
                  </a:cubicBezTo>
                  <a:cubicBezTo>
                    <a:pt x="1407" y="1833"/>
                    <a:pt x="1413" y="1832"/>
                    <a:pt x="1418" y="1828"/>
                  </a:cubicBezTo>
                  <a:cubicBezTo>
                    <a:pt x="1499" y="1782"/>
                    <a:pt x="1586" y="1734"/>
                    <a:pt x="1618" y="1641"/>
                  </a:cubicBezTo>
                  <a:cubicBezTo>
                    <a:pt x="1661" y="1509"/>
                    <a:pt x="1567" y="1401"/>
                    <a:pt x="1433" y="1401"/>
                  </a:cubicBezTo>
                  <a:close/>
                  <a:moveTo>
                    <a:pt x="996" y="264"/>
                  </a:moveTo>
                  <a:cubicBezTo>
                    <a:pt x="1046" y="264"/>
                    <a:pt x="1098" y="270"/>
                    <a:pt x="1148" y="286"/>
                  </a:cubicBezTo>
                  <a:cubicBezTo>
                    <a:pt x="1424" y="372"/>
                    <a:pt x="1539" y="679"/>
                    <a:pt x="1529" y="967"/>
                  </a:cubicBezTo>
                  <a:cubicBezTo>
                    <a:pt x="1529" y="1048"/>
                    <a:pt x="1855" y="1026"/>
                    <a:pt x="1963" y="1351"/>
                  </a:cubicBezTo>
                  <a:cubicBezTo>
                    <a:pt x="2079" y="1679"/>
                    <a:pt x="1878" y="1873"/>
                    <a:pt x="1577" y="2041"/>
                  </a:cubicBezTo>
                  <a:cubicBezTo>
                    <a:pt x="1370" y="2155"/>
                    <a:pt x="1274" y="2207"/>
                    <a:pt x="1215" y="2207"/>
                  </a:cubicBezTo>
                  <a:cubicBezTo>
                    <a:pt x="1151" y="2207"/>
                    <a:pt x="1132" y="2144"/>
                    <a:pt x="1068" y="2034"/>
                  </a:cubicBezTo>
                  <a:cubicBezTo>
                    <a:pt x="971" y="1867"/>
                    <a:pt x="285" y="654"/>
                    <a:pt x="292" y="622"/>
                  </a:cubicBezTo>
                  <a:cubicBezTo>
                    <a:pt x="297" y="596"/>
                    <a:pt x="643" y="264"/>
                    <a:pt x="996" y="264"/>
                  </a:cubicBezTo>
                  <a:close/>
                  <a:moveTo>
                    <a:pt x="996" y="0"/>
                  </a:moveTo>
                  <a:cubicBezTo>
                    <a:pt x="576" y="0"/>
                    <a:pt x="74" y="367"/>
                    <a:pt x="32" y="572"/>
                  </a:cubicBezTo>
                  <a:cubicBezTo>
                    <a:pt x="13" y="669"/>
                    <a:pt x="0" y="728"/>
                    <a:pt x="840" y="2168"/>
                  </a:cubicBezTo>
                  <a:cubicBezTo>
                    <a:pt x="852" y="2189"/>
                    <a:pt x="861" y="2206"/>
                    <a:pt x="869" y="2222"/>
                  </a:cubicBezTo>
                  <a:cubicBezTo>
                    <a:pt x="917" y="2309"/>
                    <a:pt x="1007" y="2472"/>
                    <a:pt x="1214" y="2472"/>
                  </a:cubicBezTo>
                  <a:cubicBezTo>
                    <a:pt x="1344" y="2472"/>
                    <a:pt x="1465" y="2405"/>
                    <a:pt x="1703" y="2272"/>
                  </a:cubicBezTo>
                  <a:cubicBezTo>
                    <a:pt x="1881" y="2173"/>
                    <a:pt x="2425" y="1870"/>
                    <a:pt x="2211" y="1264"/>
                  </a:cubicBezTo>
                  <a:cubicBezTo>
                    <a:pt x="2119" y="990"/>
                    <a:pt x="1920" y="875"/>
                    <a:pt x="1786" y="816"/>
                  </a:cubicBezTo>
                  <a:cubicBezTo>
                    <a:pt x="1752" y="433"/>
                    <a:pt x="1542" y="133"/>
                    <a:pt x="1227" y="35"/>
                  </a:cubicBezTo>
                  <a:cubicBezTo>
                    <a:pt x="1153" y="13"/>
                    <a:pt x="1076" y="0"/>
                    <a:pt x="9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89" name="Google Shape;2389;p37"/>
            <p:cNvSpPr/>
            <p:nvPr/>
          </p:nvSpPr>
          <p:spPr>
            <a:xfrm>
              <a:off x="2097416" y="1602876"/>
              <a:ext cx="62473" cy="82913"/>
            </a:xfrm>
            <a:custGeom>
              <a:avLst/>
              <a:gdLst/>
              <a:ahLst/>
              <a:cxnLst/>
              <a:rect l="l" t="t" r="r" b="b"/>
              <a:pathLst>
                <a:path w="1898" h="2519" extrusionOk="0">
                  <a:moveTo>
                    <a:pt x="804" y="265"/>
                  </a:moveTo>
                  <a:cubicBezTo>
                    <a:pt x="1105" y="265"/>
                    <a:pt x="1434" y="505"/>
                    <a:pt x="1468" y="990"/>
                  </a:cubicBezTo>
                  <a:lnTo>
                    <a:pt x="1087" y="1054"/>
                  </a:lnTo>
                  <a:cubicBezTo>
                    <a:pt x="1043" y="933"/>
                    <a:pt x="1038" y="739"/>
                    <a:pt x="889" y="739"/>
                  </a:cubicBezTo>
                  <a:cubicBezTo>
                    <a:pt x="873" y="739"/>
                    <a:pt x="856" y="742"/>
                    <a:pt x="837" y="746"/>
                  </a:cubicBezTo>
                  <a:cubicBezTo>
                    <a:pt x="651" y="789"/>
                    <a:pt x="706" y="910"/>
                    <a:pt x="729" y="1042"/>
                  </a:cubicBezTo>
                  <a:cubicBezTo>
                    <a:pt x="746" y="1146"/>
                    <a:pt x="803" y="1454"/>
                    <a:pt x="842" y="1592"/>
                  </a:cubicBezTo>
                  <a:cubicBezTo>
                    <a:pt x="889" y="1745"/>
                    <a:pt x="970" y="1800"/>
                    <a:pt x="1044" y="1800"/>
                  </a:cubicBezTo>
                  <a:cubicBezTo>
                    <a:pt x="1119" y="1800"/>
                    <a:pt x="1187" y="1743"/>
                    <a:pt x="1204" y="1674"/>
                  </a:cubicBezTo>
                  <a:cubicBezTo>
                    <a:pt x="1226" y="1586"/>
                    <a:pt x="1187" y="1411"/>
                    <a:pt x="1187" y="1411"/>
                  </a:cubicBezTo>
                  <a:lnTo>
                    <a:pt x="1538" y="1358"/>
                  </a:lnTo>
                  <a:lnTo>
                    <a:pt x="1538" y="1358"/>
                  </a:lnTo>
                  <a:cubicBezTo>
                    <a:pt x="1554" y="1358"/>
                    <a:pt x="1631" y="1714"/>
                    <a:pt x="1530" y="1942"/>
                  </a:cubicBezTo>
                  <a:cubicBezTo>
                    <a:pt x="1445" y="2131"/>
                    <a:pt x="1185" y="2257"/>
                    <a:pt x="949" y="2257"/>
                  </a:cubicBezTo>
                  <a:cubicBezTo>
                    <a:pt x="758" y="2257"/>
                    <a:pt x="583" y="2176"/>
                    <a:pt x="524" y="1984"/>
                  </a:cubicBezTo>
                  <a:cubicBezTo>
                    <a:pt x="489" y="1841"/>
                    <a:pt x="269" y="883"/>
                    <a:pt x="298" y="729"/>
                  </a:cubicBezTo>
                  <a:cubicBezTo>
                    <a:pt x="340" y="419"/>
                    <a:pt x="564" y="265"/>
                    <a:pt x="804" y="265"/>
                  </a:cubicBezTo>
                  <a:close/>
                  <a:moveTo>
                    <a:pt x="804" y="0"/>
                  </a:moveTo>
                  <a:cubicBezTo>
                    <a:pt x="400" y="0"/>
                    <a:pt x="91" y="278"/>
                    <a:pt x="35" y="692"/>
                  </a:cubicBezTo>
                  <a:cubicBezTo>
                    <a:pt x="1" y="962"/>
                    <a:pt x="265" y="2036"/>
                    <a:pt x="268" y="2046"/>
                  </a:cubicBezTo>
                  <a:cubicBezTo>
                    <a:pt x="269" y="2050"/>
                    <a:pt x="270" y="2055"/>
                    <a:pt x="270" y="2059"/>
                  </a:cubicBezTo>
                  <a:cubicBezTo>
                    <a:pt x="355" y="2342"/>
                    <a:pt x="615" y="2518"/>
                    <a:pt x="948" y="2518"/>
                  </a:cubicBezTo>
                  <a:cubicBezTo>
                    <a:pt x="1307" y="2518"/>
                    <a:pt x="1647" y="2325"/>
                    <a:pt x="1770" y="2046"/>
                  </a:cubicBezTo>
                  <a:cubicBezTo>
                    <a:pt x="1898" y="1761"/>
                    <a:pt x="1841" y="1335"/>
                    <a:pt x="1762" y="1213"/>
                  </a:cubicBezTo>
                  <a:cubicBezTo>
                    <a:pt x="1741" y="1182"/>
                    <a:pt x="1716" y="1157"/>
                    <a:pt x="1686" y="1135"/>
                  </a:cubicBezTo>
                  <a:cubicBezTo>
                    <a:pt x="1718" y="1087"/>
                    <a:pt x="1735" y="1031"/>
                    <a:pt x="1731" y="969"/>
                  </a:cubicBezTo>
                  <a:cubicBezTo>
                    <a:pt x="1688" y="334"/>
                    <a:pt x="1232" y="0"/>
                    <a:pt x="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90" name="Google Shape;2390;p37"/>
            <p:cNvSpPr/>
            <p:nvPr/>
          </p:nvSpPr>
          <p:spPr>
            <a:xfrm>
              <a:off x="1878236" y="1645534"/>
              <a:ext cx="47595" cy="42724"/>
            </a:xfrm>
            <a:custGeom>
              <a:avLst/>
              <a:gdLst/>
              <a:ahLst/>
              <a:cxnLst/>
              <a:rect l="l" t="t" r="r" b="b"/>
              <a:pathLst>
                <a:path w="1446" h="1298" extrusionOk="0">
                  <a:moveTo>
                    <a:pt x="723" y="265"/>
                  </a:moveTo>
                  <a:cubicBezTo>
                    <a:pt x="889" y="265"/>
                    <a:pt x="1043" y="374"/>
                    <a:pt x="1092" y="544"/>
                  </a:cubicBezTo>
                  <a:cubicBezTo>
                    <a:pt x="1153" y="747"/>
                    <a:pt x="1034" y="961"/>
                    <a:pt x="831" y="1020"/>
                  </a:cubicBezTo>
                  <a:cubicBezTo>
                    <a:pt x="794" y="1031"/>
                    <a:pt x="759" y="1036"/>
                    <a:pt x="723" y="1036"/>
                  </a:cubicBezTo>
                  <a:cubicBezTo>
                    <a:pt x="557" y="1036"/>
                    <a:pt x="403" y="928"/>
                    <a:pt x="353" y="759"/>
                  </a:cubicBezTo>
                  <a:cubicBezTo>
                    <a:pt x="293" y="555"/>
                    <a:pt x="411" y="341"/>
                    <a:pt x="616" y="281"/>
                  </a:cubicBezTo>
                  <a:cubicBezTo>
                    <a:pt x="651" y="269"/>
                    <a:pt x="688" y="265"/>
                    <a:pt x="723" y="265"/>
                  </a:cubicBezTo>
                  <a:close/>
                  <a:moveTo>
                    <a:pt x="723" y="1"/>
                  </a:moveTo>
                  <a:cubicBezTo>
                    <a:pt x="661" y="1"/>
                    <a:pt x="601" y="10"/>
                    <a:pt x="542" y="25"/>
                  </a:cubicBezTo>
                  <a:cubicBezTo>
                    <a:pt x="199" y="125"/>
                    <a:pt x="1" y="486"/>
                    <a:pt x="101" y="830"/>
                  </a:cubicBezTo>
                  <a:cubicBezTo>
                    <a:pt x="180" y="1105"/>
                    <a:pt x="437" y="1298"/>
                    <a:pt x="723" y="1298"/>
                  </a:cubicBezTo>
                  <a:cubicBezTo>
                    <a:pt x="784" y="1298"/>
                    <a:pt x="845" y="1289"/>
                    <a:pt x="904" y="1273"/>
                  </a:cubicBezTo>
                  <a:cubicBezTo>
                    <a:pt x="1247" y="1173"/>
                    <a:pt x="1445" y="813"/>
                    <a:pt x="1345" y="469"/>
                  </a:cubicBezTo>
                  <a:cubicBezTo>
                    <a:pt x="1266" y="194"/>
                    <a:pt x="1010" y="1"/>
                    <a:pt x="7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91" name="Google Shape;2391;p37"/>
            <p:cNvSpPr/>
            <p:nvPr/>
          </p:nvSpPr>
          <p:spPr>
            <a:xfrm>
              <a:off x="2047879" y="1678054"/>
              <a:ext cx="44139" cy="42724"/>
            </a:xfrm>
            <a:custGeom>
              <a:avLst/>
              <a:gdLst/>
              <a:ahLst/>
              <a:cxnLst/>
              <a:rect l="l" t="t" r="r" b="b"/>
              <a:pathLst>
                <a:path w="1341" h="1298" extrusionOk="0">
                  <a:moveTo>
                    <a:pt x="671" y="265"/>
                  </a:moveTo>
                  <a:cubicBezTo>
                    <a:pt x="837" y="265"/>
                    <a:pt x="991" y="375"/>
                    <a:pt x="1040" y="543"/>
                  </a:cubicBezTo>
                  <a:cubicBezTo>
                    <a:pt x="1100" y="747"/>
                    <a:pt x="981" y="961"/>
                    <a:pt x="778" y="1021"/>
                  </a:cubicBezTo>
                  <a:cubicBezTo>
                    <a:pt x="742" y="1031"/>
                    <a:pt x="707" y="1037"/>
                    <a:pt x="671" y="1037"/>
                  </a:cubicBezTo>
                  <a:cubicBezTo>
                    <a:pt x="505" y="1037"/>
                    <a:pt x="350" y="928"/>
                    <a:pt x="300" y="759"/>
                  </a:cubicBezTo>
                  <a:cubicBezTo>
                    <a:pt x="241" y="556"/>
                    <a:pt x="359" y="341"/>
                    <a:pt x="563" y="281"/>
                  </a:cubicBezTo>
                  <a:cubicBezTo>
                    <a:pt x="598" y="271"/>
                    <a:pt x="634" y="265"/>
                    <a:pt x="671" y="265"/>
                  </a:cubicBezTo>
                  <a:close/>
                  <a:moveTo>
                    <a:pt x="671" y="0"/>
                  </a:moveTo>
                  <a:cubicBezTo>
                    <a:pt x="609" y="0"/>
                    <a:pt x="548" y="10"/>
                    <a:pt x="490" y="26"/>
                  </a:cubicBezTo>
                  <a:cubicBezTo>
                    <a:pt x="324" y="74"/>
                    <a:pt x="185" y="184"/>
                    <a:pt x="102" y="335"/>
                  </a:cubicBezTo>
                  <a:cubicBezTo>
                    <a:pt x="18" y="488"/>
                    <a:pt x="0" y="663"/>
                    <a:pt x="48" y="829"/>
                  </a:cubicBezTo>
                  <a:cubicBezTo>
                    <a:pt x="128" y="1105"/>
                    <a:pt x="384" y="1297"/>
                    <a:pt x="671" y="1297"/>
                  </a:cubicBezTo>
                  <a:cubicBezTo>
                    <a:pt x="731" y="1297"/>
                    <a:pt x="793" y="1288"/>
                    <a:pt x="851" y="1272"/>
                  </a:cubicBezTo>
                  <a:cubicBezTo>
                    <a:pt x="1017" y="1224"/>
                    <a:pt x="1156" y="1114"/>
                    <a:pt x="1239" y="962"/>
                  </a:cubicBezTo>
                  <a:cubicBezTo>
                    <a:pt x="1322" y="811"/>
                    <a:pt x="1341" y="635"/>
                    <a:pt x="1293" y="468"/>
                  </a:cubicBezTo>
                  <a:cubicBezTo>
                    <a:pt x="1213" y="194"/>
                    <a:pt x="957" y="0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  <p:sp>
          <p:nvSpPr>
            <p:cNvPr id="2392" name="Google Shape;2392;p37"/>
            <p:cNvSpPr/>
            <p:nvPr/>
          </p:nvSpPr>
          <p:spPr>
            <a:xfrm>
              <a:off x="1909077" y="1721798"/>
              <a:ext cx="45884" cy="42724"/>
            </a:xfrm>
            <a:custGeom>
              <a:avLst/>
              <a:gdLst/>
              <a:ahLst/>
              <a:cxnLst/>
              <a:rect l="l" t="t" r="r" b="b"/>
              <a:pathLst>
                <a:path w="1394" h="1298" extrusionOk="0">
                  <a:moveTo>
                    <a:pt x="671" y="264"/>
                  </a:moveTo>
                  <a:cubicBezTo>
                    <a:pt x="838" y="264"/>
                    <a:pt x="993" y="373"/>
                    <a:pt x="1041" y="542"/>
                  </a:cubicBezTo>
                  <a:cubicBezTo>
                    <a:pt x="1101" y="745"/>
                    <a:pt x="983" y="959"/>
                    <a:pt x="780" y="1018"/>
                  </a:cubicBezTo>
                  <a:cubicBezTo>
                    <a:pt x="744" y="1029"/>
                    <a:pt x="707" y="1034"/>
                    <a:pt x="671" y="1034"/>
                  </a:cubicBezTo>
                  <a:cubicBezTo>
                    <a:pt x="505" y="1034"/>
                    <a:pt x="351" y="926"/>
                    <a:pt x="302" y="757"/>
                  </a:cubicBezTo>
                  <a:cubicBezTo>
                    <a:pt x="242" y="553"/>
                    <a:pt x="361" y="340"/>
                    <a:pt x="564" y="280"/>
                  </a:cubicBezTo>
                  <a:cubicBezTo>
                    <a:pt x="601" y="269"/>
                    <a:pt x="637" y="264"/>
                    <a:pt x="671" y="264"/>
                  </a:cubicBezTo>
                  <a:close/>
                  <a:moveTo>
                    <a:pt x="671" y="0"/>
                  </a:moveTo>
                  <a:cubicBezTo>
                    <a:pt x="611" y="0"/>
                    <a:pt x="549" y="10"/>
                    <a:pt x="490" y="26"/>
                  </a:cubicBezTo>
                  <a:cubicBezTo>
                    <a:pt x="324" y="74"/>
                    <a:pt x="186" y="184"/>
                    <a:pt x="104" y="335"/>
                  </a:cubicBezTo>
                  <a:cubicBezTo>
                    <a:pt x="20" y="487"/>
                    <a:pt x="1" y="663"/>
                    <a:pt x="49" y="829"/>
                  </a:cubicBezTo>
                  <a:cubicBezTo>
                    <a:pt x="129" y="1105"/>
                    <a:pt x="386" y="1297"/>
                    <a:pt x="671" y="1297"/>
                  </a:cubicBezTo>
                  <a:cubicBezTo>
                    <a:pt x="733" y="1297"/>
                    <a:pt x="794" y="1288"/>
                    <a:pt x="852" y="1272"/>
                  </a:cubicBezTo>
                  <a:cubicBezTo>
                    <a:pt x="1196" y="1172"/>
                    <a:pt x="1394" y="812"/>
                    <a:pt x="1294" y="467"/>
                  </a:cubicBezTo>
                  <a:cubicBezTo>
                    <a:pt x="1216" y="192"/>
                    <a:pt x="959" y="0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cap="al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4" grpId="0" animBg="1"/>
      <p:bldP spid="2065" grpId="0" animBg="1"/>
      <p:bldP spid="2066" grpId="0" animBg="1"/>
      <p:bldP spid="2067" grpId="0" animBg="1"/>
      <p:bldP spid="2068" grpId="0" animBg="1"/>
      <p:bldP spid="2069" grpId="0" animBg="1"/>
      <p:bldP spid="2070" grpId="0" animBg="1"/>
      <p:bldP spid="2071" grpId="0" animBg="1"/>
      <p:bldP spid="2072" grpId="0"/>
      <p:bldP spid="2073" grpId="0"/>
      <p:bldP spid="2076" grpId="0"/>
      <p:bldP spid="2077" grpId="0"/>
      <p:bldP spid="2079" grpId="0"/>
      <p:bldP spid="2080" grpId="0"/>
      <p:bldP spid="2082" grpId="0"/>
      <p:bldP spid="20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9" name="Google Shape;2399;p38"/>
          <p:cNvGrpSpPr/>
          <p:nvPr/>
        </p:nvGrpSpPr>
        <p:grpSpPr>
          <a:xfrm>
            <a:off x="8091443" y="1956175"/>
            <a:ext cx="514066" cy="553927"/>
            <a:chOff x="2904293" y="162850"/>
            <a:chExt cx="514066" cy="553927"/>
          </a:xfrm>
        </p:grpSpPr>
        <p:sp>
          <p:nvSpPr>
            <p:cNvPr id="2400" name="Google Shape;2400;p38"/>
            <p:cNvSpPr/>
            <p:nvPr/>
          </p:nvSpPr>
          <p:spPr>
            <a:xfrm>
              <a:off x="3155862" y="189182"/>
              <a:ext cx="192915" cy="159144"/>
            </a:xfrm>
            <a:custGeom>
              <a:avLst/>
              <a:gdLst/>
              <a:ahLst/>
              <a:cxnLst/>
              <a:rect l="l" t="t" r="r" b="b"/>
              <a:pathLst>
                <a:path w="5861" h="4835" extrusionOk="0">
                  <a:moveTo>
                    <a:pt x="4342" y="0"/>
                  </a:moveTo>
                  <a:cubicBezTo>
                    <a:pt x="4151" y="0"/>
                    <a:pt x="3970" y="81"/>
                    <a:pt x="3841" y="221"/>
                  </a:cubicBezTo>
                  <a:lnTo>
                    <a:pt x="83" y="4324"/>
                  </a:lnTo>
                  <a:cubicBezTo>
                    <a:pt x="29" y="4384"/>
                    <a:pt x="0" y="4462"/>
                    <a:pt x="3" y="4543"/>
                  </a:cubicBezTo>
                  <a:cubicBezTo>
                    <a:pt x="6" y="4624"/>
                    <a:pt x="42" y="4701"/>
                    <a:pt x="102" y="4755"/>
                  </a:cubicBezTo>
                  <a:cubicBezTo>
                    <a:pt x="157" y="4807"/>
                    <a:pt x="231" y="4835"/>
                    <a:pt x="307" y="4835"/>
                  </a:cubicBezTo>
                  <a:cubicBezTo>
                    <a:pt x="395" y="4835"/>
                    <a:pt x="477" y="4799"/>
                    <a:pt x="533" y="4736"/>
                  </a:cubicBezTo>
                  <a:lnTo>
                    <a:pt x="4290" y="634"/>
                  </a:lnTo>
                  <a:cubicBezTo>
                    <a:pt x="4307" y="615"/>
                    <a:pt x="4328" y="612"/>
                    <a:pt x="4340" y="612"/>
                  </a:cubicBezTo>
                  <a:cubicBezTo>
                    <a:pt x="4353" y="612"/>
                    <a:pt x="4371" y="616"/>
                    <a:pt x="4387" y="631"/>
                  </a:cubicBezTo>
                  <a:lnTo>
                    <a:pt x="5313" y="1479"/>
                  </a:lnTo>
                  <a:cubicBezTo>
                    <a:pt x="5370" y="1530"/>
                    <a:pt x="5443" y="1559"/>
                    <a:pt x="5520" y="1559"/>
                  </a:cubicBezTo>
                  <a:cubicBezTo>
                    <a:pt x="5606" y="1559"/>
                    <a:pt x="5689" y="1522"/>
                    <a:pt x="5746" y="1459"/>
                  </a:cubicBezTo>
                  <a:cubicBezTo>
                    <a:pt x="5860" y="1334"/>
                    <a:pt x="5853" y="1142"/>
                    <a:pt x="5727" y="1027"/>
                  </a:cubicBezTo>
                  <a:lnTo>
                    <a:pt x="4800" y="179"/>
                  </a:lnTo>
                  <a:cubicBezTo>
                    <a:pt x="4676" y="64"/>
                    <a:pt x="4512" y="0"/>
                    <a:pt x="43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01" name="Google Shape;2401;p38"/>
            <p:cNvSpPr/>
            <p:nvPr/>
          </p:nvSpPr>
          <p:spPr>
            <a:xfrm>
              <a:off x="3350224" y="167162"/>
              <a:ext cx="63296" cy="62341"/>
            </a:xfrm>
            <a:custGeom>
              <a:avLst/>
              <a:gdLst/>
              <a:ahLst/>
              <a:cxnLst/>
              <a:rect l="l" t="t" r="r" b="b"/>
              <a:pathLst>
                <a:path w="1923" h="1894" extrusionOk="0">
                  <a:moveTo>
                    <a:pt x="1383" y="1"/>
                  </a:moveTo>
                  <a:cubicBezTo>
                    <a:pt x="1251" y="1"/>
                    <a:pt x="1120" y="54"/>
                    <a:pt x="1023" y="158"/>
                  </a:cubicBezTo>
                  <a:lnTo>
                    <a:pt x="182" y="1078"/>
                  </a:lnTo>
                  <a:cubicBezTo>
                    <a:pt x="1" y="1276"/>
                    <a:pt x="14" y="1583"/>
                    <a:pt x="213" y="1765"/>
                  </a:cubicBezTo>
                  <a:cubicBezTo>
                    <a:pt x="306" y="1851"/>
                    <a:pt x="424" y="1893"/>
                    <a:pt x="541" y="1893"/>
                  </a:cubicBezTo>
                  <a:cubicBezTo>
                    <a:pt x="673" y="1893"/>
                    <a:pt x="804" y="1840"/>
                    <a:pt x="900" y="1734"/>
                  </a:cubicBezTo>
                  <a:lnTo>
                    <a:pt x="1741" y="816"/>
                  </a:lnTo>
                  <a:cubicBezTo>
                    <a:pt x="1922" y="617"/>
                    <a:pt x="1909" y="311"/>
                    <a:pt x="1711" y="128"/>
                  </a:cubicBezTo>
                  <a:cubicBezTo>
                    <a:pt x="1618" y="43"/>
                    <a:pt x="1500" y="1"/>
                    <a:pt x="13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02" name="Google Shape;2402;p38"/>
            <p:cNvSpPr/>
            <p:nvPr/>
          </p:nvSpPr>
          <p:spPr>
            <a:xfrm>
              <a:off x="2961005" y="190466"/>
              <a:ext cx="432997" cy="462061"/>
            </a:xfrm>
            <a:custGeom>
              <a:avLst/>
              <a:gdLst/>
              <a:ahLst/>
              <a:cxnLst/>
              <a:rect l="l" t="t" r="r" b="b"/>
              <a:pathLst>
                <a:path w="13155" h="14038" extrusionOk="0">
                  <a:moveTo>
                    <a:pt x="11959" y="0"/>
                  </a:moveTo>
                  <a:cubicBezTo>
                    <a:pt x="11825" y="0"/>
                    <a:pt x="11691" y="54"/>
                    <a:pt x="11593" y="161"/>
                  </a:cubicBezTo>
                  <a:lnTo>
                    <a:pt x="185" y="12616"/>
                  </a:lnTo>
                  <a:cubicBezTo>
                    <a:pt x="0" y="12818"/>
                    <a:pt x="13" y="13132"/>
                    <a:pt x="215" y="13315"/>
                  </a:cubicBezTo>
                  <a:lnTo>
                    <a:pt x="862" y="13907"/>
                  </a:lnTo>
                  <a:cubicBezTo>
                    <a:pt x="957" y="13994"/>
                    <a:pt x="1078" y="14037"/>
                    <a:pt x="1197" y="14037"/>
                  </a:cubicBezTo>
                  <a:cubicBezTo>
                    <a:pt x="1331" y="14037"/>
                    <a:pt x="1464" y="13983"/>
                    <a:pt x="1561" y="13876"/>
                  </a:cubicBezTo>
                  <a:lnTo>
                    <a:pt x="12970" y="1422"/>
                  </a:lnTo>
                  <a:cubicBezTo>
                    <a:pt x="13155" y="1220"/>
                    <a:pt x="13141" y="905"/>
                    <a:pt x="12939" y="722"/>
                  </a:cubicBezTo>
                  <a:lnTo>
                    <a:pt x="12293" y="130"/>
                  </a:lnTo>
                  <a:cubicBezTo>
                    <a:pt x="12198" y="43"/>
                    <a:pt x="12078" y="0"/>
                    <a:pt x="119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03" name="Google Shape;2403;p38"/>
            <p:cNvSpPr/>
            <p:nvPr/>
          </p:nvSpPr>
          <p:spPr>
            <a:xfrm>
              <a:off x="2909033" y="600783"/>
              <a:ext cx="110660" cy="111746"/>
            </a:xfrm>
            <a:custGeom>
              <a:avLst/>
              <a:gdLst/>
              <a:ahLst/>
              <a:cxnLst/>
              <a:rect l="l" t="t" r="r" b="b"/>
              <a:pathLst>
                <a:path w="3362" h="3395" extrusionOk="0">
                  <a:moveTo>
                    <a:pt x="2284" y="1"/>
                  </a:moveTo>
                  <a:cubicBezTo>
                    <a:pt x="2065" y="1"/>
                    <a:pt x="1795" y="173"/>
                    <a:pt x="1626" y="443"/>
                  </a:cubicBezTo>
                  <a:lnTo>
                    <a:pt x="430" y="2359"/>
                  </a:lnTo>
                  <a:lnTo>
                    <a:pt x="84" y="2915"/>
                  </a:lnTo>
                  <a:cubicBezTo>
                    <a:pt x="0" y="3049"/>
                    <a:pt x="21" y="3218"/>
                    <a:pt x="128" y="3317"/>
                  </a:cubicBezTo>
                  <a:cubicBezTo>
                    <a:pt x="184" y="3368"/>
                    <a:pt x="257" y="3394"/>
                    <a:pt x="331" y="3394"/>
                  </a:cubicBezTo>
                  <a:cubicBezTo>
                    <a:pt x="401" y="3394"/>
                    <a:pt x="472" y="3372"/>
                    <a:pt x="532" y="3326"/>
                  </a:cubicBezTo>
                  <a:lnTo>
                    <a:pt x="1055" y="2933"/>
                  </a:lnTo>
                  <a:lnTo>
                    <a:pt x="2860" y="1574"/>
                  </a:lnTo>
                  <a:cubicBezTo>
                    <a:pt x="3211" y="1308"/>
                    <a:pt x="3361" y="867"/>
                    <a:pt x="3142" y="666"/>
                  </a:cubicBezTo>
                  <a:lnTo>
                    <a:pt x="2505" y="81"/>
                  </a:lnTo>
                  <a:cubicBezTo>
                    <a:pt x="2444" y="26"/>
                    <a:pt x="2368" y="1"/>
                    <a:pt x="2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04" name="Google Shape;2404;p38"/>
            <p:cNvSpPr/>
            <p:nvPr/>
          </p:nvSpPr>
          <p:spPr>
            <a:xfrm>
              <a:off x="2961005" y="280060"/>
              <a:ext cx="349590" cy="372433"/>
            </a:xfrm>
            <a:custGeom>
              <a:avLst/>
              <a:gdLst/>
              <a:ahLst/>
              <a:cxnLst/>
              <a:rect l="l" t="t" r="r" b="b"/>
              <a:pathLst>
                <a:path w="10621" h="11315" extrusionOk="0">
                  <a:moveTo>
                    <a:pt x="9246" y="0"/>
                  </a:moveTo>
                  <a:lnTo>
                    <a:pt x="677" y="9353"/>
                  </a:lnTo>
                  <a:lnTo>
                    <a:pt x="184" y="9890"/>
                  </a:lnTo>
                  <a:cubicBezTo>
                    <a:pt x="0" y="10095"/>
                    <a:pt x="13" y="10406"/>
                    <a:pt x="215" y="10592"/>
                  </a:cubicBezTo>
                  <a:lnTo>
                    <a:pt x="862" y="11183"/>
                  </a:lnTo>
                  <a:cubicBezTo>
                    <a:pt x="958" y="11271"/>
                    <a:pt x="1078" y="11314"/>
                    <a:pt x="1198" y="11314"/>
                  </a:cubicBezTo>
                  <a:cubicBezTo>
                    <a:pt x="1332" y="11314"/>
                    <a:pt x="1465" y="11260"/>
                    <a:pt x="1562" y="11154"/>
                  </a:cubicBezTo>
                  <a:lnTo>
                    <a:pt x="10620" y="1264"/>
                  </a:lnTo>
                  <a:lnTo>
                    <a:pt x="10014" y="705"/>
                  </a:lnTo>
                  <a:lnTo>
                    <a:pt x="92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05" name="Google Shape;2405;p38"/>
            <p:cNvSpPr/>
            <p:nvPr/>
          </p:nvSpPr>
          <p:spPr>
            <a:xfrm>
              <a:off x="3290615" y="242241"/>
              <a:ext cx="92656" cy="79457"/>
            </a:xfrm>
            <a:custGeom>
              <a:avLst/>
              <a:gdLst/>
              <a:ahLst/>
              <a:cxnLst/>
              <a:rect l="l" t="t" r="r" b="b"/>
              <a:pathLst>
                <a:path w="2815" h="2414" extrusionOk="0">
                  <a:moveTo>
                    <a:pt x="2795" y="1"/>
                  </a:moveTo>
                  <a:cubicBezTo>
                    <a:pt x="2299" y="1"/>
                    <a:pt x="1788" y="206"/>
                    <a:pt x="1450" y="496"/>
                  </a:cubicBezTo>
                  <a:cubicBezTo>
                    <a:pt x="978" y="897"/>
                    <a:pt x="494" y="1357"/>
                    <a:pt x="0" y="1857"/>
                  </a:cubicBezTo>
                  <a:lnTo>
                    <a:pt x="606" y="2413"/>
                  </a:lnTo>
                  <a:lnTo>
                    <a:pt x="2814" y="1"/>
                  </a:lnTo>
                  <a:cubicBezTo>
                    <a:pt x="2808" y="1"/>
                    <a:pt x="2801" y="1"/>
                    <a:pt x="2795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06" name="Google Shape;2406;p38"/>
            <p:cNvSpPr/>
            <p:nvPr/>
          </p:nvSpPr>
          <p:spPr>
            <a:xfrm>
              <a:off x="3086543" y="327326"/>
              <a:ext cx="164575" cy="177906"/>
            </a:xfrm>
            <a:custGeom>
              <a:avLst/>
              <a:gdLst/>
              <a:ahLst/>
              <a:cxnLst/>
              <a:rect l="l" t="t" r="r" b="b"/>
              <a:pathLst>
                <a:path w="5000" h="5405" extrusionOk="0">
                  <a:moveTo>
                    <a:pt x="4892" y="1"/>
                  </a:moveTo>
                  <a:cubicBezTo>
                    <a:pt x="4868" y="1"/>
                    <a:pt x="4845" y="9"/>
                    <a:pt x="4826" y="27"/>
                  </a:cubicBezTo>
                  <a:cubicBezTo>
                    <a:pt x="3966" y="840"/>
                    <a:pt x="3154" y="1695"/>
                    <a:pt x="2352" y="2560"/>
                  </a:cubicBezTo>
                  <a:cubicBezTo>
                    <a:pt x="1555" y="3430"/>
                    <a:pt x="771" y="4312"/>
                    <a:pt x="32" y="5236"/>
                  </a:cubicBezTo>
                  <a:cubicBezTo>
                    <a:pt x="0" y="5276"/>
                    <a:pt x="2" y="5334"/>
                    <a:pt x="38" y="5372"/>
                  </a:cubicBezTo>
                  <a:cubicBezTo>
                    <a:pt x="58" y="5394"/>
                    <a:pt x="85" y="5405"/>
                    <a:pt x="113" y="5405"/>
                  </a:cubicBezTo>
                  <a:cubicBezTo>
                    <a:pt x="138" y="5405"/>
                    <a:pt x="164" y="5395"/>
                    <a:pt x="183" y="5376"/>
                  </a:cubicBezTo>
                  <a:cubicBezTo>
                    <a:pt x="1043" y="4564"/>
                    <a:pt x="1855" y="3706"/>
                    <a:pt x="2655" y="2839"/>
                  </a:cubicBezTo>
                  <a:cubicBezTo>
                    <a:pt x="3450" y="1968"/>
                    <a:pt x="4234" y="1085"/>
                    <a:pt x="4970" y="159"/>
                  </a:cubicBezTo>
                  <a:cubicBezTo>
                    <a:pt x="5000" y="122"/>
                    <a:pt x="4998" y="67"/>
                    <a:pt x="4965" y="31"/>
                  </a:cubicBezTo>
                  <a:cubicBezTo>
                    <a:pt x="4945" y="11"/>
                    <a:pt x="4919" y="1"/>
                    <a:pt x="4892" y="1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07" name="Google Shape;2407;p38"/>
            <p:cNvSpPr/>
            <p:nvPr/>
          </p:nvSpPr>
          <p:spPr>
            <a:xfrm>
              <a:off x="2961005" y="303265"/>
              <a:ext cx="349590" cy="349228"/>
            </a:xfrm>
            <a:custGeom>
              <a:avLst/>
              <a:gdLst/>
              <a:ahLst/>
              <a:cxnLst/>
              <a:rect l="l" t="t" r="r" b="b"/>
              <a:pathLst>
                <a:path w="10621" h="10610" extrusionOk="0">
                  <a:moveTo>
                    <a:pt x="10014" y="0"/>
                  </a:moveTo>
                  <a:cubicBezTo>
                    <a:pt x="6967" y="3088"/>
                    <a:pt x="3641" y="7653"/>
                    <a:pt x="1575" y="8494"/>
                  </a:cubicBezTo>
                  <a:cubicBezTo>
                    <a:pt x="1291" y="8610"/>
                    <a:pt x="1000" y="8648"/>
                    <a:pt x="702" y="8648"/>
                  </a:cubicBezTo>
                  <a:cubicBezTo>
                    <a:pt x="693" y="8648"/>
                    <a:pt x="685" y="8648"/>
                    <a:pt x="677" y="8648"/>
                  </a:cubicBezTo>
                  <a:lnTo>
                    <a:pt x="184" y="9185"/>
                  </a:lnTo>
                  <a:cubicBezTo>
                    <a:pt x="0" y="9390"/>
                    <a:pt x="13" y="9701"/>
                    <a:pt x="215" y="9887"/>
                  </a:cubicBezTo>
                  <a:lnTo>
                    <a:pt x="862" y="10478"/>
                  </a:lnTo>
                  <a:cubicBezTo>
                    <a:pt x="958" y="10566"/>
                    <a:pt x="1078" y="10609"/>
                    <a:pt x="1198" y="10609"/>
                  </a:cubicBezTo>
                  <a:cubicBezTo>
                    <a:pt x="1332" y="10609"/>
                    <a:pt x="1465" y="10555"/>
                    <a:pt x="1562" y="10449"/>
                  </a:cubicBezTo>
                  <a:lnTo>
                    <a:pt x="10620" y="559"/>
                  </a:lnTo>
                  <a:lnTo>
                    <a:pt x="10014" y="0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08" name="Google Shape;2408;p38"/>
            <p:cNvSpPr/>
            <p:nvPr/>
          </p:nvSpPr>
          <p:spPr>
            <a:xfrm>
              <a:off x="2904293" y="162850"/>
              <a:ext cx="514066" cy="553927"/>
            </a:xfrm>
            <a:custGeom>
              <a:avLst/>
              <a:gdLst/>
              <a:ahLst/>
              <a:cxnLst/>
              <a:rect l="l" t="t" r="r" b="b"/>
              <a:pathLst>
                <a:path w="15618" h="16829" extrusionOk="0">
                  <a:moveTo>
                    <a:pt x="14935" y="260"/>
                  </a:moveTo>
                  <a:cubicBezTo>
                    <a:pt x="15023" y="260"/>
                    <a:pt x="15106" y="294"/>
                    <a:pt x="15171" y="353"/>
                  </a:cubicBezTo>
                  <a:cubicBezTo>
                    <a:pt x="15317" y="487"/>
                    <a:pt x="15327" y="715"/>
                    <a:pt x="15195" y="859"/>
                  </a:cubicBezTo>
                  <a:lnTo>
                    <a:pt x="14692" y="1408"/>
                  </a:lnTo>
                  <a:lnTo>
                    <a:pt x="14165" y="927"/>
                  </a:lnTo>
                  <a:lnTo>
                    <a:pt x="14668" y="376"/>
                  </a:lnTo>
                  <a:cubicBezTo>
                    <a:pt x="14732" y="305"/>
                    <a:pt x="14820" y="266"/>
                    <a:pt x="14916" y="261"/>
                  </a:cubicBezTo>
                  <a:cubicBezTo>
                    <a:pt x="14922" y="260"/>
                    <a:pt x="14929" y="260"/>
                    <a:pt x="14935" y="260"/>
                  </a:cubicBezTo>
                  <a:close/>
                  <a:moveTo>
                    <a:pt x="13682" y="968"/>
                  </a:moveTo>
                  <a:cubicBezTo>
                    <a:pt x="13710" y="968"/>
                    <a:pt x="13737" y="970"/>
                    <a:pt x="13764" y="977"/>
                  </a:cubicBezTo>
                  <a:cubicBezTo>
                    <a:pt x="13826" y="992"/>
                    <a:pt x="13881" y="1021"/>
                    <a:pt x="13928" y="1065"/>
                  </a:cubicBezTo>
                  <a:lnTo>
                    <a:pt x="13989" y="1120"/>
                  </a:lnTo>
                  <a:lnTo>
                    <a:pt x="14516" y="1602"/>
                  </a:lnTo>
                  <a:lnTo>
                    <a:pt x="14575" y="1657"/>
                  </a:lnTo>
                  <a:cubicBezTo>
                    <a:pt x="14622" y="1700"/>
                    <a:pt x="14656" y="1756"/>
                    <a:pt x="14676" y="1814"/>
                  </a:cubicBezTo>
                  <a:cubicBezTo>
                    <a:pt x="14684" y="1844"/>
                    <a:pt x="14692" y="1878"/>
                    <a:pt x="14693" y="1910"/>
                  </a:cubicBezTo>
                  <a:cubicBezTo>
                    <a:pt x="14698" y="2008"/>
                    <a:pt x="14663" y="2099"/>
                    <a:pt x="14598" y="2173"/>
                  </a:cubicBezTo>
                  <a:lnTo>
                    <a:pt x="12336" y="4641"/>
                  </a:lnTo>
                  <a:lnTo>
                    <a:pt x="11151" y="3556"/>
                  </a:lnTo>
                  <a:lnTo>
                    <a:pt x="12522" y="2057"/>
                  </a:lnTo>
                  <a:lnTo>
                    <a:pt x="12699" y="1864"/>
                  </a:lnTo>
                  <a:lnTo>
                    <a:pt x="12936" y="1607"/>
                  </a:lnTo>
                  <a:lnTo>
                    <a:pt x="13111" y="1415"/>
                  </a:lnTo>
                  <a:lnTo>
                    <a:pt x="13412" y="1086"/>
                  </a:lnTo>
                  <a:cubicBezTo>
                    <a:pt x="13477" y="1014"/>
                    <a:pt x="13567" y="974"/>
                    <a:pt x="13665" y="969"/>
                  </a:cubicBezTo>
                  <a:cubicBezTo>
                    <a:pt x="13671" y="968"/>
                    <a:pt x="13675" y="968"/>
                    <a:pt x="13682" y="968"/>
                  </a:cubicBezTo>
                  <a:close/>
                  <a:moveTo>
                    <a:pt x="11984" y="929"/>
                  </a:moveTo>
                  <a:cubicBezTo>
                    <a:pt x="12118" y="929"/>
                    <a:pt x="12250" y="977"/>
                    <a:pt x="12356" y="1075"/>
                  </a:cubicBezTo>
                  <a:lnTo>
                    <a:pt x="12742" y="1429"/>
                  </a:lnTo>
                  <a:lnTo>
                    <a:pt x="12506" y="1687"/>
                  </a:lnTo>
                  <a:lnTo>
                    <a:pt x="12119" y="1333"/>
                  </a:lnTo>
                  <a:cubicBezTo>
                    <a:pt x="12081" y="1298"/>
                    <a:pt x="12032" y="1280"/>
                    <a:pt x="11984" y="1280"/>
                  </a:cubicBezTo>
                  <a:cubicBezTo>
                    <a:pt x="11931" y="1280"/>
                    <a:pt x="11875" y="1301"/>
                    <a:pt x="11837" y="1346"/>
                  </a:cubicBezTo>
                  <a:lnTo>
                    <a:pt x="8080" y="5447"/>
                  </a:lnTo>
                  <a:cubicBezTo>
                    <a:pt x="8045" y="5485"/>
                    <a:pt x="7999" y="5503"/>
                    <a:pt x="7952" y="5503"/>
                  </a:cubicBezTo>
                  <a:cubicBezTo>
                    <a:pt x="7909" y="5503"/>
                    <a:pt x="7867" y="5488"/>
                    <a:pt x="7832" y="5458"/>
                  </a:cubicBezTo>
                  <a:cubicBezTo>
                    <a:pt x="7761" y="5392"/>
                    <a:pt x="7757" y="5280"/>
                    <a:pt x="7822" y="5210"/>
                  </a:cubicBezTo>
                  <a:lnTo>
                    <a:pt x="11580" y="1109"/>
                  </a:lnTo>
                  <a:cubicBezTo>
                    <a:pt x="11687" y="991"/>
                    <a:pt x="11836" y="929"/>
                    <a:pt x="11984" y="929"/>
                  </a:cubicBezTo>
                  <a:close/>
                  <a:moveTo>
                    <a:pt x="10974" y="3748"/>
                  </a:moveTo>
                  <a:lnTo>
                    <a:pt x="12159" y="4834"/>
                  </a:lnTo>
                  <a:lnTo>
                    <a:pt x="3517" y="14268"/>
                  </a:lnTo>
                  <a:lnTo>
                    <a:pt x="3188" y="14627"/>
                  </a:lnTo>
                  <a:cubicBezTo>
                    <a:pt x="3127" y="14694"/>
                    <a:pt x="3045" y="14733"/>
                    <a:pt x="2962" y="14743"/>
                  </a:cubicBezTo>
                  <a:cubicBezTo>
                    <a:pt x="2947" y="14745"/>
                    <a:pt x="2933" y="14745"/>
                    <a:pt x="2919" y="14745"/>
                  </a:cubicBezTo>
                  <a:cubicBezTo>
                    <a:pt x="2830" y="14745"/>
                    <a:pt x="2742" y="14714"/>
                    <a:pt x="2672" y="14650"/>
                  </a:cubicBezTo>
                  <a:lnTo>
                    <a:pt x="2025" y="14058"/>
                  </a:lnTo>
                  <a:cubicBezTo>
                    <a:pt x="1942" y="13983"/>
                    <a:pt x="1904" y="13877"/>
                    <a:pt x="1909" y="13774"/>
                  </a:cubicBezTo>
                  <a:cubicBezTo>
                    <a:pt x="1911" y="13691"/>
                    <a:pt x="1942" y="13608"/>
                    <a:pt x="2002" y="13542"/>
                  </a:cubicBezTo>
                  <a:lnTo>
                    <a:pt x="2331" y="13184"/>
                  </a:lnTo>
                  <a:lnTo>
                    <a:pt x="10974" y="3748"/>
                  </a:lnTo>
                  <a:close/>
                  <a:moveTo>
                    <a:pt x="1718" y="14075"/>
                  </a:moveTo>
                  <a:cubicBezTo>
                    <a:pt x="1751" y="14139"/>
                    <a:pt x="1794" y="14197"/>
                    <a:pt x="1849" y="14249"/>
                  </a:cubicBezTo>
                  <a:lnTo>
                    <a:pt x="2496" y="14842"/>
                  </a:lnTo>
                  <a:cubicBezTo>
                    <a:pt x="2551" y="14893"/>
                    <a:pt x="2614" y="14932"/>
                    <a:pt x="2681" y="14957"/>
                  </a:cubicBezTo>
                  <a:lnTo>
                    <a:pt x="1102" y="16147"/>
                  </a:lnTo>
                  <a:lnTo>
                    <a:pt x="672" y="15754"/>
                  </a:lnTo>
                  <a:lnTo>
                    <a:pt x="1718" y="14075"/>
                  </a:lnTo>
                  <a:close/>
                  <a:moveTo>
                    <a:pt x="14930" y="1"/>
                  </a:moveTo>
                  <a:cubicBezTo>
                    <a:pt x="14921" y="1"/>
                    <a:pt x="14913" y="1"/>
                    <a:pt x="14904" y="1"/>
                  </a:cubicBezTo>
                  <a:cubicBezTo>
                    <a:pt x="14739" y="8"/>
                    <a:pt x="14587" y="80"/>
                    <a:pt x="14476" y="200"/>
                  </a:cubicBezTo>
                  <a:lnTo>
                    <a:pt x="13954" y="769"/>
                  </a:lnTo>
                  <a:cubicBezTo>
                    <a:pt x="13872" y="728"/>
                    <a:pt x="13781" y="707"/>
                    <a:pt x="13686" y="707"/>
                  </a:cubicBezTo>
                  <a:cubicBezTo>
                    <a:pt x="13676" y="707"/>
                    <a:pt x="13665" y="707"/>
                    <a:pt x="13654" y="708"/>
                  </a:cubicBezTo>
                  <a:cubicBezTo>
                    <a:pt x="13487" y="715"/>
                    <a:pt x="13333" y="787"/>
                    <a:pt x="13219" y="910"/>
                  </a:cubicBezTo>
                  <a:lnTo>
                    <a:pt x="12918" y="1236"/>
                  </a:lnTo>
                  <a:lnTo>
                    <a:pt x="12531" y="881"/>
                  </a:lnTo>
                  <a:cubicBezTo>
                    <a:pt x="12382" y="745"/>
                    <a:pt x="12187" y="670"/>
                    <a:pt x="11983" y="670"/>
                  </a:cubicBezTo>
                  <a:cubicBezTo>
                    <a:pt x="11757" y="670"/>
                    <a:pt x="11538" y="764"/>
                    <a:pt x="11386" y="932"/>
                  </a:cubicBezTo>
                  <a:lnTo>
                    <a:pt x="7630" y="5034"/>
                  </a:lnTo>
                  <a:cubicBezTo>
                    <a:pt x="7467" y="5210"/>
                    <a:pt x="7479" y="5488"/>
                    <a:pt x="7657" y="5650"/>
                  </a:cubicBezTo>
                  <a:cubicBezTo>
                    <a:pt x="7739" y="5724"/>
                    <a:pt x="7842" y="5764"/>
                    <a:pt x="7952" y="5764"/>
                  </a:cubicBezTo>
                  <a:cubicBezTo>
                    <a:pt x="8074" y="5764"/>
                    <a:pt x="8191" y="5713"/>
                    <a:pt x="8273" y="5624"/>
                  </a:cubicBezTo>
                  <a:lnTo>
                    <a:pt x="11989" y="1567"/>
                  </a:lnTo>
                  <a:lnTo>
                    <a:pt x="12331" y="1881"/>
                  </a:lnTo>
                  <a:lnTo>
                    <a:pt x="10872" y="3476"/>
                  </a:lnTo>
                  <a:lnTo>
                    <a:pt x="1811" y="13365"/>
                  </a:lnTo>
                  <a:cubicBezTo>
                    <a:pt x="1726" y="13456"/>
                    <a:pt x="1676" y="13565"/>
                    <a:pt x="1658" y="13678"/>
                  </a:cubicBezTo>
                  <a:cubicBezTo>
                    <a:pt x="1656" y="13679"/>
                    <a:pt x="1656" y="13679"/>
                    <a:pt x="1656" y="13680"/>
                  </a:cubicBezTo>
                  <a:lnTo>
                    <a:pt x="118" y="16148"/>
                  </a:lnTo>
                  <a:cubicBezTo>
                    <a:pt x="1" y="16338"/>
                    <a:pt x="28" y="16576"/>
                    <a:pt x="184" y="16717"/>
                  </a:cubicBezTo>
                  <a:cubicBezTo>
                    <a:pt x="266" y="16791"/>
                    <a:pt x="368" y="16828"/>
                    <a:pt x="475" y="16828"/>
                  </a:cubicBezTo>
                  <a:cubicBezTo>
                    <a:pt x="573" y="16828"/>
                    <a:pt x="671" y="16797"/>
                    <a:pt x="756" y="16734"/>
                  </a:cubicBezTo>
                  <a:lnTo>
                    <a:pt x="3080" y="14982"/>
                  </a:lnTo>
                  <a:cubicBezTo>
                    <a:pt x="3081" y="14982"/>
                    <a:pt x="3081" y="14982"/>
                    <a:pt x="3082" y="14981"/>
                  </a:cubicBezTo>
                  <a:cubicBezTo>
                    <a:pt x="3193" y="14953"/>
                    <a:pt x="3299" y="14892"/>
                    <a:pt x="3381" y="14802"/>
                  </a:cubicBezTo>
                  <a:lnTo>
                    <a:pt x="12439" y="4912"/>
                  </a:lnTo>
                  <a:cubicBezTo>
                    <a:pt x="12441" y="4911"/>
                    <a:pt x="12442" y="4909"/>
                    <a:pt x="12442" y="4907"/>
                  </a:cubicBezTo>
                  <a:lnTo>
                    <a:pt x="14788" y="2347"/>
                  </a:lnTo>
                  <a:cubicBezTo>
                    <a:pt x="14901" y="2225"/>
                    <a:pt x="14960" y="2063"/>
                    <a:pt x="14953" y="1897"/>
                  </a:cubicBezTo>
                  <a:cubicBezTo>
                    <a:pt x="14948" y="1791"/>
                    <a:pt x="14917" y="1690"/>
                    <a:pt x="14865" y="1602"/>
                  </a:cubicBezTo>
                  <a:lnTo>
                    <a:pt x="15385" y="1034"/>
                  </a:lnTo>
                  <a:cubicBezTo>
                    <a:pt x="15617" y="784"/>
                    <a:pt x="15599" y="392"/>
                    <a:pt x="15349" y="162"/>
                  </a:cubicBezTo>
                  <a:cubicBezTo>
                    <a:pt x="15233" y="57"/>
                    <a:pt x="15087" y="1"/>
                    <a:pt x="149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</p:grpSp>
      <p:grpSp>
        <p:nvGrpSpPr>
          <p:cNvPr id="2409" name="Google Shape;2409;p38"/>
          <p:cNvGrpSpPr/>
          <p:nvPr/>
        </p:nvGrpSpPr>
        <p:grpSpPr>
          <a:xfrm>
            <a:off x="6409766" y="2151669"/>
            <a:ext cx="1235854" cy="1441775"/>
            <a:chOff x="4386880" y="1514533"/>
            <a:chExt cx="743550" cy="867442"/>
          </a:xfrm>
        </p:grpSpPr>
        <p:sp>
          <p:nvSpPr>
            <p:cNvPr id="2410" name="Google Shape;2410;p38"/>
            <p:cNvSpPr/>
            <p:nvPr/>
          </p:nvSpPr>
          <p:spPr>
            <a:xfrm>
              <a:off x="4391159" y="1518779"/>
              <a:ext cx="734926" cy="859016"/>
            </a:xfrm>
            <a:custGeom>
              <a:avLst/>
              <a:gdLst/>
              <a:ahLst/>
              <a:cxnLst/>
              <a:rect l="l" t="t" r="r" b="b"/>
              <a:pathLst>
                <a:path w="22328" h="26098" extrusionOk="0">
                  <a:moveTo>
                    <a:pt x="15887" y="0"/>
                  </a:moveTo>
                  <a:cubicBezTo>
                    <a:pt x="15817" y="0"/>
                    <a:pt x="15745" y="10"/>
                    <a:pt x="15674" y="29"/>
                  </a:cubicBezTo>
                  <a:lnTo>
                    <a:pt x="615" y="4190"/>
                  </a:lnTo>
                  <a:cubicBezTo>
                    <a:pt x="446" y="4237"/>
                    <a:pt x="305" y="4333"/>
                    <a:pt x="204" y="4461"/>
                  </a:cubicBezTo>
                  <a:cubicBezTo>
                    <a:pt x="165" y="4509"/>
                    <a:pt x="133" y="4562"/>
                    <a:pt x="107" y="4618"/>
                  </a:cubicBezTo>
                  <a:cubicBezTo>
                    <a:pt x="22" y="4785"/>
                    <a:pt x="0" y="4985"/>
                    <a:pt x="54" y="5180"/>
                  </a:cubicBezTo>
                  <a:lnTo>
                    <a:pt x="5668" y="25506"/>
                  </a:lnTo>
                  <a:cubicBezTo>
                    <a:pt x="5766" y="25863"/>
                    <a:pt x="6091" y="26097"/>
                    <a:pt x="6443" y="26097"/>
                  </a:cubicBezTo>
                  <a:cubicBezTo>
                    <a:pt x="6514" y="26097"/>
                    <a:pt x="6586" y="26088"/>
                    <a:pt x="6657" y="26068"/>
                  </a:cubicBezTo>
                  <a:lnTo>
                    <a:pt x="21715" y="21909"/>
                  </a:lnTo>
                  <a:cubicBezTo>
                    <a:pt x="21867" y="21866"/>
                    <a:pt x="21997" y="21785"/>
                    <a:pt x="22096" y="21674"/>
                  </a:cubicBezTo>
                  <a:cubicBezTo>
                    <a:pt x="22158" y="21607"/>
                    <a:pt x="22205" y="21530"/>
                    <a:pt x="22242" y="21447"/>
                  </a:cubicBezTo>
                  <a:cubicBezTo>
                    <a:pt x="22311" y="21286"/>
                    <a:pt x="22328" y="21100"/>
                    <a:pt x="22277" y="20919"/>
                  </a:cubicBezTo>
                  <a:lnTo>
                    <a:pt x="16663" y="592"/>
                  </a:lnTo>
                  <a:cubicBezTo>
                    <a:pt x="16565" y="234"/>
                    <a:pt x="16240" y="0"/>
                    <a:pt x="158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11" name="Google Shape;2411;p38"/>
            <p:cNvSpPr/>
            <p:nvPr/>
          </p:nvSpPr>
          <p:spPr>
            <a:xfrm>
              <a:off x="4559189" y="1718276"/>
              <a:ext cx="102794" cy="59708"/>
            </a:xfrm>
            <a:custGeom>
              <a:avLst/>
              <a:gdLst/>
              <a:ahLst/>
              <a:cxnLst/>
              <a:rect l="l" t="t" r="r" b="b"/>
              <a:pathLst>
                <a:path w="3123" h="1814" extrusionOk="0">
                  <a:moveTo>
                    <a:pt x="1768" y="0"/>
                  </a:moveTo>
                  <a:cubicBezTo>
                    <a:pt x="1156" y="0"/>
                    <a:pt x="604" y="323"/>
                    <a:pt x="359" y="741"/>
                  </a:cubicBezTo>
                  <a:cubicBezTo>
                    <a:pt x="1" y="1354"/>
                    <a:pt x="555" y="1814"/>
                    <a:pt x="1261" y="1814"/>
                  </a:cubicBezTo>
                  <a:cubicBezTo>
                    <a:pt x="1588" y="1814"/>
                    <a:pt x="1948" y="1715"/>
                    <a:pt x="2265" y="1488"/>
                  </a:cubicBezTo>
                  <a:cubicBezTo>
                    <a:pt x="3123" y="873"/>
                    <a:pt x="2807" y="204"/>
                    <a:pt x="2179" y="50"/>
                  </a:cubicBezTo>
                  <a:cubicBezTo>
                    <a:pt x="2041" y="16"/>
                    <a:pt x="1903" y="0"/>
                    <a:pt x="1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12" name="Google Shape;2412;p38"/>
            <p:cNvSpPr/>
            <p:nvPr/>
          </p:nvSpPr>
          <p:spPr>
            <a:xfrm>
              <a:off x="4734395" y="1669891"/>
              <a:ext cx="102794" cy="59708"/>
            </a:xfrm>
            <a:custGeom>
              <a:avLst/>
              <a:gdLst/>
              <a:ahLst/>
              <a:cxnLst/>
              <a:rect l="l" t="t" r="r" b="b"/>
              <a:pathLst>
                <a:path w="3123" h="1814" extrusionOk="0">
                  <a:moveTo>
                    <a:pt x="1767" y="1"/>
                  </a:moveTo>
                  <a:cubicBezTo>
                    <a:pt x="1156" y="1"/>
                    <a:pt x="602" y="324"/>
                    <a:pt x="358" y="742"/>
                  </a:cubicBezTo>
                  <a:cubicBezTo>
                    <a:pt x="1" y="1355"/>
                    <a:pt x="554" y="1814"/>
                    <a:pt x="1259" y="1814"/>
                  </a:cubicBezTo>
                  <a:cubicBezTo>
                    <a:pt x="1586" y="1814"/>
                    <a:pt x="1946" y="1715"/>
                    <a:pt x="2264" y="1488"/>
                  </a:cubicBezTo>
                  <a:cubicBezTo>
                    <a:pt x="3122" y="874"/>
                    <a:pt x="2805" y="205"/>
                    <a:pt x="2178" y="50"/>
                  </a:cubicBezTo>
                  <a:cubicBezTo>
                    <a:pt x="2040" y="17"/>
                    <a:pt x="1902" y="1"/>
                    <a:pt x="17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13" name="Google Shape;2413;p38"/>
            <p:cNvSpPr/>
            <p:nvPr/>
          </p:nvSpPr>
          <p:spPr>
            <a:xfrm>
              <a:off x="4651713" y="1681148"/>
              <a:ext cx="76429" cy="53026"/>
            </a:xfrm>
            <a:custGeom>
              <a:avLst/>
              <a:gdLst/>
              <a:ahLst/>
              <a:cxnLst/>
              <a:rect l="l" t="t" r="r" b="b"/>
              <a:pathLst>
                <a:path w="2322" h="1611" extrusionOk="0">
                  <a:moveTo>
                    <a:pt x="2095" y="1"/>
                  </a:moveTo>
                  <a:cubicBezTo>
                    <a:pt x="2081" y="1"/>
                    <a:pt x="2068" y="3"/>
                    <a:pt x="2054" y="7"/>
                  </a:cubicBezTo>
                  <a:cubicBezTo>
                    <a:pt x="1986" y="31"/>
                    <a:pt x="1949" y="105"/>
                    <a:pt x="1971" y="172"/>
                  </a:cubicBezTo>
                  <a:cubicBezTo>
                    <a:pt x="2050" y="405"/>
                    <a:pt x="2030" y="655"/>
                    <a:pt x="1915" y="877"/>
                  </a:cubicBezTo>
                  <a:cubicBezTo>
                    <a:pt x="1801" y="1092"/>
                    <a:pt x="1607" y="1251"/>
                    <a:pt x="1380" y="1316"/>
                  </a:cubicBezTo>
                  <a:cubicBezTo>
                    <a:pt x="1304" y="1338"/>
                    <a:pt x="1225" y="1349"/>
                    <a:pt x="1147" y="1349"/>
                  </a:cubicBezTo>
                  <a:cubicBezTo>
                    <a:pt x="988" y="1349"/>
                    <a:pt x="829" y="1305"/>
                    <a:pt x="688" y="1220"/>
                  </a:cubicBezTo>
                  <a:cubicBezTo>
                    <a:pt x="473" y="1092"/>
                    <a:pt x="325" y="887"/>
                    <a:pt x="272" y="644"/>
                  </a:cubicBezTo>
                  <a:cubicBezTo>
                    <a:pt x="259" y="583"/>
                    <a:pt x="204" y="541"/>
                    <a:pt x="144" y="541"/>
                  </a:cubicBezTo>
                  <a:cubicBezTo>
                    <a:pt x="135" y="541"/>
                    <a:pt x="126" y="542"/>
                    <a:pt x="117" y="544"/>
                  </a:cubicBezTo>
                  <a:cubicBezTo>
                    <a:pt x="46" y="560"/>
                    <a:pt x="1" y="629"/>
                    <a:pt x="17" y="699"/>
                  </a:cubicBezTo>
                  <a:cubicBezTo>
                    <a:pt x="83" y="1010"/>
                    <a:pt x="280" y="1281"/>
                    <a:pt x="554" y="1446"/>
                  </a:cubicBezTo>
                  <a:cubicBezTo>
                    <a:pt x="735" y="1554"/>
                    <a:pt x="941" y="1611"/>
                    <a:pt x="1147" y="1611"/>
                  </a:cubicBezTo>
                  <a:cubicBezTo>
                    <a:pt x="1251" y="1611"/>
                    <a:pt x="1353" y="1597"/>
                    <a:pt x="1452" y="1568"/>
                  </a:cubicBezTo>
                  <a:cubicBezTo>
                    <a:pt x="1747" y="1484"/>
                    <a:pt x="2000" y="1277"/>
                    <a:pt x="2146" y="999"/>
                  </a:cubicBezTo>
                  <a:cubicBezTo>
                    <a:pt x="2295" y="714"/>
                    <a:pt x="2321" y="393"/>
                    <a:pt x="2219" y="90"/>
                  </a:cubicBezTo>
                  <a:cubicBezTo>
                    <a:pt x="2201" y="36"/>
                    <a:pt x="2150" y="1"/>
                    <a:pt x="20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14" name="Google Shape;2414;p38"/>
            <p:cNvSpPr/>
            <p:nvPr/>
          </p:nvSpPr>
          <p:spPr>
            <a:xfrm>
              <a:off x="4546978" y="1667850"/>
              <a:ext cx="88113" cy="43250"/>
            </a:xfrm>
            <a:custGeom>
              <a:avLst/>
              <a:gdLst/>
              <a:ahLst/>
              <a:cxnLst/>
              <a:rect l="l" t="t" r="r" b="b"/>
              <a:pathLst>
                <a:path w="2677" h="1314" extrusionOk="0">
                  <a:moveTo>
                    <a:pt x="1668" y="1"/>
                  </a:moveTo>
                  <a:cubicBezTo>
                    <a:pt x="1628" y="1"/>
                    <a:pt x="1587" y="4"/>
                    <a:pt x="1547" y="9"/>
                  </a:cubicBezTo>
                  <a:cubicBezTo>
                    <a:pt x="1295" y="42"/>
                    <a:pt x="1077" y="183"/>
                    <a:pt x="923" y="384"/>
                  </a:cubicBezTo>
                  <a:lnTo>
                    <a:pt x="369" y="122"/>
                  </a:lnTo>
                  <a:cubicBezTo>
                    <a:pt x="351" y="113"/>
                    <a:pt x="332" y="109"/>
                    <a:pt x="313" y="109"/>
                  </a:cubicBezTo>
                  <a:cubicBezTo>
                    <a:pt x="264" y="109"/>
                    <a:pt x="217" y="137"/>
                    <a:pt x="194" y="185"/>
                  </a:cubicBezTo>
                  <a:cubicBezTo>
                    <a:pt x="163" y="250"/>
                    <a:pt x="192" y="326"/>
                    <a:pt x="257" y="358"/>
                  </a:cubicBezTo>
                  <a:lnTo>
                    <a:pt x="789" y="610"/>
                  </a:lnTo>
                  <a:cubicBezTo>
                    <a:pt x="770" y="651"/>
                    <a:pt x="753" y="695"/>
                    <a:pt x="740" y="739"/>
                  </a:cubicBezTo>
                  <a:lnTo>
                    <a:pt x="145" y="698"/>
                  </a:lnTo>
                  <a:cubicBezTo>
                    <a:pt x="142" y="697"/>
                    <a:pt x="138" y="697"/>
                    <a:pt x="134" y="697"/>
                  </a:cubicBezTo>
                  <a:cubicBezTo>
                    <a:pt x="67" y="697"/>
                    <a:pt x="11" y="750"/>
                    <a:pt x="6" y="819"/>
                  </a:cubicBezTo>
                  <a:cubicBezTo>
                    <a:pt x="1" y="890"/>
                    <a:pt x="55" y="953"/>
                    <a:pt x="126" y="958"/>
                  </a:cubicBezTo>
                  <a:lnTo>
                    <a:pt x="687" y="997"/>
                  </a:lnTo>
                  <a:cubicBezTo>
                    <a:pt x="679" y="1059"/>
                    <a:pt x="678" y="1124"/>
                    <a:pt x="682" y="1189"/>
                  </a:cubicBezTo>
                  <a:cubicBezTo>
                    <a:pt x="685" y="1258"/>
                    <a:pt x="742" y="1314"/>
                    <a:pt x="811" y="1314"/>
                  </a:cubicBezTo>
                  <a:lnTo>
                    <a:pt x="818" y="1314"/>
                  </a:lnTo>
                  <a:cubicBezTo>
                    <a:pt x="890" y="1309"/>
                    <a:pt x="945" y="1249"/>
                    <a:pt x="942" y="1176"/>
                  </a:cubicBezTo>
                  <a:cubicBezTo>
                    <a:pt x="918" y="719"/>
                    <a:pt x="1199" y="321"/>
                    <a:pt x="1583" y="270"/>
                  </a:cubicBezTo>
                  <a:cubicBezTo>
                    <a:pt x="1611" y="266"/>
                    <a:pt x="1640" y="264"/>
                    <a:pt x="1669" y="264"/>
                  </a:cubicBezTo>
                  <a:cubicBezTo>
                    <a:pt x="1961" y="264"/>
                    <a:pt x="2252" y="458"/>
                    <a:pt x="2410" y="770"/>
                  </a:cubicBezTo>
                  <a:cubicBezTo>
                    <a:pt x="2434" y="815"/>
                    <a:pt x="2479" y="841"/>
                    <a:pt x="2527" y="841"/>
                  </a:cubicBezTo>
                  <a:cubicBezTo>
                    <a:pt x="2547" y="841"/>
                    <a:pt x="2567" y="836"/>
                    <a:pt x="2586" y="826"/>
                  </a:cubicBezTo>
                  <a:cubicBezTo>
                    <a:pt x="2650" y="793"/>
                    <a:pt x="2676" y="715"/>
                    <a:pt x="2642" y="651"/>
                  </a:cubicBezTo>
                  <a:cubicBezTo>
                    <a:pt x="2438" y="250"/>
                    <a:pt x="2058" y="1"/>
                    <a:pt x="16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15" name="Google Shape;2415;p38"/>
            <p:cNvSpPr/>
            <p:nvPr/>
          </p:nvSpPr>
          <p:spPr>
            <a:xfrm>
              <a:off x="4731663" y="1606629"/>
              <a:ext cx="79951" cy="59313"/>
            </a:xfrm>
            <a:custGeom>
              <a:avLst/>
              <a:gdLst/>
              <a:ahLst/>
              <a:cxnLst/>
              <a:rect l="l" t="t" r="r" b="b"/>
              <a:pathLst>
                <a:path w="2429" h="1802" extrusionOk="0">
                  <a:moveTo>
                    <a:pt x="1825" y="1"/>
                  </a:moveTo>
                  <a:cubicBezTo>
                    <a:pt x="1783" y="1"/>
                    <a:pt x="1742" y="21"/>
                    <a:pt x="1717" y="58"/>
                  </a:cubicBezTo>
                  <a:lnTo>
                    <a:pt x="1375" y="568"/>
                  </a:lnTo>
                  <a:cubicBezTo>
                    <a:pt x="1254" y="521"/>
                    <a:pt x="1126" y="495"/>
                    <a:pt x="1000" y="495"/>
                  </a:cubicBezTo>
                  <a:cubicBezTo>
                    <a:pt x="879" y="495"/>
                    <a:pt x="760" y="518"/>
                    <a:pt x="647" y="567"/>
                  </a:cubicBezTo>
                  <a:cubicBezTo>
                    <a:pt x="248" y="738"/>
                    <a:pt x="1" y="1184"/>
                    <a:pt x="36" y="1679"/>
                  </a:cubicBezTo>
                  <a:cubicBezTo>
                    <a:pt x="42" y="1748"/>
                    <a:pt x="100" y="1801"/>
                    <a:pt x="168" y="1801"/>
                  </a:cubicBezTo>
                  <a:lnTo>
                    <a:pt x="177" y="1801"/>
                  </a:lnTo>
                  <a:cubicBezTo>
                    <a:pt x="249" y="1796"/>
                    <a:pt x="303" y="1733"/>
                    <a:pt x="298" y="1662"/>
                  </a:cubicBezTo>
                  <a:cubicBezTo>
                    <a:pt x="271" y="1279"/>
                    <a:pt x="454" y="935"/>
                    <a:pt x="750" y="807"/>
                  </a:cubicBezTo>
                  <a:cubicBezTo>
                    <a:pt x="831" y="773"/>
                    <a:pt x="917" y="757"/>
                    <a:pt x="1003" y="757"/>
                  </a:cubicBezTo>
                  <a:cubicBezTo>
                    <a:pt x="1297" y="757"/>
                    <a:pt x="1601" y="945"/>
                    <a:pt x="1766" y="1257"/>
                  </a:cubicBezTo>
                  <a:cubicBezTo>
                    <a:pt x="1790" y="1302"/>
                    <a:pt x="1835" y="1327"/>
                    <a:pt x="1882" y="1327"/>
                  </a:cubicBezTo>
                  <a:cubicBezTo>
                    <a:pt x="1903" y="1327"/>
                    <a:pt x="1923" y="1322"/>
                    <a:pt x="1942" y="1312"/>
                  </a:cubicBezTo>
                  <a:cubicBezTo>
                    <a:pt x="2006" y="1279"/>
                    <a:pt x="2031" y="1199"/>
                    <a:pt x="1998" y="1135"/>
                  </a:cubicBezTo>
                  <a:cubicBezTo>
                    <a:pt x="1967" y="1077"/>
                    <a:pt x="1933" y="1023"/>
                    <a:pt x="1894" y="972"/>
                  </a:cubicBezTo>
                  <a:lnTo>
                    <a:pt x="2354" y="652"/>
                  </a:lnTo>
                  <a:cubicBezTo>
                    <a:pt x="2414" y="611"/>
                    <a:pt x="2429" y="530"/>
                    <a:pt x="2387" y="470"/>
                  </a:cubicBezTo>
                  <a:cubicBezTo>
                    <a:pt x="2362" y="433"/>
                    <a:pt x="2321" y="414"/>
                    <a:pt x="2280" y="414"/>
                  </a:cubicBezTo>
                  <a:cubicBezTo>
                    <a:pt x="2254" y="414"/>
                    <a:pt x="2228" y="421"/>
                    <a:pt x="2205" y="436"/>
                  </a:cubicBezTo>
                  <a:lnTo>
                    <a:pt x="1716" y="777"/>
                  </a:lnTo>
                  <a:cubicBezTo>
                    <a:pt x="1681" y="747"/>
                    <a:pt x="1644" y="718"/>
                    <a:pt x="1606" y="691"/>
                  </a:cubicBezTo>
                  <a:lnTo>
                    <a:pt x="1934" y="204"/>
                  </a:lnTo>
                  <a:cubicBezTo>
                    <a:pt x="1973" y="144"/>
                    <a:pt x="1957" y="63"/>
                    <a:pt x="1898" y="23"/>
                  </a:cubicBezTo>
                  <a:cubicBezTo>
                    <a:pt x="1875" y="8"/>
                    <a:pt x="1850" y="1"/>
                    <a:pt x="18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16" name="Google Shape;2416;p38"/>
            <p:cNvSpPr/>
            <p:nvPr/>
          </p:nvSpPr>
          <p:spPr>
            <a:xfrm>
              <a:off x="4391192" y="1670681"/>
              <a:ext cx="727290" cy="707047"/>
            </a:xfrm>
            <a:custGeom>
              <a:avLst/>
              <a:gdLst/>
              <a:ahLst/>
              <a:cxnLst/>
              <a:rect l="l" t="t" r="r" b="b"/>
              <a:pathLst>
                <a:path w="22096" h="21481" extrusionOk="0">
                  <a:moveTo>
                    <a:pt x="107" y="1"/>
                  </a:moveTo>
                  <a:cubicBezTo>
                    <a:pt x="23" y="169"/>
                    <a:pt x="0" y="368"/>
                    <a:pt x="54" y="564"/>
                  </a:cubicBezTo>
                  <a:lnTo>
                    <a:pt x="5668" y="20890"/>
                  </a:lnTo>
                  <a:cubicBezTo>
                    <a:pt x="5766" y="21245"/>
                    <a:pt x="6090" y="21480"/>
                    <a:pt x="6443" y="21480"/>
                  </a:cubicBezTo>
                  <a:cubicBezTo>
                    <a:pt x="6514" y="21480"/>
                    <a:pt x="6586" y="21471"/>
                    <a:pt x="6657" y="21451"/>
                  </a:cubicBezTo>
                  <a:lnTo>
                    <a:pt x="21715" y="17293"/>
                  </a:lnTo>
                  <a:cubicBezTo>
                    <a:pt x="21867" y="17250"/>
                    <a:pt x="21997" y="17167"/>
                    <a:pt x="22096" y="17058"/>
                  </a:cubicBezTo>
                  <a:cubicBezTo>
                    <a:pt x="21445" y="16409"/>
                    <a:pt x="20699" y="16174"/>
                    <a:pt x="19877" y="16174"/>
                  </a:cubicBezTo>
                  <a:cubicBezTo>
                    <a:pt x="19140" y="16174"/>
                    <a:pt x="18342" y="16363"/>
                    <a:pt x="17497" y="16610"/>
                  </a:cubicBezTo>
                  <a:cubicBezTo>
                    <a:pt x="12623" y="18028"/>
                    <a:pt x="10894" y="18631"/>
                    <a:pt x="9798" y="18631"/>
                  </a:cubicBezTo>
                  <a:cubicBezTo>
                    <a:pt x="9428" y="18631"/>
                    <a:pt x="9130" y="18562"/>
                    <a:pt x="8807" y="18432"/>
                  </a:cubicBezTo>
                  <a:cubicBezTo>
                    <a:pt x="6906" y="17663"/>
                    <a:pt x="6506" y="15480"/>
                    <a:pt x="5997" y="13732"/>
                  </a:cubicBezTo>
                  <a:cubicBezTo>
                    <a:pt x="5267" y="11220"/>
                    <a:pt x="4460" y="8728"/>
                    <a:pt x="3693" y="6228"/>
                  </a:cubicBezTo>
                  <a:cubicBezTo>
                    <a:pt x="3108" y="4318"/>
                    <a:pt x="2511" y="384"/>
                    <a:pt x="107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17" name="Google Shape;2417;p38"/>
            <p:cNvSpPr/>
            <p:nvPr/>
          </p:nvSpPr>
          <p:spPr>
            <a:xfrm>
              <a:off x="4896567" y="1580758"/>
              <a:ext cx="87258" cy="285998"/>
            </a:xfrm>
            <a:custGeom>
              <a:avLst/>
              <a:gdLst/>
              <a:ahLst/>
              <a:cxnLst/>
              <a:rect l="l" t="t" r="r" b="b"/>
              <a:pathLst>
                <a:path w="2651" h="8689" extrusionOk="0">
                  <a:moveTo>
                    <a:pt x="164" y="0"/>
                  </a:moveTo>
                  <a:cubicBezTo>
                    <a:pt x="155" y="0"/>
                    <a:pt x="146" y="1"/>
                    <a:pt x="137" y="3"/>
                  </a:cubicBezTo>
                  <a:cubicBezTo>
                    <a:pt x="56" y="18"/>
                    <a:pt x="1" y="94"/>
                    <a:pt x="16" y="176"/>
                  </a:cubicBezTo>
                  <a:cubicBezTo>
                    <a:pt x="144" y="894"/>
                    <a:pt x="303" y="1604"/>
                    <a:pt x="473" y="2312"/>
                  </a:cubicBezTo>
                  <a:cubicBezTo>
                    <a:pt x="641" y="3019"/>
                    <a:pt x="828" y="3721"/>
                    <a:pt x="1017" y="4423"/>
                  </a:cubicBezTo>
                  <a:lnTo>
                    <a:pt x="1315" y="5473"/>
                  </a:lnTo>
                  <a:cubicBezTo>
                    <a:pt x="1420" y="5821"/>
                    <a:pt x="1520" y="6172"/>
                    <a:pt x="1631" y="6517"/>
                  </a:cubicBezTo>
                  <a:cubicBezTo>
                    <a:pt x="1846" y="7212"/>
                    <a:pt x="2072" y="7904"/>
                    <a:pt x="2330" y="8587"/>
                  </a:cubicBezTo>
                  <a:cubicBezTo>
                    <a:pt x="2353" y="8648"/>
                    <a:pt x="2412" y="8688"/>
                    <a:pt x="2478" y="8688"/>
                  </a:cubicBezTo>
                  <a:cubicBezTo>
                    <a:pt x="2487" y="8688"/>
                    <a:pt x="2497" y="8687"/>
                    <a:pt x="2506" y="8686"/>
                  </a:cubicBezTo>
                  <a:cubicBezTo>
                    <a:pt x="2593" y="8670"/>
                    <a:pt x="2650" y="8588"/>
                    <a:pt x="2634" y="8502"/>
                  </a:cubicBezTo>
                  <a:cubicBezTo>
                    <a:pt x="2504" y="7783"/>
                    <a:pt x="2345" y="7073"/>
                    <a:pt x="2172" y="6366"/>
                  </a:cubicBezTo>
                  <a:cubicBezTo>
                    <a:pt x="2089" y="6013"/>
                    <a:pt x="1995" y="5662"/>
                    <a:pt x="1906" y="5310"/>
                  </a:cubicBezTo>
                  <a:lnTo>
                    <a:pt x="1623" y="4256"/>
                  </a:lnTo>
                  <a:cubicBezTo>
                    <a:pt x="1427" y="3556"/>
                    <a:pt x="1226" y="2857"/>
                    <a:pt x="1006" y="2164"/>
                  </a:cubicBezTo>
                  <a:cubicBezTo>
                    <a:pt x="790" y="1470"/>
                    <a:pt x="563" y="778"/>
                    <a:pt x="303" y="96"/>
                  </a:cubicBezTo>
                  <a:cubicBezTo>
                    <a:pt x="281" y="38"/>
                    <a:pt x="225" y="0"/>
                    <a:pt x="164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18" name="Google Shape;2418;p38"/>
            <p:cNvSpPr/>
            <p:nvPr/>
          </p:nvSpPr>
          <p:spPr>
            <a:xfrm>
              <a:off x="4689072" y="1792071"/>
              <a:ext cx="254565" cy="238601"/>
            </a:xfrm>
            <a:custGeom>
              <a:avLst/>
              <a:gdLst/>
              <a:ahLst/>
              <a:cxnLst/>
              <a:rect l="l" t="t" r="r" b="b"/>
              <a:pathLst>
                <a:path w="7734" h="7249" extrusionOk="0">
                  <a:moveTo>
                    <a:pt x="4360" y="0"/>
                  </a:moveTo>
                  <a:cubicBezTo>
                    <a:pt x="4175" y="0"/>
                    <a:pt x="3977" y="78"/>
                    <a:pt x="3789" y="233"/>
                  </a:cubicBezTo>
                  <a:cubicBezTo>
                    <a:pt x="3529" y="449"/>
                    <a:pt x="3395" y="675"/>
                    <a:pt x="3295" y="827"/>
                  </a:cubicBezTo>
                  <a:cubicBezTo>
                    <a:pt x="3282" y="847"/>
                    <a:pt x="3274" y="856"/>
                    <a:pt x="3259" y="856"/>
                  </a:cubicBezTo>
                  <a:cubicBezTo>
                    <a:pt x="3228" y="856"/>
                    <a:pt x="3167" y="815"/>
                    <a:pt x="2969" y="734"/>
                  </a:cubicBezTo>
                  <a:cubicBezTo>
                    <a:pt x="2718" y="631"/>
                    <a:pt x="2464" y="572"/>
                    <a:pt x="2241" y="572"/>
                  </a:cubicBezTo>
                  <a:cubicBezTo>
                    <a:pt x="1826" y="572"/>
                    <a:pt x="1518" y="775"/>
                    <a:pt x="1528" y="1275"/>
                  </a:cubicBezTo>
                  <a:cubicBezTo>
                    <a:pt x="1538" y="1871"/>
                    <a:pt x="1879" y="2274"/>
                    <a:pt x="1846" y="2329"/>
                  </a:cubicBezTo>
                  <a:cubicBezTo>
                    <a:pt x="1844" y="2333"/>
                    <a:pt x="1836" y="2335"/>
                    <a:pt x="1822" y="2335"/>
                  </a:cubicBezTo>
                  <a:cubicBezTo>
                    <a:pt x="1746" y="2335"/>
                    <a:pt x="1501" y="2285"/>
                    <a:pt x="1213" y="2285"/>
                  </a:cubicBezTo>
                  <a:cubicBezTo>
                    <a:pt x="938" y="2285"/>
                    <a:pt x="624" y="2330"/>
                    <a:pt x="383" y="2510"/>
                  </a:cubicBezTo>
                  <a:cubicBezTo>
                    <a:pt x="0" y="2795"/>
                    <a:pt x="81" y="3247"/>
                    <a:pt x="400" y="3588"/>
                  </a:cubicBezTo>
                  <a:cubicBezTo>
                    <a:pt x="703" y="3913"/>
                    <a:pt x="1010" y="4058"/>
                    <a:pt x="1282" y="4196"/>
                  </a:cubicBezTo>
                  <a:cubicBezTo>
                    <a:pt x="1274" y="4269"/>
                    <a:pt x="1213" y="4310"/>
                    <a:pt x="1178" y="4367"/>
                  </a:cubicBezTo>
                  <a:cubicBezTo>
                    <a:pt x="633" y="5262"/>
                    <a:pt x="907" y="6073"/>
                    <a:pt x="1650" y="6073"/>
                  </a:cubicBezTo>
                  <a:cubicBezTo>
                    <a:pt x="1753" y="6073"/>
                    <a:pt x="1865" y="6058"/>
                    <a:pt x="1985" y="6024"/>
                  </a:cubicBezTo>
                  <a:cubicBezTo>
                    <a:pt x="2270" y="5945"/>
                    <a:pt x="2431" y="5764"/>
                    <a:pt x="2479" y="5764"/>
                  </a:cubicBezTo>
                  <a:cubicBezTo>
                    <a:pt x="2481" y="5764"/>
                    <a:pt x="2483" y="5764"/>
                    <a:pt x="2484" y="5765"/>
                  </a:cubicBezTo>
                  <a:cubicBezTo>
                    <a:pt x="2516" y="5781"/>
                    <a:pt x="2479" y="5776"/>
                    <a:pt x="2453" y="6083"/>
                  </a:cubicBezTo>
                  <a:cubicBezTo>
                    <a:pt x="2398" y="6748"/>
                    <a:pt x="2779" y="7249"/>
                    <a:pt x="3285" y="7249"/>
                  </a:cubicBezTo>
                  <a:cubicBezTo>
                    <a:pt x="3362" y="7249"/>
                    <a:pt x="3442" y="7237"/>
                    <a:pt x="3524" y="7213"/>
                  </a:cubicBezTo>
                  <a:cubicBezTo>
                    <a:pt x="3920" y="7095"/>
                    <a:pt x="4228" y="6696"/>
                    <a:pt x="4362" y="6301"/>
                  </a:cubicBezTo>
                  <a:cubicBezTo>
                    <a:pt x="4390" y="6218"/>
                    <a:pt x="4401" y="6169"/>
                    <a:pt x="4422" y="6169"/>
                  </a:cubicBezTo>
                  <a:cubicBezTo>
                    <a:pt x="4429" y="6169"/>
                    <a:pt x="4438" y="6174"/>
                    <a:pt x="4448" y="6186"/>
                  </a:cubicBezTo>
                  <a:cubicBezTo>
                    <a:pt x="4592" y="6337"/>
                    <a:pt x="4813" y="6614"/>
                    <a:pt x="5213" y="6767"/>
                  </a:cubicBezTo>
                  <a:cubicBezTo>
                    <a:pt x="5344" y="6818"/>
                    <a:pt x="5471" y="6842"/>
                    <a:pt x="5589" y="6842"/>
                  </a:cubicBezTo>
                  <a:cubicBezTo>
                    <a:pt x="6078" y="6842"/>
                    <a:pt x="6424" y="6429"/>
                    <a:pt x="6353" y="5755"/>
                  </a:cubicBezTo>
                  <a:cubicBezTo>
                    <a:pt x="6328" y="5518"/>
                    <a:pt x="6179" y="5144"/>
                    <a:pt x="6054" y="4881"/>
                  </a:cubicBezTo>
                  <a:cubicBezTo>
                    <a:pt x="6043" y="4859"/>
                    <a:pt x="6054" y="4852"/>
                    <a:pt x="6083" y="4852"/>
                  </a:cubicBezTo>
                  <a:cubicBezTo>
                    <a:pt x="6135" y="4852"/>
                    <a:pt x="6247" y="4874"/>
                    <a:pt x="6405" y="4874"/>
                  </a:cubicBezTo>
                  <a:cubicBezTo>
                    <a:pt x="6548" y="4874"/>
                    <a:pt x="6728" y="4856"/>
                    <a:pt x="6937" y="4787"/>
                  </a:cubicBezTo>
                  <a:cubicBezTo>
                    <a:pt x="7734" y="4526"/>
                    <a:pt x="7723" y="3574"/>
                    <a:pt x="6686" y="3055"/>
                  </a:cubicBezTo>
                  <a:cubicBezTo>
                    <a:pt x="6603" y="3014"/>
                    <a:pt x="6568" y="3018"/>
                    <a:pt x="6659" y="2927"/>
                  </a:cubicBezTo>
                  <a:cubicBezTo>
                    <a:pt x="6810" y="2776"/>
                    <a:pt x="6921" y="2599"/>
                    <a:pt x="6995" y="2399"/>
                  </a:cubicBezTo>
                  <a:cubicBezTo>
                    <a:pt x="7268" y="1670"/>
                    <a:pt x="6757" y="1123"/>
                    <a:pt x="6037" y="1123"/>
                  </a:cubicBezTo>
                  <a:cubicBezTo>
                    <a:pt x="5869" y="1123"/>
                    <a:pt x="5689" y="1153"/>
                    <a:pt x="5505" y="1218"/>
                  </a:cubicBezTo>
                  <a:cubicBezTo>
                    <a:pt x="5298" y="1291"/>
                    <a:pt x="5215" y="1352"/>
                    <a:pt x="5182" y="1352"/>
                  </a:cubicBezTo>
                  <a:cubicBezTo>
                    <a:pt x="5162" y="1352"/>
                    <a:pt x="5160" y="1330"/>
                    <a:pt x="5160" y="1276"/>
                  </a:cubicBezTo>
                  <a:cubicBezTo>
                    <a:pt x="5160" y="432"/>
                    <a:pt x="4796" y="0"/>
                    <a:pt x="43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19" name="Google Shape;2419;p38"/>
            <p:cNvSpPr/>
            <p:nvPr/>
          </p:nvSpPr>
          <p:spPr>
            <a:xfrm>
              <a:off x="4783834" y="1882291"/>
              <a:ext cx="74487" cy="59642"/>
            </a:xfrm>
            <a:custGeom>
              <a:avLst/>
              <a:gdLst/>
              <a:ahLst/>
              <a:cxnLst/>
              <a:rect l="l" t="t" r="r" b="b"/>
              <a:pathLst>
                <a:path w="2263" h="1812" extrusionOk="0">
                  <a:moveTo>
                    <a:pt x="1106" y="0"/>
                  </a:moveTo>
                  <a:cubicBezTo>
                    <a:pt x="753" y="0"/>
                    <a:pt x="393" y="188"/>
                    <a:pt x="252" y="513"/>
                  </a:cubicBezTo>
                  <a:cubicBezTo>
                    <a:pt x="1" y="1096"/>
                    <a:pt x="477" y="1811"/>
                    <a:pt x="1106" y="1811"/>
                  </a:cubicBezTo>
                  <a:cubicBezTo>
                    <a:pt x="1116" y="1811"/>
                    <a:pt x="1126" y="1811"/>
                    <a:pt x="1135" y="1811"/>
                  </a:cubicBezTo>
                  <a:cubicBezTo>
                    <a:pt x="1907" y="1784"/>
                    <a:pt x="2263" y="842"/>
                    <a:pt x="1734" y="262"/>
                  </a:cubicBezTo>
                  <a:cubicBezTo>
                    <a:pt x="1571" y="82"/>
                    <a:pt x="1340" y="0"/>
                    <a:pt x="1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20" name="Google Shape;2420;p38"/>
            <p:cNvSpPr/>
            <p:nvPr/>
          </p:nvSpPr>
          <p:spPr>
            <a:xfrm>
              <a:off x="4818756" y="1811985"/>
              <a:ext cx="21658" cy="59839"/>
            </a:xfrm>
            <a:custGeom>
              <a:avLst/>
              <a:gdLst/>
              <a:ahLst/>
              <a:cxnLst/>
              <a:rect l="l" t="t" r="r" b="b"/>
              <a:pathLst>
                <a:path w="658" h="1818" extrusionOk="0">
                  <a:moveTo>
                    <a:pt x="470" y="0"/>
                  </a:moveTo>
                  <a:cubicBezTo>
                    <a:pt x="423" y="0"/>
                    <a:pt x="378" y="25"/>
                    <a:pt x="354" y="70"/>
                  </a:cubicBezTo>
                  <a:cubicBezTo>
                    <a:pt x="124" y="515"/>
                    <a:pt x="1" y="1227"/>
                    <a:pt x="55" y="1698"/>
                  </a:cubicBezTo>
                  <a:cubicBezTo>
                    <a:pt x="65" y="1775"/>
                    <a:pt x="128" y="1817"/>
                    <a:pt x="191" y="1817"/>
                  </a:cubicBezTo>
                  <a:cubicBezTo>
                    <a:pt x="238" y="1817"/>
                    <a:pt x="284" y="1794"/>
                    <a:pt x="309" y="1745"/>
                  </a:cubicBezTo>
                  <a:cubicBezTo>
                    <a:pt x="538" y="1301"/>
                    <a:pt x="657" y="586"/>
                    <a:pt x="601" y="116"/>
                  </a:cubicBezTo>
                  <a:cubicBezTo>
                    <a:pt x="594" y="74"/>
                    <a:pt x="570" y="36"/>
                    <a:pt x="532" y="15"/>
                  </a:cubicBezTo>
                  <a:cubicBezTo>
                    <a:pt x="512" y="5"/>
                    <a:pt x="491" y="0"/>
                    <a:pt x="470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21" name="Google Shape;2421;p38"/>
            <p:cNvSpPr/>
            <p:nvPr/>
          </p:nvSpPr>
          <p:spPr>
            <a:xfrm>
              <a:off x="4757568" y="1830121"/>
              <a:ext cx="40617" cy="46213"/>
            </a:xfrm>
            <a:custGeom>
              <a:avLst/>
              <a:gdLst/>
              <a:ahLst/>
              <a:cxnLst/>
              <a:rect l="l" t="t" r="r" b="b"/>
              <a:pathLst>
                <a:path w="1234" h="1404" extrusionOk="0">
                  <a:moveTo>
                    <a:pt x="133" y="0"/>
                  </a:moveTo>
                  <a:cubicBezTo>
                    <a:pt x="122" y="0"/>
                    <a:pt x="112" y="2"/>
                    <a:pt x="103" y="5"/>
                  </a:cubicBezTo>
                  <a:cubicBezTo>
                    <a:pt x="35" y="32"/>
                    <a:pt x="0" y="107"/>
                    <a:pt x="27" y="175"/>
                  </a:cubicBezTo>
                  <a:cubicBezTo>
                    <a:pt x="126" y="432"/>
                    <a:pt x="275" y="646"/>
                    <a:pt x="435" y="851"/>
                  </a:cubicBezTo>
                  <a:cubicBezTo>
                    <a:pt x="793" y="1282"/>
                    <a:pt x="999" y="1404"/>
                    <a:pt x="1109" y="1404"/>
                  </a:cubicBezTo>
                  <a:cubicBezTo>
                    <a:pt x="1218" y="1404"/>
                    <a:pt x="1234" y="1285"/>
                    <a:pt x="1211" y="1227"/>
                  </a:cubicBezTo>
                  <a:cubicBezTo>
                    <a:pt x="1004" y="692"/>
                    <a:pt x="356" y="0"/>
                    <a:pt x="133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22" name="Google Shape;2422;p38"/>
            <p:cNvSpPr/>
            <p:nvPr/>
          </p:nvSpPr>
          <p:spPr>
            <a:xfrm>
              <a:off x="4713593" y="1891738"/>
              <a:ext cx="62012" cy="18301"/>
            </a:xfrm>
            <a:custGeom>
              <a:avLst/>
              <a:gdLst/>
              <a:ahLst/>
              <a:cxnLst/>
              <a:rect l="l" t="t" r="r" b="b"/>
              <a:pathLst>
                <a:path w="1884" h="556" extrusionOk="0">
                  <a:moveTo>
                    <a:pt x="429" y="0"/>
                  </a:moveTo>
                  <a:cubicBezTo>
                    <a:pt x="324" y="0"/>
                    <a:pt x="224" y="6"/>
                    <a:pt x="133" y="19"/>
                  </a:cubicBezTo>
                  <a:cubicBezTo>
                    <a:pt x="91" y="25"/>
                    <a:pt x="53" y="50"/>
                    <a:pt x="33" y="89"/>
                  </a:cubicBezTo>
                  <a:cubicBezTo>
                    <a:pt x="1" y="155"/>
                    <a:pt x="26" y="232"/>
                    <a:pt x="91" y="264"/>
                  </a:cubicBezTo>
                  <a:cubicBezTo>
                    <a:pt x="455" y="445"/>
                    <a:pt x="997" y="555"/>
                    <a:pt x="1440" y="555"/>
                  </a:cubicBezTo>
                  <a:cubicBezTo>
                    <a:pt x="1541" y="555"/>
                    <a:pt x="1637" y="550"/>
                    <a:pt x="1724" y="538"/>
                  </a:cubicBezTo>
                  <a:cubicBezTo>
                    <a:pt x="1856" y="519"/>
                    <a:pt x="1884" y="342"/>
                    <a:pt x="1766" y="283"/>
                  </a:cubicBezTo>
                  <a:cubicBezTo>
                    <a:pt x="1410" y="107"/>
                    <a:pt x="874" y="0"/>
                    <a:pt x="429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23" name="Google Shape;2423;p38"/>
            <p:cNvSpPr/>
            <p:nvPr/>
          </p:nvSpPr>
          <p:spPr>
            <a:xfrm>
              <a:off x="4731203" y="1932124"/>
              <a:ext cx="49570" cy="40222"/>
            </a:xfrm>
            <a:custGeom>
              <a:avLst/>
              <a:gdLst/>
              <a:ahLst/>
              <a:cxnLst/>
              <a:rect l="l" t="t" r="r" b="b"/>
              <a:pathLst>
                <a:path w="1506" h="1222" extrusionOk="0">
                  <a:moveTo>
                    <a:pt x="1332" y="0"/>
                  </a:moveTo>
                  <a:cubicBezTo>
                    <a:pt x="1315" y="0"/>
                    <a:pt x="1298" y="4"/>
                    <a:pt x="1280" y="11"/>
                  </a:cubicBezTo>
                  <a:cubicBezTo>
                    <a:pt x="719" y="242"/>
                    <a:pt x="1" y="952"/>
                    <a:pt x="77" y="1141"/>
                  </a:cubicBezTo>
                  <a:cubicBezTo>
                    <a:pt x="98" y="1191"/>
                    <a:pt x="148" y="1221"/>
                    <a:pt x="199" y="1221"/>
                  </a:cubicBezTo>
                  <a:cubicBezTo>
                    <a:pt x="216" y="1221"/>
                    <a:pt x="232" y="1218"/>
                    <a:pt x="248" y="1212"/>
                  </a:cubicBezTo>
                  <a:cubicBezTo>
                    <a:pt x="687" y="1035"/>
                    <a:pt x="1206" y="593"/>
                    <a:pt x="1446" y="208"/>
                  </a:cubicBezTo>
                  <a:cubicBezTo>
                    <a:pt x="1506" y="111"/>
                    <a:pt x="1431" y="0"/>
                    <a:pt x="1332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24" name="Google Shape;2424;p38"/>
            <p:cNvSpPr/>
            <p:nvPr/>
          </p:nvSpPr>
          <p:spPr>
            <a:xfrm>
              <a:off x="4862336" y="1910400"/>
              <a:ext cx="61650" cy="19749"/>
            </a:xfrm>
            <a:custGeom>
              <a:avLst/>
              <a:gdLst/>
              <a:ahLst/>
              <a:cxnLst/>
              <a:rect l="l" t="t" r="r" b="b"/>
              <a:pathLst>
                <a:path w="1873" h="600" extrusionOk="0">
                  <a:moveTo>
                    <a:pt x="351" y="1"/>
                  </a:moveTo>
                  <a:cubicBezTo>
                    <a:pt x="287" y="1"/>
                    <a:pt x="225" y="4"/>
                    <a:pt x="166" y="9"/>
                  </a:cubicBezTo>
                  <a:cubicBezTo>
                    <a:pt x="32" y="22"/>
                    <a:pt x="0" y="199"/>
                    <a:pt x="114" y="261"/>
                  </a:cubicBezTo>
                  <a:cubicBezTo>
                    <a:pt x="493" y="469"/>
                    <a:pt x="1082" y="600"/>
                    <a:pt x="1542" y="600"/>
                  </a:cubicBezTo>
                  <a:cubicBezTo>
                    <a:pt x="1610" y="600"/>
                    <a:pt x="1675" y="597"/>
                    <a:pt x="1736" y="591"/>
                  </a:cubicBezTo>
                  <a:cubicBezTo>
                    <a:pt x="1777" y="588"/>
                    <a:pt x="1816" y="563"/>
                    <a:pt x="1838" y="523"/>
                  </a:cubicBezTo>
                  <a:cubicBezTo>
                    <a:pt x="1873" y="461"/>
                    <a:pt x="1849" y="381"/>
                    <a:pt x="1786" y="346"/>
                  </a:cubicBezTo>
                  <a:cubicBezTo>
                    <a:pt x="1403" y="136"/>
                    <a:pt x="811" y="1"/>
                    <a:pt x="351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25" name="Google Shape;2425;p38"/>
            <p:cNvSpPr/>
            <p:nvPr/>
          </p:nvSpPr>
          <p:spPr>
            <a:xfrm>
              <a:off x="4858452" y="1849113"/>
              <a:ext cx="50590" cy="38675"/>
            </a:xfrm>
            <a:custGeom>
              <a:avLst/>
              <a:gdLst/>
              <a:ahLst/>
              <a:cxnLst/>
              <a:rect l="l" t="t" r="r" b="b"/>
              <a:pathLst>
                <a:path w="1537" h="1175" extrusionOk="0">
                  <a:moveTo>
                    <a:pt x="1346" y="0"/>
                  </a:moveTo>
                  <a:cubicBezTo>
                    <a:pt x="1331" y="0"/>
                    <a:pt x="1316" y="3"/>
                    <a:pt x="1301" y="8"/>
                  </a:cubicBezTo>
                  <a:cubicBezTo>
                    <a:pt x="865" y="164"/>
                    <a:pt x="324" y="580"/>
                    <a:pt x="63" y="962"/>
                  </a:cubicBezTo>
                  <a:cubicBezTo>
                    <a:pt x="0" y="1058"/>
                    <a:pt x="74" y="1174"/>
                    <a:pt x="174" y="1174"/>
                  </a:cubicBezTo>
                  <a:cubicBezTo>
                    <a:pt x="189" y="1174"/>
                    <a:pt x="205" y="1172"/>
                    <a:pt x="222" y="1166"/>
                  </a:cubicBezTo>
                  <a:cubicBezTo>
                    <a:pt x="792" y="960"/>
                    <a:pt x="1537" y="276"/>
                    <a:pt x="1470" y="88"/>
                  </a:cubicBezTo>
                  <a:cubicBezTo>
                    <a:pt x="1450" y="34"/>
                    <a:pt x="1400" y="0"/>
                    <a:pt x="1346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26" name="Google Shape;2426;p38"/>
            <p:cNvSpPr/>
            <p:nvPr/>
          </p:nvSpPr>
          <p:spPr>
            <a:xfrm>
              <a:off x="4793050" y="1954671"/>
              <a:ext cx="23830" cy="58622"/>
            </a:xfrm>
            <a:custGeom>
              <a:avLst/>
              <a:gdLst/>
              <a:ahLst/>
              <a:cxnLst/>
              <a:rect l="l" t="t" r="r" b="b"/>
              <a:pathLst>
                <a:path w="724" h="1781" extrusionOk="0">
                  <a:moveTo>
                    <a:pt x="582" y="1"/>
                  </a:moveTo>
                  <a:cubicBezTo>
                    <a:pt x="540" y="1"/>
                    <a:pt x="498" y="20"/>
                    <a:pt x="470" y="62"/>
                  </a:cubicBezTo>
                  <a:cubicBezTo>
                    <a:pt x="203" y="470"/>
                    <a:pt x="1" y="1164"/>
                    <a:pt x="7" y="1650"/>
                  </a:cubicBezTo>
                  <a:cubicBezTo>
                    <a:pt x="7" y="1692"/>
                    <a:pt x="29" y="1733"/>
                    <a:pt x="66" y="1759"/>
                  </a:cubicBezTo>
                  <a:cubicBezTo>
                    <a:pt x="88" y="1773"/>
                    <a:pt x="112" y="1780"/>
                    <a:pt x="137" y="1780"/>
                  </a:cubicBezTo>
                  <a:cubicBezTo>
                    <a:pt x="180" y="1780"/>
                    <a:pt x="222" y="1760"/>
                    <a:pt x="247" y="1722"/>
                  </a:cubicBezTo>
                  <a:cubicBezTo>
                    <a:pt x="516" y="1314"/>
                    <a:pt x="723" y="622"/>
                    <a:pt x="718" y="134"/>
                  </a:cubicBezTo>
                  <a:cubicBezTo>
                    <a:pt x="716" y="51"/>
                    <a:pt x="649" y="1"/>
                    <a:pt x="582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27" name="Google Shape;2427;p38"/>
            <p:cNvSpPr/>
            <p:nvPr/>
          </p:nvSpPr>
          <p:spPr>
            <a:xfrm>
              <a:off x="4839427" y="1953486"/>
              <a:ext cx="36239" cy="49438"/>
            </a:xfrm>
            <a:custGeom>
              <a:avLst/>
              <a:gdLst/>
              <a:ahLst/>
              <a:cxnLst/>
              <a:rect l="l" t="t" r="r" b="b"/>
              <a:pathLst>
                <a:path w="1101" h="1502" extrusionOk="0">
                  <a:moveTo>
                    <a:pt x="122" y="0"/>
                  </a:moveTo>
                  <a:cubicBezTo>
                    <a:pt x="26" y="0"/>
                    <a:pt x="1" y="108"/>
                    <a:pt x="16" y="167"/>
                  </a:cubicBezTo>
                  <a:cubicBezTo>
                    <a:pt x="168" y="730"/>
                    <a:pt x="752" y="1502"/>
                    <a:pt x="969" y="1502"/>
                  </a:cubicBezTo>
                  <a:cubicBezTo>
                    <a:pt x="976" y="1502"/>
                    <a:pt x="983" y="1501"/>
                    <a:pt x="989" y="1499"/>
                  </a:cubicBezTo>
                  <a:cubicBezTo>
                    <a:pt x="1059" y="1480"/>
                    <a:pt x="1101" y="1409"/>
                    <a:pt x="1081" y="1339"/>
                  </a:cubicBezTo>
                  <a:cubicBezTo>
                    <a:pt x="1009" y="1074"/>
                    <a:pt x="885" y="845"/>
                    <a:pt x="746" y="624"/>
                  </a:cubicBezTo>
                  <a:cubicBezTo>
                    <a:pt x="423" y="135"/>
                    <a:pt x="228" y="0"/>
                    <a:pt x="122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28" name="Google Shape;2428;p38"/>
            <p:cNvSpPr/>
            <p:nvPr/>
          </p:nvSpPr>
          <p:spPr>
            <a:xfrm>
              <a:off x="4854239" y="2026195"/>
              <a:ext cx="125143" cy="80477"/>
            </a:xfrm>
            <a:custGeom>
              <a:avLst/>
              <a:gdLst/>
              <a:ahLst/>
              <a:cxnLst/>
              <a:rect l="l" t="t" r="r" b="b"/>
              <a:pathLst>
                <a:path w="3802" h="2445" extrusionOk="0">
                  <a:moveTo>
                    <a:pt x="2737" y="0"/>
                  </a:moveTo>
                  <a:cubicBezTo>
                    <a:pt x="2440" y="0"/>
                    <a:pt x="2130" y="91"/>
                    <a:pt x="1870" y="187"/>
                  </a:cubicBezTo>
                  <a:cubicBezTo>
                    <a:pt x="561" y="669"/>
                    <a:pt x="19" y="2121"/>
                    <a:pt x="1" y="2201"/>
                  </a:cubicBezTo>
                  <a:lnTo>
                    <a:pt x="1" y="2205"/>
                  </a:lnTo>
                  <a:cubicBezTo>
                    <a:pt x="491" y="2336"/>
                    <a:pt x="1024" y="2445"/>
                    <a:pt x="1549" y="2445"/>
                  </a:cubicBezTo>
                  <a:cubicBezTo>
                    <a:pt x="1876" y="2445"/>
                    <a:pt x="2201" y="2402"/>
                    <a:pt x="2509" y="2297"/>
                  </a:cubicBezTo>
                  <a:cubicBezTo>
                    <a:pt x="3313" y="2025"/>
                    <a:pt x="3802" y="1259"/>
                    <a:pt x="3668" y="667"/>
                  </a:cubicBezTo>
                  <a:cubicBezTo>
                    <a:pt x="3626" y="483"/>
                    <a:pt x="3525" y="317"/>
                    <a:pt x="3355" y="188"/>
                  </a:cubicBezTo>
                  <a:cubicBezTo>
                    <a:pt x="3174" y="51"/>
                    <a:pt x="2959" y="0"/>
                    <a:pt x="27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29" name="Google Shape;2429;p38"/>
            <p:cNvSpPr/>
            <p:nvPr/>
          </p:nvSpPr>
          <p:spPr>
            <a:xfrm>
              <a:off x="4692363" y="2066450"/>
              <a:ext cx="136433" cy="114083"/>
            </a:xfrm>
            <a:custGeom>
              <a:avLst/>
              <a:gdLst/>
              <a:ahLst/>
              <a:cxnLst/>
              <a:rect l="l" t="t" r="r" b="b"/>
              <a:pathLst>
                <a:path w="4145" h="3466" extrusionOk="0">
                  <a:moveTo>
                    <a:pt x="1261" y="0"/>
                  </a:moveTo>
                  <a:cubicBezTo>
                    <a:pt x="1123" y="0"/>
                    <a:pt x="985" y="24"/>
                    <a:pt x="851" y="79"/>
                  </a:cubicBezTo>
                  <a:cubicBezTo>
                    <a:pt x="613" y="177"/>
                    <a:pt x="443" y="340"/>
                    <a:pt x="339" y="541"/>
                  </a:cubicBezTo>
                  <a:cubicBezTo>
                    <a:pt x="0" y="1188"/>
                    <a:pt x="335" y="2231"/>
                    <a:pt x="1186" y="2797"/>
                  </a:cubicBezTo>
                  <a:cubicBezTo>
                    <a:pt x="2032" y="3362"/>
                    <a:pt x="3133" y="3466"/>
                    <a:pt x="4122" y="3466"/>
                  </a:cubicBezTo>
                  <a:cubicBezTo>
                    <a:pt x="4127" y="3466"/>
                    <a:pt x="4133" y="3466"/>
                    <a:pt x="4138" y="3466"/>
                  </a:cubicBezTo>
                  <a:cubicBezTo>
                    <a:pt x="4138" y="3466"/>
                    <a:pt x="4138" y="3465"/>
                    <a:pt x="4139" y="3461"/>
                  </a:cubicBezTo>
                  <a:cubicBezTo>
                    <a:pt x="4144" y="3363"/>
                    <a:pt x="3959" y="1504"/>
                    <a:pt x="2582" y="537"/>
                  </a:cubicBezTo>
                  <a:cubicBezTo>
                    <a:pt x="2214" y="277"/>
                    <a:pt x="1734" y="0"/>
                    <a:pt x="12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30" name="Google Shape;2430;p38"/>
            <p:cNvSpPr/>
            <p:nvPr/>
          </p:nvSpPr>
          <p:spPr>
            <a:xfrm>
              <a:off x="4854239" y="2048116"/>
              <a:ext cx="125143" cy="58556"/>
            </a:xfrm>
            <a:custGeom>
              <a:avLst/>
              <a:gdLst/>
              <a:ahLst/>
              <a:cxnLst/>
              <a:rect l="l" t="t" r="r" b="b"/>
              <a:pathLst>
                <a:path w="3802" h="1779" extrusionOk="0">
                  <a:moveTo>
                    <a:pt x="3668" y="1"/>
                  </a:moveTo>
                  <a:lnTo>
                    <a:pt x="3668" y="1"/>
                  </a:lnTo>
                  <a:cubicBezTo>
                    <a:pt x="2387" y="113"/>
                    <a:pt x="770" y="1046"/>
                    <a:pt x="1" y="1535"/>
                  </a:cubicBezTo>
                  <a:lnTo>
                    <a:pt x="1" y="1539"/>
                  </a:lnTo>
                  <a:cubicBezTo>
                    <a:pt x="491" y="1670"/>
                    <a:pt x="1024" y="1779"/>
                    <a:pt x="1549" y="1779"/>
                  </a:cubicBezTo>
                  <a:cubicBezTo>
                    <a:pt x="1876" y="1779"/>
                    <a:pt x="2201" y="1736"/>
                    <a:pt x="2509" y="1631"/>
                  </a:cubicBezTo>
                  <a:cubicBezTo>
                    <a:pt x="3313" y="1359"/>
                    <a:pt x="3802" y="593"/>
                    <a:pt x="36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31" name="Google Shape;2431;p38"/>
            <p:cNvSpPr/>
            <p:nvPr/>
          </p:nvSpPr>
          <p:spPr>
            <a:xfrm>
              <a:off x="4692363" y="2084257"/>
              <a:ext cx="136235" cy="96276"/>
            </a:xfrm>
            <a:custGeom>
              <a:avLst/>
              <a:gdLst/>
              <a:ahLst/>
              <a:cxnLst/>
              <a:rect l="l" t="t" r="r" b="b"/>
              <a:pathLst>
                <a:path w="4139" h="2925" extrusionOk="0">
                  <a:moveTo>
                    <a:pt x="339" y="1"/>
                  </a:moveTo>
                  <a:cubicBezTo>
                    <a:pt x="0" y="647"/>
                    <a:pt x="335" y="1690"/>
                    <a:pt x="1186" y="2256"/>
                  </a:cubicBezTo>
                  <a:cubicBezTo>
                    <a:pt x="2032" y="2821"/>
                    <a:pt x="3133" y="2925"/>
                    <a:pt x="4122" y="2925"/>
                  </a:cubicBezTo>
                  <a:cubicBezTo>
                    <a:pt x="4127" y="2925"/>
                    <a:pt x="4133" y="2925"/>
                    <a:pt x="4138" y="2925"/>
                  </a:cubicBezTo>
                  <a:cubicBezTo>
                    <a:pt x="4138" y="2925"/>
                    <a:pt x="4138" y="2924"/>
                    <a:pt x="4139" y="2920"/>
                  </a:cubicBezTo>
                  <a:cubicBezTo>
                    <a:pt x="3394" y="2113"/>
                    <a:pt x="1798" y="525"/>
                    <a:pt x="3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32" name="Google Shape;2432;p38"/>
            <p:cNvSpPr/>
            <p:nvPr/>
          </p:nvSpPr>
          <p:spPr>
            <a:xfrm>
              <a:off x="4478284" y="1824986"/>
              <a:ext cx="209274" cy="248772"/>
            </a:xfrm>
            <a:custGeom>
              <a:avLst/>
              <a:gdLst/>
              <a:ahLst/>
              <a:cxnLst/>
              <a:rect l="l" t="t" r="r" b="b"/>
              <a:pathLst>
                <a:path w="6358" h="7558" extrusionOk="0">
                  <a:moveTo>
                    <a:pt x="2506" y="1"/>
                  </a:moveTo>
                  <a:cubicBezTo>
                    <a:pt x="1581" y="1"/>
                    <a:pt x="963" y="966"/>
                    <a:pt x="316" y="1248"/>
                  </a:cubicBezTo>
                  <a:cubicBezTo>
                    <a:pt x="96" y="1334"/>
                    <a:pt x="0" y="1541"/>
                    <a:pt x="181" y="1631"/>
                  </a:cubicBezTo>
                  <a:cubicBezTo>
                    <a:pt x="226" y="1651"/>
                    <a:pt x="276" y="1661"/>
                    <a:pt x="330" y="1661"/>
                  </a:cubicBezTo>
                  <a:cubicBezTo>
                    <a:pt x="844" y="1661"/>
                    <a:pt x="1744" y="800"/>
                    <a:pt x="2290" y="725"/>
                  </a:cubicBezTo>
                  <a:cubicBezTo>
                    <a:pt x="2328" y="717"/>
                    <a:pt x="2368" y="714"/>
                    <a:pt x="2407" y="714"/>
                  </a:cubicBezTo>
                  <a:cubicBezTo>
                    <a:pt x="2607" y="714"/>
                    <a:pt x="2807" y="808"/>
                    <a:pt x="2887" y="928"/>
                  </a:cubicBezTo>
                  <a:cubicBezTo>
                    <a:pt x="2981" y="1060"/>
                    <a:pt x="2969" y="1238"/>
                    <a:pt x="2838" y="1452"/>
                  </a:cubicBezTo>
                  <a:cubicBezTo>
                    <a:pt x="2531" y="1928"/>
                    <a:pt x="1575" y="2289"/>
                    <a:pt x="1367" y="3154"/>
                  </a:cubicBezTo>
                  <a:cubicBezTo>
                    <a:pt x="1190" y="3765"/>
                    <a:pt x="1722" y="4636"/>
                    <a:pt x="2502" y="4636"/>
                  </a:cubicBezTo>
                  <a:cubicBezTo>
                    <a:pt x="2623" y="4636"/>
                    <a:pt x="2749" y="4615"/>
                    <a:pt x="2880" y="4569"/>
                  </a:cubicBezTo>
                  <a:cubicBezTo>
                    <a:pt x="3050" y="4510"/>
                    <a:pt x="3754" y="3945"/>
                    <a:pt x="4088" y="3945"/>
                  </a:cubicBezTo>
                  <a:cubicBezTo>
                    <a:pt x="4165" y="3945"/>
                    <a:pt x="4223" y="3974"/>
                    <a:pt x="4250" y="4047"/>
                  </a:cubicBezTo>
                  <a:cubicBezTo>
                    <a:pt x="4359" y="4338"/>
                    <a:pt x="3675" y="4734"/>
                    <a:pt x="3481" y="4869"/>
                  </a:cubicBezTo>
                  <a:cubicBezTo>
                    <a:pt x="3004" y="5197"/>
                    <a:pt x="2593" y="5582"/>
                    <a:pt x="2567" y="6196"/>
                  </a:cubicBezTo>
                  <a:cubicBezTo>
                    <a:pt x="2533" y="7052"/>
                    <a:pt x="3238" y="7558"/>
                    <a:pt x="4131" y="7558"/>
                  </a:cubicBezTo>
                  <a:cubicBezTo>
                    <a:pt x="4765" y="7558"/>
                    <a:pt x="5494" y="7303"/>
                    <a:pt x="6121" y="6738"/>
                  </a:cubicBezTo>
                  <a:cubicBezTo>
                    <a:pt x="6357" y="6511"/>
                    <a:pt x="6334" y="6294"/>
                    <a:pt x="6142" y="6294"/>
                  </a:cubicBezTo>
                  <a:cubicBezTo>
                    <a:pt x="6069" y="6294"/>
                    <a:pt x="5971" y="6326"/>
                    <a:pt x="5854" y="6401"/>
                  </a:cubicBezTo>
                  <a:cubicBezTo>
                    <a:pt x="5322" y="6759"/>
                    <a:pt x="4798" y="6899"/>
                    <a:pt x="4372" y="6899"/>
                  </a:cubicBezTo>
                  <a:cubicBezTo>
                    <a:pt x="3463" y="6899"/>
                    <a:pt x="2993" y="6264"/>
                    <a:pt x="3812" y="5751"/>
                  </a:cubicBezTo>
                  <a:cubicBezTo>
                    <a:pt x="4118" y="5561"/>
                    <a:pt x="4474" y="5407"/>
                    <a:pt x="4779" y="5109"/>
                  </a:cubicBezTo>
                  <a:cubicBezTo>
                    <a:pt x="5482" y="4441"/>
                    <a:pt x="5319" y="3223"/>
                    <a:pt x="4434" y="2955"/>
                  </a:cubicBezTo>
                  <a:cubicBezTo>
                    <a:pt x="4313" y="2916"/>
                    <a:pt x="4197" y="2899"/>
                    <a:pt x="4085" y="2899"/>
                  </a:cubicBezTo>
                  <a:cubicBezTo>
                    <a:pt x="3408" y="2899"/>
                    <a:pt x="2889" y="3520"/>
                    <a:pt x="2484" y="3621"/>
                  </a:cubicBezTo>
                  <a:cubicBezTo>
                    <a:pt x="2482" y="3620"/>
                    <a:pt x="2481" y="3620"/>
                    <a:pt x="2478" y="3620"/>
                  </a:cubicBezTo>
                  <a:cubicBezTo>
                    <a:pt x="2477" y="3621"/>
                    <a:pt x="2476" y="3621"/>
                    <a:pt x="2475" y="3621"/>
                  </a:cubicBezTo>
                  <a:cubicBezTo>
                    <a:pt x="2455" y="3621"/>
                    <a:pt x="2397" y="3551"/>
                    <a:pt x="2389" y="3541"/>
                  </a:cubicBezTo>
                  <a:cubicBezTo>
                    <a:pt x="2340" y="3440"/>
                    <a:pt x="2258" y="3375"/>
                    <a:pt x="2471" y="3106"/>
                  </a:cubicBezTo>
                  <a:cubicBezTo>
                    <a:pt x="2827" y="2658"/>
                    <a:pt x="3295" y="2459"/>
                    <a:pt x="3601" y="1879"/>
                  </a:cubicBezTo>
                  <a:cubicBezTo>
                    <a:pt x="4042" y="1023"/>
                    <a:pt x="3631" y="236"/>
                    <a:pt x="2836" y="41"/>
                  </a:cubicBezTo>
                  <a:cubicBezTo>
                    <a:pt x="2721" y="13"/>
                    <a:pt x="2611" y="1"/>
                    <a:pt x="2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33" name="Google Shape;2433;p38"/>
            <p:cNvSpPr/>
            <p:nvPr/>
          </p:nvSpPr>
          <p:spPr>
            <a:xfrm>
              <a:off x="4883928" y="2151337"/>
              <a:ext cx="38609" cy="34758"/>
            </a:xfrm>
            <a:custGeom>
              <a:avLst/>
              <a:gdLst/>
              <a:ahLst/>
              <a:cxnLst/>
              <a:rect l="l" t="t" r="r" b="b"/>
              <a:pathLst>
                <a:path w="1173" h="1056" extrusionOk="0">
                  <a:moveTo>
                    <a:pt x="587" y="0"/>
                  </a:moveTo>
                  <a:cubicBezTo>
                    <a:pt x="541" y="0"/>
                    <a:pt x="493" y="7"/>
                    <a:pt x="447" y="20"/>
                  </a:cubicBezTo>
                  <a:cubicBezTo>
                    <a:pt x="166" y="98"/>
                    <a:pt x="1" y="388"/>
                    <a:pt x="77" y="669"/>
                  </a:cubicBezTo>
                  <a:cubicBezTo>
                    <a:pt x="142" y="902"/>
                    <a:pt x="355" y="1056"/>
                    <a:pt x="586" y="1056"/>
                  </a:cubicBezTo>
                  <a:cubicBezTo>
                    <a:pt x="632" y="1056"/>
                    <a:pt x="680" y="1050"/>
                    <a:pt x="726" y="1037"/>
                  </a:cubicBezTo>
                  <a:cubicBezTo>
                    <a:pt x="1007" y="960"/>
                    <a:pt x="1172" y="669"/>
                    <a:pt x="1096" y="388"/>
                  </a:cubicBezTo>
                  <a:cubicBezTo>
                    <a:pt x="1031" y="154"/>
                    <a:pt x="818" y="0"/>
                    <a:pt x="5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34" name="Google Shape;2434;p38"/>
            <p:cNvSpPr/>
            <p:nvPr/>
          </p:nvSpPr>
          <p:spPr>
            <a:xfrm>
              <a:off x="4978394" y="2093210"/>
              <a:ext cx="38609" cy="34758"/>
            </a:xfrm>
            <a:custGeom>
              <a:avLst/>
              <a:gdLst/>
              <a:ahLst/>
              <a:cxnLst/>
              <a:rect l="l" t="t" r="r" b="b"/>
              <a:pathLst>
                <a:path w="1173" h="1056" extrusionOk="0">
                  <a:moveTo>
                    <a:pt x="587" y="0"/>
                  </a:moveTo>
                  <a:cubicBezTo>
                    <a:pt x="540" y="0"/>
                    <a:pt x="493" y="6"/>
                    <a:pt x="446" y="19"/>
                  </a:cubicBezTo>
                  <a:cubicBezTo>
                    <a:pt x="166" y="96"/>
                    <a:pt x="0" y="388"/>
                    <a:pt x="78" y="668"/>
                  </a:cubicBezTo>
                  <a:cubicBezTo>
                    <a:pt x="143" y="902"/>
                    <a:pt x="355" y="1056"/>
                    <a:pt x="586" y="1056"/>
                  </a:cubicBezTo>
                  <a:cubicBezTo>
                    <a:pt x="633" y="1056"/>
                    <a:pt x="680" y="1050"/>
                    <a:pt x="727" y="1037"/>
                  </a:cubicBezTo>
                  <a:cubicBezTo>
                    <a:pt x="1008" y="960"/>
                    <a:pt x="1173" y="668"/>
                    <a:pt x="1095" y="388"/>
                  </a:cubicBezTo>
                  <a:cubicBezTo>
                    <a:pt x="1031" y="154"/>
                    <a:pt x="818" y="0"/>
                    <a:pt x="5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35" name="Google Shape;2435;p38"/>
            <p:cNvSpPr/>
            <p:nvPr/>
          </p:nvSpPr>
          <p:spPr>
            <a:xfrm>
              <a:off x="4946960" y="2158513"/>
              <a:ext cx="44139" cy="39761"/>
            </a:xfrm>
            <a:custGeom>
              <a:avLst/>
              <a:gdLst/>
              <a:ahLst/>
              <a:cxnLst/>
              <a:rect l="l" t="t" r="r" b="b"/>
              <a:pathLst>
                <a:path w="1341" h="1208" extrusionOk="0">
                  <a:moveTo>
                    <a:pt x="669" y="0"/>
                  </a:moveTo>
                  <a:cubicBezTo>
                    <a:pt x="617" y="0"/>
                    <a:pt x="563" y="7"/>
                    <a:pt x="510" y="22"/>
                  </a:cubicBezTo>
                  <a:cubicBezTo>
                    <a:pt x="190" y="110"/>
                    <a:pt x="1" y="444"/>
                    <a:pt x="89" y="764"/>
                  </a:cubicBezTo>
                  <a:cubicBezTo>
                    <a:pt x="163" y="1032"/>
                    <a:pt x="406" y="1207"/>
                    <a:pt x="671" y="1207"/>
                  </a:cubicBezTo>
                  <a:cubicBezTo>
                    <a:pt x="723" y="1207"/>
                    <a:pt x="777" y="1200"/>
                    <a:pt x="831" y="1186"/>
                  </a:cubicBezTo>
                  <a:cubicBezTo>
                    <a:pt x="1153" y="1096"/>
                    <a:pt x="1340" y="764"/>
                    <a:pt x="1252" y="444"/>
                  </a:cubicBezTo>
                  <a:cubicBezTo>
                    <a:pt x="1179" y="176"/>
                    <a:pt x="934" y="0"/>
                    <a:pt x="6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36" name="Google Shape;2436;p38"/>
            <p:cNvSpPr/>
            <p:nvPr/>
          </p:nvSpPr>
          <p:spPr>
            <a:xfrm>
              <a:off x="4386880" y="1514533"/>
              <a:ext cx="743550" cy="867442"/>
            </a:xfrm>
            <a:custGeom>
              <a:avLst/>
              <a:gdLst/>
              <a:ahLst/>
              <a:cxnLst/>
              <a:rect l="l" t="t" r="r" b="b"/>
              <a:pathLst>
                <a:path w="22590" h="26354" extrusionOk="0">
                  <a:moveTo>
                    <a:pt x="16018" y="260"/>
                  </a:moveTo>
                  <a:cubicBezTo>
                    <a:pt x="16314" y="260"/>
                    <a:pt x="16586" y="456"/>
                    <a:pt x="16668" y="755"/>
                  </a:cubicBezTo>
                  <a:lnTo>
                    <a:pt x="22282" y="21081"/>
                  </a:lnTo>
                  <a:cubicBezTo>
                    <a:pt x="22324" y="21229"/>
                    <a:pt x="22313" y="21384"/>
                    <a:pt x="22252" y="21523"/>
                  </a:cubicBezTo>
                  <a:cubicBezTo>
                    <a:pt x="22219" y="21597"/>
                    <a:pt x="22180" y="21660"/>
                    <a:pt x="22130" y="21714"/>
                  </a:cubicBezTo>
                  <a:cubicBezTo>
                    <a:pt x="22047" y="21808"/>
                    <a:pt x="21936" y="21877"/>
                    <a:pt x="21811" y="21911"/>
                  </a:cubicBezTo>
                  <a:lnTo>
                    <a:pt x="6754" y="26070"/>
                  </a:lnTo>
                  <a:cubicBezTo>
                    <a:pt x="6695" y="26087"/>
                    <a:pt x="6634" y="26095"/>
                    <a:pt x="6574" y="26095"/>
                  </a:cubicBezTo>
                  <a:cubicBezTo>
                    <a:pt x="6459" y="26095"/>
                    <a:pt x="6345" y="26065"/>
                    <a:pt x="6243" y="26007"/>
                  </a:cubicBezTo>
                  <a:cubicBezTo>
                    <a:pt x="6086" y="25917"/>
                    <a:pt x="5974" y="25772"/>
                    <a:pt x="5925" y="25598"/>
                  </a:cubicBezTo>
                  <a:lnTo>
                    <a:pt x="312" y="5274"/>
                  </a:lnTo>
                  <a:cubicBezTo>
                    <a:pt x="268" y="5115"/>
                    <a:pt x="284" y="4947"/>
                    <a:pt x="356" y="4801"/>
                  </a:cubicBezTo>
                  <a:cubicBezTo>
                    <a:pt x="377" y="4754"/>
                    <a:pt x="405" y="4711"/>
                    <a:pt x="439" y="4669"/>
                  </a:cubicBezTo>
                  <a:cubicBezTo>
                    <a:pt x="526" y="4561"/>
                    <a:pt x="643" y="4483"/>
                    <a:pt x="780" y="4444"/>
                  </a:cubicBezTo>
                  <a:lnTo>
                    <a:pt x="15839" y="285"/>
                  </a:lnTo>
                  <a:cubicBezTo>
                    <a:pt x="15897" y="269"/>
                    <a:pt x="15958" y="260"/>
                    <a:pt x="16018" y="260"/>
                  </a:cubicBezTo>
                  <a:close/>
                  <a:moveTo>
                    <a:pt x="16020" y="0"/>
                  </a:moveTo>
                  <a:cubicBezTo>
                    <a:pt x="15937" y="0"/>
                    <a:pt x="15853" y="11"/>
                    <a:pt x="15769" y="35"/>
                  </a:cubicBezTo>
                  <a:lnTo>
                    <a:pt x="712" y="4192"/>
                  </a:lnTo>
                  <a:cubicBezTo>
                    <a:pt x="521" y="4245"/>
                    <a:pt x="356" y="4354"/>
                    <a:pt x="234" y="4506"/>
                  </a:cubicBezTo>
                  <a:cubicBezTo>
                    <a:pt x="190" y="4562"/>
                    <a:pt x="151" y="4625"/>
                    <a:pt x="122" y="4686"/>
                  </a:cubicBezTo>
                  <a:cubicBezTo>
                    <a:pt x="22" y="4889"/>
                    <a:pt x="0" y="5122"/>
                    <a:pt x="61" y="5343"/>
                  </a:cubicBezTo>
                  <a:lnTo>
                    <a:pt x="5674" y="25667"/>
                  </a:lnTo>
                  <a:cubicBezTo>
                    <a:pt x="5790" y="26081"/>
                    <a:pt x="6166" y="26353"/>
                    <a:pt x="6575" y="26353"/>
                  </a:cubicBezTo>
                  <a:cubicBezTo>
                    <a:pt x="6658" y="26353"/>
                    <a:pt x="6742" y="26343"/>
                    <a:pt x="6824" y="26319"/>
                  </a:cubicBezTo>
                  <a:lnTo>
                    <a:pt x="21882" y="22160"/>
                  </a:lnTo>
                  <a:cubicBezTo>
                    <a:pt x="22053" y="22114"/>
                    <a:pt x="22208" y="22020"/>
                    <a:pt x="22326" y="21888"/>
                  </a:cubicBezTo>
                  <a:cubicBezTo>
                    <a:pt x="22393" y="21814"/>
                    <a:pt x="22448" y="21725"/>
                    <a:pt x="22494" y="21626"/>
                  </a:cubicBezTo>
                  <a:cubicBezTo>
                    <a:pt x="22575" y="21433"/>
                    <a:pt x="22590" y="21215"/>
                    <a:pt x="22533" y="21011"/>
                  </a:cubicBezTo>
                  <a:lnTo>
                    <a:pt x="16920" y="686"/>
                  </a:lnTo>
                  <a:cubicBezTo>
                    <a:pt x="16806" y="274"/>
                    <a:pt x="16430" y="0"/>
                    <a:pt x="160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37" name="Google Shape;2437;p38"/>
            <p:cNvSpPr/>
            <p:nvPr/>
          </p:nvSpPr>
          <p:spPr>
            <a:xfrm>
              <a:off x="4688347" y="1787759"/>
              <a:ext cx="295873" cy="459197"/>
            </a:xfrm>
            <a:custGeom>
              <a:avLst/>
              <a:gdLst/>
              <a:ahLst/>
              <a:cxnLst/>
              <a:rect l="l" t="t" r="r" b="b"/>
              <a:pathLst>
                <a:path w="8989" h="13951" extrusionOk="0">
                  <a:moveTo>
                    <a:pt x="4383" y="265"/>
                  </a:moveTo>
                  <a:cubicBezTo>
                    <a:pt x="4457" y="265"/>
                    <a:pt x="4528" y="280"/>
                    <a:pt x="4595" y="311"/>
                  </a:cubicBezTo>
                  <a:cubicBezTo>
                    <a:pt x="4880" y="447"/>
                    <a:pt x="5052" y="858"/>
                    <a:pt x="5052" y="1410"/>
                  </a:cubicBezTo>
                  <a:cubicBezTo>
                    <a:pt x="5052" y="1465"/>
                    <a:pt x="5052" y="1548"/>
                    <a:pt x="5125" y="1593"/>
                  </a:cubicBezTo>
                  <a:cubicBezTo>
                    <a:pt x="5150" y="1609"/>
                    <a:pt x="5176" y="1616"/>
                    <a:pt x="5200" y="1616"/>
                  </a:cubicBezTo>
                  <a:cubicBezTo>
                    <a:pt x="5246" y="1616"/>
                    <a:pt x="5291" y="1594"/>
                    <a:pt x="5337" y="1572"/>
                  </a:cubicBezTo>
                  <a:cubicBezTo>
                    <a:pt x="5385" y="1549"/>
                    <a:pt x="5460" y="1514"/>
                    <a:pt x="5569" y="1474"/>
                  </a:cubicBezTo>
                  <a:cubicBezTo>
                    <a:pt x="5734" y="1416"/>
                    <a:pt x="5901" y="1387"/>
                    <a:pt x="6058" y="1387"/>
                  </a:cubicBezTo>
                  <a:cubicBezTo>
                    <a:pt x="6339" y="1387"/>
                    <a:pt x="6592" y="1477"/>
                    <a:pt x="6761" y="1650"/>
                  </a:cubicBezTo>
                  <a:cubicBezTo>
                    <a:pt x="6969" y="1861"/>
                    <a:pt x="7016" y="2159"/>
                    <a:pt x="6895" y="2485"/>
                  </a:cubicBezTo>
                  <a:cubicBezTo>
                    <a:pt x="6825" y="2673"/>
                    <a:pt x="6723" y="2835"/>
                    <a:pt x="6588" y="2966"/>
                  </a:cubicBezTo>
                  <a:cubicBezTo>
                    <a:pt x="6545" y="3008"/>
                    <a:pt x="6481" y="3072"/>
                    <a:pt x="6497" y="3159"/>
                  </a:cubicBezTo>
                  <a:cubicBezTo>
                    <a:pt x="6512" y="3241"/>
                    <a:pt x="6580" y="3272"/>
                    <a:pt x="6619" y="3290"/>
                  </a:cubicBezTo>
                  <a:lnTo>
                    <a:pt x="6648" y="3303"/>
                  </a:lnTo>
                  <a:cubicBezTo>
                    <a:pt x="7226" y="3594"/>
                    <a:pt x="7410" y="3990"/>
                    <a:pt x="7390" y="4264"/>
                  </a:cubicBezTo>
                  <a:cubicBezTo>
                    <a:pt x="7372" y="4508"/>
                    <a:pt x="7198" y="4703"/>
                    <a:pt x="6915" y="4795"/>
                  </a:cubicBezTo>
                  <a:cubicBezTo>
                    <a:pt x="6724" y="4858"/>
                    <a:pt x="6558" y="4874"/>
                    <a:pt x="6426" y="4874"/>
                  </a:cubicBezTo>
                  <a:cubicBezTo>
                    <a:pt x="6331" y="4874"/>
                    <a:pt x="6254" y="4866"/>
                    <a:pt x="6197" y="4860"/>
                  </a:cubicBezTo>
                  <a:cubicBezTo>
                    <a:pt x="6164" y="4856"/>
                    <a:pt x="6132" y="4852"/>
                    <a:pt x="6102" y="4852"/>
                  </a:cubicBezTo>
                  <a:cubicBezTo>
                    <a:pt x="6046" y="4852"/>
                    <a:pt x="5999" y="4865"/>
                    <a:pt x="5963" y="4914"/>
                  </a:cubicBezTo>
                  <a:cubicBezTo>
                    <a:pt x="5953" y="4929"/>
                    <a:pt x="5936" y="4959"/>
                    <a:pt x="5936" y="4997"/>
                  </a:cubicBezTo>
                  <a:cubicBezTo>
                    <a:pt x="5936" y="5018"/>
                    <a:pt x="5942" y="5042"/>
                    <a:pt x="5953" y="5067"/>
                  </a:cubicBezTo>
                  <a:cubicBezTo>
                    <a:pt x="6079" y="5329"/>
                    <a:pt x="6218" y="5685"/>
                    <a:pt x="6242" y="5902"/>
                  </a:cubicBezTo>
                  <a:cubicBezTo>
                    <a:pt x="6279" y="6268"/>
                    <a:pt x="6185" y="6567"/>
                    <a:pt x="5979" y="6726"/>
                  </a:cubicBezTo>
                  <a:cubicBezTo>
                    <a:pt x="5875" y="6805"/>
                    <a:pt x="5749" y="6845"/>
                    <a:pt x="5609" y="6845"/>
                  </a:cubicBezTo>
                  <a:cubicBezTo>
                    <a:pt x="5505" y="6845"/>
                    <a:pt x="5393" y="6823"/>
                    <a:pt x="5278" y="6779"/>
                  </a:cubicBezTo>
                  <a:cubicBezTo>
                    <a:pt x="4997" y="6671"/>
                    <a:pt x="4814" y="6498"/>
                    <a:pt x="4678" y="6355"/>
                  </a:cubicBezTo>
                  <a:cubicBezTo>
                    <a:pt x="4656" y="6332"/>
                    <a:pt x="4635" y="6311"/>
                    <a:pt x="4617" y="6291"/>
                  </a:cubicBezTo>
                  <a:lnTo>
                    <a:pt x="4561" y="6230"/>
                  </a:lnTo>
                  <a:cubicBezTo>
                    <a:pt x="4521" y="6185"/>
                    <a:pt x="4477" y="6173"/>
                    <a:pt x="4444" y="6173"/>
                  </a:cubicBezTo>
                  <a:cubicBezTo>
                    <a:pt x="4431" y="6173"/>
                    <a:pt x="4420" y="6174"/>
                    <a:pt x="4412" y="6177"/>
                  </a:cubicBezTo>
                  <a:cubicBezTo>
                    <a:pt x="4394" y="6182"/>
                    <a:pt x="4378" y="6187"/>
                    <a:pt x="4366" y="6197"/>
                  </a:cubicBezTo>
                  <a:cubicBezTo>
                    <a:pt x="4314" y="6230"/>
                    <a:pt x="4295" y="6290"/>
                    <a:pt x="4276" y="6349"/>
                  </a:cubicBezTo>
                  <a:lnTo>
                    <a:pt x="4261" y="6394"/>
                  </a:lnTo>
                  <a:cubicBezTo>
                    <a:pt x="4148" y="6729"/>
                    <a:pt x="3869" y="7115"/>
                    <a:pt x="3510" y="7224"/>
                  </a:cubicBezTo>
                  <a:cubicBezTo>
                    <a:pt x="3442" y="7244"/>
                    <a:pt x="3375" y="7253"/>
                    <a:pt x="3309" y="7253"/>
                  </a:cubicBezTo>
                  <a:cubicBezTo>
                    <a:pt x="3166" y="7253"/>
                    <a:pt x="3032" y="7206"/>
                    <a:pt x="2917" y="7113"/>
                  </a:cubicBezTo>
                  <a:cubicBezTo>
                    <a:pt x="2690" y="6929"/>
                    <a:pt x="2573" y="6599"/>
                    <a:pt x="2605" y="6229"/>
                  </a:cubicBezTo>
                  <a:cubicBezTo>
                    <a:pt x="2617" y="6077"/>
                    <a:pt x="2633" y="6008"/>
                    <a:pt x="2640" y="5974"/>
                  </a:cubicBezTo>
                  <a:cubicBezTo>
                    <a:pt x="2649" y="5938"/>
                    <a:pt x="2670" y="5836"/>
                    <a:pt x="2563" y="5783"/>
                  </a:cubicBezTo>
                  <a:cubicBezTo>
                    <a:pt x="2541" y="5772"/>
                    <a:pt x="2520" y="5767"/>
                    <a:pt x="2500" y="5767"/>
                  </a:cubicBezTo>
                  <a:cubicBezTo>
                    <a:pt x="2442" y="5767"/>
                    <a:pt x="2389" y="5805"/>
                    <a:pt x="2334" y="5845"/>
                  </a:cubicBezTo>
                  <a:cubicBezTo>
                    <a:pt x="2254" y="5902"/>
                    <a:pt x="2135" y="5989"/>
                    <a:pt x="1970" y="6034"/>
                  </a:cubicBezTo>
                  <a:cubicBezTo>
                    <a:pt x="1862" y="6064"/>
                    <a:pt x="1761" y="6079"/>
                    <a:pt x="1668" y="6079"/>
                  </a:cubicBezTo>
                  <a:cubicBezTo>
                    <a:pt x="1457" y="6079"/>
                    <a:pt x="1288" y="6003"/>
                    <a:pt x="1176" y="5854"/>
                  </a:cubicBezTo>
                  <a:cubicBezTo>
                    <a:pt x="958" y="5566"/>
                    <a:pt x="1010" y="5061"/>
                    <a:pt x="1310" y="4568"/>
                  </a:cubicBezTo>
                  <a:cubicBezTo>
                    <a:pt x="1319" y="4556"/>
                    <a:pt x="1330" y="4544"/>
                    <a:pt x="1340" y="4533"/>
                  </a:cubicBezTo>
                  <a:cubicBezTo>
                    <a:pt x="1374" y="4488"/>
                    <a:pt x="1424" y="4432"/>
                    <a:pt x="1433" y="4343"/>
                  </a:cubicBezTo>
                  <a:cubicBezTo>
                    <a:pt x="1438" y="4288"/>
                    <a:pt x="1409" y="4236"/>
                    <a:pt x="1361" y="4212"/>
                  </a:cubicBezTo>
                  <a:lnTo>
                    <a:pt x="1324" y="4195"/>
                  </a:lnTo>
                  <a:cubicBezTo>
                    <a:pt x="1060" y="4063"/>
                    <a:pt x="791" y="3927"/>
                    <a:pt x="517" y="3631"/>
                  </a:cubicBezTo>
                  <a:cubicBezTo>
                    <a:pt x="352" y="3454"/>
                    <a:pt x="265" y="3253"/>
                    <a:pt x="281" y="3081"/>
                  </a:cubicBezTo>
                  <a:cubicBezTo>
                    <a:pt x="292" y="2952"/>
                    <a:pt x="360" y="2839"/>
                    <a:pt x="483" y="2750"/>
                  </a:cubicBezTo>
                  <a:cubicBezTo>
                    <a:pt x="695" y="2590"/>
                    <a:pt x="978" y="2549"/>
                    <a:pt x="1232" y="2549"/>
                  </a:cubicBezTo>
                  <a:cubicBezTo>
                    <a:pt x="1415" y="2549"/>
                    <a:pt x="1582" y="2570"/>
                    <a:pt x="1698" y="2585"/>
                  </a:cubicBezTo>
                  <a:cubicBezTo>
                    <a:pt x="1756" y="2592"/>
                    <a:pt x="1804" y="2598"/>
                    <a:pt x="1843" y="2598"/>
                  </a:cubicBezTo>
                  <a:cubicBezTo>
                    <a:pt x="1908" y="2598"/>
                    <a:pt x="1950" y="2582"/>
                    <a:pt x="1980" y="2527"/>
                  </a:cubicBezTo>
                  <a:cubicBezTo>
                    <a:pt x="2025" y="2449"/>
                    <a:pt x="1988" y="2375"/>
                    <a:pt x="1925" y="2255"/>
                  </a:cubicBezTo>
                  <a:cubicBezTo>
                    <a:pt x="1835" y="2080"/>
                    <a:pt x="1686" y="1787"/>
                    <a:pt x="1680" y="1406"/>
                  </a:cubicBezTo>
                  <a:cubicBezTo>
                    <a:pt x="1674" y="1186"/>
                    <a:pt x="1740" y="1026"/>
                    <a:pt x="1873" y="937"/>
                  </a:cubicBezTo>
                  <a:cubicBezTo>
                    <a:pt x="1969" y="871"/>
                    <a:pt x="2104" y="838"/>
                    <a:pt x="2262" y="838"/>
                  </a:cubicBezTo>
                  <a:cubicBezTo>
                    <a:pt x="2459" y="838"/>
                    <a:pt x="2694" y="889"/>
                    <a:pt x="2940" y="989"/>
                  </a:cubicBezTo>
                  <a:cubicBezTo>
                    <a:pt x="3031" y="1026"/>
                    <a:pt x="3091" y="1054"/>
                    <a:pt x="3134" y="1072"/>
                  </a:cubicBezTo>
                  <a:cubicBezTo>
                    <a:pt x="3180" y="1094"/>
                    <a:pt x="3232" y="1118"/>
                    <a:pt x="3284" y="1118"/>
                  </a:cubicBezTo>
                  <a:cubicBezTo>
                    <a:pt x="3333" y="1118"/>
                    <a:pt x="3381" y="1097"/>
                    <a:pt x="3424" y="1033"/>
                  </a:cubicBezTo>
                  <a:lnTo>
                    <a:pt x="3457" y="984"/>
                  </a:lnTo>
                  <a:cubicBezTo>
                    <a:pt x="3554" y="836"/>
                    <a:pt x="3676" y="649"/>
                    <a:pt x="3894" y="469"/>
                  </a:cubicBezTo>
                  <a:cubicBezTo>
                    <a:pt x="4056" y="334"/>
                    <a:pt x="4226" y="265"/>
                    <a:pt x="4383" y="265"/>
                  </a:cubicBezTo>
                  <a:close/>
                  <a:moveTo>
                    <a:pt x="7780" y="7378"/>
                  </a:moveTo>
                  <a:cubicBezTo>
                    <a:pt x="7998" y="7378"/>
                    <a:pt x="8177" y="7432"/>
                    <a:pt x="8319" y="7539"/>
                  </a:cubicBezTo>
                  <a:cubicBezTo>
                    <a:pt x="8457" y="7642"/>
                    <a:pt x="8545" y="7778"/>
                    <a:pt x="8581" y="7942"/>
                  </a:cubicBezTo>
                  <a:cubicBezTo>
                    <a:pt x="8593" y="7995"/>
                    <a:pt x="8599" y="8050"/>
                    <a:pt x="8599" y="8108"/>
                  </a:cubicBezTo>
                  <a:cubicBezTo>
                    <a:pt x="8598" y="8581"/>
                    <a:pt x="8194" y="9183"/>
                    <a:pt x="7507" y="9419"/>
                  </a:cubicBezTo>
                  <a:cubicBezTo>
                    <a:pt x="7208" y="9521"/>
                    <a:pt x="6895" y="9560"/>
                    <a:pt x="6582" y="9560"/>
                  </a:cubicBezTo>
                  <a:cubicBezTo>
                    <a:pt x="6104" y="9560"/>
                    <a:pt x="5629" y="9467"/>
                    <a:pt x="5214" y="9362"/>
                  </a:cubicBezTo>
                  <a:cubicBezTo>
                    <a:pt x="5362" y="9008"/>
                    <a:pt x="5884" y="7950"/>
                    <a:pt x="6957" y="7556"/>
                  </a:cubicBezTo>
                  <a:cubicBezTo>
                    <a:pt x="7277" y="7437"/>
                    <a:pt x="7550" y="7378"/>
                    <a:pt x="7780" y="7378"/>
                  </a:cubicBezTo>
                  <a:close/>
                  <a:moveTo>
                    <a:pt x="1382" y="8599"/>
                  </a:moveTo>
                  <a:cubicBezTo>
                    <a:pt x="1729" y="8599"/>
                    <a:pt x="2140" y="8770"/>
                    <a:pt x="2628" y="9112"/>
                  </a:cubicBezTo>
                  <a:cubicBezTo>
                    <a:pt x="3779" y="9919"/>
                    <a:pt x="4059" y="11376"/>
                    <a:pt x="4116" y="11804"/>
                  </a:cubicBezTo>
                  <a:cubicBezTo>
                    <a:pt x="3685" y="11796"/>
                    <a:pt x="3206" y="11772"/>
                    <a:pt x="2731" y="11679"/>
                  </a:cubicBezTo>
                  <a:cubicBezTo>
                    <a:pt x="2257" y="11588"/>
                    <a:pt x="1789" y="11427"/>
                    <a:pt x="1380" y="11156"/>
                  </a:cubicBezTo>
                  <a:cubicBezTo>
                    <a:pt x="538" y="10596"/>
                    <a:pt x="284" y="9624"/>
                    <a:pt x="575" y="9070"/>
                  </a:cubicBezTo>
                  <a:cubicBezTo>
                    <a:pt x="672" y="8886"/>
                    <a:pt x="821" y="8750"/>
                    <a:pt x="1022" y="8667"/>
                  </a:cubicBezTo>
                  <a:cubicBezTo>
                    <a:pt x="1134" y="8623"/>
                    <a:pt x="1252" y="8599"/>
                    <a:pt x="1382" y="8599"/>
                  </a:cubicBezTo>
                  <a:close/>
                  <a:moveTo>
                    <a:pt x="4383" y="0"/>
                  </a:moveTo>
                  <a:cubicBezTo>
                    <a:pt x="4166" y="0"/>
                    <a:pt x="3940" y="90"/>
                    <a:pt x="3729" y="266"/>
                  </a:cubicBezTo>
                  <a:cubicBezTo>
                    <a:pt x="3482" y="469"/>
                    <a:pt x="3344" y="678"/>
                    <a:pt x="3245" y="835"/>
                  </a:cubicBezTo>
                  <a:cubicBezTo>
                    <a:pt x="3199" y="813"/>
                    <a:pt x="3135" y="783"/>
                    <a:pt x="3042" y="745"/>
                  </a:cubicBezTo>
                  <a:cubicBezTo>
                    <a:pt x="2761" y="631"/>
                    <a:pt x="2496" y="574"/>
                    <a:pt x="2265" y="574"/>
                  </a:cubicBezTo>
                  <a:cubicBezTo>
                    <a:pt x="2053" y="574"/>
                    <a:pt x="1870" y="622"/>
                    <a:pt x="1729" y="719"/>
                  </a:cubicBezTo>
                  <a:cubicBezTo>
                    <a:pt x="1583" y="819"/>
                    <a:pt x="1411" y="1018"/>
                    <a:pt x="1420" y="1410"/>
                  </a:cubicBezTo>
                  <a:cubicBezTo>
                    <a:pt x="1427" y="1809"/>
                    <a:pt x="1571" y="2124"/>
                    <a:pt x="1667" y="2317"/>
                  </a:cubicBezTo>
                  <a:cubicBezTo>
                    <a:pt x="1549" y="2303"/>
                    <a:pt x="1398" y="2287"/>
                    <a:pt x="1233" y="2287"/>
                  </a:cubicBezTo>
                  <a:cubicBezTo>
                    <a:pt x="938" y="2287"/>
                    <a:pt x="598" y="2337"/>
                    <a:pt x="326" y="2538"/>
                  </a:cubicBezTo>
                  <a:cubicBezTo>
                    <a:pt x="145" y="2673"/>
                    <a:pt x="40" y="2852"/>
                    <a:pt x="22" y="3056"/>
                  </a:cubicBezTo>
                  <a:cubicBezTo>
                    <a:pt x="1" y="3306"/>
                    <a:pt x="107" y="3575"/>
                    <a:pt x="326" y="3809"/>
                  </a:cubicBezTo>
                  <a:cubicBezTo>
                    <a:pt x="601" y="4102"/>
                    <a:pt x="875" y="4256"/>
                    <a:pt x="1123" y="4384"/>
                  </a:cubicBezTo>
                  <a:cubicBezTo>
                    <a:pt x="1111" y="4400"/>
                    <a:pt x="1099" y="4415"/>
                    <a:pt x="1088" y="4432"/>
                  </a:cubicBezTo>
                  <a:cubicBezTo>
                    <a:pt x="726" y="5025"/>
                    <a:pt x="681" y="5630"/>
                    <a:pt x="969" y="6011"/>
                  </a:cubicBezTo>
                  <a:cubicBezTo>
                    <a:pt x="1130" y="6226"/>
                    <a:pt x="1376" y="6338"/>
                    <a:pt x="1670" y="6338"/>
                  </a:cubicBezTo>
                  <a:cubicBezTo>
                    <a:pt x="1787" y="6338"/>
                    <a:pt x="1911" y="6320"/>
                    <a:pt x="2040" y="6284"/>
                  </a:cubicBezTo>
                  <a:cubicBezTo>
                    <a:pt x="2166" y="6248"/>
                    <a:pt x="2268" y="6197"/>
                    <a:pt x="2349" y="6147"/>
                  </a:cubicBezTo>
                  <a:lnTo>
                    <a:pt x="2349" y="6147"/>
                  </a:lnTo>
                  <a:cubicBezTo>
                    <a:pt x="2348" y="6166"/>
                    <a:pt x="2347" y="6184"/>
                    <a:pt x="2343" y="6204"/>
                  </a:cubicBezTo>
                  <a:cubicBezTo>
                    <a:pt x="2305" y="6661"/>
                    <a:pt x="2457" y="7075"/>
                    <a:pt x="2752" y="7314"/>
                  </a:cubicBezTo>
                  <a:cubicBezTo>
                    <a:pt x="2915" y="7444"/>
                    <a:pt x="3104" y="7513"/>
                    <a:pt x="3304" y="7513"/>
                  </a:cubicBezTo>
                  <a:cubicBezTo>
                    <a:pt x="3396" y="7513"/>
                    <a:pt x="3489" y="7498"/>
                    <a:pt x="3582" y="7470"/>
                  </a:cubicBezTo>
                  <a:cubicBezTo>
                    <a:pt x="4019" y="7341"/>
                    <a:pt x="4322" y="6926"/>
                    <a:pt x="4468" y="6575"/>
                  </a:cubicBezTo>
                  <a:lnTo>
                    <a:pt x="4468" y="6575"/>
                  </a:lnTo>
                  <a:cubicBezTo>
                    <a:pt x="4775" y="7778"/>
                    <a:pt x="5133" y="9928"/>
                    <a:pt x="4348" y="11572"/>
                  </a:cubicBezTo>
                  <a:cubicBezTo>
                    <a:pt x="4235" y="10933"/>
                    <a:pt x="3844" y="9644"/>
                    <a:pt x="2778" y="8895"/>
                  </a:cubicBezTo>
                  <a:cubicBezTo>
                    <a:pt x="2558" y="8741"/>
                    <a:pt x="1981" y="8336"/>
                    <a:pt x="1376" y="8336"/>
                  </a:cubicBezTo>
                  <a:cubicBezTo>
                    <a:pt x="1225" y="8336"/>
                    <a:pt x="1071" y="8362"/>
                    <a:pt x="921" y="8423"/>
                  </a:cubicBezTo>
                  <a:cubicBezTo>
                    <a:pt x="666" y="8527"/>
                    <a:pt x="466" y="8708"/>
                    <a:pt x="343" y="8944"/>
                  </a:cubicBezTo>
                  <a:cubicBezTo>
                    <a:pt x="244" y="9134"/>
                    <a:pt x="198" y="9347"/>
                    <a:pt x="198" y="9572"/>
                  </a:cubicBezTo>
                  <a:cubicBezTo>
                    <a:pt x="198" y="10219"/>
                    <a:pt x="590" y="10942"/>
                    <a:pt x="1236" y="11371"/>
                  </a:cubicBezTo>
                  <a:cubicBezTo>
                    <a:pt x="2096" y="11944"/>
                    <a:pt x="3179" y="12050"/>
                    <a:pt x="4069" y="12059"/>
                  </a:cubicBezTo>
                  <a:cubicBezTo>
                    <a:pt x="3511" y="12889"/>
                    <a:pt x="2635" y="13438"/>
                    <a:pt x="1466" y="13694"/>
                  </a:cubicBezTo>
                  <a:cubicBezTo>
                    <a:pt x="1396" y="13710"/>
                    <a:pt x="1351" y="13779"/>
                    <a:pt x="1367" y="13849"/>
                  </a:cubicBezTo>
                  <a:cubicBezTo>
                    <a:pt x="1379" y="13912"/>
                    <a:pt x="1433" y="13951"/>
                    <a:pt x="1494" y="13951"/>
                  </a:cubicBezTo>
                  <a:cubicBezTo>
                    <a:pt x="1503" y="13951"/>
                    <a:pt x="1513" y="13951"/>
                    <a:pt x="1522" y="13949"/>
                  </a:cubicBezTo>
                  <a:cubicBezTo>
                    <a:pt x="2907" y="13647"/>
                    <a:pt x="3905" y="12950"/>
                    <a:pt x="4486" y="11875"/>
                  </a:cubicBezTo>
                  <a:cubicBezTo>
                    <a:pt x="4869" y="11167"/>
                    <a:pt x="5032" y="10364"/>
                    <a:pt x="5074" y="9592"/>
                  </a:cubicBezTo>
                  <a:cubicBezTo>
                    <a:pt x="5521" y="9709"/>
                    <a:pt x="6048" y="9818"/>
                    <a:pt x="6581" y="9818"/>
                  </a:cubicBezTo>
                  <a:cubicBezTo>
                    <a:pt x="6919" y="9818"/>
                    <a:pt x="7260" y="9775"/>
                    <a:pt x="7588" y="9662"/>
                  </a:cubicBezTo>
                  <a:cubicBezTo>
                    <a:pt x="8417" y="9380"/>
                    <a:pt x="8989" y="8564"/>
                    <a:pt x="8832" y="7881"/>
                  </a:cubicBezTo>
                  <a:cubicBezTo>
                    <a:pt x="8786" y="7661"/>
                    <a:pt x="8661" y="7470"/>
                    <a:pt x="8475" y="7330"/>
                  </a:cubicBezTo>
                  <a:cubicBezTo>
                    <a:pt x="8264" y="7170"/>
                    <a:pt x="8014" y="7117"/>
                    <a:pt x="7773" y="7117"/>
                  </a:cubicBezTo>
                  <a:cubicBezTo>
                    <a:pt x="7390" y="7117"/>
                    <a:pt x="7027" y="7251"/>
                    <a:pt x="6866" y="7310"/>
                  </a:cubicBezTo>
                  <a:cubicBezTo>
                    <a:pt x="5925" y="7657"/>
                    <a:pt x="5350" y="8496"/>
                    <a:pt x="5085" y="9010"/>
                  </a:cubicBezTo>
                  <a:cubicBezTo>
                    <a:pt x="5077" y="8561"/>
                    <a:pt x="5033" y="8135"/>
                    <a:pt x="4979" y="7762"/>
                  </a:cubicBezTo>
                  <a:cubicBezTo>
                    <a:pt x="4927" y="7414"/>
                    <a:pt x="4863" y="7093"/>
                    <a:pt x="4796" y="6809"/>
                  </a:cubicBezTo>
                  <a:lnTo>
                    <a:pt x="4796" y="6809"/>
                  </a:lnTo>
                  <a:cubicBezTo>
                    <a:pt x="4905" y="6889"/>
                    <a:pt x="5034" y="6964"/>
                    <a:pt x="5188" y="7024"/>
                  </a:cubicBezTo>
                  <a:cubicBezTo>
                    <a:pt x="5332" y="7079"/>
                    <a:pt x="5475" y="7106"/>
                    <a:pt x="5610" y="7106"/>
                  </a:cubicBezTo>
                  <a:cubicBezTo>
                    <a:pt x="5808" y="7106"/>
                    <a:pt x="5991" y="7048"/>
                    <a:pt x="6141" y="6933"/>
                  </a:cubicBezTo>
                  <a:cubicBezTo>
                    <a:pt x="6418" y="6718"/>
                    <a:pt x="6551" y="6332"/>
                    <a:pt x="6503" y="5875"/>
                  </a:cubicBezTo>
                  <a:cubicBezTo>
                    <a:pt x="6480" y="5645"/>
                    <a:pt x="6361" y="5333"/>
                    <a:pt x="6273" y="5129"/>
                  </a:cubicBezTo>
                  <a:lnTo>
                    <a:pt x="6273" y="5129"/>
                  </a:lnTo>
                  <a:cubicBezTo>
                    <a:pt x="6318" y="5132"/>
                    <a:pt x="6371" y="5135"/>
                    <a:pt x="6430" y="5135"/>
                  </a:cubicBezTo>
                  <a:cubicBezTo>
                    <a:pt x="6583" y="5135"/>
                    <a:pt x="6778" y="5117"/>
                    <a:pt x="7001" y="5044"/>
                  </a:cubicBezTo>
                  <a:cubicBezTo>
                    <a:pt x="7384" y="4917"/>
                    <a:pt x="7629" y="4634"/>
                    <a:pt x="7653" y="4284"/>
                  </a:cubicBezTo>
                  <a:cubicBezTo>
                    <a:pt x="7688" y="3842"/>
                    <a:pt x="7370" y="3391"/>
                    <a:pt x="6823" y="3098"/>
                  </a:cubicBezTo>
                  <a:cubicBezTo>
                    <a:pt x="6959" y="2950"/>
                    <a:pt x="7066" y="2774"/>
                    <a:pt x="7141" y="2575"/>
                  </a:cubicBezTo>
                  <a:cubicBezTo>
                    <a:pt x="7298" y="2155"/>
                    <a:pt x="7229" y="1749"/>
                    <a:pt x="6948" y="1466"/>
                  </a:cubicBezTo>
                  <a:cubicBezTo>
                    <a:pt x="6729" y="1243"/>
                    <a:pt x="6409" y="1125"/>
                    <a:pt x="6058" y="1125"/>
                  </a:cubicBezTo>
                  <a:cubicBezTo>
                    <a:pt x="5872" y="1125"/>
                    <a:pt x="5677" y="1158"/>
                    <a:pt x="5484" y="1226"/>
                  </a:cubicBezTo>
                  <a:cubicBezTo>
                    <a:pt x="5413" y="1252"/>
                    <a:pt x="5358" y="1274"/>
                    <a:pt x="5311" y="1294"/>
                  </a:cubicBezTo>
                  <a:cubicBezTo>
                    <a:pt x="5287" y="685"/>
                    <a:pt x="5070" y="244"/>
                    <a:pt x="4705" y="72"/>
                  </a:cubicBezTo>
                  <a:cubicBezTo>
                    <a:pt x="4603" y="24"/>
                    <a:pt x="4494" y="0"/>
                    <a:pt x="43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</p:grpSp>
      <p:grpSp>
        <p:nvGrpSpPr>
          <p:cNvPr id="2438" name="Google Shape;2438;p38"/>
          <p:cNvGrpSpPr/>
          <p:nvPr/>
        </p:nvGrpSpPr>
        <p:grpSpPr>
          <a:xfrm>
            <a:off x="7997212" y="3279064"/>
            <a:ext cx="853584" cy="1073006"/>
            <a:chOff x="6453542" y="2996394"/>
            <a:chExt cx="540859" cy="679892"/>
          </a:xfrm>
        </p:grpSpPr>
        <p:sp>
          <p:nvSpPr>
            <p:cNvPr id="2439" name="Google Shape;2439;p38"/>
            <p:cNvSpPr/>
            <p:nvPr/>
          </p:nvSpPr>
          <p:spPr>
            <a:xfrm>
              <a:off x="6458150" y="3000706"/>
              <a:ext cx="531972" cy="671269"/>
            </a:xfrm>
            <a:custGeom>
              <a:avLst/>
              <a:gdLst/>
              <a:ahLst/>
              <a:cxnLst/>
              <a:rect l="l" t="t" r="r" b="b"/>
              <a:pathLst>
                <a:path w="16162" h="20394" extrusionOk="0">
                  <a:moveTo>
                    <a:pt x="5931" y="1"/>
                  </a:moveTo>
                  <a:cubicBezTo>
                    <a:pt x="5329" y="1"/>
                    <a:pt x="4774" y="393"/>
                    <a:pt x="4595" y="999"/>
                  </a:cubicBezTo>
                  <a:lnTo>
                    <a:pt x="146" y="16003"/>
                  </a:lnTo>
                  <a:cubicBezTo>
                    <a:pt x="128" y="16064"/>
                    <a:pt x="114" y="16124"/>
                    <a:pt x="107" y="16187"/>
                  </a:cubicBezTo>
                  <a:cubicBezTo>
                    <a:pt x="1" y="16864"/>
                    <a:pt x="411" y="17534"/>
                    <a:pt x="1087" y="17735"/>
                  </a:cubicBezTo>
                  <a:lnTo>
                    <a:pt x="9863" y="20336"/>
                  </a:lnTo>
                  <a:cubicBezTo>
                    <a:pt x="9995" y="20375"/>
                    <a:pt x="10128" y="20394"/>
                    <a:pt x="10259" y="20394"/>
                  </a:cubicBezTo>
                  <a:cubicBezTo>
                    <a:pt x="10861" y="20394"/>
                    <a:pt x="11416" y="20002"/>
                    <a:pt x="11595" y="19395"/>
                  </a:cubicBezTo>
                  <a:lnTo>
                    <a:pt x="16045" y="4392"/>
                  </a:lnTo>
                  <a:cubicBezTo>
                    <a:pt x="16162" y="3999"/>
                    <a:pt x="16096" y="3596"/>
                    <a:pt x="15899" y="3273"/>
                  </a:cubicBezTo>
                  <a:cubicBezTo>
                    <a:pt x="15726" y="2988"/>
                    <a:pt x="15450" y="2762"/>
                    <a:pt x="15104" y="2660"/>
                  </a:cubicBezTo>
                  <a:lnTo>
                    <a:pt x="6328" y="59"/>
                  </a:lnTo>
                  <a:cubicBezTo>
                    <a:pt x="6196" y="19"/>
                    <a:pt x="6062" y="1"/>
                    <a:pt x="59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40" name="Google Shape;2440;p38"/>
            <p:cNvSpPr/>
            <p:nvPr/>
          </p:nvSpPr>
          <p:spPr>
            <a:xfrm>
              <a:off x="6458150" y="3108404"/>
              <a:ext cx="531972" cy="563571"/>
            </a:xfrm>
            <a:custGeom>
              <a:avLst/>
              <a:gdLst/>
              <a:ahLst/>
              <a:cxnLst/>
              <a:rect l="l" t="t" r="r" b="b"/>
              <a:pathLst>
                <a:path w="16162" h="17122" extrusionOk="0">
                  <a:moveTo>
                    <a:pt x="15899" y="1"/>
                  </a:moveTo>
                  <a:cubicBezTo>
                    <a:pt x="14871" y="117"/>
                    <a:pt x="14025" y="793"/>
                    <a:pt x="13544" y="1599"/>
                  </a:cubicBezTo>
                  <a:cubicBezTo>
                    <a:pt x="12289" y="3695"/>
                    <a:pt x="11379" y="7203"/>
                    <a:pt x="10610" y="9516"/>
                  </a:cubicBezTo>
                  <a:cubicBezTo>
                    <a:pt x="10024" y="11282"/>
                    <a:pt x="9547" y="13892"/>
                    <a:pt x="7377" y="13892"/>
                  </a:cubicBezTo>
                  <a:cubicBezTo>
                    <a:pt x="7156" y="13892"/>
                    <a:pt x="6917" y="13865"/>
                    <a:pt x="6659" y="13807"/>
                  </a:cubicBezTo>
                  <a:cubicBezTo>
                    <a:pt x="5132" y="13465"/>
                    <a:pt x="3319" y="12706"/>
                    <a:pt x="1568" y="12706"/>
                  </a:cubicBezTo>
                  <a:cubicBezTo>
                    <a:pt x="1073" y="12706"/>
                    <a:pt x="584" y="12767"/>
                    <a:pt x="107" y="12915"/>
                  </a:cubicBezTo>
                  <a:cubicBezTo>
                    <a:pt x="1" y="13592"/>
                    <a:pt x="411" y="14262"/>
                    <a:pt x="1087" y="14463"/>
                  </a:cubicBezTo>
                  <a:lnTo>
                    <a:pt x="9863" y="17064"/>
                  </a:lnTo>
                  <a:cubicBezTo>
                    <a:pt x="9995" y="17103"/>
                    <a:pt x="10128" y="17122"/>
                    <a:pt x="10259" y="17122"/>
                  </a:cubicBezTo>
                  <a:cubicBezTo>
                    <a:pt x="10861" y="17122"/>
                    <a:pt x="11416" y="16730"/>
                    <a:pt x="11595" y="16123"/>
                  </a:cubicBezTo>
                  <a:lnTo>
                    <a:pt x="16045" y="1120"/>
                  </a:lnTo>
                  <a:cubicBezTo>
                    <a:pt x="16162" y="727"/>
                    <a:pt x="16096" y="324"/>
                    <a:pt x="15899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41" name="Google Shape;2441;p38"/>
            <p:cNvSpPr/>
            <p:nvPr/>
          </p:nvSpPr>
          <p:spPr>
            <a:xfrm>
              <a:off x="6618248" y="3072987"/>
              <a:ext cx="127315" cy="120930"/>
            </a:xfrm>
            <a:custGeom>
              <a:avLst/>
              <a:gdLst/>
              <a:ahLst/>
              <a:cxnLst/>
              <a:rect l="l" t="t" r="r" b="b"/>
              <a:pathLst>
                <a:path w="3868" h="3674" extrusionOk="0">
                  <a:moveTo>
                    <a:pt x="1899" y="0"/>
                  </a:moveTo>
                  <a:cubicBezTo>
                    <a:pt x="1107" y="0"/>
                    <a:pt x="378" y="517"/>
                    <a:pt x="140" y="1315"/>
                  </a:cubicBezTo>
                  <a:cubicBezTo>
                    <a:pt x="1" y="1787"/>
                    <a:pt x="59" y="2268"/>
                    <a:pt x="268" y="2675"/>
                  </a:cubicBezTo>
                  <a:cubicBezTo>
                    <a:pt x="488" y="3106"/>
                    <a:pt x="879" y="3448"/>
                    <a:pt x="1379" y="3597"/>
                  </a:cubicBezTo>
                  <a:cubicBezTo>
                    <a:pt x="1553" y="3649"/>
                    <a:pt x="1729" y="3673"/>
                    <a:pt x="1901" y="3673"/>
                  </a:cubicBezTo>
                  <a:cubicBezTo>
                    <a:pt x="2694" y="3673"/>
                    <a:pt x="3424" y="3156"/>
                    <a:pt x="3661" y="2359"/>
                  </a:cubicBezTo>
                  <a:cubicBezTo>
                    <a:pt x="3867" y="1666"/>
                    <a:pt x="3645" y="949"/>
                    <a:pt x="3148" y="490"/>
                  </a:cubicBezTo>
                  <a:cubicBezTo>
                    <a:pt x="2948" y="303"/>
                    <a:pt x="2702" y="160"/>
                    <a:pt x="2422" y="77"/>
                  </a:cubicBezTo>
                  <a:cubicBezTo>
                    <a:pt x="2248" y="25"/>
                    <a:pt x="2072" y="0"/>
                    <a:pt x="18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42" name="Google Shape;2442;p38"/>
            <p:cNvSpPr/>
            <p:nvPr/>
          </p:nvSpPr>
          <p:spPr>
            <a:xfrm>
              <a:off x="6627036" y="3089115"/>
              <a:ext cx="118527" cy="104801"/>
            </a:xfrm>
            <a:custGeom>
              <a:avLst/>
              <a:gdLst/>
              <a:ahLst/>
              <a:cxnLst/>
              <a:rect l="l" t="t" r="r" b="b"/>
              <a:pathLst>
                <a:path w="3601" h="3184" extrusionOk="0">
                  <a:moveTo>
                    <a:pt x="2881" y="0"/>
                  </a:moveTo>
                  <a:cubicBezTo>
                    <a:pt x="2684" y="880"/>
                    <a:pt x="2123" y="2225"/>
                    <a:pt x="508" y="2225"/>
                  </a:cubicBezTo>
                  <a:cubicBezTo>
                    <a:pt x="349" y="2225"/>
                    <a:pt x="181" y="2212"/>
                    <a:pt x="1" y="2185"/>
                  </a:cubicBezTo>
                  <a:lnTo>
                    <a:pt x="1" y="2185"/>
                  </a:lnTo>
                  <a:cubicBezTo>
                    <a:pt x="221" y="2616"/>
                    <a:pt x="612" y="2958"/>
                    <a:pt x="1112" y="3107"/>
                  </a:cubicBezTo>
                  <a:cubicBezTo>
                    <a:pt x="1286" y="3159"/>
                    <a:pt x="1462" y="3183"/>
                    <a:pt x="1634" y="3183"/>
                  </a:cubicBezTo>
                  <a:cubicBezTo>
                    <a:pt x="2427" y="3183"/>
                    <a:pt x="3157" y="2666"/>
                    <a:pt x="3394" y="1869"/>
                  </a:cubicBezTo>
                  <a:cubicBezTo>
                    <a:pt x="3600" y="1176"/>
                    <a:pt x="3378" y="459"/>
                    <a:pt x="2881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43" name="Google Shape;2443;p38"/>
            <p:cNvSpPr/>
            <p:nvPr/>
          </p:nvSpPr>
          <p:spPr>
            <a:xfrm>
              <a:off x="6566539" y="3247502"/>
              <a:ext cx="127249" cy="120930"/>
            </a:xfrm>
            <a:custGeom>
              <a:avLst/>
              <a:gdLst/>
              <a:ahLst/>
              <a:cxnLst/>
              <a:rect l="l" t="t" r="r" b="b"/>
              <a:pathLst>
                <a:path w="3866" h="3674" extrusionOk="0">
                  <a:moveTo>
                    <a:pt x="1899" y="1"/>
                  </a:moveTo>
                  <a:cubicBezTo>
                    <a:pt x="1106" y="1"/>
                    <a:pt x="377" y="517"/>
                    <a:pt x="140" y="1316"/>
                  </a:cubicBezTo>
                  <a:cubicBezTo>
                    <a:pt x="0" y="1788"/>
                    <a:pt x="59" y="2269"/>
                    <a:pt x="268" y="2674"/>
                  </a:cubicBezTo>
                  <a:cubicBezTo>
                    <a:pt x="487" y="3105"/>
                    <a:pt x="878" y="3449"/>
                    <a:pt x="1378" y="3598"/>
                  </a:cubicBezTo>
                  <a:cubicBezTo>
                    <a:pt x="1553" y="3649"/>
                    <a:pt x="1728" y="3674"/>
                    <a:pt x="1901" y="3674"/>
                  </a:cubicBezTo>
                  <a:cubicBezTo>
                    <a:pt x="2693" y="3674"/>
                    <a:pt x="3423" y="3157"/>
                    <a:pt x="3660" y="2359"/>
                  </a:cubicBezTo>
                  <a:cubicBezTo>
                    <a:pt x="3866" y="1667"/>
                    <a:pt x="3644" y="950"/>
                    <a:pt x="3147" y="491"/>
                  </a:cubicBezTo>
                  <a:cubicBezTo>
                    <a:pt x="2948" y="303"/>
                    <a:pt x="2701" y="160"/>
                    <a:pt x="2422" y="77"/>
                  </a:cubicBezTo>
                  <a:cubicBezTo>
                    <a:pt x="2248" y="26"/>
                    <a:pt x="2072" y="1"/>
                    <a:pt x="18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44" name="Google Shape;2444;p38"/>
            <p:cNvSpPr/>
            <p:nvPr/>
          </p:nvSpPr>
          <p:spPr>
            <a:xfrm>
              <a:off x="6514764" y="3422050"/>
              <a:ext cx="127282" cy="120930"/>
            </a:xfrm>
            <a:custGeom>
              <a:avLst/>
              <a:gdLst/>
              <a:ahLst/>
              <a:cxnLst/>
              <a:rect l="l" t="t" r="r" b="b"/>
              <a:pathLst>
                <a:path w="3867" h="3674" extrusionOk="0">
                  <a:moveTo>
                    <a:pt x="1899" y="1"/>
                  </a:moveTo>
                  <a:cubicBezTo>
                    <a:pt x="1107" y="1"/>
                    <a:pt x="378" y="517"/>
                    <a:pt x="140" y="1315"/>
                  </a:cubicBezTo>
                  <a:cubicBezTo>
                    <a:pt x="1" y="1787"/>
                    <a:pt x="60" y="2269"/>
                    <a:pt x="268" y="2674"/>
                  </a:cubicBezTo>
                  <a:cubicBezTo>
                    <a:pt x="488" y="3105"/>
                    <a:pt x="879" y="3448"/>
                    <a:pt x="1379" y="3597"/>
                  </a:cubicBezTo>
                  <a:cubicBezTo>
                    <a:pt x="1553" y="3649"/>
                    <a:pt x="1728" y="3673"/>
                    <a:pt x="1901" y="3673"/>
                  </a:cubicBezTo>
                  <a:cubicBezTo>
                    <a:pt x="2694" y="3673"/>
                    <a:pt x="3424" y="3156"/>
                    <a:pt x="3661" y="2359"/>
                  </a:cubicBezTo>
                  <a:cubicBezTo>
                    <a:pt x="3866" y="1666"/>
                    <a:pt x="3645" y="949"/>
                    <a:pt x="3148" y="491"/>
                  </a:cubicBezTo>
                  <a:cubicBezTo>
                    <a:pt x="2948" y="302"/>
                    <a:pt x="2702" y="159"/>
                    <a:pt x="2423" y="77"/>
                  </a:cubicBezTo>
                  <a:cubicBezTo>
                    <a:pt x="2248" y="25"/>
                    <a:pt x="2072" y="1"/>
                    <a:pt x="18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45" name="Google Shape;2445;p38"/>
            <p:cNvSpPr/>
            <p:nvPr/>
          </p:nvSpPr>
          <p:spPr>
            <a:xfrm>
              <a:off x="6523585" y="3438178"/>
              <a:ext cx="118461" cy="104801"/>
            </a:xfrm>
            <a:custGeom>
              <a:avLst/>
              <a:gdLst/>
              <a:ahLst/>
              <a:cxnLst/>
              <a:rect l="l" t="t" r="r" b="b"/>
              <a:pathLst>
                <a:path w="3599" h="3184" extrusionOk="0">
                  <a:moveTo>
                    <a:pt x="2880" y="1"/>
                  </a:moveTo>
                  <a:cubicBezTo>
                    <a:pt x="2683" y="879"/>
                    <a:pt x="2121" y="2225"/>
                    <a:pt x="507" y="2225"/>
                  </a:cubicBezTo>
                  <a:cubicBezTo>
                    <a:pt x="348" y="2225"/>
                    <a:pt x="180" y="2212"/>
                    <a:pt x="0" y="2184"/>
                  </a:cubicBezTo>
                  <a:lnTo>
                    <a:pt x="0" y="2184"/>
                  </a:lnTo>
                  <a:cubicBezTo>
                    <a:pt x="220" y="2615"/>
                    <a:pt x="611" y="2958"/>
                    <a:pt x="1111" y="3107"/>
                  </a:cubicBezTo>
                  <a:cubicBezTo>
                    <a:pt x="1285" y="3159"/>
                    <a:pt x="1460" y="3183"/>
                    <a:pt x="1633" y="3183"/>
                  </a:cubicBezTo>
                  <a:cubicBezTo>
                    <a:pt x="2426" y="3183"/>
                    <a:pt x="3156" y="2666"/>
                    <a:pt x="3393" y="1869"/>
                  </a:cubicBezTo>
                  <a:cubicBezTo>
                    <a:pt x="3598" y="1176"/>
                    <a:pt x="3377" y="459"/>
                    <a:pt x="2880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46" name="Google Shape;2446;p38"/>
            <p:cNvSpPr/>
            <p:nvPr/>
          </p:nvSpPr>
          <p:spPr>
            <a:xfrm>
              <a:off x="6809319" y="3129634"/>
              <a:ext cx="127315" cy="120930"/>
            </a:xfrm>
            <a:custGeom>
              <a:avLst/>
              <a:gdLst/>
              <a:ahLst/>
              <a:cxnLst/>
              <a:rect l="l" t="t" r="r" b="b"/>
              <a:pathLst>
                <a:path w="3868" h="3674" extrusionOk="0">
                  <a:moveTo>
                    <a:pt x="1900" y="1"/>
                  </a:moveTo>
                  <a:cubicBezTo>
                    <a:pt x="1108" y="1"/>
                    <a:pt x="378" y="517"/>
                    <a:pt x="141" y="1315"/>
                  </a:cubicBezTo>
                  <a:cubicBezTo>
                    <a:pt x="1" y="1787"/>
                    <a:pt x="59" y="2269"/>
                    <a:pt x="269" y="2674"/>
                  </a:cubicBezTo>
                  <a:cubicBezTo>
                    <a:pt x="488" y="3105"/>
                    <a:pt x="878" y="3449"/>
                    <a:pt x="1379" y="3598"/>
                  </a:cubicBezTo>
                  <a:cubicBezTo>
                    <a:pt x="1553" y="3649"/>
                    <a:pt x="1728" y="3674"/>
                    <a:pt x="1901" y="3674"/>
                  </a:cubicBezTo>
                  <a:cubicBezTo>
                    <a:pt x="2693" y="3674"/>
                    <a:pt x="3424" y="3156"/>
                    <a:pt x="3661" y="2359"/>
                  </a:cubicBezTo>
                  <a:cubicBezTo>
                    <a:pt x="3867" y="1667"/>
                    <a:pt x="3645" y="949"/>
                    <a:pt x="3148" y="491"/>
                  </a:cubicBezTo>
                  <a:cubicBezTo>
                    <a:pt x="2948" y="303"/>
                    <a:pt x="2702" y="159"/>
                    <a:pt x="2423" y="77"/>
                  </a:cubicBezTo>
                  <a:cubicBezTo>
                    <a:pt x="2249" y="25"/>
                    <a:pt x="2073" y="1"/>
                    <a:pt x="19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47" name="Google Shape;2447;p38"/>
            <p:cNvSpPr/>
            <p:nvPr/>
          </p:nvSpPr>
          <p:spPr>
            <a:xfrm>
              <a:off x="6818141" y="3145762"/>
              <a:ext cx="118494" cy="104801"/>
            </a:xfrm>
            <a:custGeom>
              <a:avLst/>
              <a:gdLst/>
              <a:ahLst/>
              <a:cxnLst/>
              <a:rect l="l" t="t" r="r" b="b"/>
              <a:pathLst>
                <a:path w="3600" h="3184" extrusionOk="0">
                  <a:moveTo>
                    <a:pt x="2880" y="1"/>
                  </a:moveTo>
                  <a:cubicBezTo>
                    <a:pt x="2683" y="879"/>
                    <a:pt x="2121" y="2225"/>
                    <a:pt x="508" y="2225"/>
                  </a:cubicBezTo>
                  <a:cubicBezTo>
                    <a:pt x="349" y="2225"/>
                    <a:pt x="180" y="2212"/>
                    <a:pt x="1" y="2184"/>
                  </a:cubicBezTo>
                  <a:lnTo>
                    <a:pt x="1" y="2184"/>
                  </a:lnTo>
                  <a:cubicBezTo>
                    <a:pt x="220" y="2615"/>
                    <a:pt x="610" y="2959"/>
                    <a:pt x="1111" y="3108"/>
                  </a:cubicBezTo>
                  <a:cubicBezTo>
                    <a:pt x="1285" y="3159"/>
                    <a:pt x="1460" y="3184"/>
                    <a:pt x="1633" y="3184"/>
                  </a:cubicBezTo>
                  <a:cubicBezTo>
                    <a:pt x="2425" y="3184"/>
                    <a:pt x="3156" y="2666"/>
                    <a:pt x="3393" y="1869"/>
                  </a:cubicBezTo>
                  <a:cubicBezTo>
                    <a:pt x="3599" y="1177"/>
                    <a:pt x="3377" y="459"/>
                    <a:pt x="2880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48" name="Google Shape;2448;p38"/>
            <p:cNvSpPr/>
            <p:nvPr/>
          </p:nvSpPr>
          <p:spPr>
            <a:xfrm>
              <a:off x="6757610" y="3304148"/>
              <a:ext cx="127282" cy="120930"/>
            </a:xfrm>
            <a:custGeom>
              <a:avLst/>
              <a:gdLst/>
              <a:ahLst/>
              <a:cxnLst/>
              <a:rect l="l" t="t" r="r" b="b"/>
              <a:pathLst>
                <a:path w="3867" h="3674" extrusionOk="0">
                  <a:moveTo>
                    <a:pt x="1898" y="0"/>
                  </a:moveTo>
                  <a:cubicBezTo>
                    <a:pt x="1106" y="0"/>
                    <a:pt x="376" y="517"/>
                    <a:pt x="140" y="1315"/>
                  </a:cubicBezTo>
                  <a:cubicBezTo>
                    <a:pt x="0" y="1787"/>
                    <a:pt x="59" y="2269"/>
                    <a:pt x="267" y="2675"/>
                  </a:cubicBezTo>
                  <a:cubicBezTo>
                    <a:pt x="487" y="3106"/>
                    <a:pt x="878" y="3448"/>
                    <a:pt x="1378" y="3597"/>
                  </a:cubicBezTo>
                  <a:cubicBezTo>
                    <a:pt x="1552" y="3649"/>
                    <a:pt x="1728" y="3673"/>
                    <a:pt x="1901" y="3673"/>
                  </a:cubicBezTo>
                  <a:cubicBezTo>
                    <a:pt x="2693" y="3673"/>
                    <a:pt x="3423" y="3156"/>
                    <a:pt x="3660" y="2360"/>
                  </a:cubicBezTo>
                  <a:cubicBezTo>
                    <a:pt x="3867" y="1666"/>
                    <a:pt x="3644" y="949"/>
                    <a:pt x="3146" y="490"/>
                  </a:cubicBezTo>
                  <a:cubicBezTo>
                    <a:pt x="2947" y="303"/>
                    <a:pt x="2702" y="160"/>
                    <a:pt x="2422" y="77"/>
                  </a:cubicBezTo>
                  <a:cubicBezTo>
                    <a:pt x="2247" y="25"/>
                    <a:pt x="2071" y="0"/>
                    <a:pt x="18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49" name="Google Shape;2449;p38"/>
            <p:cNvSpPr/>
            <p:nvPr/>
          </p:nvSpPr>
          <p:spPr>
            <a:xfrm>
              <a:off x="6705835" y="3478729"/>
              <a:ext cx="127315" cy="120930"/>
            </a:xfrm>
            <a:custGeom>
              <a:avLst/>
              <a:gdLst/>
              <a:ahLst/>
              <a:cxnLst/>
              <a:rect l="l" t="t" r="r" b="b"/>
              <a:pathLst>
                <a:path w="3868" h="3674" extrusionOk="0">
                  <a:moveTo>
                    <a:pt x="1899" y="1"/>
                  </a:moveTo>
                  <a:cubicBezTo>
                    <a:pt x="1106" y="1"/>
                    <a:pt x="378" y="518"/>
                    <a:pt x="140" y="1315"/>
                  </a:cubicBezTo>
                  <a:cubicBezTo>
                    <a:pt x="1" y="1787"/>
                    <a:pt x="59" y="2269"/>
                    <a:pt x="269" y="2674"/>
                  </a:cubicBezTo>
                  <a:cubicBezTo>
                    <a:pt x="488" y="3105"/>
                    <a:pt x="879" y="3448"/>
                    <a:pt x="1379" y="3597"/>
                  </a:cubicBezTo>
                  <a:cubicBezTo>
                    <a:pt x="1553" y="3649"/>
                    <a:pt x="1729" y="3673"/>
                    <a:pt x="1902" y="3673"/>
                  </a:cubicBezTo>
                  <a:cubicBezTo>
                    <a:pt x="2694" y="3673"/>
                    <a:pt x="3424" y="3156"/>
                    <a:pt x="3661" y="2359"/>
                  </a:cubicBezTo>
                  <a:cubicBezTo>
                    <a:pt x="3867" y="1666"/>
                    <a:pt x="3645" y="948"/>
                    <a:pt x="3148" y="490"/>
                  </a:cubicBezTo>
                  <a:cubicBezTo>
                    <a:pt x="2948" y="303"/>
                    <a:pt x="2702" y="159"/>
                    <a:pt x="2423" y="77"/>
                  </a:cubicBezTo>
                  <a:cubicBezTo>
                    <a:pt x="2248" y="25"/>
                    <a:pt x="2072" y="1"/>
                    <a:pt x="18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50" name="Google Shape;2450;p38"/>
            <p:cNvSpPr/>
            <p:nvPr/>
          </p:nvSpPr>
          <p:spPr>
            <a:xfrm>
              <a:off x="6714656" y="3494857"/>
              <a:ext cx="118494" cy="104801"/>
            </a:xfrm>
            <a:custGeom>
              <a:avLst/>
              <a:gdLst/>
              <a:ahLst/>
              <a:cxnLst/>
              <a:rect l="l" t="t" r="r" b="b"/>
              <a:pathLst>
                <a:path w="3600" h="3184" extrusionOk="0">
                  <a:moveTo>
                    <a:pt x="2880" y="0"/>
                  </a:moveTo>
                  <a:cubicBezTo>
                    <a:pt x="2683" y="880"/>
                    <a:pt x="2121" y="2225"/>
                    <a:pt x="508" y="2225"/>
                  </a:cubicBezTo>
                  <a:cubicBezTo>
                    <a:pt x="349" y="2225"/>
                    <a:pt x="180" y="2212"/>
                    <a:pt x="1" y="2184"/>
                  </a:cubicBezTo>
                  <a:lnTo>
                    <a:pt x="1" y="2184"/>
                  </a:lnTo>
                  <a:cubicBezTo>
                    <a:pt x="220" y="2615"/>
                    <a:pt x="611" y="2958"/>
                    <a:pt x="1111" y="3107"/>
                  </a:cubicBezTo>
                  <a:cubicBezTo>
                    <a:pt x="1285" y="3159"/>
                    <a:pt x="1461" y="3183"/>
                    <a:pt x="1634" y="3183"/>
                  </a:cubicBezTo>
                  <a:cubicBezTo>
                    <a:pt x="2426" y="3183"/>
                    <a:pt x="3156" y="2666"/>
                    <a:pt x="3393" y="1869"/>
                  </a:cubicBezTo>
                  <a:cubicBezTo>
                    <a:pt x="3599" y="1176"/>
                    <a:pt x="3377" y="458"/>
                    <a:pt x="2880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51" name="Google Shape;2451;p38"/>
            <p:cNvSpPr/>
            <p:nvPr/>
          </p:nvSpPr>
          <p:spPr>
            <a:xfrm>
              <a:off x="6575327" y="3263663"/>
              <a:ext cx="118461" cy="104768"/>
            </a:xfrm>
            <a:custGeom>
              <a:avLst/>
              <a:gdLst/>
              <a:ahLst/>
              <a:cxnLst/>
              <a:rect l="l" t="t" r="r" b="b"/>
              <a:pathLst>
                <a:path w="3599" h="3183" extrusionOk="0">
                  <a:moveTo>
                    <a:pt x="2880" y="0"/>
                  </a:moveTo>
                  <a:cubicBezTo>
                    <a:pt x="2684" y="878"/>
                    <a:pt x="2122" y="2224"/>
                    <a:pt x="509" y="2224"/>
                  </a:cubicBezTo>
                  <a:cubicBezTo>
                    <a:pt x="350" y="2224"/>
                    <a:pt x="181" y="2211"/>
                    <a:pt x="1" y="2183"/>
                  </a:cubicBezTo>
                  <a:lnTo>
                    <a:pt x="1" y="2183"/>
                  </a:lnTo>
                  <a:cubicBezTo>
                    <a:pt x="220" y="2614"/>
                    <a:pt x="611" y="2958"/>
                    <a:pt x="1111" y="3107"/>
                  </a:cubicBezTo>
                  <a:cubicBezTo>
                    <a:pt x="1286" y="3158"/>
                    <a:pt x="1461" y="3183"/>
                    <a:pt x="1634" y="3183"/>
                  </a:cubicBezTo>
                  <a:cubicBezTo>
                    <a:pt x="2426" y="3183"/>
                    <a:pt x="3156" y="2666"/>
                    <a:pt x="3393" y="1868"/>
                  </a:cubicBezTo>
                  <a:cubicBezTo>
                    <a:pt x="3599" y="1176"/>
                    <a:pt x="3377" y="459"/>
                    <a:pt x="2880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52" name="Google Shape;2452;p38"/>
            <p:cNvSpPr/>
            <p:nvPr/>
          </p:nvSpPr>
          <p:spPr>
            <a:xfrm>
              <a:off x="6766398" y="3320277"/>
              <a:ext cx="118494" cy="104801"/>
            </a:xfrm>
            <a:custGeom>
              <a:avLst/>
              <a:gdLst/>
              <a:ahLst/>
              <a:cxnLst/>
              <a:rect l="l" t="t" r="r" b="b"/>
              <a:pathLst>
                <a:path w="3600" h="3184" extrusionOk="0">
                  <a:moveTo>
                    <a:pt x="2879" y="0"/>
                  </a:moveTo>
                  <a:cubicBezTo>
                    <a:pt x="2684" y="880"/>
                    <a:pt x="2121" y="2225"/>
                    <a:pt x="507" y="2225"/>
                  </a:cubicBezTo>
                  <a:cubicBezTo>
                    <a:pt x="349" y="2225"/>
                    <a:pt x="180" y="2212"/>
                    <a:pt x="0" y="2185"/>
                  </a:cubicBezTo>
                  <a:lnTo>
                    <a:pt x="0" y="2185"/>
                  </a:lnTo>
                  <a:cubicBezTo>
                    <a:pt x="220" y="2616"/>
                    <a:pt x="611" y="2958"/>
                    <a:pt x="1111" y="3107"/>
                  </a:cubicBezTo>
                  <a:cubicBezTo>
                    <a:pt x="1285" y="3159"/>
                    <a:pt x="1461" y="3183"/>
                    <a:pt x="1634" y="3183"/>
                  </a:cubicBezTo>
                  <a:cubicBezTo>
                    <a:pt x="2426" y="3183"/>
                    <a:pt x="3156" y="2666"/>
                    <a:pt x="3393" y="1870"/>
                  </a:cubicBezTo>
                  <a:cubicBezTo>
                    <a:pt x="3600" y="1176"/>
                    <a:pt x="3377" y="459"/>
                    <a:pt x="2879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53" name="Google Shape;2453;p38"/>
            <p:cNvSpPr/>
            <p:nvPr/>
          </p:nvSpPr>
          <p:spPr>
            <a:xfrm>
              <a:off x="6642111" y="3092571"/>
              <a:ext cx="60959" cy="44797"/>
            </a:xfrm>
            <a:custGeom>
              <a:avLst/>
              <a:gdLst/>
              <a:ahLst/>
              <a:cxnLst/>
              <a:rect l="l" t="t" r="r" b="b"/>
              <a:pathLst>
                <a:path w="1852" h="1361" extrusionOk="0">
                  <a:moveTo>
                    <a:pt x="1202" y="0"/>
                  </a:moveTo>
                  <a:cubicBezTo>
                    <a:pt x="932" y="0"/>
                    <a:pt x="626" y="74"/>
                    <a:pt x="415" y="258"/>
                  </a:cubicBezTo>
                  <a:cubicBezTo>
                    <a:pt x="91" y="556"/>
                    <a:pt x="0" y="846"/>
                    <a:pt x="50" y="1234"/>
                  </a:cubicBezTo>
                  <a:cubicBezTo>
                    <a:pt x="61" y="1313"/>
                    <a:pt x="128" y="1360"/>
                    <a:pt x="196" y="1360"/>
                  </a:cubicBezTo>
                  <a:cubicBezTo>
                    <a:pt x="239" y="1360"/>
                    <a:pt x="283" y="1341"/>
                    <a:pt x="312" y="1299"/>
                  </a:cubicBezTo>
                  <a:lnTo>
                    <a:pt x="332" y="1269"/>
                  </a:lnTo>
                  <a:cubicBezTo>
                    <a:pt x="433" y="1124"/>
                    <a:pt x="378" y="1103"/>
                    <a:pt x="692" y="758"/>
                  </a:cubicBezTo>
                  <a:cubicBezTo>
                    <a:pt x="1240" y="351"/>
                    <a:pt x="1685" y="468"/>
                    <a:pt x="1769" y="299"/>
                  </a:cubicBezTo>
                  <a:cubicBezTo>
                    <a:pt x="1851" y="129"/>
                    <a:pt x="1559" y="0"/>
                    <a:pt x="1202" y="0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54" name="Google Shape;2454;p38"/>
            <p:cNvSpPr/>
            <p:nvPr/>
          </p:nvSpPr>
          <p:spPr>
            <a:xfrm>
              <a:off x="6833183" y="3149185"/>
              <a:ext cx="60893" cy="44830"/>
            </a:xfrm>
            <a:custGeom>
              <a:avLst/>
              <a:gdLst/>
              <a:ahLst/>
              <a:cxnLst/>
              <a:rect l="l" t="t" r="r" b="b"/>
              <a:pathLst>
                <a:path w="1850" h="1362" extrusionOk="0">
                  <a:moveTo>
                    <a:pt x="1201" y="1"/>
                  </a:moveTo>
                  <a:cubicBezTo>
                    <a:pt x="932" y="1"/>
                    <a:pt x="624" y="75"/>
                    <a:pt x="414" y="260"/>
                  </a:cubicBezTo>
                  <a:cubicBezTo>
                    <a:pt x="92" y="558"/>
                    <a:pt x="0" y="846"/>
                    <a:pt x="50" y="1234"/>
                  </a:cubicBezTo>
                  <a:cubicBezTo>
                    <a:pt x="61" y="1314"/>
                    <a:pt x="128" y="1361"/>
                    <a:pt x="195" y="1361"/>
                  </a:cubicBezTo>
                  <a:cubicBezTo>
                    <a:pt x="239" y="1361"/>
                    <a:pt x="282" y="1342"/>
                    <a:pt x="312" y="1299"/>
                  </a:cubicBezTo>
                  <a:lnTo>
                    <a:pt x="332" y="1270"/>
                  </a:lnTo>
                  <a:cubicBezTo>
                    <a:pt x="433" y="1126"/>
                    <a:pt x="379" y="1104"/>
                    <a:pt x="693" y="760"/>
                  </a:cubicBezTo>
                  <a:cubicBezTo>
                    <a:pt x="1241" y="351"/>
                    <a:pt x="1684" y="468"/>
                    <a:pt x="1767" y="299"/>
                  </a:cubicBezTo>
                  <a:cubicBezTo>
                    <a:pt x="1850" y="129"/>
                    <a:pt x="1558" y="1"/>
                    <a:pt x="1201" y="1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55" name="Google Shape;2455;p38"/>
            <p:cNvSpPr/>
            <p:nvPr/>
          </p:nvSpPr>
          <p:spPr>
            <a:xfrm>
              <a:off x="6590402" y="3267086"/>
              <a:ext cx="60893" cy="44797"/>
            </a:xfrm>
            <a:custGeom>
              <a:avLst/>
              <a:gdLst/>
              <a:ahLst/>
              <a:cxnLst/>
              <a:rect l="l" t="t" r="r" b="b"/>
              <a:pathLst>
                <a:path w="1850" h="1361" extrusionOk="0">
                  <a:moveTo>
                    <a:pt x="1201" y="1"/>
                  </a:moveTo>
                  <a:cubicBezTo>
                    <a:pt x="931" y="1"/>
                    <a:pt x="625" y="74"/>
                    <a:pt x="415" y="259"/>
                  </a:cubicBezTo>
                  <a:cubicBezTo>
                    <a:pt x="90" y="557"/>
                    <a:pt x="0" y="845"/>
                    <a:pt x="49" y="1233"/>
                  </a:cubicBezTo>
                  <a:cubicBezTo>
                    <a:pt x="59" y="1313"/>
                    <a:pt x="127" y="1361"/>
                    <a:pt x="195" y="1361"/>
                  </a:cubicBezTo>
                  <a:cubicBezTo>
                    <a:pt x="238" y="1361"/>
                    <a:pt x="281" y="1342"/>
                    <a:pt x="311" y="1299"/>
                  </a:cubicBezTo>
                  <a:lnTo>
                    <a:pt x="331" y="1270"/>
                  </a:lnTo>
                  <a:cubicBezTo>
                    <a:pt x="432" y="1125"/>
                    <a:pt x="378" y="1104"/>
                    <a:pt x="692" y="759"/>
                  </a:cubicBezTo>
                  <a:cubicBezTo>
                    <a:pt x="1240" y="350"/>
                    <a:pt x="1683" y="470"/>
                    <a:pt x="1767" y="299"/>
                  </a:cubicBezTo>
                  <a:cubicBezTo>
                    <a:pt x="1850" y="130"/>
                    <a:pt x="1558" y="1"/>
                    <a:pt x="1201" y="1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56" name="Google Shape;2456;p38"/>
            <p:cNvSpPr/>
            <p:nvPr/>
          </p:nvSpPr>
          <p:spPr>
            <a:xfrm>
              <a:off x="6538627" y="3441601"/>
              <a:ext cx="60893" cy="44830"/>
            </a:xfrm>
            <a:custGeom>
              <a:avLst/>
              <a:gdLst/>
              <a:ahLst/>
              <a:cxnLst/>
              <a:rect l="l" t="t" r="r" b="b"/>
              <a:pathLst>
                <a:path w="1850" h="1362" extrusionOk="0">
                  <a:moveTo>
                    <a:pt x="1202" y="1"/>
                  </a:moveTo>
                  <a:cubicBezTo>
                    <a:pt x="932" y="1"/>
                    <a:pt x="625" y="74"/>
                    <a:pt x="414" y="259"/>
                  </a:cubicBezTo>
                  <a:cubicBezTo>
                    <a:pt x="91" y="557"/>
                    <a:pt x="1" y="846"/>
                    <a:pt x="51" y="1234"/>
                  </a:cubicBezTo>
                  <a:cubicBezTo>
                    <a:pt x="61" y="1314"/>
                    <a:pt x="128" y="1361"/>
                    <a:pt x="196" y="1361"/>
                  </a:cubicBezTo>
                  <a:cubicBezTo>
                    <a:pt x="239" y="1361"/>
                    <a:pt x="283" y="1342"/>
                    <a:pt x="312" y="1299"/>
                  </a:cubicBezTo>
                  <a:lnTo>
                    <a:pt x="332" y="1270"/>
                  </a:lnTo>
                  <a:cubicBezTo>
                    <a:pt x="434" y="1126"/>
                    <a:pt x="378" y="1104"/>
                    <a:pt x="692" y="760"/>
                  </a:cubicBezTo>
                  <a:cubicBezTo>
                    <a:pt x="1240" y="352"/>
                    <a:pt x="1685" y="469"/>
                    <a:pt x="1767" y="299"/>
                  </a:cubicBezTo>
                  <a:cubicBezTo>
                    <a:pt x="1850" y="129"/>
                    <a:pt x="1558" y="1"/>
                    <a:pt x="1202" y="1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57" name="Google Shape;2457;p38"/>
            <p:cNvSpPr/>
            <p:nvPr/>
          </p:nvSpPr>
          <p:spPr>
            <a:xfrm>
              <a:off x="6781440" y="3323733"/>
              <a:ext cx="60926" cy="44797"/>
            </a:xfrm>
            <a:custGeom>
              <a:avLst/>
              <a:gdLst/>
              <a:ahLst/>
              <a:cxnLst/>
              <a:rect l="l" t="t" r="r" b="b"/>
              <a:pathLst>
                <a:path w="1851" h="1361" extrusionOk="0">
                  <a:moveTo>
                    <a:pt x="1203" y="1"/>
                  </a:moveTo>
                  <a:cubicBezTo>
                    <a:pt x="933" y="1"/>
                    <a:pt x="626" y="74"/>
                    <a:pt x="416" y="259"/>
                  </a:cubicBezTo>
                  <a:cubicBezTo>
                    <a:pt x="91" y="557"/>
                    <a:pt x="1" y="846"/>
                    <a:pt x="50" y="1234"/>
                  </a:cubicBezTo>
                  <a:cubicBezTo>
                    <a:pt x="61" y="1313"/>
                    <a:pt x="128" y="1361"/>
                    <a:pt x="196" y="1361"/>
                  </a:cubicBezTo>
                  <a:cubicBezTo>
                    <a:pt x="239" y="1361"/>
                    <a:pt x="283" y="1341"/>
                    <a:pt x="313" y="1299"/>
                  </a:cubicBezTo>
                  <a:lnTo>
                    <a:pt x="332" y="1270"/>
                  </a:lnTo>
                  <a:cubicBezTo>
                    <a:pt x="433" y="1124"/>
                    <a:pt x="379" y="1103"/>
                    <a:pt x="692" y="759"/>
                  </a:cubicBezTo>
                  <a:cubicBezTo>
                    <a:pt x="1240" y="351"/>
                    <a:pt x="1685" y="469"/>
                    <a:pt x="1768" y="299"/>
                  </a:cubicBezTo>
                  <a:cubicBezTo>
                    <a:pt x="1850" y="129"/>
                    <a:pt x="1559" y="1"/>
                    <a:pt x="1203" y="1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58" name="Google Shape;2458;p38"/>
            <p:cNvSpPr/>
            <p:nvPr/>
          </p:nvSpPr>
          <p:spPr>
            <a:xfrm>
              <a:off x="6729698" y="3498313"/>
              <a:ext cx="60926" cy="44797"/>
            </a:xfrm>
            <a:custGeom>
              <a:avLst/>
              <a:gdLst/>
              <a:ahLst/>
              <a:cxnLst/>
              <a:rect l="l" t="t" r="r" b="b"/>
              <a:pathLst>
                <a:path w="1851" h="1361" extrusionOk="0">
                  <a:moveTo>
                    <a:pt x="1203" y="0"/>
                  </a:moveTo>
                  <a:cubicBezTo>
                    <a:pt x="933" y="0"/>
                    <a:pt x="626" y="74"/>
                    <a:pt x="416" y="259"/>
                  </a:cubicBezTo>
                  <a:cubicBezTo>
                    <a:pt x="92" y="557"/>
                    <a:pt x="0" y="845"/>
                    <a:pt x="50" y="1234"/>
                  </a:cubicBezTo>
                  <a:cubicBezTo>
                    <a:pt x="61" y="1313"/>
                    <a:pt x="128" y="1360"/>
                    <a:pt x="196" y="1360"/>
                  </a:cubicBezTo>
                  <a:cubicBezTo>
                    <a:pt x="239" y="1360"/>
                    <a:pt x="283" y="1341"/>
                    <a:pt x="312" y="1298"/>
                  </a:cubicBezTo>
                  <a:lnTo>
                    <a:pt x="332" y="1270"/>
                  </a:lnTo>
                  <a:cubicBezTo>
                    <a:pt x="433" y="1124"/>
                    <a:pt x="379" y="1103"/>
                    <a:pt x="693" y="759"/>
                  </a:cubicBezTo>
                  <a:cubicBezTo>
                    <a:pt x="1241" y="350"/>
                    <a:pt x="1685" y="468"/>
                    <a:pt x="1769" y="298"/>
                  </a:cubicBezTo>
                  <a:cubicBezTo>
                    <a:pt x="1851" y="129"/>
                    <a:pt x="1559" y="0"/>
                    <a:pt x="1203" y="0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59" name="Google Shape;2459;p38"/>
            <p:cNvSpPr/>
            <p:nvPr/>
          </p:nvSpPr>
          <p:spPr>
            <a:xfrm>
              <a:off x="6453542" y="2996394"/>
              <a:ext cx="540859" cy="679892"/>
            </a:xfrm>
            <a:custGeom>
              <a:avLst/>
              <a:gdLst/>
              <a:ahLst/>
              <a:cxnLst/>
              <a:rect l="l" t="t" r="r" b="b"/>
              <a:pathLst>
                <a:path w="16432" h="20656" extrusionOk="0">
                  <a:moveTo>
                    <a:pt x="6072" y="262"/>
                  </a:moveTo>
                  <a:cubicBezTo>
                    <a:pt x="6190" y="262"/>
                    <a:pt x="6311" y="279"/>
                    <a:pt x="6431" y="313"/>
                  </a:cubicBezTo>
                  <a:lnTo>
                    <a:pt x="15207" y="2914"/>
                  </a:lnTo>
                  <a:cubicBezTo>
                    <a:pt x="15507" y="3004"/>
                    <a:pt x="15764" y="3200"/>
                    <a:pt x="15927" y="3471"/>
                  </a:cubicBezTo>
                  <a:cubicBezTo>
                    <a:pt x="16112" y="3775"/>
                    <a:pt x="16160" y="4145"/>
                    <a:pt x="16059" y="4486"/>
                  </a:cubicBezTo>
                  <a:lnTo>
                    <a:pt x="11611" y="19489"/>
                  </a:lnTo>
                  <a:cubicBezTo>
                    <a:pt x="11515" y="19813"/>
                    <a:pt x="11298" y="20080"/>
                    <a:pt x="11001" y="20240"/>
                  </a:cubicBezTo>
                  <a:cubicBezTo>
                    <a:pt x="10814" y="20343"/>
                    <a:pt x="10609" y="20394"/>
                    <a:pt x="10401" y="20394"/>
                  </a:cubicBezTo>
                  <a:cubicBezTo>
                    <a:pt x="10281" y="20394"/>
                    <a:pt x="10159" y="20377"/>
                    <a:pt x="10040" y="20341"/>
                  </a:cubicBezTo>
                  <a:lnTo>
                    <a:pt x="1264" y="17740"/>
                  </a:lnTo>
                  <a:cubicBezTo>
                    <a:pt x="660" y="17561"/>
                    <a:pt x="279" y="16958"/>
                    <a:pt x="376" y="16334"/>
                  </a:cubicBezTo>
                  <a:cubicBezTo>
                    <a:pt x="382" y="16283"/>
                    <a:pt x="393" y="16229"/>
                    <a:pt x="412" y="16170"/>
                  </a:cubicBezTo>
                  <a:lnTo>
                    <a:pt x="4860" y="1166"/>
                  </a:lnTo>
                  <a:cubicBezTo>
                    <a:pt x="5022" y="616"/>
                    <a:pt x="5526" y="262"/>
                    <a:pt x="6072" y="262"/>
                  </a:cubicBezTo>
                  <a:close/>
                  <a:moveTo>
                    <a:pt x="6074" y="0"/>
                  </a:moveTo>
                  <a:cubicBezTo>
                    <a:pt x="5416" y="0"/>
                    <a:pt x="4807" y="429"/>
                    <a:pt x="4610" y="1092"/>
                  </a:cubicBezTo>
                  <a:lnTo>
                    <a:pt x="162" y="16095"/>
                  </a:lnTo>
                  <a:cubicBezTo>
                    <a:pt x="141" y="16169"/>
                    <a:pt x="126" y="16235"/>
                    <a:pt x="117" y="16296"/>
                  </a:cubicBezTo>
                  <a:cubicBezTo>
                    <a:pt x="0" y="17046"/>
                    <a:pt x="461" y="17774"/>
                    <a:pt x="1190" y="17990"/>
                  </a:cubicBezTo>
                  <a:lnTo>
                    <a:pt x="9966" y="20591"/>
                  </a:lnTo>
                  <a:cubicBezTo>
                    <a:pt x="10110" y="20634"/>
                    <a:pt x="10255" y="20655"/>
                    <a:pt x="10400" y="20655"/>
                  </a:cubicBezTo>
                  <a:cubicBezTo>
                    <a:pt x="10650" y="20655"/>
                    <a:pt x="10899" y="20594"/>
                    <a:pt x="11126" y="20471"/>
                  </a:cubicBezTo>
                  <a:cubicBezTo>
                    <a:pt x="11483" y="20277"/>
                    <a:pt x="11744" y="19955"/>
                    <a:pt x="11860" y="19564"/>
                  </a:cubicBezTo>
                  <a:lnTo>
                    <a:pt x="16308" y="4559"/>
                  </a:lnTo>
                  <a:cubicBezTo>
                    <a:pt x="16432" y="4148"/>
                    <a:pt x="16374" y="3703"/>
                    <a:pt x="16151" y="3334"/>
                  </a:cubicBezTo>
                  <a:cubicBezTo>
                    <a:pt x="15953" y="3010"/>
                    <a:pt x="15644" y="2773"/>
                    <a:pt x="15281" y="2664"/>
                  </a:cubicBezTo>
                  <a:lnTo>
                    <a:pt x="6505" y="63"/>
                  </a:lnTo>
                  <a:cubicBezTo>
                    <a:pt x="6362" y="21"/>
                    <a:pt x="6217" y="0"/>
                    <a:pt x="6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60" name="Google Shape;2460;p38"/>
            <p:cNvSpPr/>
            <p:nvPr/>
          </p:nvSpPr>
          <p:spPr>
            <a:xfrm>
              <a:off x="6648563" y="3091485"/>
              <a:ext cx="152166" cy="489676"/>
            </a:xfrm>
            <a:custGeom>
              <a:avLst/>
              <a:gdLst/>
              <a:ahLst/>
              <a:cxnLst/>
              <a:rect l="l" t="t" r="r" b="b"/>
              <a:pathLst>
                <a:path w="4623" h="14877" extrusionOk="0">
                  <a:moveTo>
                    <a:pt x="4478" y="1"/>
                  </a:moveTo>
                  <a:cubicBezTo>
                    <a:pt x="4422" y="1"/>
                    <a:pt x="4369" y="37"/>
                    <a:pt x="4353" y="93"/>
                  </a:cubicBezTo>
                  <a:lnTo>
                    <a:pt x="20" y="14710"/>
                  </a:lnTo>
                  <a:cubicBezTo>
                    <a:pt x="0" y="14779"/>
                    <a:pt x="39" y="14851"/>
                    <a:pt x="108" y="14871"/>
                  </a:cubicBezTo>
                  <a:cubicBezTo>
                    <a:pt x="120" y="14876"/>
                    <a:pt x="133" y="14877"/>
                    <a:pt x="145" y="14877"/>
                  </a:cubicBezTo>
                  <a:cubicBezTo>
                    <a:pt x="201" y="14877"/>
                    <a:pt x="253" y="14839"/>
                    <a:pt x="270" y="14784"/>
                  </a:cubicBezTo>
                  <a:lnTo>
                    <a:pt x="4603" y="168"/>
                  </a:lnTo>
                  <a:cubicBezTo>
                    <a:pt x="4623" y="99"/>
                    <a:pt x="4584" y="25"/>
                    <a:pt x="4516" y="6"/>
                  </a:cubicBezTo>
                  <a:cubicBezTo>
                    <a:pt x="4503" y="2"/>
                    <a:pt x="4490" y="1"/>
                    <a:pt x="44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61" name="Google Shape;2461;p38"/>
            <p:cNvSpPr/>
            <p:nvPr/>
          </p:nvSpPr>
          <p:spPr>
            <a:xfrm>
              <a:off x="6614035" y="3068741"/>
              <a:ext cx="135906" cy="129455"/>
            </a:xfrm>
            <a:custGeom>
              <a:avLst/>
              <a:gdLst/>
              <a:ahLst/>
              <a:cxnLst/>
              <a:rect l="l" t="t" r="r" b="b"/>
              <a:pathLst>
                <a:path w="4129" h="3933" extrusionOk="0">
                  <a:moveTo>
                    <a:pt x="2031" y="261"/>
                  </a:moveTo>
                  <a:cubicBezTo>
                    <a:pt x="2191" y="261"/>
                    <a:pt x="2354" y="283"/>
                    <a:pt x="2515" y="331"/>
                  </a:cubicBezTo>
                  <a:cubicBezTo>
                    <a:pt x="2771" y="407"/>
                    <a:pt x="2996" y="535"/>
                    <a:pt x="3188" y="715"/>
                  </a:cubicBezTo>
                  <a:cubicBezTo>
                    <a:pt x="3668" y="1157"/>
                    <a:pt x="3851" y="1822"/>
                    <a:pt x="3664" y="2449"/>
                  </a:cubicBezTo>
                  <a:cubicBezTo>
                    <a:pt x="3444" y="3189"/>
                    <a:pt x="2764" y="3670"/>
                    <a:pt x="2029" y="3670"/>
                  </a:cubicBezTo>
                  <a:cubicBezTo>
                    <a:pt x="1868" y="3670"/>
                    <a:pt x="1705" y="3647"/>
                    <a:pt x="1544" y="3599"/>
                  </a:cubicBezTo>
                  <a:cubicBezTo>
                    <a:pt x="1092" y="3465"/>
                    <a:pt x="726" y="3161"/>
                    <a:pt x="512" y="2742"/>
                  </a:cubicBezTo>
                  <a:cubicBezTo>
                    <a:pt x="311" y="2353"/>
                    <a:pt x="270" y="1904"/>
                    <a:pt x="395" y="1481"/>
                  </a:cubicBezTo>
                  <a:cubicBezTo>
                    <a:pt x="614" y="741"/>
                    <a:pt x="1295" y="261"/>
                    <a:pt x="2031" y="261"/>
                  </a:cubicBezTo>
                  <a:close/>
                  <a:moveTo>
                    <a:pt x="2030" y="1"/>
                  </a:moveTo>
                  <a:cubicBezTo>
                    <a:pt x="1182" y="1"/>
                    <a:pt x="397" y="555"/>
                    <a:pt x="145" y="1408"/>
                  </a:cubicBezTo>
                  <a:cubicBezTo>
                    <a:pt x="0" y="1895"/>
                    <a:pt x="49" y="2412"/>
                    <a:pt x="281" y="2863"/>
                  </a:cubicBezTo>
                  <a:cubicBezTo>
                    <a:pt x="524" y="3338"/>
                    <a:pt x="958" y="3698"/>
                    <a:pt x="1471" y="3852"/>
                  </a:cubicBezTo>
                  <a:cubicBezTo>
                    <a:pt x="1657" y="3906"/>
                    <a:pt x="1845" y="3933"/>
                    <a:pt x="2028" y="3933"/>
                  </a:cubicBezTo>
                  <a:cubicBezTo>
                    <a:pt x="2876" y="3933"/>
                    <a:pt x="3661" y="3379"/>
                    <a:pt x="3913" y="2525"/>
                  </a:cubicBezTo>
                  <a:cubicBezTo>
                    <a:pt x="4128" y="1801"/>
                    <a:pt x="3918" y="1034"/>
                    <a:pt x="3364" y="525"/>
                  </a:cubicBezTo>
                  <a:cubicBezTo>
                    <a:pt x="3142" y="317"/>
                    <a:pt x="2882" y="168"/>
                    <a:pt x="2588" y="82"/>
                  </a:cubicBezTo>
                  <a:cubicBezTo>
                    <a:pt x="2402" y="27"/>
                    <a:pt x="2215" y="1"/>
                    <a:pt x="20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62" name="Google Shape;2462;p38"/>
            <p:cNvSpPr/>
            <p:nvPr/>
          </p:nvSpPr>
          <p:spPr>
            <a:xfrm>
              <a:off x="6562260" y="3243256"/>
              <a:ext cx="135906" cy="129488"/>
            </a:xfrm>
            <a:custGeom>
              <a:avLst/>
              <a:gdLst/>
              <a:ahLst/>
              <a:cxnLst/>
              <a:rect l="l" t="t" r="r" b="b"/>
              <a:pathLst>
                <a:path w="4129" h="3934" extrusionOk="0">
                  <a:moveTo>
                    <a:pt x="2027" y="259"/>
                  </a:moveTo>
                  <a:cubicBezTo>
                    <a:pt x="2191" y="259"/>
                    <a:pt x="2355" y="284"/>
                    <a:pt x="2516" y="332"/>
                  </a:cubicBezTo>
                  <a:cubicBezTo>
                    <a:pt x="2771" y="407"/>
                    <a:pt x="2998" y="536"/>
                    <a:pt x="3189" y="716"/>
                  </a:cubicBezTo>
                  <a:cubicBezTo>
                    <a:pt x="3669" y="1157"/>
                    <a:pt x="3851" y="1822"/>
                    <a:pt x="3665" y="2450"/>
                  </a:cubicBezTo>
                  <a:cubicBezTo>
                    <a:pt x="3446" y="3190"/>
                    <a:pt x="2765" y="3671"/>
                    <a:pt x="2029" y="3671"/>
                  </a:cubicBezTo>
                  <a:cubicBezTo>
                    <a:pt x="1869" y="3671"/>
                    <a:pt x="1706" y="3648"/>
                    <a:pt x="1546" y="3600"/>
                  </a:cubicBezTo>
                  <a:cubicBezTo>
                    <a:pt x="1093" y="3466"/>
                    <a:pt x="727" y="3163"/>
                    <a:pt x="512" y="2743"/>
                  </a:cubicBezTo>
                  <a:cubicBezTo>
                    <a:pt x="312" y="2353"/>
                    <a:pt x="270" y="1904"/>
                    <a:pt x="396" y="1482"/>
                  </a:cubicBezTo>
                  <a:cubicBezTo>
                    <a:pt x="525" y="1045"/>
                    <a:pt x="818" y="685"/>
                    <a:pt x="1218" y="467"/>
                  </a:cubicBezTo>
                  <a:cubicBezTo>
                    <a:pt x="1470" y="330"/>
                    <a:pt x="1749" y="259"/>
                    <a:pt x="2027" y="259"/>
                  </a:cubicBezTo>
                  <a:close/>
                  <a:moveTo>
                    <a:pt x="2027" y="1"/>
                  </a:moveTo>
                  <a:cubicBezTo>
                    <a:pt x="1704" y="1"/>
                    <a:pt x="1385" y="81"/>
                    <a:pt x="1093" y="239"/>
                  </a:cubicBezTo>
                  <a:cubicBezTo>
                    <a:pt x="632" y="489"/>
                    <a:pt x="295" y="904"/>
                    <a:pt x="146" y="1408"/>
                  </a:cubicBezTo>
                  <a:cubicBezTo>
                    <a:pt x="1" y="1896"/>
                    <a:pt x="51" y="2413"/>
                    <a:pt x="282" y="2864"/>
                  </a:cubicBezTo>
                  <a:cubicBezTo>
                    <a:pt x="527" y="3346"/>
                    <a:pt x="951" y="3697"/>
                    <a:pt x="1472" y="3851"/>
                  </a:cubicBezTo>
                  <a:cubicBezTo>
                    <a:pt x="1658" y="3907"/>
                    <a:pt x="1846" y="3933"/>
                    <a:pt x="2030" y="3933"/>
                  </a:cubicBezTo>
                  <a:cubicBezTo>
                    <a:pt x="2878" y="3933"/>
                    <a:pt x="3663" y="3380"/>
                    <a:pt x="3915" y="2526"/>
                  </a:cubicBezTo>
                  <a:cubicBezTo>
                    <a:pt x="4129" y="1802"/>
                    <a:pt x="3919" y="1035"/>
                    <a:pt x="3366" y="525"/>
                  </a:cubicBezTo>
                  <a:cubicBezTo>
                    <a:pt x="3144" y="318"/>
                    <a:pt x="2883" y="169"/>
                    <a:pt x="2589" y="83"/>
                  </a:cubicBezTo>
                  <a:cubicBezTo>
                    <a:pt x="2404" y="28"/>
                    <a:pt x="2215" y="1"/>
                    <a:pt x="20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63" name="Google Shape;2463;p38"/>
            <p:cNvSpPr/>
            <p:nvPr/>
          </p:nvSpPr>
          <p:spPr>
            <a:xfrm>
              <a:off x="6510551" y="3417836"/>
              <a:ext cx="135906" cy="129455"/>
            </a:xfrm>
            <a:custGeom>
              <a:avLst/>
              <a:gdLst/>
              <a:ahLst/>
              <a:cxnLst/>
              <a:rect l="l" t="t" r="r" b="b"/>
              <a:pathLst>
                <a:path w="4129" h="3933" extrusionOk="0">
                  <a:moveTo>
                    <a:pt x="2029" y="259"/>
                  </a:moveTo>
                  <a:cubicBezTo>
                    <a:pt x="2189" y="259"/>
                    <a:pt x="2353" y="281"/>
                    <a:pt x="2513" y="329"/>
                  </a:cubicBezTo>
                  <a:cubicBezTo>
                    <a:pt x="2769" y="406"/>
                    <a:pt x="2995" y="535"/>
                    <a:pt x="3187" y="714"/>
                  </a:cubicBezTo>
                  <a:cubicBezTo>
                    <a:pt x="3668" y="1158"/>
                    <a:pt x="3851" y="1823"/>
                    <a:pt x="3664" y="2451"/>
                  </a:cubicBezTo>
                  <a:cubicBezTo>
                    <a:pt x="3535" y="2887"/>
                    <a:pt x="3242" y="3248"/>
                    <a:pt x="2842" y="3465"/>
                  </a:cubicBezTo>
                  <a:cubicBezTo>
                    <a:pt x="2590" y="3602"/>
                    <a:pt x="2313" y="3672"/>
                    <a:pt x="2033" y="3672"/>
                  </a:cubicBezTo>
                  <a:cubicBezTo>
                    <a:pt x="1870" y="3672"/>
                    <a:pt x="1705" y="3648"/>
                    <a:pt x="1544" y="3600"/>
                  </a:cubicBezTo>
                  <a:cubicBezTo>
                    <a:pt x="1092" y="3466"/>
                    <a:pt x="726" y="3161"/>
                    <a:pt x="512" y="2742"/>
                  </a:cubicBezTo>
                  <a:cubicBezTo>
                    <a:pt x="310" y="2351"/>
                    <a:pt x="268" y="1903"/>
                    <a:pt x="394" y="1480"/>
                  </a:cubicBezTo>
                  <a:cubicBezTo>
                    <a:pt x="613" y="739"/>
                    <a:pt x="1294" y="259"/>
                    <a:pt x="2029" y="259"/>
                  </a:cubicBezTo>
                  <a:close/>
                  <a:moveTo>
                    <a:pt x="2030" y="0"/>
                  </a:moveTo>
                  <a:cubicBezTo>
                    <a:pt x="1182" y="0"/>
                    <a:pt x="397" y="554"/>
                    <a:pt x="145" y="1407"/>
                  </a:cubicBezTo>
                  <a:cubicBezTo>
                    <a:pt x="0" y="1895"/>
                    <a:pt x="49" y="2411"/>
                    <a:pt x="281" y="2861"/>
                  </a:cubicBezTo>
                  <a:cubicBezTo>
                    <a:pt x="523" y="3338"/>
                    <a:pt x="957" y="3699"/>
                    <a:pt x="1471" y="3850"/>
                  </a:cubicBezTo>
                  <a:cubicBezTo>
                    <a:pt x="1656" y="3904"/>
                    <a:pt x="1845" y="3933"/>
                    <a:pt x="2032" y="3933"/>
                  </a:cubicBezTo>
                  <a:cubicBezTo>
                    <a:pt x="2356" y="3933"/>
                    <a:pt x="2676" y="3851"/>
                    <a:pt x="2968" y="3693"/>
                  </a:cubicBezTo>
                  <a:cubicBezTo>
                    <a:pt x="3428" y="3443"/>
                    <a:pt x="3766" y="3028"/>
                    <a:pt x="3914" y="2524"/>
                  </a:cubicBezTo>
                  <a:cubicBezTo>
                    <a:pt x="4128" y="1801"/>
                    <a:pt x="3918" y="1034"/>
                    <a:pt x="3364" y="524"/>
                  </a:cubicBezTo>
                  <a:cubicBezTo>
                    <a:pt x="3144" y="317"/>
                    <a:pt x="2882" y="168"/>
                    <a:pt x="2588" y="81"/>
                  </a:cubicBezTo>
                  <a:cubicBezTo>
                    <a:pt x="2402" y="26"/>
                    <a:pt x="2215" y="0"/>
                    <a:pt x="20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64" name="Google Shape;2464;p38"/>
            <p:cNvSpPr/>
            <p:nvPr/>
          </p:nvSpPr>
          <p:spPr>
            <a:xfrm>
              <a:off x="6805139" y="3125388"/>
              <a:ext cx="135906" cy="129455"/>
            </a:xfrm>
            <a:custGeom>
              <a:avLst/>
              <a:gdLst/>
              <a:ahLst/>
              <a:cxnLst/>
              <a:rect l="l" t="t" r="r" b="b"/>
              <a:pathLst>
                <a:path w="4129" h="3933" extrusionOk="0">
                  <a:moveTo>
                    <a:pt x="2026" y="258"/>
                  </a:moveTo>
                  <a:cubicBezTo>
                    <a:pt x="2187" y="258"/>
                    <a:pt x="2352" y="282"/>
                    <a:pt x="2514" y="329"/>
                  </a:cubicBezTo>
                  <a:cubicBezTo>
                    <a:pt x="2769" y="405"/>
                    <a:pt x="2995" y="535"/>
                    <a:pt x="3187" y="713"/>
                  </a:cubicBezTo>
                  <a:cubicBezTo>
                    <a:pt x="3667" y="1158"/>
                    <a:pt x="3849" y="1823"/>
                    <a:pt x="3663" y="2451"/>
                  </a:cubicBezTo>
                  <a:cubicBezTo>
                    <a:pt x="3533" y="2887"/>
                    <a:pt x="3241" y="3247"/>
                    <a:pt x="2842" y="3464"/>
                  </a:cubicBezTo>
                  <a:cubicBezTo>
                    <a:pt x="2589" y="3602"/>
                    <a:pt x="2312" y="3671"/>
                    <a:pt x="2032" y="3671"/>
                  </a:cubicBezTo>
                  <a:cubicBezTo>
                    <a:pt x="1869" y="3671"/>
                    <a:pt x="1705" y="3648"/>
                    <a:pt x="1544" y="3600"/>
                  </a:cubicBezTo>
                  <a:cubicBezTo>
                    <a:pt x="1092" y="3466"/>
                    <a:pt x="727" y="3163"/>
                    <a:pt x="512" y="2742"/>
                  </a:cubicBezTo>
                  <a:cubicBezTo>
                    <a:pt x="310" y="2351"/>
                    <a:pt x="269" y="1903"/>
                    <a:pt x="394" y="1480"/>
                  </a:cubicBezTo>
                  <a:cubicBezTo>
                    <a:pt x="523" y="1042"/>
                    <a:pt x="816" y="684"/>
                    <a:pt x="1216" y="466"/>
                  </a:cubicBezTo>
                  <a:cubicBezTo>
                    <a:pt x="1468" y="328"/>
                    <a:pt x="1746" y="258"/>
                    <a:pt x="2026" y="258"/>
                  </a:cubicBezTo>
                  <a:close/>
                  <a:moveTo>
                    <a:pt x="2025" y="0"/>
                  </a:moveTo>
                  <a:cubicBezTo>
                    <a:pt x="1702" y="0"/>
                    <a:pt x="1384" y="80"/>
                    <a:pt x="1093" y="239"/>
                  </a:cubicBezTo>
                  <a:cubicBezTo>
                    <a:pt x="631" y="489"/>
                    <a:pt x="295" y="904"/>
                    <a:pt x="146" y="1408"/>
                  </a:cubicBezTo>
                  <a:cubicBezTo>
                    <a:pt x="0" y="1894"/>
                    <a:pt x="49" y="2413"/>
                    <a:pt x="282" y="2863"/>
                  </a:cubicBezTo>
                  <a:cubicBezTo>
                    <a:pt x="528" y="3346"/>
                    <a:pt x="951" y="3697"/>
                    <a:pt x="1473" y="3851"/>
                  </a:cubicBezTo>
                  <a:cubicBezTo>
                    <a:pt x="1658" y="3905"/>
                    <a:pt x="1846" y="3933"/>
                    <a:pt x="2034" y="3933"/>
                  </a:cubicBezTo>
                  <a:cubicBezTo>
                    <a:pt x="2357" y="3933"/>
                    <a:pt x="2678" y="3852"/>
                    <a:pt x="2968" y="3694"/>
                  </a:cubicBezTo>
                  <a:cubicBezTo>
                    <a:pt x="3430" y="3445"/>
                    <a:pt x="3766" y="3029"/>
                    <a:pt x="3915" y="2525"/>
                  </a:cubicBezTo>
                  <a:cubicBezTo>
                    <a:pt x="4128" y="1801"/>
                    <a:pt x="3917" y="1034"/>
                    <a:pt x="3365" y="525"/>
                  </a:cubicBezTo>
                  <a:cubicBezTo>
                    <a:pt x="3143" y="318"/>
                    <a:pt x="2882" y="169"/>
                    <a:pt x="2589" y="83"/>
                  </a:cubicBezTo>
                  <a:cubicBezTo>
                    <a:pt x="2403" y="28"/>
                    <a:pt x="2213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65" name="Google Shape;2465;p38"/>
            <p:cNvSpPr/>
            <p:nvPr/>
          </p:nvSpPr>
          <p:spPr>
            <a:xfrm>
              <a:off x="6753364" y="3299902"/>
              <a:ext cx="135939" cy="129455"/>
            </a:xfrm>
            <a:custGeom>
              <a:avLst/>
              <a:gdLst/>
              <a:ahLst/>
              <a:cxnLst/>
              <a:rect l="l" t="t" r="r" b="b"/>
              <a:pathLst>
                <a:path w="4130" h="3933" extrusionOk="0">
                  <a:moveTo>
                    <a:pt x="2025" y="260"/>
                  </a:moveTo>
                  <a:cubicBezTo>
                    <a:pt x="2189" y="260"/>
                    <a:pt x="2353" y="283"/>
                    <a:pt x="2514" y="331"/>
                  </a:cubicBezTo>
                  <a:cubicBezTo>
                    <a:pt x="2769" y="407"/>
                    <a:pt x="2996" y="536"/>
                    <a:pt x="3187" y="715"/>
                  </a:cubicBezTo>
                  <a:cubicBezTo>
                    <a:pt x="3668" y="1158"/>
                    <a:pt x="3850" y="1824"/>
                    <a:pt x="3664" y="2452"/>
                  </a:cubicBezTo>
                  <a:cubicBezTo>
                    <a:pt x="3444" y="3192"/>
                    <a:pt x="2763" y="3672"/>
                    <a:pt x="2028" y="3672"/>
                  </a:cubicBezTo>
                  <a:cubicBezTo>
                    <a:pt x="1868" y="3672"/>
                    <a:pt x="1705" y="3649"/>
                    <a:pt x="1544" y="3602"/>
                  </a:cubicBezTo>
                  <a:cubicBezTo>
                    <a:pt x="1092" y="3468"/>
                    <a:pt x="726" y="3164"/>
                    <a:pt x="512" y="2744"/>
                  </a:cubicBezTo>
                  <a:cubicBezTo>
                    <a:pt x="310" y="2353"/>
                    <a:pt x="269" y="1905"/>
                    <a:pt x="394" y="1481"/>
                  </a:cubicBezTo>
                  <a:cubicBezTo>
                    <a:pt x="523" y="1044"/>
                    <a:pt x="816" y="685"/>
                    <a:pt x="1216" y="467"/>
                  </a:cubicBezTo>
                  <a:cubicBezTo>
                    <a:pt x="1469" y="330"/>
                    <a:pt x="1746" y="260"/>
                    <a:pt x="2025" y="260"/>
                  </a:cubicBezTo>
                  <a:close/>
                  <a:moveTo>
                    <a:pt x="2027" y="0"/>
                  </a:moveTo>
                  <a:cubicBezTo>
                    <a:pt x="1704" y="0"/>
                    <a:pt x="1384" y="81"/>
                    <a:pt x="1092" y="240"/>
                  </a:cubicBezTo>
                  <a:cubicBezTo>
                    <a:pt x="630" y="490"/>
                    <a:pt x="294" y="905"/>
                    <a:pt x="145" y="1409"/>
                  </a:cubicBezTo>
                  <a:cubicBezTo>
                    <a:pt x="1" y="1895"/>
                    <a:pt x="49" y="2412"/>
                    <a:pt x="280" y="2863"/>
                  </a:cubicBezTo>
                  <a:cubicBezTo>
                    <a:pt x="527" y="3346"/>
                    <a:pt x="950" y="3697"/>
                    <a:pt x="1471" y="3852"/>
                  </a:cubicBezTo>
                  <a:cubicBezTo>
                    <a:pt x="1657" y="3906"/>
                    <a:pt x="1844" y="3933"/>
                    <a:pt x="2028" y="3933"/>
                  </a:cubicBezTo>
                  <a:cubicBezTo>
                    <a:pt x="2876" y="3933"/>
                    <a:pt x="3662" y="3379"/>
                    <a:pt x="3914" y="2526"/>
                  </a:cubicBezTo>
                  <a:cubicBezTo>
                    <a:pt x="4130" y="1803"/>
                    <a:pt x="3918" y="1034"/>
                    <a:pt x="3365" y="526"/>
                  </a:cubicBezTo>
                  <a:cubicBezTo>
                    <a:pt x="3144" y="318"/>
                    <a:pt x="2882" y="169"/>
                    <a:pt x="2588" y="82"/>
                  </a:cubicBezTo>
                  <a:cubicBezTo>
                    <a:pt x="2403" y="27"/>
                    <a:pt x="2214" y="0"/>
                    <a:pt x="2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66" name="Google Shape;2466;p38"/>
            <p:cNvSpPr/>
            <p:nvPr/>
          </p:nvSpPr>
          <p:spPr>
            <a:xfrm>
              <a:off x="6701622" y="3474516"/>
              <a:ext cx="135939" cy="129455"/>
            </a:xfrm>
            <a:custGeom>
              <a:avLst/>
              <a:gdLst/>
              <a:ahLst/>
              <a:cxnLst/>
              <a:rect l="l" t="t" r="r" b="b"/>
              <a:pathLst>
                <a:path w="4130" h="3933" extrusionOk="0">
                  <a:moveTo>
                    <a:pt x="2031" y="259"/>
                  </a:moveTo>
                  <a:cubicBezTo>
                    <a:pt x="2191" y="259"/>
                    <a:pt x="2353" y="281"/>
                    <a:pt x="2515" y="329"/>
                  </a:cubicBezTo>
                  <a:cubicBezTo>
                    <a:pt x="2771" y="404"/>
                    <a:pt x="2996" y="533"/>
                    <a:pt x="3188" y="713"/>
                  </a:cubicBezTo>
                  <a:cubicBezTo>
                    <a:pt x="3668" y="1158"/>
                    <a:pt x="3850" y="1823"/>
                    <a:pt x="3664" y="2450"/>
                  </a:cubicBezTo>
                  <a:cubicBezTo>
                    <a:pt x="3536" y="2885"/>
                    <a:pt x="3243" y="3246"/>
                    <a:pt x="2844" y="3463"/>
                  </a:cubicBezTo>
                  <a:cubicBezTo>
                    <a:pt x="2590" y="3601"/>
                    <a:pt x="2313" y="3671"/>
                    <a:pt x="2033" y="3671"/>
                  </a:cubicBezTo>
                  <a:cubicBezTo>
                    <a:pt x="1870" y="3671"/>
                    <a:pt x="1706" y="3647"/>
                    <a:pt x="1545" y="3599"/>
                  </a:cubicBezTo>
                  <a:cubicBezTo>
                    <a:pt x="1093" y="3464"/>
                    <a:pt x="728" y="3160"/>
                    <a:pt x="513" y="2741"/>
                  </a:cubicBezTo>
                  <a:cubicBezTo>
                    <a:pt x="311" y="2350"/>
                    <a:pt x="270" y="1902"/>
                    <a:pt x="395" y="1479"/>
                  </a:cubicBezTo>
                  <a:cubicBezTo>
                    <a:pt x="614" y="738"/>
                    <a:pt x="1296" y="259"/>
                    <a:pt x="2031" y="259"/>
                  </a:cubicBezTo>
                  <a:close/>
                  <a:moveTo>
                    <a:pt x="2032" y="0"/>
                  </a:moveTo>
                  <a:cubicBezTo>
                    <a:pt x="1183" y="0"/>
                    <a:pt x="397" y="553"/>
                    <a:pt x="145" y="1408"/>
                  </a:cubicBezTo>
                  <a:cubicBezTo>
                    <a:pt x="0" y="1894"/>
                    <a:pt x="49" y="2411"/>
                    <a:pt x="281" y="2862"/>
                  </a:cubicBezTo>
                  <a:cubicBezTo>
                    <a:pt x="522" y="3339"/>
                    <a:pt x="957" y="3698"/>
                    <a:pt x="1471" y="3850"/>
                  </a:cubicBezTo>
                  <a:cubicBezTo>
                    <a:pt x="1656" y="3905"/>
                    <a:pt x="1845" y="3932"/>
                    <a:pt x="2032" y="3932"/>
                  </a:cubicBezTo>
                  <a:cubicBezTo>
                    <a:pt x="2356" y="3932"/>
                    <a:pt x="2676" y="3851"/>
                    <a:pt x="2967" y="3693"/>
                  </a:cubicBezTo>
                  <a:cubicBezTo>
                    <a:pt x="3429" y="3443"/>
                    <a:pt x="3765" y="3027"/>
                    <a:pt x="3914" y="2525"/>
                  </a:cubicBezTo>
                  <a:cubicBezTo>
                    <a:pt x="4129" y="1799"/>
                    <a:pt x="3919" y="1033"/>
                    <a:pt x="3365" y="525"/>
                  </a:cubicBezTo>
                  <a:cubicBezTo>
                    <a:pt x="3144" y="317"/>
                    <a:pt x="2882" y="168"/>
                    <a:pt x="2589" y="81"/>
                  </a:cubicBezTo>
                  <a:cubicBezTo>
                    <a:pt x="2403" y="26"/>
                    <a:pt x="2216" y="0"/>
                    <a:pt x="20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</p:grpSp>
      <p:grpSp>
        <p:nvGrpSpPr>
          <p:cNvPr id="2467" name="Google Shape;2467;p38"/>
          <p:cNvGrpSpPr/>
          <p:nvPr/>
        </p:nvGrpSpPr>
        <p:grpSpPr>
          <a:xfrm>
            <a:off x="7715854" y="3980638"/>
            <a:ext cx="201736" cy="526377"/>
            <a:chOff x="4641641" y="852713"/>
            <a:chExt cx="201736" cy="526377"/>
          </a:xfrm>
        </p:grpSpPr>
        <p:sp>
          <p:nvSpPr>
            <p:cNvPr id="2468" name="Google Shape;2468;p38"/>
            <p:cNvSpPr/>
            <p:nvPr/>
          </p:nvSpPr>
          <p:spPr>
            <a:xfrm>
              <a:off x="4645295" y="857091"/>
              <a:ext cx="194396" cy="517654"/>
            </a:xfrm>
            <a:custGeom>
              <a:avLst/>
              <a:gdLst/>
              <a:ahLst/>
              <a:cxnLst/>
              <a:rect l="l" t="t" r="r" b="b"/>
              <a:pathLst>
                <a:path w="5906" h="15727" extrusionOk="0">
                  <a:moveTo>
                    <a:pt x="1615" y="0"/>
                  </a:moveTo>
                  <a:cubicBezTo>
                    <a:pt x="1585" y="0"/>
                    <a:pt x="1555" y="4"/>
                    <a:pt x="1525" y="12"/>
                  </a:cubicBezTo>
                  <a:lnTo>
                    <a:pt x="294" y="339"/>
                  </a:lnTo>
                  <a:cubicBezTo>
                    <a:pt x="111" y="388"/>
                    <a:pt x="0" y="577"/>
                    <a:pt x="49" y="762"/>
                  </a:cubicBezTo>
                  <a:lnTo>
                    <a:pt x="3959" y="15470"/>
                  </a:lnTo>
                  <a:cubicBezTo>
                    <a:pt x="4001" y="15624"/>
                    <a:pt x="4140" y="15726"/>
                    <a:pt x="4294" y="15726"/>
                  </a:cubicBezTo>
                  <a:cubicBezTo>
                    <a:pt x="4323" y="15726"/>
                    <a:pt x="4353" y="15723"/>
                    <a:pt x="4382" y="15715"/>
                  </a:cubicBezTo>
                  <a:lnTo>
                    <a:pt x="5612" y="15387"/>
                  </a:lnTo>
                  <a:cubicBezTo>
                    <a:pt x="5796" y="15338"/>
                    <a:pt x="5906" y="15149"/>
                    <a:pt x="5857" y="14965"/>
                  </a:cubicBezTo>
                  <a:lnTo>
                    <a:pt x="1947" y="257"/>
                  </a:lnTo>
                  <a:cubicBezTo>
                    <a:pt x="1906" y="102"/>
                    <a:pt x="1767" y="0"/>
                    <a:pt x="16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69" name="Google Shape;2469;p38"/>
            <p:cNvSpPr/>
            <p:nvPr/>
          </p:nvSpPr>
          <p:spPr>
            <a:xfrm>
              <a:off x="4694930" y="890434"/>
              <a:ext cx="144760" cy="484245"/>
            </a:xfrm>
            <a:custGeom>
              <a:avLst/>
              <a:gdLst/>
              <a:ahLst/>
              <a:cxnLst/>
              <a:rect l="l" t="t" r="r" b="b"/>
              <a:pathLst>
                <a:path w="4398" h="14712" extrusionOk="0">
                  <a:moveTo>
                    <a:pt x="640" y="0"/>
                  </a:moveTo>
                  <a:cubicBezTo>
                    <a:pt x="592" y="122"/>
                    <a:pt x="555" y="246"/>
                    <a:pt x="528" y="372"/>
                  </a:cubicBezTo>
                  <a:cubicBezTo>
                    <a:pt x="1" y="2862"/>
                    <a:pt x="3104" y="10457"/>
                    <a:pt x="2997" y="12031"/>
                  </a:cubicBezTo>
                  <a:cubicBezTo>
                    <a:pt x="2960" y="12586"/>
                    <a:pt x="2706" y="13156"/>
                    <a:pt x="2225" y="13437"/>
                  </a:cubicBezTo>
                  <a:cubicBezTo>
                    <a:pt x="2214" y="13443"/>
                    <a:pt x="2200" y="13452"/>
                    <a:pt x="2187" y="13458"/>
                  </a:cubicBezTo>
                  <a:lnTo>
                    <a:pt x="2451" y="14455"/>
                  </a:lnTo>
                  <a:cubicBezTo>
                    <a:pt x="2493" y="14609"/>
                    <a:pt x="2632" y="14712"/>
                    <a:pt x="2784" y="14712"/>
                  </a:cubicBezTo>
                  <a:cubicBezTo>
                    <a:pt x="2814" y="14712"/>
                    <a:pt x="2844" y="14708"/>
                    <a:pt x="2874" y="14700"/>
                  </a:cubicBezTo>
                  <a:lnTo>
                    <a:pt x="4104" y="14373"/>
                  </a:lnTo>
                  <a:cubicBezTo>
                    <a:pt x="4288" y="14324"/>
                    <a:pt x="4398" y="14135"/>
                    <a:pt x="4349" y="1395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70" name="Google Shape;2470;p38"/>
            <p:cNvSpPr/>
            <p:nvPr/>
          </p:nvSpPr>
          <p:spPr>
            <a:xfrm>
              <a:off x="4641641" y="852713"/>
              <a:ext cx="201736" cy="526377"/>
            </a:xfrm>
            <a:custGeom>
              <a:avLst/>
              <a:gdLst/>
              <a:ahLst/>
              <a:cxnLst/>
              <a:rect l="l" t="t" r="r" b="b"/>
              <a:pathLst>
                <a:path w="6129" h="15992" extrusionOk="0">
                  <a:moveTo>
                    <a:pt x="1696" y="258"/>
                  </a:moveTo>
                  <a:cubicBezTo>
                    <a:pt x="1734" y="258"/>
                    <a:pt x="1770" y="268"/>
                    <a:pt x="1803" y="288"/>
                  </a:cubicBezTo>
                  <a:cubicBezTo>
                    <a:pt x="1852" y="317"/>
                    <a:pt x="1887" y="362"/>
                    <a:pt x="1902" y="418"/>
                  </a:cubicBezTo>
                  <a:lnTo>
                    <a:pt x="5812" y="15125"/>
                  </a:lnTo>
                  <a:cubicBezTo>
                    <a:pt x="5855" y="15186"/>
                    <a:pt x="5847" y="15244"/>
                    <a:pt x="5819" y="15292"/>
                  </a:cubicBezTo>
                  <a:cubicBezTo>
                    <a:pt x="5789" y="15342"/>
                    <a:pt x="5745" y="15377"/>
                    <a:pt x="5689" y="15391"/>
                  </a:cubicBezTo>
                  <a:lnTo>
                    <a:pt x="4458" y="15718"/>
                  </a:lnTo>
                  <a:cubicBezTo>
                    <a:pt x="4440" y="15723"/>
                    <a:pt x="4421" y="15726"/>
                    <a:pt x="4403" y="15726"/>
                  </a:cubicBezTo>
                  <a:cubicBezTo>
                    <a:pt x="4366" y="15726"/>
                    <a:pt x="4329" y="15716"/>
                    <a:pt x="4297" y="15697"/>
                  </a:cubicBezTo>
                  <a:cubicBezTo>
                    <a:pt x="4247" y="15668"/>
                    <a:pt x="4213" y="15622"/>
                    <a:pt x="4198" y="15567"/>
                  </a:cubicBezTo>
                  <a:lnTo>
                    <a:pt x="4173" y="15473"/>
                  </a:lnTo>
                  <a:lnTo>
                    <a:pt x="5086" y="15231"/>
                  </a:lnTo>
                  <a:cubicBezTo>
                    <a:pt x="5157" y="15212"/>
                    <a:pt x="5198" y="15138"/>
                    <a:pt x="5180" y="15068"/>
                  </a:cubicBezTo>
                  <a:cubicBezTo>
                    <a:pt x="5164" y="15009"/>
                    <a:pt x="5111" y="14971"/>
                    <a:pt x="5052" y="14971"/>
                  </a:cubicBezTo>
                  <a:cubicBezTo>
                    <a:pt x="5041" y="14971"/>
                    <a:pt x="5029" y="14972"/>
                    <a:pt x="5017" y="14975"/>
                  </a:cubicBezTo>
                  <a:lnTo>
                    <a:pt x="4104" y="15218"/>
                  </a:lnTo>
                  <a:lnTo>
                    <a:pt x="3984" y="14770"/>
                  </a:lnTo>
                  <a:lnTo>
                    <a:pt x="4539" y="14622"/>
                  </a:lnTo>
                  <a:cubicBezTo>
                    <a:pt x="4610" y="14604"/>
                    <a:pt x="4651" y="14531"/>
                    <a:pt x="4633" y="14460"/>
                  </a:cubicBezTo>
                  <a:cubicBezTo>
                    <a:pt x="4618" y="14401"/>
                    <a:pt x="4564" y="14363"/>
                    <a:pt x="4504" y="14363"/>
                  </a:cubicBezTo>
                  <a:cubicBezTo>
                    <a:pt x="4493" y="14363"/>
                    <a:pt x="4481" y="14364"/>
                    <a:pt x="4470" y="14367"/>
                  </a:cubicBezTo>
                  <a:lnTo>
                    <a:pt x="3915" y="14515"/>
                  </a:lnTo>
                  <a:lnTo>
                    <a:pt x="3797" y="14067"/>
                  </a:lnTo>
                  <a:lnTo>
                    <a:pt x="4710" y="13823"/>
                  </a:lnTo>
                  <a:cubicBezTo>
                    <a:pt x="4781" y="13805"/>
                    <a:pt x="4822" y="13732"/>
                    <a:pt x="4803" y="13661"/>
                  </a:cubicBezTo>
                  <a:cubicBezTo>
                    <a:pt x="4788" y="13602"/>
                    <a:pt x="4734" y="13564"/>
                    <a:pt x="4676" y="13564"/>
                  </a:cubicBezTo>
                  <a:cubicBezTo>
                    <a:pt x="4664" y="13564"/>
                    <a:pt x="4653" y="13565"/>
                    <a:pt x="4641" y="13568"/>
                  </a:cubicBezTo>
                  <a:lnTo>
                    <a:pt x="3727" y="13811"/>
                  </a:lnTo>
                  <a:lnTo>
                    <a:pt x="3607" y="13364"/>
                  </a:lnTo>
                  <a:lnTo>
                    <a:pt x="4164" y="13216"/>
                  </a:lnTo>
                  <a:cubicBezTo>
                    <a:pt x="4234" y="13197"/>
                    <a:pt x="4275" y="13124"/>
                    <a:pt x="4256" y="13053"/>
                  </a:cubicBezTo>
                  <a:cubicBezTo>
                    <a:pt x="4241" y="12994"/>
                    <a:pt x="4188" y="12956"/>
                    <a:pt x="4130" y="12956"/>
                  </a:cubicBezTo>
                  <a:cubicBezTo>
                    <a:pt x="4118" y="12956"/>
                    <a:pt x="4106" y="12957"/>
                    <a:pt x="4094" y="12960"/>
                  </a:cubicBezTo>
                  <a:lnTo>
                    <a:pt x="3545" y="13110"/>
                  </a:lnTo>
                  <a:lnTo>
                    <a:pt x="3425" y="12662"/>
                  </a:lnTo>
                  <a:lnTo>
                    <a:pt x="4339" y="12419"/>
                  </a:lnTo>
                  <a:cubicBezTo>
                    <a:pt x="4409" y="12401"/>
                    <a:pt x="4451" y="12327"/>
                    <a:pt x="4432" y="12257"/>
                  </a:cubicBezTo>
                  <a:cubicBezTo>
                    <a:pt x="4417" y="12197"/>
                    <a:pt x="4363" y="12159"/>
                    <a:pt x="4304" y="12159"/>
                  </a:cubicBezTo>
                  <a:cubicBezTo>
                    <a:pt x="4293" y="12159"/>
                    <a:pt x="4281" y="12161"/>
                    <a:pt x="4270" y="12163"/>
                  </a:cubicBezTo>
                  <a:lnTo>
                    <a:pt x="3356" y="12407"/>
                  </a:lnTo>
                  <a:lnTo>
                    <a:pt x="3236" y="11959"/>
                  </a:lnTo>
                  <a:lnTo>
                    <a:pt x="3792" y="11811"/>
                  </a:lnTo>
                  <a:cubicBezTo>
                    <a:pt x="3863" y="11792"/>
                    <a:pt x="3904" y="11720"/>
                    <a:pt x="3885" y="11648"/>
                  </a:cubicBezTo>
                  <a:cubicBezTo>
                    <a:pt x="3870" y="11590"/>
                    <a:pt x="3816" y="11551"/>
                    <a:pt x="3758" y="11551"/>
                  </a:cubicBezTo>
                  <a:cubicBezTo>
                    <a:pt x="3746" y="11551"/>
                    <a:pt x="3735" y="11553"/>
                    <a:pt x="3723" y="11556"/>
                  </a:cubicBezTo>
                  <a:lnTo>
                    <a:pt x="3167" y="11704"/>
                  </a:lnTo>
                  <a:lnTo>
                    <a:pt x="3048" y="11255"/>
                  </a:lnTo>
                  <a:lnTo>
                    <a:pt x="3961" y="11012"/>
                  </a:lnTo>
                  <a:cubicBezTo>
                    <a:pt x="4032" y="10993"/>
                    <a:pt x="4073" y="10920"/>
                    <a:pt x="4054" y="10849"/>
                  </a:cubicBezTo>
                  <a:cubicBezTo>
                    <a:pt x="4039" y="10791"/>
                    <a:pt x="3985" y="10752"/>
                    <a:pt x="3927" y="10752"/>
                  </a:cubicBezTo>
                  <a:cubicBezTo>
                    <a:pt x="3916" y="10752"/>
                    <a:pt x="3904" y="10754"/>
                    <a:pt x="3892" y="10757"/>
                  </a:cubicBezTo>
                  <a:lnTo>
                    <a:pt x="2978" y="10999"/>
                  </a:lnTo>
                  <a:lnTo>
                    <a:pt x="2858" y="10552"/>
                  </a:lnTo>
                  <a:lnTo>
                    <a:pt x="3415" y="10404"/>
                  </a:lnTo>
                  <a:cubicBezTo>
                    <a:pt x="3485" y="10386"/>
                    <a:pt x="3526" y="10312"/>
                    <a:pt x="3507" y="10242"/>
                  </a:cubicBezTo>
                  <a:cubicBezTo>
                    <a:pt x="3492" y="10183"/>
                    <a:pt x="3438" y="10144"/>
                    <a:pt x="3379" y="10144"/>
                  </a:cubicBezTo>
                  <a:cubicBezTo>
                    <a:pt x="3368" y="10144"/>
                    <a:pt x="3357" y="10145"/>
                    <a:pt x="3345" y="10148"/>
                  </a:cubicBezTo>
                  <a:lnTo>
                    <a:pt x="2789" y="10296"/>
                  </a:lnTo>
                  <a:lnTo>
                    <a:pt x="2670" y="9848"/>
                  </a:lnTo>
                  <a:lnTo>
                    <a:pt x="3584" y="9605"/>
                  </a:lnTo>
                  <a:cubicBezTo>
                    <a:pt x="3654" y="9587"/>
                    <a:pt x="3695" y="9513"/>
                    <a:pt x="3676" y="9443"/>
                  </a:cubicBezTo>
                  <a:cubicBezTo>
                    <a:pt x="3661" y="9383"/>
                    <a:pt x="3608" y="9345"/>
                    <a:pt x="3549" y="9345"/>
                  </a:cubicBezTo>
                  <a:cubicBezTo>
                    <a:pt x="3538" y="9345"/>
                    <a:pt x="3526" y="9346"/>
                    <a:pt x="3515" y="9349"/>
                  </a:cubicBezTo>
                  <a:lnTo>
                    <a:pt x="2601" y="9593"/>
                  </a:lnTo>
                  <a:lnTo>
                    <a:pt x="2480" y="9145"/>
                  </a:lnTo>
                  <a:lnTo>
                    <a:pt x="3037" y="8997"/>
                  </a:lnTo>
                  <a:cubicBezTo>
                    <a:pt x="3107" y="8978"/>
                    <a:pt x="3149" y="8906"/>
                    <a:pt x="3129" y="8834"/>
                  </a:cubicBezTo>
                  <a:cubicBezTo>
                    <a:pt x="3114" y="8776"/>
                    <a:pt x="3061" y="8737"/>
                    <a:pt x="3003" y="8737"/>
                  </a:cubicBezTo>
                  <a:cubicBezTo>
                    <a:pt x="2991" y="8737"/>
                    <a:pt x="2980" y="8739"/>
                    <a:pt x="2968" y="8742"/>
                  </a:cubicBezTo>
                  <a:lnTo>
                    <a:pt x="2411" y="8890"/>
                  </a:lnTo>
                  <a:lnTo>
                    <a:pt x="2293" y="8441"/>
                  </a:lnTo>
                  <a:lnTo>
                    <a:pt x="3207" y="8198"/>
                  </a:lnTo>
                  <a:cubicBezTo>
                    <a:pt x="3277" y="8179"/>
                    <a:pt x="3319" y="8106"/>
                    <a:pt x="3300" y="8035"/>
                  </a:cubicBezTo>
                  <a:cubicBezTo>
                    <a:pt x="3285" y="7977"/>
                    <a:pt x="3232" y="7938"/>
                    <a:pt x="3173" y="7938"/>
                  </a:cubicBezTo>
                  <a:cubicBezTo>
                    <a:pt x="3162" y="7938"/>
                    <a:pt x="3150" y="7940"/>
                    <a:pt x="3138" y="7943"/>
                  </a:cubicBezTo>
                  <a:lnTo>
                    <a:pt x="2224" y="8185"/>
                  </a:lnTo>
                  <a:lnTo>
                    <a:pt x="2105" y="7737"/>
                  </a:lnTo>
                  <a:lnTo>
                    <a:pt x="2660" y="7590"/>
                  </a:lnTo>
                  <a:cubicBezTo>
                    <a:pt x="2730" y="7572"/>
                    <a:pt x="2772" y="7498"/>
                    <a:pt x="2754" y="7428"/>
                  </a:cubicBezTo>
                  <a:cubicBezTo>
                    <a:pt x="2738" y="7369"/>
                    <a:pt x="2685" y="7330"/>
                    <a:pt x="2625" y="7330"/>
                  </a:cubicBezTo>
                  <a:cubicBezTo>
                    <a:pt x="2614" y="7330"/>
                    <a:pt x="2603" y="7331"/>
                    <a:pt x="2591" y="7334"/>
                  </a:cubicBezTo>
                  <a:lnTo>
                    <a:pt x="2036" y="7482"/>
                  </a:lnTo>
                  <a:lnTo>
                    <a:pt x="1917" y="7034"/>
                  </a:lnTo>
                  <a:lnTo>
                    <a:pt x="2830" y="6791"/>
                  </a:lnTo>
                  <a:cubicBezTo>
                    <a:pt x="2901" y="6772"/>
                    <a:pt x="2942" y="6699"/>
                    <a:pt x="2924" y="6629"/>
                  </a:cubicBezTo>
                  <a:cubicBezTo>
                    <a:pt x="2908" y="6569"/>
                    <a:pt x="2855" y="6531"/>
                    <a:pt x="2796" y="6531"/>
                  </a:cubicBezTo>
                  <a:cubicBezTo>
                    <a:pt x="2785" y="6531"/>
                    <a:pt x="2773" y="6532"/>
                    <a:pt x="2761" y="6535"/>
                  </a:cubicBezTo>
                  <a:lnTo>
                    <a:pt x="1847" y="6779"/>
                  </a:lnTo>
                  <a:lnTo>
                    <a:pt x="1728" y="6331"/>
                  </a:lnTo>
                  <a:lnTo>
                    <a:pt x="2284" y="6183"/>
                  </a:lnTo>
                  <a:cubicBezTo>
                    <a:pt x="2355" y="6164"/>
                    <a:pt x="2395" y="6092"/>
                    <a:pt x="2377" y="6020"/>
                  </a:cubicBezTo>
                  <a:cubicBezTo>
                    <a:pt x="2361" y="5962"/>
                    <a:pt x="2308" y="5923"/>
                    <a:pt x="2250" y="5923"/>
                  </a:cubicBezTo>
                  <a:cubicBezTo>
                    <a:pt x="2238" y="5923"/>
                    <a:pt x="2226" y="5925"/>
                    <a:pt x="2214" y="5928"/>
                  </a:cubicBezTo>
                  <a:lnTo>
                    <a:pt x="1659" y="6076"/>
                  </a:lnTo>
                  <a:lnTo>
                    <a:pt x="1541" y="5627"/>
                  </a:lnTo>
                  <a:lnTo>
                    <a:pt x="2454" y="5384"/>
                  </a:lnTo>
                  <a:cubicBezTo>
                    <a:pt x="2525" y="5365"/>
                    <a:pt x="2566" y="5291"/>
                    <a:pt x="2547" y="5221"/>
                  </a:cubicBezTo>
                  <a:cubicBezTo>
                    <a:pt x="2532" y="5163"/>
                    <a:pt x="2479" y="5124"/>
                    <a:pt x="2420" y="5124"/>
                  </a:cubicBezTo>
                  <a:cubicBezTo>
                    <a:pt x="2408" y="5124"/>
                    <a:pt x="2396" y="5126"/>
                    <a:pt x="2385" y="5129"/>
                  </a:cubicBezTo>
                  <a:lnTo>
                    <a:pt x="1472" y="5371"/>
                  </a:lnTo>
                  <a:lnTo>
                    <a:pt x="1352" y="4923"/>
                  </a:lnTo>
                  <a:lnTo>
                    <a:pt x="1908" y="4775"/>
                  </a:lnTo>
                  <a:cubicBezTo>
                    <a:pt x="1978" y="4757"/>
                    <a:pt x="2020" y="4684"/>
                    <a:pt x="2001" y="4614"/>
                  </a:cubicBezTo>
                  <a:cubicBezTo>
                    <a:pt x="1985" y="4555"/>
                    <a:pt x="1931" y="4516"/>
                    <a:pt x="1872" y="4516"/>
                  </a:cubicBezTo>
                  <a:cubicBezTo>
                    <a:pt x="1861" y="4516"/>
                    <a:pt x="1850" y="4517"/>
                    <a:pt x="1839" y="4520"/>
                  </a:cubicBezTo>
                  <a:lnTo>
                    <a:pt x="1282" y="4668"/>
                  </a:lnTo>
                  <a:lnTo>
                    <a:pt x="1163" y="4220"/>
                  </a:lnTo>
                  <a:lnTo>
                    <a:pt x="2077" y="3976"/>
                  </a:lnTo>
                  <a:cubicBezTo>
                    <a:pt x="2147" y="3958"/>
                    <a:pt x="2188" y="3885"/>
                    <a:pt x="2170" y="3815"/>
                  </a:cubicBezTo>
                  <a:cubicBezTo>
                    <a:pt x="2155" y="3755"/>
                    <a:pt x="2101" y="3717"/>
                    <a:pt x="2042" y="3717"/>
                  </a:cubicBezTo>
                  <a:cubicBezTo>
                    <a:pt x="2031" y="3717"/>
                    <a:pt x="2020" y="3718"/>
                    <a:pt x="2008" y="3721"/>
                  </a:cubicBezTo>
                  <a:lnTo>
                    <a:pt x="1094" y="3965"/>
                  </a:lnTo>
                  <a:lnTo>
                    <a:pt x="974" y="3517"/>
                  </a:lnTo>
                  <a:lnTo>
                    <a:pt x="1530" y="3369"/>
                  </a:lnTo>
                  <a:cubicBezTo>
                    <a:pt x="1601" y="3350"/>
                    <a:pt x="1642" y="3277"/>
                    <a:pt x="1623" y="3206"/>
                  </a:cubicBezTo>
                  <a:cubicBezTo>
                    <a:pt x="1608" y="3148"/>
                    <a:pt x="1555" y="3109"/>
                    <a:pt x="1496" y="3109"/>
                  </a:cubicBezTo>
                  <a:cubicBezTo>
                    <a:pt x="1485" y="3109"/>
                    <a:pt x="1473" y="3110"/>
                    <a:pt x="1461" y="3114"/>
                  </a:cubicBezTo>
                  <a:lnTo>
                    <a:pt x="905" y="3262"/>
                  </a:lnTo>
                  <a:lnTo>
                    <a:pt x="786" y="2813"/>
                  </a:lnTo>
                  <a:lnTo>
                    <a:pt x="1700" y="2570"/>
                  </a:lnTo>
                  <a:cubicBezTo>
                    <a:pt x="1770" y="2551"/>
                    <a:pt x="1811" y="2477"/>
                    <a:pt x="1792" y="2407"/>
                  </a:cubicBezTo>
                  <a:cubicBezTo>
                    <a:pt x="1777" y="2349"/>
                    <a:pt x="1724" y="2310"/>
                    <a:pt x="1666" y="2310"/>
                  </a:cubicBezTo>
                  <a:cubicBezTo>
                    <a:pt x="1654" y="2310"/>
                    <a:pt x="1642" y="2311"/>
                    <a:pt x="1630" y="2315"/>
                  </a:cubicBezTo>
                  <a:lnTo>
                    <a:pt x="716" y="2557"/>
                  </a:lnTo>
                  <a:lnTo>
                    <a:pt x="596" y="2109"/>
                  </a:lnTo>
                  <a:lnTo>
                    <a:pt x="1153" y="1961"/>
                  </a:lnTo>
                  <a:cubicBezTo>
                    <a:pt x="1223" y="1943"/>
                    <a:pt x="1264" y="1870"/>
                    <a:pt x="1245" y="1800"/>
                  </a:cubicBezTo>
                  <a:cubicBezTo>
                    <a:pt x="1230" y="1741"/>
                    <a:pt x="1176" y="1702"/>
                    <a:pt x="1117" y="1702"/>
                  </a:cubicBezTo>
                  <a:cubicBezTo>
                    <a:pt x="1106" y="1702"/>
                    <a:pt x="1095" y="1703"/>
                    <a:pt x="1084" y="1706"/>
                  </a:cubicBezTo>
                  <a:lnTo>
                    <a:pt x="527" y="1854"/>
                  </a:lnTo>
                  <a:lnTo>
                    <a:pt x="408" y="1406"/>
                  </a:lnTo>
                  <a:lnTo>
                    <a:pt x="1322" y="1162"/>
                  </a:lnTo>
                  <a:cubicBezTo>
                    <a:pt x="1392" y="1144"/>
                    <a:pt x="1434" y="1071"/>
                    <a:pt x="1414" y="1001"/>
                  </a:cubicBezTo>
                  <a:cubicBezTo>
                    <a:pt x="1399" y="941"/>
                    <a:pt x="1346" y="903"/>
                    <a:pt x="1287" y="903"/>
                  </a:cubicBezTo>
                  <a:cubicBezTo>
                    <a:pt x="1276" y="903"/>
                    <a:pt x="1264" y="904"/>
                    <a:pt x="1253" y="907"/>
                  </a:cubicBezTo>
                  <a:lnTo>
                    <a:pt x="339" y="1151"/>
                  </a:lnTo>
                  <a:lnTo>
                    <a:pt x="260" y="854"/>
                  </a:lnTo>
                  <a:cubicBezTo>
                    <a:pt x="245" y="800"/>
                    <a:pt x="254" y="741"/>
                    <a:pt x="281" y="692"/>
                  </a:cubicBezTo>
                  <a:cubicBezTo>
                    <a:pt x="311" y="642"/>
                    <a:pt x="356" y="608"/>
                    <a:pt x="412" y="593"/>
                  </a:cubicBezTo>
                  <a:lnTo>
                    <a:pt x="1642" y="267"/>
                  </a:lnTo>
                  <a:cubicBezTo>
                    <a:pt x="1660" y="261"/>
                    <a:pt x="1679" y="258"/>
                    <a:pt x="1696" y="258"/>
                  </a:cubicBezTo>
                  <a:close/>
                  <a:moveTo>
                    <a:pt x="1725" y="1"/>
                  </a:moveTo>
                  <a:cubicBezTo>
                    <a:pt x="1684" y="1"/>
                    <a:pt x="1642" y="6"/>
                    <a:pt x="1602" y="18"/>
                  </a:cubicBezTo>
                  <a:lnTo>
                    <a:pt x="372" y="344"/>
                  </a:lnTo>
                  <a:cubicBezTo>
                    <a:pt x="248" y="377"/>
                    <a:pt x="146" y="456"/>
                    <a:pt x="82" y="567"/>
                  </a:cubicBezTo>
                  <a:cubicBezTo>
                    <a:pt x="17" y="677"/>
                    <a:pt x="0" y="806"/>
                    <a:pt x="33" y="928"/>
                  </a:cubicBezTo>
                  <a:lnTo>
                    <a:pt x="3944" y="15636"/>
                  </a:lnTo>
                  <a:cubicBezTo>
                    <a:pt x="3977" y="15760"/>
                    <a:pt x="4056" y="15862"/>
                    <a:pt x="4166" y="15925"/>
                  </a:cubicBezTo>
                  <a:cubicBezTo>
                    <a:pt x="4239" y="15968"/>
                    <a:pt x="4322" y="15991"/>
                    <a:pt x="4405" y="15991"/>
                  </a:cubicBezTo>
                  <a:cubicBezTo>
                    <a:pt x="4447" y="15991"/>
                    <a:pt x="4488" y="15986"/>
                    <a:pt x="4530" y="15976"/>
                  </a:cubicBezTo>
                  <a:lnTo>
                    <a:pt x="5759" y="15648"/>
                  </a:lnTo>
                  <a:cubicBezTo>
                    <a:pt x="5883" y="15615"/>
                    <a:pt x="5985" y="15536"/>
                    <a:pt x="6049" y="15425"/>
                  </a:cubicBezTo>
                  <a:cubicBezTo>
                    <a:pt x="6112" y="15316"/>
                    <a:pt x="6129" y="15186"/>
                    <a:pt x="6096" y="15063"/>
                  </a:cubicBezTo>
                  <a:lnTo>
                    <a:pt x="2186" y="355"/>
                  </a:lnTo>
                  <a:cubicBezTo>
                    <a:pt x="2153" y="231"/>
                    <a:pt x="2074" y="129"/>
                    <a:pt x="1963" y="65"/>
                  </a:cubicBezTo>
                  <a:cubicBezTo>
                    <a:pt x="1890" y="23"/>
                    <a:pt x="1808" y="1"/>
                    <a:pt x="17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</p:grpSp>
      <p:grpSp>
        <p:nvGrpSpPr>
          <p:cNvPr id="2471" name="Google Shape;2471;p38"/>
          <p:cNvGrpSpPr/>
          <p:nvPr/>
        </p:nvGrpSpPr>
        <p:grpSpPr>
          <a:xfrm>
            <a:off x="6804386" y="1389529"/>
            <a:ext cx="245941" cy="414400"/>
            <a:chOff x="3801586" y="1135617"/>
            <a:chExt cx="245941" cy="414400"/>
          </a:xfrm>
        </p:grpSpPr>
        <p:sp>
          <p:nvSpPr>
            <p:cNvPr id="2472" name="Google Shape;2472;p38"/>
            <p:cNvSpPr/>
            <p:nvPr/>
          </p:nvSpPr>
          <p:spPr>
            <a:xfrm>
              <a:off x="3821599" y="1183903"/>
              <a:ext cx="221024" cy="361769"/>
            </a:xfrm>
            <a:custGeom>
              <a:avLst/>
              <a:gdLst/>
              <a:ahLst/>
              <a:cxnLst/>
              <a:rect l="l" t="t" r="r" b="b"/>
              <a:pathLst>
                <a:path w="6715" h="10991" extrusionOk="0">
                  <a:moveTo>
                    <a:pt x="2285" y="0"/>
                  </a:moveTo>
                  <a:lnTo>
                    <a:pt x="324" y="729"/>
                  </a:lnTo>
                  <a:lnTo>
                    <a:pt x="639" y="1578"/>
                  </a:lnTo>
                  <a:lnTo>
                    <a:pt x="399" y="1666"/>
                  </a:lnTo>
                  <a:cubicBezTo>
                    <a:pt x="325" y="1695"/>
                    <a:pt x="258" y="1738"/>
                    <a:pt x="207" y="1791"/>
                  </a:cubicBezTo>
                  <a:cubicBezTo>
                    <a:pt x="58" y="1935"/>
                    <a:pt x="0" y="2161"/>
                    <a:pt x="77" y="2368"/>
                  </a:cubicBezTo>
                  <a:lnTo>
                    <a:pt x="3146" y="10634"/>
                  </a:lnTo>
                  <a:cubicBezTo>
                    <a:pt x="3229" y="10854"/>
                    <a:pt x="3437" y="10990"/>
                    <a:pt x="3660" y="10990"/>
                  </a:cubicBezTo>
                  <a:cubicBezTo>
                    <a:pt x="3722" y="10990"/>
                    <a:pt x="3786" y="10980"/>
                    <a:pt x="3849" y="10957"/>
                  </a:cubicBezTo>
                  <a:lnTo>
                    <a:pt x="6287" y="10050"/>
                  </a:lnTo>
                  <a:cubicBezTo>
                    <a:pt x="6570" y="9946"/>
                    <a:pt x="6715" y="9630"/>
                    <a:pt x="6610" y="9348"/>
                  </a:cubicBezTo>
                  <a:lnTo>
                    <a:pt x="3540" y="1083"/>
                  </a:lnTo>
                  <a:cubicBezTo>
                    <a:pt x="3459" y="864"/>
                    <a:pt x="3249" y="727"/>
                    <a:pt x="3027" y="727"/>
                  </a:cubicBezTo>
                  <a:cubicBezTo>
                    <a:pt x="2964" y="727"/>
                    <a:pt x="2900" y="738"/>
                    <a:pt x="2838" y="761"/>
                  </a:cubicBezTo>
                  <a:lnTo>
                    <a:pt x="2601" y="849"/>
                  </a:lnTo>
                  <a:lnTo>
                    <a:pt x="2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73" name="Google Shape;2473;p38"/>
            <p:cNvSpPr/>
            <p:nvPr/>
          </p:nvSpPr>
          <p:spPr>
            <a:xfrm>
              <a:off x="3806557" y="1139961"/>
              <a:ext cx="106315" cy="70800"/>
            </a:xfrm>
            <a:custGeom>
              <a:avLst/>
              <a:gdLst/>
              <a:ahLst/>
              <a:cxnLst/>
              <a:rect l="l" t="t" r="r" b="b"/>
              <a:pathLst>
                <a:path w="3230" h="2151" extrusionOk="0">
                  <a:moveTo>
                    <a:pt x="1301" y="0"/>
                  </a:moveTo>
                  <a:cubicBezTo>
                    <a:pt x="1248" y="0"/>
                    <a:pt x="1193" y="10"/>
                    <a:pt x="1139" y="30"/>
                  </a:cubicBezTo>
                  <a:cubicBezTo>
                    <a:pt x="1020" y="74"/>
                    <a:pt x="930" y="163"/>
                    <a:pt x="880" y="270"/>
                  </a:cubicBezTo>
                  <a:cubicBezTo>
                    <a:pt x="831" y="379"/>
                    <a:pt x="821" y="505"/>
                    <a:pt x="867" y="626"/>
                  </a:cubicBezTo>
                  <a:lnTo>
                    <a:pt x="985" y="942"/>
                  </a:lnTo>
                  <a:cubicBezTo>
                    <a:pt x="1002" y="988"/>
                    <a:pt x="1028" y="1031"/>
                    <a:pt x="1055" y="1068"/>
                  </a:cubicBezTo>
                  <a:lnTo>
                    <a:pt x="329" y="1338"/>
                  </a:lnTo>
                  <a:cubicBezTo>
                    <a:pt x="112" y="1419"/>
                    <a:pt x="1" y="1660"/>
                    <a:pt x="81" y="1877"/>
                  </a:cubicBezTo>
                  <a:cubicBezTo>
                    <a:pt x="121" y="1985"/>
                    <a:pt x="202" y="2067"/>
                    <a:pt x="298" y="2112"/>
                  </a:cubicBezTo>
                  <a:cubicBezTo>
                    <a:pt x="352" y="2137"/>
                    <a:pt x="411" y="2150"/>
                    <a:pt x="472" y="2150"/>
                  </a:cubicBezTo>
                  <a:cubicBezTo>
                    <a:pt x="521" y="2150"/>
                    <a:pt x="571" y="2142"/>
                    <a:pt x="619" y="2124"/>
                  </a:cubicBezTo>
                  <a:lnTo>
                    <a:pt x="2904" y="1276"/>
                  </a:lnTo>
                  <a:cubicBezTo>
                    <a:pt x="3119" y="1196"/>
                    <a:pt x="3230" y="955"/>
                    <a:pt x="3149" y="737"/>
                  </a:cubicBezTo>
                  <a:cubicBezTo>
                    <a:pt x="3109" y="628"/>
                    <a:pt x="3028" y="547"/>
                    <a:pt x="2932" y="501"/>
                  </a:cubicBezTo>
                  <a:cubicBezTo>
                    <a:pt x="2878" y="476"/>
                    <a:pt x="2819" y="463"/>
                    <a:pt x="2758" y="463"/>
                  </a:cubicBezTo>
                  <a:cubicBezTo>
                    <a:pt x="2709" y="463"/>
                    <a:pt x="2659" y="472"/>
                    <a:pt x="2611" y="489"/>
                  </a:cubicBezTo>
                  <a:lnTo>
                    <a:pt x="1884" y="760"/>
                  </a:lnTo>
                  <a:cubicBezTo>
                    <a:pt x="1882" y="713"/>
                    <a:pt x="1872" y="665"/>
                    <a:pt x="1855" y="618"/>
                  </a:cubicBezTo>
                  <a:lnTo>
                    <a:pt x="1736" y="302"/>
                  </a:lnTo>
                  <a:cubicBezTo>
                    <a:pt x="1668" y="116"/>
                    <a:pt x="1490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74" name="Google Shape;2474;p38"/>
            <p:cNvSpPr/>
            <p:nvPr/>
          </p:nvSpPr>
          <p:spPr>
            <a:xfrm>
              <a:off x="3821599" y="1242820"/>
              <a:ext cx="221024" cy="302851"/>
            </a:xfrm>
            <a:custGeom>
              <a:avLst/>
              <a:gdLst/>
              <a:ahLst/>
              <a:cxnLst/>
              <a:rect l="l" t="t" r="r" b="b"/>
              <a:pathLst>
                <a:path w="6715" h="9201" extrusionOk="0">
                  <a:moveTo>
                    <a:pt x="207" y="1"/>
                  </a:moveTo>
                  <a:cubicBezTo>
                    <a:pt x="58" y="145"/>
                    <a:pt x="0" y="371"/>
                    <a:pt x="77" y="578"/>
                  </a:cubicBezTo>
                  <a:lnTo>
                    <a:pt x="3146" y="8844"/>
                  </a:lnTo>
                  <a:cubicBezTo>
                    <a:pt x="3229" y="9064"/>
                    <a:pt x="3437" y="9200"/>
                    <a:pt x="3660" y="9200"/>
                  </a:cubicBezTo>
                  <a:cubicBezTo>
                    <a:pt x="3722" y="9200"/>
                    <a:pt x="3786" y="9190"/>
                    <a:pt x="3849" y="9167"/>
                  </a:cubicBezTo>
                  <a:lnTo>
                    <a:pt x="6287" y="8260"/>
                  </a:lnTo>
                  <a:cubicBezTo>
                    <a:pt x="6570" y="8156"/>
                    <a:pt x="6715" y="7840"/>
                    <a:pt x="6610" y="7558"/>
                  </a:cubicBezTo>
                  <a:lnTo>
                    <a:pt x="6038" y="6018"/>
                  </a:lnTo>
                  <a:cubicBezTo>
                    <a:pt x="4673" y="5669"/>
                    <a:pt x="3457" y="4746"/>
                    <a:pt x="2771" y="3510"/>
                  </a:cubicBezTo>
                  <a:cubicBezTo>
                    <a:pt x="2207" y="2494"/>
                    <a:pt x="1965" y="1259"/>
                    <a:pt x="1119" y="465"/>
                  </a:cubicBezTo>
                  <a:cubicBezTo>
                    <a:pt x="867" y="226"/>
                    <a:pt x="545" y="35"/>
                    <a:pt x="207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75" name="Google Shape;2475;p38"/>
            <p:cNvSpPr/>
            <p:nvPr/>
          </p:nvSpPr>
          <p:spPr>
            <a:xfrm>
              <a:off x="3907573" y="1230082"/>
              <a:ext cx="35943" cy="81958"/>
            </a:xfrm>
            <a:custGeom>
              <a:avLst/>
              <a:gdLst/>
              <a:ahLst/>
              <a:cxnLst/>
              <a:rect l="l" t="t" r="r" b="b"/>
              <a:pathLst>
                <a:path w="1092" h="2490" extrusionOk="0">
                  <a:moveTo>
                    <a:pt x="123" y="1"/>
                  </a:moveTo>
                  <a:cubicBezTo>
                    <a:pt x="119" y="1"/>
                    <a:pt x="115" y="1"/>
                    <a:pt x="111" y="2"/>
                  </a:cubicBezTo>
                  <a:cubicBezTo>
                    <a:pt x="47" y="8"/>
                    <a:pt x="0" y="65"/>
                    <a:pt x="7" y="130"/>
                  </a:cubicBezTo>
                  <a:cubicBezTo>
                    <a:pt x="80" y="798"/>
                    <a:pt x="473" y="1875"/>
                    <a:pt x="856" y="2434"/>
                  </a:cubicBezTo>
                  <a:cubicBezTo>
                    <a:pt x="882" y="2472"/>
                    <a:pt x="920" y="2489"/>
                    <a:pt x="958" y="2489"/>
                  </a:cubicBezTo>
                  <a:cubicBezTo>
                    <a:pt x="1026" y="2489"/>
                    <a:pt x="1092" y="2434"/>
                    <a:pt x="1082" y="2351"/>
                  </a:cubicBezTo>
                  <a:cubicBezTo>
                    <a:pt x="1006" y="1667"/>
                    <a:pt x="597" y="597"/>
                    <a:pt x="221" y="53"/>
                  </a:cubicBezTo>
                  <a:cubicBezTo>
                    <a:pt x="199" y="21"/>
                    <a:pt x="163" y="1"/>
                    <a:pt x="123" y="1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76" name="Google Shape;2476;p38"/>
            <p:cNvSpPr/>
            <p:nvPr/>
          </p:nvSpPr>
          <p:spPr>
            <a:xfrm>
              <a:off x="3850268" y="1211979"/>
              <a:ext cx="48978" cy="22810"/>
            </a:xfrm>
            <a:custGeom>
              <a:avLst/>
              <a:gdLst/>
              <a:ahLst/>
              <a:cxnLst/>
              <a:rect l="l" t="t" r="r" b="b"/>
              <a:pathLst>
                <a:path w="1488" h="693" extrusionOk="0">
                  <a:moveTo>
                    <a:pt x="1300" y="0"/>
                  </a:moveTo>
                  <a:cubicBezTo>
                    <a:pt x="901" y="0"/>
                    <a:pt x="2" y="409"/>
                    <a:pt x="1" y="583"/>
                  </a:cubicBezTo>
                  <a:cubicBezTo>
                    <a:pt x="0" y="661"/>
                    <a:pt x="73" y="693"/>
                    <a:pt x="187" y="693"/>
                  </a:cubicBezTo>
                  <a:cubicBezTo>
                    <a:pt x="585" y="693"/>
                    <a:pt x="1486" y="302"/>
                    <a:pt x="1487" y="115"/>
                  </a:cubicBezTo>
                  <a:cubicBezTo>
                    <a:pt x="1487" y="34"/>
                    <a:pt x="1414" y="0"/>
                    <a:pt x="1300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77" name="Google Shape;2477;p38"/>
            <p:cNvSpPr/>
            <p:nvPr/>
          </p:nvSpPr>
          <p:spPr>
            <a:xfrm>
              <a:off x="3801586" y="1135617"/>
              <a:ext cx="245941" cy="414400"/>
            </a:xfrm>
            <a:custGeom>
              <a:avLst/>
              <a:gdLst/>
              <a:ahLst/>
              <a:cxnLst/>
              <a:rect l="l" t="t" r="r" b="b"/>
              <a:pathLst>
                <a:path w="7472" h="12590" extrusionOk="0">
                  <a:moveTo>
                    <a:pt x="1454" y="265"/>
                  </a:moveTo>
                  <a:cubicBezTo>
                    <a:pt x="1501" y="265"/>
                    <a:pt x="1549" y="276"/>
                    <a:pt x="1593" y="296"/>
                  </a:cubicBezTo>
                  <a:cubicBezTo>
                    <a:pt x="1673" y="333"/>
                    <a:pt x="1734" y="398"/>
                    <a:pt x="1765" y="482"/>
                  </a:cubicBezTo>
                  <a:lnTo>
                    <a:pt x="1883" y="798"/>
                  </a:lnTo>
                  <a:cubicBezTo>
                    <a:pt x="1885" y="801"/>
                    <a:pt x="1886" y="805"/>
                    <a:pt x="1887" y="809"/>
                  </a:cubicBezTo>
                  <a:lnTo>
                    <a:pt x="1316" y="1021"/>
                  </a:lnTo>
                  <a:lnTo>
                    <a:pt x="1264" y="1041"/>
                  </a:lnTo>
                  <a:cubicBezTo>
                    <a:pt x="1262" y="1035"/>
                    <a:pt x="1260" y="1032"/>
                    <a:pt x="1258" y="1029"/>
                  </a:cubicBezTo>
                  <a:lnTo>
                    <a:pt x="1141" y="712"/>
                  </a:lnTo>
                  <a:cubicBezTo>
                    <a:pt x="1111" y="630"/>
                    <a:pt x="1114" y="539"/>
                    <a:pt x="1151" y="457"/>
                  </a:cubicBezTo>
                  <a:cubicBezTo>
                    <a:pt x="1188" y="378"/>
                    <a:pt x="1253" y="317"/>
                    <a:pt x="1337" y="286"/>
                  </a:cubicBezTo>
                  <a:cubicBezTo>
                    <a:pt x="1375" y="271"/>
                    <a:pt x="1414" y="265"/>
                    <a:pt x="1454" y="265"/>
                  </a:cubicBezTo>
                  <a:close/>
                  <a:moveTo>
                    <a:pt x="2908" y="728"/>
                  </a:moveTo>
                  <a:cubicBezTo>
                    <a:pt x="2949" y="728"/>
                    <a:pt x="2988" y="737"/>
                    <a:pt x="3028" y="754"/>
                  </a:cubicBezTo>
                  <a:cubicBezTo>
                    <a:pt x="3097" y="786"/>
                    <a:pt x="3150" y="844"/>
                    <a:pt x="3177" y="915"/>
                  </a:cubicBezTo>
                  <a:cubicBezTo>
                    <a:pt x="3203" y="987"/>
                    <a:pt x="3200" y="1066"/>
                    <a:pt x="3168" y="1135"/>
                  </a:cubicBezTo>
                  <a:cubicBezTo>
                    <a:pt x="3136" y="1204"/>
                    <a:pt x="3079" y="1258"/>
                    <a:pt x="3008" y="1284"/>
                  </a:cubicBezTo>
                  <a:lnTo>
                    <a:pt x="1935" y="1683"/>
                  </a:lnTo>
                  <a:lnTo>
                    <a:pt x="885" y="2073"/>
                  </a:lnTo>
                  <a:lnTo>
                    <a:pt x="723" y="2132"/>
                  </a:lnTo>
                  <a:cubicBezTo>
                    <a:pt x="690" y="2144"/>
                    <a:pt x="656" y="2150"/>
                    <a:pt x="621" y="2150"/>
                  </a:cubicBezTo>
                  <a:cubicBezTo>
                    <a:pt x="581" y="2150"/>
                    <a:pt x="540" y="2142"/>
                    <a:pt x="503" y="2125"/>
                  </a:cubicBezTo>
                  <a:cubicBezTo>
                    <a:pt x="434" y="2093"/>
                    <a:pt x="381" y="2035"/>
                    <a:pt x="354" y="1963"/>
                  </a:cubicBezTo>
                  <a:cubicBezTo>
                    <a:pt x="328" y="1892"/>
                    <a:pt x="331" y="1813"/>
                    <a:pt x="363" y="1744"/>
                  </a:cubicBezTo>
                  <a:cubicBezTo>
                    <a:pt x="395" y="1675"/>
                    <a:pt x="451" y="1621"/>
                    <a:pt x="523" y="1595"/>
                  </a:cubicBezTo>
                  <a:lnTo>
                    <a:pt x="2808" y="747"/>
                  </a:lnTo>
                  <a:cubicBezTo>
                    <a:pt x="2839" y="734"/>
                    <a:pt x="2875" y="728"/>
                    <a:pt x="2908" y="728"/>
                  </a:cubicBezTo>
                  <a:close/>
                  <a:moveTo>
                    <a:pt x="2818" y="1638"/>
                  </a:moveTo>
                  <a:lnTo>
                    <a:pt x="3087" y="2364"/>
                  </a:lnTo>
                  <a:cubicBezTo>
                    <a:pt x="3107" y="2417"/>
                    <a:pt x="3158" y="2450"/>
                    <a:pt x="3212" y="2450"/>
                  </a:cubicBezTo>
                  <a:cubicBezTo>
                    <a:pt x="3227" y="2450"/>
                    <a:pt x="3243" y="2447"/>
                    <a:pt x="3258" y="2442"/>
                  </a:cubicBezTo>
                  <a:lnTo>
                    <a:pt x="3495" y="2354"/>
                  </a:lnTo>
                  <a:cubicBezTo>
                    <a:pt x="3543" y="2337"/>
                    <a:pt x="3592" y="2328"/>
                    <a:pt x="3640" y="2328"/>
                  </a:cubicBezTo>
                  <a:cubicBezTo>
                    <a:pt x="3808" y="2328"/>
                    <a:pt x="3967" y="2431"/>
                    <a:pt x="4029" y="2597"/>
                  </a:cubicBezTo>
                  <a:lnTo>
                    <a:pt x="7098" y="10863"/>
                  </a:lnTo>
                  <a:cubicBezTo>
                    <a:pt x="7174" y="11074"/>
                    <a:pt x="7063" y="11314"/>
                    <a:pt x="6849" y="11394"/>
                  </a:cubicBezTo>
                  <a:lnTo>
                    <a:pt x="4412" y="12299"/>
                  </a:lnTo>
                  <a:cubicBezTo>
                    <a:pt x="4364" y="12317"/>
                    <a:pt x="4315" y="12325"/>
                    <a:pt x="4268" y="12325"/>
                  </a:cubicBezTo>
                  <a:cubicBezTo>
                    <a:pt x="4099" y="12325"/>
                    <a:pt x="3942" y="12222"/>
                    <a:pt x="3880" y="12056"/>
                  </a:cubicBezTo>
                  <a:lnTo>
                    <a:pt x="811" y="3791"/>
                  </a:lnTo>
                  <a:cubicBezTo>
                    <a:pt x="753" y="3638"/>
                    <a:pt x="791" y="3466"/>
                    <a:pt x="909" y="3350"/>
                  </a:cubicBezTo>
                  <a:cubicBezTo>
                    <a:pt x="950" y="3311"/>
                    <a:pt x="999" y="3279"/>
                    <a:pt x="1055" y="3259"/>
                  </a:cubicBezTo>
                  <a:lnTo>
                    <a:pt x="1295" y="3169"/>
                  </a:lnTo>
                  <a:cubicBezTo>
                    <a:pt x="1362" y="3144"/>
                    <a:pt x="1398" y="3068"/>
                    <a:pt x="1372" y="2999"/>
                  </a:cubicBezTo>
                  <a:lnTo>
                    <a:pt x="1104" y="2275"/>
                  </a:lnTo>
                  <a:lnTo>
                    <a:pt x="1672" y="2064"/>
                  </a:lnTo>
                  <a:lnTo>
                    <a:pt x="2818" y="1638"/>
                  </a:lnTo>
                  <a:close/>
                  <a:moveTo>
                    <a:pt x="1454" y="1"/>
                  </a:moveTo>
                  <a:cubicBezTo>
                    <a:pt x="1384" y="1"/>
                    <a:pt x="1313" y="14"/>
                    <a:pt x="1245" y="39"/>
                  </a:cubicBezTo>
                  <a:cubicBezTo>
                    <a:pt x="1096" y="95"/>
                    <a:pt x="978" y="203"/>
                    <a:pt x="912" y="349"/>
                  </a:cubicBezTo>
                  <a:cubicBezTo>
                    <a:pt x="845" y="494"/>
                    <a:pt x="838" y="656"/>
                    <a:pt x="894" y="805"/>
                  </a:cubicBezTo>
                  <a:lnTo>
                    <a:pt x="1011" y="1121"/>
                  </a:lnTo>
                  <a:cubicBezTo>
                    <a:pt x="1013" y="1125"/>
                    <a:pt x="1014" y="1128"/>
                    <a:pt x="1015" y="1131"/>
                  </a:cubicBezTo>
                  <a:lnTo>
                    <a:pt x="431" y="1348"/>
                  </a:lnTo>
                  <a:cubicBezTo>
                    <a:pt x="147" y="1454"/>
                    <a:pt x="1" y="1770"/>
                    <a:pt x="107" y="2057"/>
                  </a:cubicBezTo>
                  <a:cubicBezTo>
                    <a:pt x="158" y="2195"/>
                    <a:pt x="259" y="2303"/>
                    <a:pt x="392" y="2365"/>
                  </a:cubicBezTo>
                  <a:cubicBezTo>
                    <a:pt x="466" y="2398"/>
                    <a:pt x="545" y="2415"/>
                    <a:pt x="623" y="2415"/>
                  </a:cubicBezTo>
                  <a:cubicBezTo>
                    <a:pt x="688" y="2415"/>
                    <a:pt x="753" y="2403"/>
                    <a:pt x="816" y="2381"/>
                  </a:cubicBezTo>
                  <a:lnTo>
                    <a:pt x="854" y="2366"/>
                  </a:lnTo>
                  <a:lnTo>
                    <a:pt x="1078" y="2967"/>
                  </a:lnTo>
                  <a:lnTo>
                    <a:pt x="963" y="3010"/>
                  </a:lnTo>
                  <a:cubicBezTo>
                    <a:pt x="871" y="3045"/>
                    <a:pt x="790" y="3096"/>
                    <a:pt x="723" y="3163"/>
                  </a:cubicBezTo>
                  <a:cubicBezTo>
                    <a:pt x="533" y="3349"/>
                    <a:pt x="470" y="3631"/>
                    <a:pt x="563" y="3882"/>
                  </a:cubicBezTo>
                  <a:lnTo>
                    <a:pt x="3632" y="12148"/>
                  </a:lnTo>
                  <a:cubicBezTo>
                    <a:pt x="3733" y="12420"/>
                    <a:pt x="3993" y="12590"/>
                    <a:pt x="4269" y="12590"/>
                  </a:cubicBezTo>
                  <a:cubicBezTo>
                    <a:pt x="4348" y="12590"/>
                    <a:pt x="4428" y="12576"/>
                    <a:pt x="4505" y="12547"/>
                  </a:cubicBezTo>
                  <a:lnTo>
                    <a:pt x="6942" y="11640"/>
                  </a:lnTo>
                  <a:cubicBezTo>
                    <a:pt x="7292" y="11511"/>
                    <a:pt x="7472" y="11120"/>
                    <a:pt x="7342" y="10769"/>
                  </a:cubicBezTo>
                  <a:lnTo>
                    <a:pt x="4273" y="2503"/>
                  </a:lnTo>
                  <a:cubicBezTo>
                    <a:pt x="4171" y="2231"/>
                    <a:pt x="3912" y="2062"/>
                    <a:pt x="3636" y="2062"/>
                  </a:cubicBezTo>
                  <a:cubicBezTo>
                    <a:pt x="3557" y="2062"/>
                    <a:pt x="3477" y="2075"/>
                    <a:pt x="3399" y="2104"/>
                  </a:cubicBezTo>
                  <a:lnTo>
                    <a:pt x="3285" y="2147"/>
                  </a:lnTo>
                  <a:lnTo>
                    <a:pt x="3062" y="1546"/>
                  </a:lnTo>
                  <a:lnTo>
                    <a:pt x="3099" y="1532"/>
                  </a:lnTo>
                  <a:cubicBezTo>
                    <a:pt x="3237" y="1481"/>
                    <a:pt x="3348" y="1380"/>
                    <a:pt x="3409" y="1245"/>
                  </a:cubicBezTo>
                  <a:cubicBezTo>
                    <a:pt x="3470" y="1111"/>
                    <a:pt x="3476" y="962"/>
                    <a:pt x="3425" y="823"/>
                  </a:cubicBezTo>
                  <a:cubicBezTo>
                    <a:pt x="3372" y="685"/>
                    <a:pt x="3271" y="576"/>
                    <a:pt x="3138" y="515"/>
                  </a:cubicBezTo>
                  <a:cubicBezTo>
                    <a:pt x="3065" y="482"/>
                    <a:pt x="2987" y="465"/>
                    <a:pt x="2909" y="465"/>
                  </a:cubicBezTo>
                  <a:cubicBezTo>
                    <a:pt x="2844" y="465"/>
                    <a:pt x="2779" y="476"/>
                    <a:pt x="2716" y="499"/>
                  </a:cubicBezTo>
                  <a:lnTo>
                    <a:pt x="2132" y="716"/>
                  </a:lnTo>
                  <a:cubicBezTo>
                    <a:pt x="2131" y="713"/>
                    <a:pt x="2131" y="710"/>
                    <a:pt x="2130" y="705"/>
                  </a:cubicBezTo>
                  <a:lnTo>
                    <a:pt x="2012" y="388"/>
                  </a:lnTo>
                  <a:cubicBezTo>
                    <a:pt x="1955" y="239"/>
                    <a:pt x="1845" y="121"/>
                    <a:pt x="1701" y="55"/>
                  </a:cubicBezTo>
                  <a:cubicBezTo>
                    <a:pt x="1622" y="19"/>
                    <a:pt x="1539" y="1"/>
                    <a:pt x="14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</p:grpSp>
      <p:grpSp>
        <p:nvGrpSpPr>
          <p:cNvPr id="2478" name="Google Shape;2478;p38"/>
          <p:cNvGrpSpPr/>
          <p:nvPr/>
        </p:nvGrpSpPr>
        <p:grpSpPr>
          <a:xfrm>
            <a:off x="7172048" y="496283"/>
            <a:ext cx="1289361" cy="1441753"/>
            <a:chOff x="6900658" y="3614371"/>
            <a:chExt cx="817707" cy="914412"/>
          </a:xfrm>
        </p:grpSpPr>
        <p:sp>
          <p:nvSpPr>
            <p:cNvPr id="2479" name="Google Shape;2479;p38"/>
            <p:cNvSpPr/>
            <p:nvPr/>
          </p:nvSpPr>
          <p:spPr>
            <a:xfrm>
              <a:off x="6909743" y="3618683"/>
              <a:ext cx="804048" cy="905722"/>
            </a:xfrm>
            <a:custGeom>
              <a:avLst/>
              <a:gdLst/>
              <a:ahLst/>
              <a:cxnLst/>
              <a:rect l="l" t="t" r="r" b="b"/>
              <a:pathLst>
                <a:path w="24428" h="27517" extrusionOk="0">
                  <a:moveTo>
                    <a:pt x="13099" y="0"/>
                  </a:moveTo>
                  <a:cubicBezTo>
                    <a:pt x="12593" y="0"/>
                    <a:pt x="12130" y="258"/>
                    <a:pt x="11863" y="686"/>
                  </a:cubicBezTo>
                  <a:lnTo>
                    <a:pt x="352" y="19175"/>
                  </a:lnTo>
                  <a:cubicBezTo>
                    <a:pt x="0" y="19743"/>
                    <a:pt x="74" y="20471"/>
                    <a:pt x="533" y="20947"/>
                  </a:cubicBezTo>
                  <a:cubicBezTo>
                    <a:pt x="1940" y="22406"/>
                    <a:pt x="3523" y="23696"/>
                    <a:pt x="5241" y="24777"/>
                  </a:cubicBezTo>
                  <a:cubicBezTo>
                    <a:pt x="7029" y="25905"/>
                    <a:pt x="8955" y="26803"/>
                    <a:pt x="10966" y="27446"/>
                  </a:cubicBezTo>
                  <a:cubicBezTo>
                    <a:pt x="11111" y="27493"/>
                    <a:pt x="11262" y="27517"/>
                    <a:pt x="11413" y="27517"/>
                  </a:cubicBezTo>
                  <a:cubicBezTo>
                    <a:pt x="11919" y="27517"/>
                    <a:pt x="12381" y="27260"/>
                    <a:pt x="12647" y="26830"/>
                  </a:cubicBezTo>
                  <a:lnTo>
                    <a:pt x="24158" y="8342"/>
                  </a:lnTo>
                  <a:cubicBezTo>
                    <a:pt x="24364" y="8012"/>
                    <a:pt x="24428" y="7622"/>
                    <a:pt x="24340" y="7243"/>
                  </a:cubicBezTo>
                  <a:cubicBezTo>
                    <a:pt x="24252" y="6865"/>
                    <a:pt x="24021" y="6542"/>
                    <a:pt x="23692" y="6338"/>
                  </a:cubicBezTo>
                  <a:lnTo>
                    <a:pt x="13866" y="220"/>
                  </a:lnTo>
                  <a:cubicBezTo>
                    <a:pt x="13635" y="77"/>
                    <a:pt x="13370" y="0"/>
                    <a:pt x="130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80" name="Google Shape;2480;p38"/>
            <p:cNvSpPr/>
            <p:nvPr/>
          </p:nvSpPr>
          <p:spPr>
            <a:xfrm>
              <a:off x="7356497" y="3654988"/>
              <a:ext cx="200321" cy="125274"/>
            </a:xfrm>
            <a:custGeom>
              <a:avLst/>
              <a:gdLst/>
              <a:ahLst/>
              <a:cxnLst/>
              <a:rect l="l" t="t" r="r" b="b"/>
              <a:pathLst>
                <a:path w="6086" h="3806" extrusionOk="0">
                  <a:moveTo>
                    <a:pt x="111" y="1"/>
                  </a:moveTo>
                  <a:cubicBezTo>
                    <a:pt x="84" y="1"/>
                    <a:pt x="61" y="8"/>
                    <a:pt x="46" y="22"/>
                  </a:cubicBezTo>
                  <a:cubicBezTo>
                    <a:pt x="1" y="60"/>
                    <a:pt x="36" y="146"/>
                    <a:pt x="123" y="212"/>
                  </a:cubicBezTo>
                  <a:cubicBezTo>
                    <a:pt x="1526" y="1260"/>
                    <a:pt x="4187" y="2931"/>
                    <a:pt x="5822" y="3768"/>
                  </a:cubicBezTo>
                  <a:cubicBezTo>
                    <a:pt x="5873" y="3794"/>
                    <a:pt x="5917" y="3805"/>
                    <a:pt x="5952" y="3805"/>
                  </a:cubicBezTo>
                  <a:cubicBezTo>
                    <a:pt x="6065" y="3805"/>
                    <a:pt x="6085" y="3689"/>
                    <a:pt x="5939" y="3581"/>
                  </a:cubicBezTo>
                  <a:cubicBezTo>
                    <a:pt x="4458" y="2478"/>
                    <a:pt x="1785" y="827"/>
                    <a:pt x="233" y="35"/>
                  </a:cubicBezTo>
                  <a:cubicBezTo>
                    <a:pt x="190" y="13"/>
                    <a:pt x="147" y="1"/>
                    <a:pt x="111" y="1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81" name="Google Shape;2481;p38"/>
            <p:cNvSpPr/>
            <p:nvPr/>
          </p:nvSpPr>
          <p:spPr>
            <a:xfrm>
              <a:off x="7150713" y="4317598"/>
              <a:ext cx="92689" cy="83538"/>
            </a:xfrm>
            <a:custGeom>
              <a:avLst/>
              <a:gdLst/>
              <a:ahLst/>
              <a:cxnLst/>
              <a:rect l="l" t="t" r="r" b="b"/>
              <a:pathLst>
                <a:path w="2816" h="2538" extrusionOk="0">
                  <a:moveTo>
                    <a:pt x="931" y="0"/>
                  </a:moveTo>
                  <a:cubicBezTo>
                    <a:pt x="783" y="0"/>
                    <a:pt x="649" y="75"/>
                    <a:pt x="571" y="200"/>
                  </a:cubicBezTo>
                  <a:lnTo>
                    <a:pt x="80" y="990"/>
                  </a:lnTo>
                  <a:cubicBezTo>
                    <a:pt x="20" y="1085"/>
                    <a:pt x="1" y="1198"/>
                    <a:pt x="27" y="1309"/>
                  </a:cubicBezTo>
                  <a:cubicBezTo>
                    <a:pt x="52" y="1419"/>
                    <a:pt x="118" y="1512"/>
                    <a:pt x="214" y="1573"/>
                  </a:cubicBezTo>
                  <a:lnTo>
                    <a:pt x="1662" y="2474"/>
                  </a:lnTo>
                  <a:cubicBezTo>
                    <a:pt x="1730" y="2515"/>
                    <a:pt x="1808" y="2538"/>
                    <a:pt x="1885" y="2538"/>
                  </a:cubicBezTo>
                  <a:cubicBezTo>
                    <a:pt x="2032" y="2538"/>
                    <a:pt x="2166" y="2463"/>
                    <a:pt x="2245" y="2339"/>
                  </a:cubicBezTo>
                  <a:lnTo>
                    <a:pt x="2736" y="1548"/>
                  </a:lnTo>
                  <a:cubicBezTo>
                    <a:pt x="2797" y="1452"/>
                    <a:pt x="2815" y="1340"/>
                    <a:pt x="2790" y="1229"/>
                  </a:cubicBezTo>
                  <a:cubicBezTo>
                    <a:pt x="2765" y="1118"/>
                    <a:pt x="2698" y="1026"/>
                    <a:pt x="2602" y="966"/>
                  </a:cubicBezTo>
                  <a:lnTo>
                    <a:pt x="1154" y="64"/>
                  </a:lnTo>
                  <a:cubicBezTo>
                    <a:pt x="1086" y="23"/>
                    <a:pt x="1010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82" name="Google Shape;2482;p38"/>
            <p:cNvSpPr/>
            <p:nvPr/>
          </p:nvSpPr>
          <p:spPr>
            <a:xfrm>
              <a:off x="7241624" y="4374179"/>
              <a:ext cx="92689" cy="83538"/>
            </a:xfrm>
            <a:custGeom>
              <a:avLst/>
              <a:gdLst/>
              <a:ahLst/>
              <a:cxnLst/>
              <a:rect l="l" t="t" r="r" b="b"/>
              <a:pathLst>
                <a:path w="2816" h="2538" extrusionOk="0">
                  <a:moveTo>
                    <a:pt x="931" y="0"/>
                  </a:moveTo>
                  <a:cubicBezTo>
                    <a:pt x="783" y="0"/>
                    <a:pt x="649" y="75"/>
                    <a:pt x="572" y="200"/>
                  </a:cubicBezTo>
                  <a:lnTo>
                    <a:pt x="80" y="990"/>
                  </a:lnTo>
                  <a:cubicBezTo>
                    <a:pt x="20" y="1086"/>
                    <a:pt x="1" y="1200"/>
                    <a:pt x="26" y="1309"/>
                  </a:cubicBezTo>
                  <a:cubicBezTo>
                    <a:pt x="52" y="1420"/>
                    <a:pt x="118" y="1513"/>
                    <a:pt x="214" y="1573"/>
                  </a:cubicBezTo>
                  <a:lnTo>
                    <a:pt x="1663" y="2474"/>
                  </a:lnTo>
                  <a:cubicBezTo>
                    <a:pt x="1730" y="2516"/>
                    <a:pt x="1807" y="2538"/>
                    <a:pt x="1886" y="2538"/>
                  </a:cubicBezTo>
                  <a:cubicBezTo>
                    <a:pt x="2033" y="2538"/>
                    <a:pt x="2166" y="2463"/>
                    <a:pt x="2245" y="2339"/>
                  </a:cubicBezTo>
                  <a:lnTo>
                    <a:pt x="2737" y="1549"/>
                  </a:lnTo>
                  <a:cubicBezTo>
                    <a:pt x="2797" y="1453"/>
                    <a:pt x="2815" y="1340"/>
                    <a:pt x="2791" y="1229"/>
                  </a:cubicBezTo>
                  <a:cubicBezTo>
                    <a:pt x="2765" y="1120"/>
                    <a:pt x="2698" y="1026"/>
                    <a:pt x="2602" y="967"/>
                  </a:cubicBezTo>
                  <a:lnTo>
                    <a:pt x="1154" y="64"/>
                  </a:lnTo>
                  <a:cubicBezTo>
                    <a:pt x="1086" y="24"/>
                    <a:pt x="1010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83" name="Google Shape;2483;p38"/>
            <p:cNvSpPr/>
            <p:nvPr/>
          </p:nvSpPr>
          <p:spPr>
            <a:xfrm>
              <a:off x="7281319" y="4310587"/>
              <a:ext cx="92623" cy="83505"/>
            </a:xfrm>
            <a:custGeom>
              <a:avLst/>
              <a:gdLst/>
              <a:ahLst/>
              <a:cxnLst/>
              <a:rect l="l" t="t" r="r" b="b"/>
              <a:pathLst>
                <a:path w="2814" h="2537" extrusionOk="0">
                  <a:moveTo>
                    <a:pt x="930" y="0"/>
                  </a:moveTo>
                  <a:cubicBezTo>
                    <a:pt x="782" y="0"/>
                    <a:pt x="648" y="75"/>
                    <a:pt x="571" y="200"/>
                  </a:cubicBezTo>
                  <a:lnTo>
                    <a:pt x="79" y="990"/>
                  </a:lnTo>
                  <a:cubicBezTo>
                    <a:pt x="18" y="1086"/>
                    <a:pt x="0" y="1198"/>
                    <a:pt x="26" y="1309"/>
                  </a:cubicBezTo>
                  <a:cubicBezTo>
                    <a:pt x="50" y="1419"/>
                    <a:pt x="117" y="1511"/>
                    <a:pt x="213" y="1571"/>
                  </a:cubicBezTo>
                  <a:lnTo>
                    <a:pt x="1661" y="2473"/>
                  </a:lnTo>
                  <a:cubicBezTo>
                    <a:pt x="1729" y="2513"/>
                    <a:pt x="1806" y="2537"/>
                    <a:pt x="1885" y="2537"/>
                  </a:cubicBezTo>
                  <a:cubicBezTo>
                    <a:pt x="2031" y="2537"/>
                    <a:pt x="2165" y="2462"/>
                    <a:pt x="2242" y="2338"/>
                  </a:cubicBezTo>
                  <a:lnTo>
                    <a:pt x="2735" y="1548"/>
                  </a:lnTo>
                  <a:cubicBezTo>
                    <a:pt x="2794" y="1453"/>
                    <a:pt x="2813" y="1340"/>
                    <a:pt x="2788" y="1229"/>
                  </a:cubicBezTo>
                  <a:cubicBezTo>
                    <a:pt x="2762" y="1119"/>
                    <a:pt x="2696" y="1026"/>
                    <a:pt x="2601" y="966"/>
                  </a:cubicBezTo>
                  <a:lnTo>
                    <a:pt x="1154" y="64"/>
                  </a:lnTo>
                  <a:cubicBezTo>
                    <a:pt x="1086" y="23"/>
                    <a:pt x="1008" y="0"/>
                    <a:pt x="9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84" name="Google Shape;2484;p38"/>
            <p:cNvSpPr/>
            <p:nvPr/>
          </p:nvSpPr>
          <p:spPr>
            <a:xfrm>
              <a:off x="7320916" y="4246864"/>
              <a:ext cx="94170" cy="83538"/>
            </a:xfrm>
            <a:custGeom>
              <a:avLst/>
              <a:gdLst/>
              <a:ahLst/>
              <a:cxnLst/>
              <a:rect l="l" t="t" r="r" b="b"/>
              <a:pathLst>
                <a:path w="2861" h="2538" extrusionOk="0">
                  <a:moveTo>
                    <a:pt x="931" y="0"/>
                  </a:moveTo>
                  <a:cubicBezTo>
                    <a:pt x="783" y="0"/>
                    <a:pt x="649" y="74"/>
                    <a:pt x="571" y="200"/>
                  </a:cubicBezTo>
                  <a:lnTo>
                    <a:pt x="79" y="989"/>
                  </a:lnTo>
                  <a:cubicBezTo>
                    <a:pt x="20" y="1085"/>
                    <a:pt x="1" y="1198"/>
                    <a:pt x="26" y="1309"/>
                  </a:cubicBezTo>
                  <a:cubicBezTo>
                    <a:pt x="52" y="1419"/>
                    <a:pt x="118" y="1512"/>
                    <a:pt x="213" y="1573"/>
                  </a:cubicBezTo>
                  <a:lnTo>
                    <a:pt x="1661" y="2474"/>
                  </a:lnTo>
                  <a:cubicBezTo>
                    <a:pt x="1730" y="2515"/>
                    <a:pt x="1807" y="2537"/>
                    <a:pt x="1885" y="2537"/>
                  </a:cubicBezTo>
                  <a:cubicBezTo>
                    <a:pt x="2033" y="2537"/>
                    <a:pt x="2166" y="2463"/>
                    <a:pt x="2246" y="2336"/>
                  </a:cubicBezTo>
                  <a:lnTo>
                    <a:pt x="2738" y="1547"/>
                  </a:lnTo>
                  <a:cubicBezTo>
                    <a:pt x="2861" y="1350"/>
                    <a:pt x="2800" y="1088"/>
                    <a:pt x="2602" y="966"/>
                  </a:cubicBezTo>
                  <a:lnTo>
                    <a:pt x="1154" y="64"/>
                  </a:lnTo>
                  <a:cubicBezTo>
                    <a:pt x="1086" y="22"/>
                    <a:pt x="1009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85" name="Google Shape;2485;p38"/>
            <p:cNvSpPr/>
            <p:nvPr/>
          </p:nvSpPr>
          <p:spPr>
            <a:xfrm>
              <a:off x="7360513" y="4183239"/>
              <a:ext cx="94170" cy="83538"/>
            </a:xfrm>
            <a:custGeom>
              <a:avLst/>
              <a:gdLst/>
              <a:ahLst/>
              <a:cxnLst/>
              <a:rect l="l" t="t" r="r" b="b"/>
              <a:pathLst>
                <a:path w="2861" h="2538" extrusionOk="0">
                  <a:moveTo>
                    <a:pt x="931" y="1"/>
                  </a:moveTo>
                  <a:cubicBezTo>
                    <a:pt x="783" y="1"/>
                    <a:pt x="649" y="75"/>
                    <a:pt x="572" y="200"/>
                  </a:cubicBezTo>
                  <a:lnTo>
                    <a:pt x="80" y="990"/>
                  </a:lnTo>
                  <a:cubicBezTo>
                    <a:pt x="20" y="1086"/>
                    <a:pt x="1" y="1199"/>
                    <a:pt x="27" y="1310"/>
                  </a:cubicBezTo>
                  <a:cubicBezTo>
                    <a:pt x="52" y="1418"/>
                    <a:pt x="118" y="1512"/>
                    <a:pt x="214" y="1571"/>
                  </a:cubicBezTo>
                  <a:lnTo>
                    <a:pt x="1663" y="2473"/>
                  </a:lnTo>
                  <a:cubicBezTo>
                    <a:pt x="1730" y="2514"/>
                    <a:pt x="1808" y="2537"/>
                    <a:pt x="1886" y="2537"/>
                  </a:cubicBezTo>
                  <a:cubicBezTo>
                    <a:pt x="2033" y="2537"/>
                    <a:pt x="2168" y="2463"/>
                    <a:pt x="2246" y="2337"/>
                  </a:cubicBezTo>
                  <a:lnTo>
                    <a:pt x="2738" y="1548"/>
                  </a:lnTo>
                  <a:cubicBezTo>
                    <a:pt x="2861" y="1351"/>
                    <a:pt x="2799" y="1089"/>
                    <a:pt x="2602" y="966"/>
                  </a:cubicBezTo>
                  <a:lnTo>
                    <a:pt x="1154" y="65"/>
                  </a:lnTo>
                  <a:cubicBezTo>
                    <a:pt x="1086" y="23"/>
                    <a:pt x="1010" y="1"/>
                    <a:pt x="9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86" name="Google Shape;2486;p38"/>
            <p:cNvSpPr/>
            <p:nvPr/>
          </p:nvSpPr>
          <p:spPr>
            <a:xfrm>
              <a:off x="7217991" y="3685336"/>
              <a:ext cx="437045" cy="376153"/>
            </a:xfrm>
            <a:custGeom>
              <a:avLst/>
              <a:gdLst/>
              <a:ahLst/>
              <a:cxnLst/>
              <a:rect l="l" t="t" r="r" b="b"/>
              <a:pathLst>
                <a:path w="13278" h="11428" extrusionOk="0">
                  <a:moveTo>
                    <a:pt x="3566" y="0"/>
                  </a:moveTo>
                  <a:cubicBezTo>
                    <a:pt x="3355" y="0"/>
                    <a:pt x="3149" y="106"/>
                    <a:pt x="3030" y="298"/>
                  </a:cubicBezTo>
                  <a:lnTo>
                    <a:pt x="186" y="4865"/>
                  </a:lnTo>
                  <a:cubicBezTo>
                    <a:pt x="1" y="5160"/>
                    <a:pt x="91" y="5549"/>
                    <a:pt x="388" y="5734"/>
                  </a:cubicBezTo>
                  <a:lnTo>
                    <a:pt x="9379" y="11332"/>
                  </a:lnTo>
                  <a:cubicBezTo>
                    <a:pt x="9483" y="11397"/>
                    <a:pt x="9599" y="11428"/>
                    <a:pt x="9713" y="11428"/>
                  </a:cubicBezTo>
                  <a:cubicBezTo>
                    <a:pt x="9924" y="11428"/>
                    <a:pt x="10129" y="11322"/>
                    <a:pt x="10250" y="11130"/>
                  </a:cubicBezTo>
                  <a:lnTo>
                    <a:pt x="13092" y="6563"/>
                  </a:lnTo>
                  <a:cubicBezTo>
                    <a:pt x="13278" y="6266"/>
                    <a:pt x="13186" y="5878"/>
                    <a:pt x="12890" y="5693"/>
                  </a:cubicBezTo>
                  <a:lnTo>
                    <a:pt x="3899" y="96"/>
                  </a:lnTo>
                  <a:cubicBezTo>
                    <a:pt x="3795" y="31"/>
                    <a:pt x="3680" y="0"/>
                    <a:pt x="35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87" name="Google Shape;2487;p38"/>
            <p:cNvSpPr/>
            <p:nvPr/>
          </p:nvSpPr>
          <p:spPr>
            <a:xfrm>
              <a:off x="6967377" y="4204404"/>
              <a:ext cx="94071" cy="83472"/>
            </a:xfrm>
            <a:custGeom>
              <a:avLst/>
              <a:gdLst/>
              <a:ahLst/>
              <a:cxnLst/>
              <a:rect l="l" t="t" r="r" b="b"/>
              <a:pathLst>
                <a:path w="2858" h="2536" extrusionOk="0">
                  <a:moveTo>
                    <a:pt x="974" y="1"/>
                  </a:moveTo>
                  <a:cubicBezTo>
                    <a:pt x="826" y="1"/>
                    <a:pt x="692" y="75"/>
                    <a:pt x="614" y="199"/>
                  </a:cubicBezTo>
                  <a:lnTo>
                    <a:pt x="123" y="990"/>
                  </a:lnTo>
                  <a:cubicBezTo>
                    <a:pt x="0" y="1187"/>
                    <a:pt x="61" y="1447"/>
                    <a:pt x="258" y="1571"/>
                  </a:cubicBezTo>
                  <a:lnTo>
                    <a:pt x="1707" y="2472"/>
                  </a:lnTo>
                  <a:cubicBezTo>
                    <a:pt x="1774" y="2514"/>
                    <a:pt x="1851" y="2536"/>
                    <a:pt x="1930" y="2536"/>
                  </a:cubicBezTo>
                  <a:cubicBezTo>
                    <a:pt x="2077" y="2536"/>
                    <a:pt x="2212" y="2461"/>
                    <a:pt x="2288" y="2338"/>
                  </a:cubicBezTo>
                  <a:lnTo>
                    <a:pt x="2779" y="1549"/>
                  </a:lnTo>
                  <a:cubicBezTo>
                    <a:pt x="2840" y="1453"/>
                    <a:pt x="2858" y="1339"/>
                    <a:pt x="2832" y="1229"/>
                  </a:cubicBezTo>
                  <a:cubicBezTo>
                    <a:pt x="2808" y="1119"/>
                    <a:pt x="2741" y="1025"/>
                    <a:pt x="2645" y="966"/>
                  </a:cubicBezTo>
                  <a:lnTo>
                    <a:pt x="1197" y="64"/>
                  </a:lnTo>
                  <a:cubicBezTo>
                    <a:pt x="1129" y="23"/>
                    <a:pt x="1052" y="1"/>
                    <a:pt x="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88" name="Google Shape;2488;p38"/>
            <p:cNvSpPr/>
            <p:nvPr/>
          </p:nvSpPr>
          <p:spPr>
            <a:xfrm>
              <a:off x="7007006" y="4140746"/>
              <a:ext cx="94137" cy="83505"/>
            </a:xfrm>
            <a:custGeom>
              <a:avLst/>
              <a:gdLst/>
              <a:ahLst/>
              <a:cxnLst/>
              <a:rect l="l" t="t" r="r" b="b"/>
              <a:pathLst>
                <a:path w="2860" h="2537" extrusionOk="0">
                  <a:moveTo>
                    <a:pt x="974" y="0"/>
                  </a:moveTo>
                  <a:cubicBezTo>
                    <a:pt x="827" y="0"/>
                    <a:pt x="692" y="75"/>
                    <a:pt x="616" y="200"/>
                  </a:cubicBezTo>
                  <a:lnTo>
                    <a:pt x="123" y="990"/>
                  </a:lnTo>
                  <a:cubicBezTo>
                    <a:pt x="1" y="1187"/>
                    <a:pt x="61" y="1448"/>
                    <a:pt x="259" y="1571"/>
                  </a:cubicBezTo>
                  <a:lnTo>
                    <a:pt x="1707" y="2473"/>
                  </a:lnTo>
                  <a:cubicBezTo>
                    <a:pt x="1775" y="2513"/>
                    <a:pt x="1852" y="2537"/>
                    <a:pt x="1931" y="2537"/>
                  </a:cubicBezTo>
                  <a:cubicBezTo>
                    <a:pt x="2077" y="2537"/>
                    <a:pt x="2211" y="2462"/>
                    <a:pt x="2288" y="2338"/>
                  </a:cubicBezTo>
                  <a:lnTo>
                    <a:pt x="2781" y="1548"/>
                  </a:lnTo>
                  <a:cubicBezTo>
                    <a:pt x="2840" y="1453"/>
                    <a:pt x="2859" y="1340"/>
                    <a:pt x="2834" y="1229"/>
                  </a:cubicBezTo>
                  <a:cubicBezTo>
                    <a:pt x="2808" y="1118"/>
                    <a:pt x="2742" y="1026"/>
                    <a:pt x="2647" y="966"/>
                  </a:cubicBezTo>
                  <a:lnTo>
                    <a:pt x="1198" y="64"/>
                  </a:lnTo>
                  <a:cubicBezTo>
                    <a:pt x="1130" y="23"/>
                    <a:pt x="1053" y="0"/>
                    <a:pt x="9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89" name="Google Shape;2489;p38"/>
            <p:cNvSpPr/>
            <p:nvPr/>
          </p:nvSpPr>
          <p:spPr>
            <a:xfrm>
              <a:off x="7048150" y="4076990"/>
              <a:ext cx="92656" cy="83571"/>
            </a:xfrm>
            <a:custGeom>
              <a:avLst/>
              <a:gdLst/>
              <a:ahLst/>
              <a:cxnLst/>
              <a:rect l="l" t="t" r="r" b="b"/>
              <a:pathLst>
                <a:path w="2815" h="2539" extrusionOk="0">
                  <a:moveTo>
                    <a:pt x="931" y="1"/>
                  </a:moveTo>
                  <a:cubicBezTo>
                    <a:pt x="783" y="1"/>
                    <a:pt x="649" y="75"/>
                    <a:pt x="572" y="201"/>
                  </a:cubicBezTo>
                  <a:lnTo>
                    <a:pt x="79" y="990"/>
                  </a:lnTo>
                  <a:cubicBezTo>
                    <a:pt x="20" y="1086"/>
                    <a:pt x="1" y="1199"/>
                    <a:pt x="26" y="1310"/>
                  </a:cubicBezTo>
                  <a:cubicBezTo>
                    <a:pt x="52" y="1420"/>
                    <a:pt x="118" y="1513"/>
                    <a:pt x="214" y="1573"/>
                  </a:cubicBezTo>
                  <a:lnTo>
                    <a:pt x="1660" y="2475"/>
                  </a:lnTo>
                  <a:cubicBezTo>
                    <a:pt x="1729" y="2516"/>
                    <a:pt x="1806" y="2538"/>
                    <a:pt x="1884" y="2538"/>
                  </a:cubicBezTo>
                  <a:cubicBezTo>
                    <a:pt x="2032" y="2538"/>
                    <a:pt x="2166" y="2465"/>
                    <a:pt x="2245" y="2339"/>
                  </a:cubicBezTo>
                  <a:lnTo>
                    <a:pt x="2737" y="1549"/>
                  </a:lnTo>
                  <a:cubicBezTo>
                    <a:pt x="2797" y="1453"/>
                    <a:pt x="2815" y="1340"/>
                    <a:pt x="2790" y="1230"/>
                  </a:cubicBezTo>
                  <a:cubicBezTo>
                    <a:pt x="2765" y="1119"/>
                    <a:pt x="2698" y="1027"/>
                    <a:pt x="2602" y="967"/>
                  </a:cubicBezTo>
                  <a:lnTo>
                    <a:pt x="1154" y="65"/>
                  </a:lnTo>
                  <a:cubicBezTo>
                    <a:pt x="1086" y="23"/>
                    <a:pt x="1009" y="1"/>
                    <a:pt x="9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90" name="Google Shape;2490;p38"/>
            <p:cNvSpPr/>
            <p:nvPr/>
          </p:nvSpPr>
          <p:spPr>
            <a:xfrm>
              <a:off x="7087812" y="4013366"/>
              <a:ext cx="92656" cy="83571"/>
            </a:xfrm>
            <a:custGeom>
              <a:avLst/>
              <a:gdLst/>
              <a:ahLst/>
              <a:cxnLst/>
              <a:rect l="l" t="t" r="r" b="b"/>
              <a:pathLst>
                <a:path w="2815" h="2539" extrusionOk="0">
                  <a:moveTo>
                    <a:pt x="929" y="1"/>
                  </a:moveTo>
                  <a:cubicBezTo>
                    <a:pt x="782" y="1"/>
                    <a:pt x="647" y="75"/>
                    <a:pt x="570" y="200"/>
                  </a:cubicBezTo>
                  <a:lnTo>
                    <a:pt x="78" y="990"/>
                  </a:lnTo>
                  <a:cubicBezTo>
                    <a:pt x="18" y="1086"/>
                    <a:pt x="0" y="1199"/>
                    <a:pt x="25" y="1309"/>
                  </a:cubicBezTo>
                  <a:cubicBezTo>
                    <a:pt x="50" y="1419"/>
                    <a:pt x="117" y="1513"/>
                    <a:pt x="213" y="1572"/>
                  </a:cubicBezTo>
                  <a:lnTo>
                    <a:pt x="1661" y="2474"/>
                  </a:lnTo>
                  <a:cubicBezTo>
                    <a:pt x="1728" y="2515"/>
                    <a:pt x="1806" y="2538"/>
                    <a:pt x="1884" y="2538"/>
                  </a:cubicBezTo>
                  <a:cubicBezTo>
                    <a:pt x="2030" y="2538"/>
                    <a:pt x="2165" y="2464"/>
                    <a:pt x="2243" y="2338"/>
                  </a:cubicBezTo>
                  <a:lnTo>
                    <a:pt x="2735" y="1549"/>
                  </a:lnTo>
                  <a:cubicBezTo>
                    <a:pt x="2795" y="1453"/>
                    <a:pt x="2814" y="1339"/>
                    <a:pt x="2789" y="1230"/>
                  </a:cubicBezTo>
                  <a:cubicBezTo>
                    <a:pt x="2763" y="1119"/>
                    <a:pt x="2697" y="1025"/>
                    <a:pt x="2601" y="966"/>
                  </a:cubicBezTo>
                  <a:lnTo>
                    <a:pt x="1152" y="65"/>
                  </a:lnTo>
                  <a:cubicBezTo>
                    <a:pt x="1085" y="23"/>
                    <a:pt x="1008" y="1"/>
                    <a:pt x="9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91" name="Google Shape;2491;p38"/>
            <p:cNvSpPr/>
            <p:nvPr/>
          </p:nvSpPr>
          <p:spPr>
            <a:xfrm>
              <a:off x="7127409" y="3949741"/>
              <a:ext cx="94137" cy="83538"/>
            </a:xfrm>
            <a:custGeom>
              <a:avLst/>
              <a:gdLst/>
              <a:ahLst/>
              <a:cxnLst/>
              <a:rect l="l" t="t" r="r" b="b"/>
              <a:pathLst>
                <a:path w="2860" h="2538" extrusionOk="0">
                  <a:moveTo>
                    <a:pt x="931" y="1"/>
                  </a:moveTo>
                  <a:cubicBezTo>
                    <a:pt x="783" y="1"/>
                    <a:pt x="649" y="75"/>
                    <a:pt x="572" y="201"/>
                  </a:cubicBezTo>
                  <a:lnTo>
                    <a:pt x="80" y="990"/>
                  </a:lnTo>
                  <a:cubicBezTo>
                    <a:pt x="45" y="1045"/>
                    <a:pt x="25" y="1104"/>
                    <a:pt x="18" y="1166"/>
                  </a:cubicBezTo>
                  <a:cubicBezTo>
                    <a:pt x="0" y="1327"/>
                    <a:pt x="77" y="1487"/>
                    <a:pt x="214" y="1572"/>
                  </a:cubicBezTo>
                  <a:lnTo>
                    <a:pt x="1662" y="2473"/>
                  </a:lnTo>
                  <a:cubicBezTo>
                    <a:pt x="1729" y="2515"/>
                    <a:pt x="1806" y="2537"/>
                    <a:pt x="1885" y="2537"/>
                  </a:cubicBezTo>
                  <a:cubicBezTo>
                    <a:pt x="2031" y="2537"/>
                    <a:pt x="2165" y="2463"/>
                    <a:pt x="2245" y="2338"/>
                  </a:cubicBezTo>
                  <a:lnTo>
                    <a:pt x="2737" y="1548"/>
                  </a:lnTo>
                  <a:cubicBezTo>
                    <a:pt x="2859" y="1350"/>
                    <a:pt x="2799" y="1089"/>
                    <a:pt x="2602" y="967"/>
                  </a:cubicBezTo>
                  <a:lnTo>
                    <a:pt x="1154" y="64"/>
                  </a:lnTo>
                  <a:cubicBezTo>
                    <a:pt x="1087" y="24"/>
                    <a:pt x="1009" y="1"/>
                    <a:pt x="9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92" name="Google Shape;2492;p38"/>
            <p:cNvSpPr/>
            <p:nvPr/>
          </p:nvSpPr>
          <p:spPr>
            <a:xfrm>
              <a:off x="7058321" y="4261017"/>
              <a:ext cx="95585" cy="83538"/>
            </a:xfrm>
            <a:custGeom>
              <a:avLst/>
              <a:gdLst/>
              <a:ahLst/>
              <a:cxnLst/>
              <a:rect l="l" t="t" r="r" b="b"/>
              <a:pathLst>
                <a:path w="2904" h="2538" extrusionOk="0">
                  <a:moveTo>
                    <a:pt x="974" y="1"/>
                  </a:moveTo>
                  <a:cubicBezTo>
                    <a:pt x="827" y="1"/>
                    <a:pt x="692" y="75"/>
                    <a:pt x="615" y="201"/>
                  </a:cubicBezTo>
                  <a:lnTo>
                    <a:pt x="123" y="990"/>
                  </a:lnTo>
                  <a:cubicBezTo>
                    <a:pt x="0" y="1187"/>
                    <a:pt x="61" y="1449"/>
                    <a:pt x="259" y="1571"/>
                  </a:cubicBezTo>
                  <a:lnTo>
                    <a:pt x="1707" y="2473"/>
                  </a:lnTo>
                  <a:cubicBezTo>
                    <a:pt x="1775" y="2515"/>
                    <a:pt x="1851" y="2537"/>
                    <a:pt x="1930" y="2537"/>
                  </a:cubicBezTo>
                  <a:cubicBezTo>
                    <a:pt x="2077" y="2537"/>
                    <a:pt x="2211" y="2462"/>
                    <a:pt x="2290" y="2337"/>
                  </a:cubicBezTo>
                  <a:lnTo>
                    <a:pt x="2781" y="1548"/>
                  </a:lnTo>
                  <a:cubicBezTo>
                    <a:pt x="2904" y="1351"/>
                    <a:pt x="2844" y="1089"/>
                    <a:pt x="2646" y="967"/>
                  </a:cubicBezTo>
                  <a:lnTo>
                    <a:pt x="1197" y="65"/>
                  </a:lnTo>
                  <a:cubicBezTo>
                    <a:pt x="1130" y="23"/>
                    <a:pt x="1052" y="1"/>
                    <a:pt x="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93" name="Google Shape;2493;p38"/>
            <p:cNvSpPr/>
            <p:nvPr/>
          </p:nvSpPr>
          <p:spPr>
            <a:xfrm>
              <a:off x="7099431" y="4197294"/>
              <a:ext cx="94170" cy="83571"/>
            </a:xfrm>
            <a:custGeom>
              <a:avLst/>
              <a:gdLst/>
              <a:ahLst/>
              <a:cxnLst/>
              <a:rect l="l" t="t" r="r" b="b"/>
              <a:pathLst>
                <a:path w="2861" h="2539" extrusionOk="0">
                  <a:moveTo>
                    <a:pt x="930" y="1"/>
                  </a:moveTo>
                  <a:cubicBezTo>
                    <a:pt x="782" y="1"/>
                    <a:pt x="648" y="75"/>
                    <a:pt x="571" y="201"/>
                  </a:cubicBezTo>
                  <a:lnTo>
                    <a:pt x="79" y="990"/>
                  </a:lnTo>
                  <a:cubicBezTo>
                    <a:pt x="19" y="1086"/>
                    <a:pt x="0" y="1199"/>
                    <a:pt x="26" y="1309"/>
                  </a:cubicBezTo>
                  <a:cubicBezTo>
                    <a:pt x="51" y="1420"/>
                    <a:pt x="117" y="1512"/>
                    <a:pt x="213" y="1573"/>
                  </a:cubicBezTo>
                  <a:lnTo>
                    <a:pt x="1661" y="2474"/>
                  </a:lnTo>
                  <a:cubicBezTo>
                    <a:pt x="1729" y="2516"/>
                    <a:pt x="1807" y="2538"/>
                    <a:pt x="1885" y="2538"/>
                  </a:cubicBezTo>
                  <a:cubicBezTo>
                    <a:pt x="2031" y="2538"/>
                    <a:pt x="2165" y="2464"/>
                    <a:pt x="2245" y="2337"/>
                  </a:cubicBezTo>
                  <a:lnTo>
                    <a:pt x="2738" y="1548"/>
                  </a:lnTo>
                  <a:cubicBezTo>
                    <a:pt x="2860" y="1351"/>
                    <a:pt x="2800" y="1090"/>
                    <a:pt x="2602" y="967"/>
                  </a:cubicBezTo>
                  <a:lnTo>
                    <a:pt x="1154" y="64"/>
                  </a:lnTo>
                  <a:cubicBezTo>
                    <a:pt x="1086" y="23"/>
                    <a:pt x="1009" y="1"/>
                    <a:pt x="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94" name="Google Shape;2494;p38"/>
            <p:cNvSpPr/>
            <p:nvPr/>
          </p:nvSpPr>
          <p:spPr>
            <a:xfrm>
              <a:off x="7139028" y="4133669"/>
              <a:ext cx="92656" cy="83538"/>
            </a:xfrm>
            <a:custGeom>
              <a:avLst/>
              <a:gdLst/>
              <a:ahLst/>
              <a:cxnLst/>
              <a:rect l="l" t="t" r="r" b="b"/>
              <a:pathLst>
                <a:path w="2815" h="2538" extrusionOk="0">
                  <a:moveTo>
                    <a:pt x="930" y="0"/>
                  </a:moveTo>
                  <a:cubicBezTo>
                    <a:pt x="783" y="0"/>
                    <a:pt x="649" y="75"/>
                    <a:pt x="572" y="199"/>
                  </a:cubicBezTo>
                  <a:lnTo>
                    <a:pt x="79" y="990"/>
                  </a:lnTo>
                  <a:cubicBezTo>
                    <a:pt x="20" y="1086"/>
                    <a:pt x="1" y="1198"/>
                    <a:pt x="26" y="1309"/>
                  </a:cubicBezTo>
                  <a:cubicBezTo>
                    <a:pt x="52" y="1419"/>
                    <a:pt x="118" y="1512"/>
                    <a:pt x="213" y="1572"/>
                  </a:cubicBezTo>
                  <a:lnTo>
                    <a:pt x="1662" y="2474"/>
                  </a:lnTo>
                  <a:cubicBezTo>
                    <a:pt x="1730" y="2514"/>
                    <a:pt x="1807" y="2538"/>
                    <a:pt x="1886" y="2538"/>
                  </a:cubicBezTo>
                  <a:cubicBezTo>
                    <a:pt x="2033" y="2538"/>
                    <a:pt x="2168" y="2463"/>
                    <a:pt x="2244" y="2337"/>
                  </a:cubicBezTo>
                  <a:lnTo>
                    <a:pt x="2737" y="1546"/>
                  </a:lnTo>
                  <a:cubicBezTo>
                    <a:pt x="2797" y="1451"/>
                    <a:pt x="2815" y="1338"/>
                    <a:pt x="2790" y="1227"/>
                  </a:cubicBezTo>
                  <a:cubicBezTo>
                    <a:pt x="2765" y="1119"/>
                    <a:pt x="2698" y="1025"/>
                    <a:pt x="2602" y="965"/>
                  </a:cubicBezTo>
                  <a:lnTo>
                    <a:pt x="1154" y="64"/>
                  </a:lnTo>
                  <a:cubicBezTo>
                    <a:pt x="1086" y="23"/>
                    <a:pt x="1009" y="0"/>
                    <a:pt x="9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95" name="Google Shape;2495;p38"/>
            <p:cNvSpPr/>
            <p:nvPr/>
          </p:nvSpPr>
          <p:spPr>
            <a:xfrm>
              <a:off x="7178723" y="4070012"/>
              <a:ext cx="92656" cy="83538"/>
            </a:xfrm>
            <a:custGeom>
              <a:avLst/>
              <a:gdLst/>
              <a:ahLst/>
              <a:cxnLst/>
              <a:rect l="l" t="t" r="r" b="b"/>
              <a:pathLst>
                <a:path w="2815" h="2538" extrusionOk="0">
                  <a:moveTo>
                    <a:pt x="930" y="0"/>
                  </a:moveTo>
                  <a:cubicBezTo>
                    <a:pt x="782" y="0"/>
                    <a:pt x="648" y="75"/>
                    <a:pt x="570" y="200"/>
                  </a:cubicBezTo>
                  <a:lnTo>
                    <a:pt x="79" y="990"/>
                  </a:lnTo>
                  <a:cubicBezTo>
                    <a:pt x="18" y="1085"/>
                    <a:pt x="0" y="1198"/>
                    <a:pt x="26" y="1309"/>
                  </a:cubicBezTo>
                  <a:cubicBezTo>
                    <a:pt x="50" y="1419"/>
                    <a:pt x="117" y="1512"/>
                    <a:pt x="213" y="1573"/>
                  </a:cubicBezTo>
                  <a:lnTo>
                    <a:pt x="1661" y="2474"/>
                  </a:lnTo>
                  <a:cubicBezTo>
                    <a:pt x="1729" y="2515"/>
                    <a:pt x="1806" y="2538"/>
                    <a:pt x="1884" y="2538"/>
                  </a:cubicBezTo>
                  <a:cubicBezTo>
                    <a:pt x="2032" y="2538"/>
                    <a:pt x="2165" y="2462"/>
                    <a:pt x="2244" y="2339"/>
                  </a:cubicBezTo>
                  <a:lnTo>
                    <a:pt x="2735" y="1548"/>
                  </a:lnTo>
                  <a:cubicBezTo>
                    <a:pt x="2795" y="1452"/>
                    <a:pt x="2814" y="1340"/>
                    <a:pt x="2789" y="1229"/>
                  </a:cubicBezTo>
                  <a:cubicBezTo>
                    <a:pt x="2763" y="1118"/>
                    <a:pt x="2697" y="1026"/>
                    <a:pt x="2601" y="966"/>
                  </a:cubicBezTo>
                  <a:lnTo>
                    <a:pt x="1153" y="64"/>
                  </a:lnTo>
                  <a:cubicBezTo>
                    <a:pt x="1085" y="23"/>
                    <a:pt x="1008" y="0"/>
                    <a:pt x="9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96" name="Google Shape;2496;p38"/>
            <p:cNvSpPr/>
            <p:nvPr/>
          </p:nvSpPr>
          <p:spPr>
            <a:xfrm>
              <a:off x="7218320" y="4006289"/>
              <a:ext cx="92656" cy="83571"/>
            </a:xfrm>
            <a:custGeom>
              <a:avLst/>
              <a:gdLst/>
              <a:ahLst/>
              <a:cxnLst/>
              <a:rect l="l" t="t" r="r" b="b"/>
              <a:pathLst>
                <a:path w="2815" h="2539" extrusionOk="0">
                  <a:moveTo>
                    <a:pt x="930" y="1"/>
                  </a:moveTo>
                  <a:cubicBezTo>
                    <a:pt x="782" y="1"/>
                    <a:pt x="648" y="75"/>
                    <a:pt x="571" y="201"/>
                  </a:cubicBezTo>
                  <a:lnTo>
                    <a:pt x="79" y="990"/>
                  </a:lnTo>
                  <a:cubicBezTo>
                    <a:pt x="20" y="1086"/>
                    <a:pt x="0" y="1200"/>
                    <a:pt x="26" y="1310"/>
                  </a:cubicBezTo>
                  <a:cubicBezTo>
                    <a:pt x="51" y="1420"/>
                    <a:pt x="117" y="1514"/>
                    <a:pt x="213" y="1573"/>
                  </a:cubicBezTo>
                  <a:lnTo>
                    <a:pt x="1661" y="2475"/>
                  </a:lnTo>
                  <a:cubicBezTo>
                    <a:pt x="1729" y="2516"/>
                    <a:pt x="1807" y="2538"/>
                    <a:pt x="1885" y="2538"/>
                  </a:cubicBezTo>
                  <a:cubicBezTo>
                    <a:pt x="2032" y="2538"/>
                    <a:pt x="2167" y="2464"/>
                    <a:pt x="2244" y="2339"/>
                  </a:cubicBezTo>
                  <a:lnTo>
                    <a:pt x="2736" y="1549"/>
                  </a:lnTo>
                  <a:cubicBezTo>
                    <a:pt x="2796" y="1453"/>
                    <a:pt x="2814" y="1340"/>
                    <a:pt x="2789" y="1230"/>
                  </a:cubicBezTo>
                  <a:cubicBezTo>
                    <a:pt x="2764" y="1120"/>
                    <a:pt x="2697" y="1026"/>
                    <a:pt x="2602" y="967"/>
                  </a:cubicBezTo>
                  <a:lnTo>
                    <a:pt x="1154" y="65"/>
                  </a:lnTo>
                  <a:cubicBezTo>
                    <a:pt x="1086" y="24"/>
                    <a:pt x="1009" y="1"/>
                    <a:pt x="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97" name="Google Shape;2497;p38"/>
            <p:cNvSpPr/>
            <p:nvPr/>
          </p:nvSpPr>
          <p:spPr>
            <a:xfrm>
              <a:off x="7190342" y="4253875"/>
              <a:ext cx="92656" cy="83571"/>
            </a:xfrm>
            <a:custGeom>
              <a:avLst/>
              <a:gdLst/>
              <a:ahLst/>
              <a:cxnLst/>
              <a:rect l="l" t="t" r="r" b="b"/>
              <a:pathLst>
                <a:path w="2815" h="2539" extrusionOk="0">
                  <a:moveTo>
                    <a:pt x="930" y="1"/>
                  </a:moveTo>
                  <a:cubicBezTo>
                    <a:pt x="782" y="1"/>
                    <a:pt x="648" y="75"/>
                    <a:pt x="572" y="201"/>
                  </a:cubicBezTo>
                  <a:lnTo>
                    <a:pt x="79" y="990"/>
                  </a:lnTo>
                  <a:cubicBezTo>
                    <a:pt x="19" y="1086"/>
                    <a:pt x="0" y="1200"/>
                    <a:pt x="26" y="1310"/>
                  </a:cubicBezTo>
                  <a:cubicBezTo>
                    <a:pt x="51" y="1420"/>
                    <a:pt x="117" y="1514"/>
                    <a:pt x="213" y="1573"/>
                  </a:cubicBezTo>
                  <a:lnTo>
                    <a:pt x="1662" y="2475"/>
                  </a:lnTo>
                  <a:cubicBezTo>
                    <a:pt x="1729" y="2516"/>
                    <a:pt x="1807" y="2538"/>
                    <a:pt x="1886" y="2538"/>
                  </a:cubicBezTo>
                  <a:cubicBezTo>
                    <a:pt x="2032" y="2538"/>
                    <a:pt x="2168" y="2466"/>
                    <a:pt x="2244" y="2339"/>
                  </a:cubicBezTo>
                  <a:lnTo>
                    <a:pt x="2737" y="1549"/>
                  </a:lnTo>
                  <a:cubicBezTo>
                    <a:pt x="2796" y="1453"/>
                    <a:pt x="2814" y="1340"/>
                    <a:pt x="2790" y="1230"/>
                  </a:cubicBezTo>
                  <a:cubicBezTo>
                    <a:pt x="2764" y="1120"/>
                    <a:pt x="2697" y="1027"/>
                    <a:pt x="2602" y="967"/>
                  </a:cubicBezTo>
                  <a:lnTo>
                    <a:pt x="1154" y="65"/>
                  </a:lnTo>
                  <a:cubicBezTo>
                    <a:pt x="1085" y="24"/>
                    <a:pt x="1009" y="1"/>
                    <a:pt x="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98" name="Google Shape;2498;p38"/>
            <p:cNvSpPr/>
            <p:nvPr/>
          </p:nvSpPr>
          <p:spPr>
            <a:xfrm>
              <a:off x="7228491" y="4190283"/>
              <a:ext cx="94137" cy="83538"/>
            </a:xfrm>
            <a:custGeom>
              <a:avLst/>
              <a:gdLst/>
              <a:ahLst/>
              <a:cxnLst/>
              <a:rect l="l" t="t" r="r" b="b"/>
              <a:pathLst>
                <a:path w="2860" h="2538" extrusionOk="0">
                  <a:moveTo>
                    <a:pt x="974" y="1"/>
                  </a:moveTo>
                  <a:cubicBezTo>
                    <a:pt x="828" y="1"/>
                    <a:pt x="693" y="75"/>
                    <a:pt x="616" y="201"/>
                  </a:cubicBezTo>
                  <a:lnTo>
                    <a:pt x="123" y="990"/>
                  </a:lnTo>
                  <a:cubicBezTo>
                    <a:pt x="1" y="1187"/>
                    <a:pt x="62" y="1448"/>
                    <a:pt x="259" y="1571"/>
                  </a:cubicBezTo>
                  <a:lnTo>
                    <a:pt x="1708" y="2473"/>
                  </a:lnTo>
                  <a:cubicBezTo>
                    <a:pt x="1776" y="2515"/>
                    <a:pt x="1852" y="2537"/>
                    <a:pt x="1931" y="2537"/>
                  </a:cubicBezTo>
                  <a:cubicBezTo>
                    <a:pt x="2078" y="2537"/>
                    <a:pt x="2212" y="2463"/>
                    <a:pt x="2288" y="2338"/>
                  </a:cubicBezTo>
                  <a:lnTo>
                    <a:pt x="2781" y="1549"/>
                  </a:lnTo>
                  <a:cubicBezTo>
                    <a:pt x="2841" y="1453"/>
                    <a:pt x="2860" y="1340"/>
                    <a:pt x="2834" y="1230"/>
                  </a:cubicBezTo>
                  <a:cubicBezTo>
                    <a:pt x="2809" y="1119"/>
                    <a:pt x="2743" y="1026"/>
                    <a:pt x="2647" y="967"/>
                  </a:cubicBezTo>
                  <a:lnTo>
                    <a:pt x="1198" y="65"/>
                  </a:lnTo>
                  <a:cubicBezTo>
                    <a:pt x="1131" y="23"/>
                    <a:pt x="1053" y="1"/>
                    <a:pt x="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499" name="Google Shape;2499;p38"/>
            <p:cNvSpPr/>
            <p:nvPr/>
          </p:nvSpPr>
          <p:spPr>
            <a:xfrm>
              <a:off x="7268153" y="4126659"/>
              <a:ext cx="95552" cy="83472"/>
            </a:xfrm>
            <a:custGeom>
              <a:avLst/>
              <a:gdLst/>
              <a:ahLst/>
              <a:cxnLst/>
              <a:rect l="l" t="t" r="r" b="b"/>
              <a:pathLst>
                <a:path w="2903" h="2536" extrusionOk="0">
                  <a:moveTo>
                    <a:pt x="974" y="1"/>
                  </a:moveTo>
                  <a:cubicBezTo>
                    <a:pt x="826" y="1"/>
                    <a:pt x="692" y="75"/>
                    <a:pt x="614" y="200"/>
                  </a:cubicBezTo>
                  <a:lnTo>
                    <a:pt x="123" y="990"/>
                  </a:lnTo>
                  <a:cubicBezTo>
                    <a:pt x="0" y="1187"/>
                    <a:pt x="60" y="1449"/>
                    <a:pt x="258" y="1571"/>
                  </a:cubicBezTo>
                  <a:lnTo>
                    <a:pt x="1706" y="2472"/>
                  </a:lnTo>
                  <a:cubicBezTo>
                    <a:pt x="1774" y="2514"/>
                    <a:pt x="1852" y="2536"/>
                    <a:pt x="1929" y="2536"/>
                  </a:cubicBezTo>
                  <a:cubicBezTo>
                    <a:pt x="2077" y="2536"/>
                    <a:pt x="2211" y="2461"/>
                    <a:pt x="2289" y="2337"/>
                  </a:cubicBezTo>
                  <a:lnTo>
                    <a:pt x="2780" y="1546"/>
                  </a:lnTo>
                  <a:cubicBezTo>
                    <a:pt x="2903" y="1350"/>
                    <a:pt x="2843" y="1088"/>
                    <a:pt x="2645" y="966"/>
                  </a:cubicBezTo>
                  <a:lnTo>
                    <a:pt x="1197" y="64"/>
                  </a:lnTo>
                  <a:cubicBezTo>
                    <a:pt x="1129" y="23"/>
                    <a:pt x="1051" y="1"/>
                    <a:pt x="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00" name="Google Shape;2500;p38"/>
            <p:cNvSpPr/>
            <p:nvPr/>
          </p:nvSpPr>
          <p:spPr>
            <a:xfrm>
              <a:off x="7309330" y="4062935"/>
              <a:ext cx="92623" cy="83538"/>
            </a:xfrm>
            <a:custGeom>
              <a:avLst/>
              <a:gdLst/>
              <a:ahLst/>
              <a:cxnLst/>
              <a:rect l="l" t="t" r="r" b="b"/>
              <a:pathLst>
                <a:path w="2814" h="2538" extrusionOk="0">
                  <a:moveTo>
                    <a:pt x="930" y="0"/>
                  </a:moveTo>
                  <a:cubicBezTo>
                    <a:pt x="782" y="0"/>
                    <a:pt x="648" y="75"/>
                    <a:pt x="571" y="199"/>
                  </a:cubicBezTo>
                  <a:lnTo>
                    <a:pt x="79" y="990"/>
                  </a:lnTo>
                  <a:cubicBezTo>
                    <a:pt x="19" y="1085"/>
                    <a:pt x="1" y="1198"/>
                    <a:pt x="26" y="1309"/>
                  </a:cubicBezTo>
                  <a:cubicBezTo>
                    <a:pt x="51" y="1418"/>
                    <a:pt x="118" y="1512"/>
                    <a:pt x="213" y="1572"/>
                  </a:cubicBezTo>
                  <a:lnTo>
                    <a:pt x="1660" y="2474"/>
                  </a:lnTo>
                  <a:cubicBezTo>
                    <a:pt x="1727" y="2514"/>
                    <a:pt x="1805" y="2538"/>
                    <a:pt x="1884" y="2538"/>
                  </a:cubicBezTo>
                  <a:cubicBezTo>
                    <a:pt x="2029" y="2538"/>
                    <a:pt x="2165" y="2463"/>
                    <a:pt x="2242" y="2338"/>
                  </a:cubicBezTo>
                  <a:lnTo>
                    <a:pt x="2735" y="1548"/>
                  </a:lnTo>
                  <a:cubicBezTo>
                    <a:pt x="2794" y="1453"/>
                    <a:pt x="2814" y="1339"/>
                    <a:pt x="2788" y="1229"/>
                  </a:cubicBezTo>
                  <a:cubicBezTo>
                    <a:pt x="2762" y="1118"/>
                    <a:pt x="2697" y="1025"/>
                    <a:pt x="2601" y="965"/>
                  </a:cubicBezTo>
                  <a:lnTo>
                    <a:pt x="1154" y="64"/>
                  </a:lnTo>
                  <a:cubicBezTo>
                    <a:pt x="1086" y="23"/>
                    <a:pt x="1008" y="0"/>
                    <a:pt x="9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01" name="Google Shape;2501;p38"/>
            <p:cNvSpPr/>
            <p:nvPr/>
          </p:nvSpPr>
          <p:spPr>
            <a:xfrm>
              <a:off x="7400208" y="4119549"/>
              <a:ext cx="92656" cy="83571"/>
            </a:xfrm>
            <a:custGeom>
              <a:avLst/>
              <a:gdLst/>
              <a:ahLst/>
              <a:cxnLst/>
              <a:rect l="l" t="t" r="r" b="b"/>
              <a:pathLst>
                <a:path w="2815" h="2539" extrusionOk="0">
                  <a:moveTo>
                    <a:pt x="930" y="1"/>
                  </a:moveTo>
                  <a:cubicBezTo>
                    <a:pt x="782" y="1"/>
                    <a:pt x="648" y="75"/>
                    <a:pt x="571" y="201"/>
                  </a:cubicBezTo>
                  <a:lnTo>
                    <a:pt x="79" y="990"/>
                  </a:lnTo>
                  <a:cubicBezTo>
                    <a:pt x="18" y="1086"/>
                    <a:pt x="0" y="1199"/>
                    <a:pt x="26" y="1309"/>
                  </a:cubicBezTo>
                  <a:cubicBezTo>
                    <a:pt x="50" y="1420"/>
                    <a:pt x="117" y="1512"/>
                    <a:pt x="213" y="1573"/>
                  </a:cubicBezTo>
                  <a:lnTo>
                    <a:pt x="1661" y="2474"/>
                  </a:lnTo>
                  <a:cubicBezTo>
                    <a:pt x="1729" y="2516"/>
                    <a:pt x="1806" y="2538"/>
                    <a:pt x="1885" y="2538"/>
                  </a:cubicBezTo>
                  <a:cubicBezTo>
                    <a:pt x="2031" y="2538"/>
                    <a:pt x="2166" y="2464"/>
                    <a:pt x="2244" y="2339"/>
                  </a:cubicBezTo>
                  <a:lnTo>
                    <a:pt x="2736" y="1549"/>
                  </a:lnTo>
                  <a:cubicBezTo>
                    <a:pt x="2795" y="1453"/>
                    <a:pt x="2815" y="1340"/>
                    <a:pt x="2789" y="1229"/>
                  </a:cubicBezTo>
                  <a:cubicBezTo>
                    <a:pt x="2763" y="1119"/>
                    <a:pt x="2697" y="1026"/>
                    <a:pt x="2602" y="967"/>
                  </a:cubicBezTo>
                  <a:lnTo>
                    <a:pt x="1154" y="64"/>
                  </a:lnTo>
                  <a:cubicBezTo>
                    <a:pt x="1086" y="23"/>
                    <a:pt x="1008" y="1"/>
                    <a:pt x="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02" name="Google Shape;2502;p38"/>
            <p:cNvSpPr/>
            <p:nvPr/>
          </p:nvSpPr>
          <p:spPr>
            <a:xfrm>
              <a:off x="7166710" y="3898394"/>
              <a:ext cx="85217" cy="71162"/>
            </a:xfrm>
            <a:custGeom>
              <a:avLst/>
              <a:gdLst/>
              <a:ahLst/>
              <a:cxnLst/>
              <a:rect l="l" t="t" r="r" b="b"/>
              <a:pathLst>
                <a:path w="2589" h="2162" extrusionOk="0">
                  <a:moveTo>
                    <a:pt x="706" y="1"/>
                  </a:moveTo>
                  <a:cubicBezTo>
                    <a:pt x="558" y="1"/>
                    <a:pt x="425" y="75"/>
                    <a:pt x="346" y="201"/>
                  </a:cubicBezTo>
                  <a:lnTo>
                    <a:pt x="88" y="616"/>
                  </a:lnTo>
                  <a:cubicBezTo>
                    <a:pt x="59" y="662"/>
                    <a:pt x="39" y="713"/>
                    <a:pt x="31" y="763"/>
                  </a:cubicBezTo>
                  <a:cubicBezTo>
                    <a:pt x="0" y="932"/>
                    <a:pt x="79" y="1106"/>
                    <a:pt x="224" y="1197"/>
                  </a:cubicBezTo>
                  <a:lnTo>
                    <a:pt x="1673" y="2098"/>
                  </a:lnTo>
                  <a:cubicBezTo>
                    <a:pt x="1740" y="2139"/>
                    <a:pt x="1817" y="2162"/>
                    <a:pt x="1896" y="2162"/>
                  </a:cubicBezTo>
                  <a:cubicBezTo>
                    <a:pt x="2042" y="2162"/>
                    <a:pt x="2176" y="2087"/>
                    <a:pt x="2252" y="1964"/>
                  </a:cubicBezTo>
                  <a:lnTo>
                    <a:pt x="2510" y="1549"/>
                  </a:lnTo>
                  <a:cubicBezTo>
                    <a:pt x="2570" y="1453"/>
                    <a:pt x="2589" y="1340"/>
                    <a:pt x="2563" y="1230"/>
                  </a:cubicBezTo>
                  <a:cubicBezTo>
                    <a:pt x="2538" y="1119"/>
                    <a:pt x="2472" y="1027"/>
                    <a:pt x="2376" y="966"/>
                  </a:cubicBezTo>
                  <a:lnTo>
                    <a:pt x="928" y="65"/>
                  </a:lnTo>
                  <a:cubicBezTo>
                    <a:pt x="861" y="23"/>
                    <a:pt x="784" y="1"/>
                    <a:pt x="7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03" name="Google Shape;2503;p38"/>
            <p:cNvSpPr/>
            <p:nvPr/>
          </p:nvSpPr>
          <p:spPr>
            <a:xfrm>
              <a:off x="7348564" y="4011654"/>
              <a:ext cx="86698" cy="71162"/>
            </a:xfrm>
            <a:custGeom>
              <a:avLst/>
              <a:gdLst/>
              <a:ahLst/>
              <a:cxnLst/>
              <a:rect l="l" t="t" r="r" b="b"/>
              <a:pathLst>
                <a:path w="2634" h="2162" extrusionOk="0">
                  <a:moveTo>
                    <a:pt x="704" y="1"/>
                  </a:moveTo>
                  <a:cubicBezTo>
                    <a:pt x="558" y="1"/>
                    <a:pt x="425" y="75"/>
                    <a:pt x="346" y="200"/>
                  </a:cubicBezTo>
                  <a:lnTo>
                    <a:pt x="87" y="615"/>
                  </a:lnTo>
                  <a:cubicBezTo>
                    <a:pt x="59" y="661"/>
                    <a:pt x="38" y="712"/>
                    <a:pt x="31" y="762"/>
                  </a:cubicBezTo>
                  <a:cubicBezTo>
                    <a:pt x="0" y="932"/>
                    <a:pt x="79" y="1106"/>
                    <a:pt x="224" y="1197"/>
                  </a:cubicBezTo>
                  <a:lnTo>
                    <a:pt x="1672" y="2098"/>
                  </a:lnTo>
                  <a:cubicBezTo>
                    <a:pt x="1740" y="2139"/>
                    <a:pt x="1816" y="2161"/>
                    <a:pt x="1895" y="2161"/>
                  </a:cubicBezTo>
                  <a:cubicBezTo>
                    <a:pt x="2043" y="2161"/>
                    <a:pt x="2176" y="2087"/>
                    <a:pt x="2251" y="1964"/>
                  </a:cubicBezTo>
                  <a:lnTo>
                    <a:pt x="2510" y="1549"/>
                  </a:lnTo>
                  <a:cubicBezTo>
                    <a:pt x="2633" y="1351"/>
                    <a:pt x="2572" y="1088"/>
                    <a:pt x="2375" y="966"/>
                  </a:cubicBezTo>
                  <a:lnTo>
                    <a:pt x="927" y="64"/>
                  </a:lnTo>
                  <a:cubicBezTo>
                    <a:pt x="861" y="23"/>
                    <a:pt x="783" y="1"/>
                    <a:pt x="7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04" name="Google Shape;2504;p38"/>
            <p:cNvSpPr/>
            <p:nvPr/>
          </p:nvSpPr>
          <p:spPr>
            <a:xfrm>
              <a:off x="7260879" y="3723813"/>
              <a:ext cx="353178" cy="299132"/>
            </a:xfrm>
            <a:custGeom>
              <a:avLst/>
              <a:gdLst/>
              <a:ahLst/>
              <a:cxnLst/>
              <a:rect l="l" t="t" r="r" b="b"/>
              <a:pathLst>
                <a:path w="10730" h="9088" extrusionOk="0">
                  <a:moveTo>
                    <a:pt x="2593" y="1"/>
                  </a:moveTo>
                  <a:cubicBezTo>
                    <a:pt x="2447" y="1"/>
                    <a:pt x="2303" y="74"/>
                    <a:pt x="2219" y="208"/>
                  </a:cubicBezTo>
                  <a:lnTo>
                    <a:pt x="70" y="3660"/>
                  </a:lnTo>
                  <a:cubicBezTo>
                    <a:pt x="25" y="3736"/>
                    <a:pt x="0" y="3820"/>
                    <a:pt x="5" y="3904"/>
                  </a:cubicBezTo>
                  <a:cubicBezTo>
                    <a:pt x="9" y="4048"/>
                    <a:pt x="80" y="4187"/>
                    <a:pt x="212" y="4268"/>
                  </a:cubicBezTo>
                  <a:lnTo>
                    <a:pt x="7845" y="9021"/>
                  </a:lnTo>
                  <a:cubicBezTo>
                    <a:pt x="7918" y="9066"/>
                    <a:pt x="7998" y="9087"/>
                    <a:pt x="8077" y="9087"/>
                  </a:cubicBezTo>
                  <a:cubicBezTo>
                    <a:pt x="8224" y="9087"/>
                    <a:pt x="8368" y="9013"/>
                    <a:pt x="8452" y="8879"/>
                  </a:cubicBezTo>
                  <a:lnTo>
                    <a:pt x="10601" y="5426"/>
                  </a:lnTo>
                  <a:cubicBezTo>
                    <a:pt x="10730" y="5220"/>
                    <a:pt x="10667" y="4950"/>
                    <a:pt x="10460" y="4821"/>
                  </a:cubicBezTo>
                  <a:lnTo>
                    <a:pt x="2826" y="68"/>
                  </a:lnTo>
                  <a:cubicBezTo>
                    <a:pt x="2753" y="22"/>
                    <a:pt x="2673" y="1"/>
                    <a:pt x="25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05" name="Google Shape;2505;p38"/>
            <p:cNvSpPr/>
            <p:nvPr/>
          </p:nvSpPr>
          <p:spPr>
            <a:xfrm>
              <a:off x="7261044" y="3850898"/>
              <a:ext cx="353013" cy="172047"/>
            </a:xfrm>
            <a:custGeom>
              <a:avLst/>
              <a:gdLst/>
              <a:ahLst/>
              <a:cxnLst/>
              <a:rect l="l" t="t" r="r" b="b"/>
              <a:pathLst>
                <a:path w="10725" h="5227" extrusionOk="0">
                  <a:moveTo>
                    <a:pt x="487" y="0"/>
                  </a:moveTo>
                  <a:cubicBezTo>
                    <a:pt x="321" y="0"/>
                    <a:pt x="158" y="14"/>
                    <a:pt x="0" y="43"/>
                  </a:cubicBezTo>
                  <a:cubicBezTo>
                    <a:pt x="4" y="187"/>
                    <a:pt x="75" y="326"/>
                    <a:pt x="207" y="407"/>
                  </a:cubicBezTo>
                  <a:lnTo>
                    <a:pt x="7840" y="5160"/>
                  </a:lnTo>
                  <a:cubicBezTo>
                    <a:pt x="7913" y="5205"/>
                    <a:pt x="7993" y="5226"/>
                    <a:pt x="8072" y="5226"/>
                  </a:cubicBezTo>
                  <a:cubicBezTo>
                    <a:pt x="8219" y="5226"/>
                    <a:pt x="8363" y="5152"/>
                    <a:pt x="8447" y="5018"/>
                  </a:cubicBezTo>
                  <a:lnTo>
                    <a:pt x="10596" y="1565"/>
                  </a:lnTo>
                  <a:cubicBezTo>
                    <a:pt x="10725" y="1359"/>
                    <a:pt x="10662" y="1089"/>
                    <a:pt x="10455" y="960"/>
                  </a:cubicBezTo>
                  <a:lnTo>
                    <a:pt x="10389" y="918"/>
                  </a:lnTo>
                  <a:cubicBezTo>
                    <a:pt x="10190" y="920"/>
                    <a:pt x="9975" y="984"/>
                    <a:pt x="9746" y="1125"/>
                  </a:cubicBezTo>
                  <a:cubicBezTo>
                    <a:pt x="8760" y="1734"/>
                    <a:pt x="8611" y="3491"/>
                    <a:pt x="7641" y="3491"/>
                  </a:cubicBezTo>
                  <a:cubicBezTo>
                    <a:pt x="7416" y="3491"/>
                    <a:pt x="7148" y="3397"/>
                    <a:pt x="6815" y="3173"/>
                  </a:cubicBezTo>
                  <a:cubicBezTo>
                    <a:pt x="5068" y="1997"/>
                    <a:pt x="2503" y="0"/>
                    <a:pt x="487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06" name="Google Shape;2506;p38"/>
            <p:cNvSpPr/>
            <p:nvPr/>
          </p:nvSpPr>
          <p:spPr>
            <a:xfrm>
              <a:off x="7305775" y="3756169"/>
              <a:ext cx="53520" cy="79226"/>
            </a:xfrm>
            <a:custGeom>
              <a:avLst/>
              <a:gdLst/>
              <a:ahLst/>
              <a:cxnLst/>
              <a:rect l="l" t="t" r="r" b="b"/>
              <a:pathLst>
                <a:path w="1626" h="2407" extrusionOk="0">
                  <a:moveTo>
                    <a:pt x="1494" y="0"/>
                  </a:moveTo>
                  <a:cubicBezTo>
                    <a:pt x="1462" y="0"/>
                    <a:pt x="1431" y="12"/>
                    <a:pt x="1408" y="35"/>
                  </a:cubicBezTo>
                  <a:cubicBezTo>
                    <a:pt x="901" y="523"/>
                    <a:pt x="254" y="1541"/>
                    <a:pt x="31" y="2232"/>
                  </a:cubicBezTo>
                  <a:cubicBezTo>
                    <a:pt x="0" y="2328"/>
                    <a:pt x="77" y="2406"/>
                    <a:pt x="159" y="2406"/>
                  </a:cubicBezTo>
                  <a:cubicBezTo>
                    <a:pt x="190" y="2406"/>
                    <a:pt x="222" y="2395"/>
                    <a:pt x="249" y="2369"/>
                  </a:cubicBezTo>
                  <a:cubicBezTo>
                    <a:pt x="769" y="1865"/>
                    <a:pt x="1400" y="836"/>
                    <a:pt x="1614" y="163"/>
                  </a:cubicBezTo>
                  <a:cubicBezTo>
                    <a:pt x="1626" y="123"/>
                    <a:pt x="1616" y="75"/>
                    <a:pt x="1583" y="40"/>
                  </a:cubicBezTo>
                  <a:cubicBezTo>
                    <a:pt x="1559" y="13"/>
                    <a:pt x="1526" y="0"/>
                    <a:pt x="1494" y="0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07" name="Google Shape;2507;p38"/>
            <p:cNvSpPr/>
            <p:nvPr/>
          </p:nvSpPr>
          <p:spPr>
            <a:xfrm>
              <a:off x="7325425" y="4281556"/>
              <a:ext cx="84657" cy="44501"/>
            </a:xfrm>
            <a:custGeom>
              <a:avLst/>
              <a:gdLst/>
              <a:ahLst/>
              <a:cxnLst/>
              <a:rect l="l" t="t" r="r" b="b"/>
              <a:pathLst>
                <a:path w="2572" h="1352" extrusionOk="0">
                  <a:moveTo>
                    <a:pt x="2356" y="0"/>
                  </a:moveTo>
                  <a:cubicBezTo>
                    <a:pt x="2119" y="176"/>
                    <a:pt x="1735" y="365"/>
                    <a:pt x="1179" y="365"/>
                  </a:cubicBezTo>
                  <a:cubicBezTo>
                    <a:pt x="851" y="365"/>
                    <a:pt x="464" y="300"/>
                    <a:pt x="13" y="127"/>
                  </a:cubicBezTo>
                  <a:lnTo>
                    <a:pt x="13" y="127"/>
                  </a:lnTo>
                  <a:cubicBezTo>
                    <a:pt x="1" y="234"/>
                    <a:pt x="49" y="344"/>
                    <a:pt x="147" y="405"/>
                  </a:cubicBezTo>
                  <a:lnTo>
                    <a:pt x="1596" y="1307"/>
                  </a:lnTo>
                  <a:cubicBezTo>
                    <a:pt x="1643" y="1337"/>
                    <a:pt x="1696" y="1351"/>
                    <a:pt x="1749" y="1351"/>
                  </a:cubicBezTo>
                  <a:cubicBezTo>
                    <a:pt x="1845" y="1351"/>
                    <a:pt x="1941" y="1302"/>
                    <a:pt x="1996" y="1213"/>
                  </a:cubicBezTo>
                  <a:lnTo>
                    <a:pt x="2487" y="424"/>
                  </a:lnTo>
                  <a:cubicBezTo>
                    <a:pt x="2571" y="288"/>
                    <a:pt x="2530" y="110"/>
                    <a:pt x="2394" y="25"/>
                  </a:cubicBezTo>
                  <a:lnTo>
                    <a:pt x="2356" y="0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08" name="Google Shape;2508;p38"/>
            <p:cNvSpPr/>
            <p:nvPr/>
          </p:nvSpPr>
          <p:spPr>
            <a:xfrm>
              <a:off x="7285763" y="4345213"/>
              <a:ext cx="84723" cy="44468"/>
            </a:xfrm>
            <a:custGeom>
              <a:avLst/>
              <a:gdLst/>
              <a:ahLst/>
              <a:cxnLst/>
              <a:rect l="l" t="t" r="r" b="b"/>
              <a:pathLst>
                <a:path w="2574" h="1351" extrusionOk="0">
                  <a:moveTo>
                    <a:pt x="2356" y="1"/>
                  </a:moveTo>
                  <a:cubicBezTo>
                    <a:pt x="2118" y="175"/>
                    <a:pt x="1734" y="365"/>
                    <a:pt x="1178" y="365"/>
                  </a:cubicBezTo>
                  <a:cubicBezTo>
                    <a:pt x="851" y="365"/>
                    <a:pt x="465" y="299"/>
                    <a:pt x="13" y="127"/>
                  </a:cubicBezTo>
                  <a:lnTo>
                    <a:pt x="13" y="127"/>
                  </a:lnTo>
                  <a:cubicBezTo>
                    <a:pt x="0" y="235"/>
                    <a:pt x="48" y="343"/>
                    <a:pt x="147" y="405"/>
                  </a:cubicBezTo>
                  <a:lnTo>
                    <a:pt x="1595" y="1306"/>
                  </a:lnTo>
                  <a:cubicBezTo>
                    <a:pt x="1643" y="1336"/>
                    <a:pt x="1697" y="1351"/>
                    <a:pt x="1750" y="1351"/>
                  </a:cubicBezTo>
                  <a:cubicBezTo>
                    <a:pt x="1846" y="1351"/>
                    <a:pt x="1940" y="1302"/>
                    <a:pt x="1995" y="1213"/>
                  </a:cubicBezTo>
                  <a:lnTo>
                    <a:pt x="2488" y="423"/>
                  </a:lnTo>
                  <a:cubicBezTo>
                    <a:pt x="2573" y="288"/>
                    <a:pt x="2532" y="109"/>
                    <a:pt x="2393" y="24"/>
                  </a:cubicBezTo>
                  <a:lnTo>
                    <a:pt x="2356" y="1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09" name="Google Shape;2509;p38"/>
            <p:cNvSpPr/>
            <p:nvPr/>
          </p:nvSpPr>
          <p:spPr>
            <a:xfrm>
              <a:off x="7155255" y="4352257"/>
              <a:ext cx="84624" cy="44501"/>
            </a:xfrm>
            <a:custGeom>
              <a:avLst/>
              <a:gdLst/>
              <a:ahLst/>
              <a:cxnLst/>
              <a:rect l="l" t="t" r="r" b="b"/>
              <a:pathLst>
                <a:path w="2571" h="1352" extrusionOk="0">
                  <a:moveTo>
                    <a:pt x="2356" y="0"/>
                  </a:moveTo>
                  <a:cubicBezTo>
                    <a:pt x="2118" y="175"/>
                    <a:pt x="1734" y="365"/>
                    <a:pt x="1177" y="365"/>
                  </a:cubicBezTo>
                  <a:cubicBezTo>
                    <a:pt x="850" y="365"/>
                    <a:pt x="463" y="299"/>
                    <a:pt x="12" y="127"/>
                  </a:cubicBezTo>
                  <a:lnTo>
                    <a:pt x="12" y="127"/>
                  </a:lnTo>
                  <a:cubicBezTo>
                    <a:pt x="0" y="235"/>
                    <a:pt x="48" y="344"/>
                    <a:pt x="146" y="405"/>
                  </a:cubicBezTo>
                  <a:lnTo>
                    <a:pt x="1595" y="1307"/>
                  </a:lnTo>
                  <a:cubicBezTo>
                    <a:pt x="1642" y="1337"/>
                    <a:pt x="1695" y="1351"/>
                    <a:pt x="1748" y="1351"/>
                  </a:cubicBezTo>
                  <a:cubicBezTo>
                    <a:pt x="1845" y="1351"/>
                    <a:pt x="1940" y="1302"/>
                    <a:pt x="1995" y="1213"/>
                  </a:cubicBezTo>
                  <a:lnTo>
                    <a:pt x="2487" y="424"/>
                  </a:lnTo>
                  <a:cubicBezTo>
                    <a:pt x="2571" y="288"/>
                    <a:pt x="2529" y="110"/>
                    <a:pt x="2393" y="25"/>
                  </a:cubicBezTo>
                  <a:lnTo>
                    <a:pt x="2356" y="0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10" name="Google Shape;2510;p38"/>
            <p:cNvSpPr/>
            <p:nvPr/>
          </p:nvSpPr>
          <p:spPr>
            <a:xfrm>
              <a:off x="7246166" y="4408904"/>
              <a:ext cx="84690" cy="44468"/>
            </a:xfrm>
            <a:custGeom>
              <a:avLst/>
              <a:gdLst/>
              <a:ahLst/>
              <a:cxnLst/>
              <a:rect l="l" t="t" r="r" b="b"/>
              <a:pathLst>
                <a:path w="2573" h="1351" extrusionOk="0">
                  <a:moveTo>
                    <a:pt x="2356" y="1"/>
                  </a:moveTo>
                  <a:cubicBezTo>
                    <a:pt x="2118" y="176"/>
                    <a:pt x="1735" y="365"/>
                    <a:pt x="1179" y="365"/>
                  </a:cubicBezTo>
                  <a:cubicBezTo>
                    <a:pt x="851" y="365"/>
                    <a:pt x="464" y="299"/>
                    <a:pt x="12" y="126"/>
                  </a:cubicBezTo>
                  <a:lnTo>
                    <a:pt x="12" y="126"/>
                  </a:lnTo>
                  <a:cubicBezTo>
                    <a:pt x="0" y="235"/>
                    <a:pt x="48" y="343"/>
                    <a:pt x="147" y="405"/>
                  </a:cubicBezTo>
                  <a:lnTo>
                    <a:pt x="1595" y="1306"/>
                  </a:lnTo>
                  <a:cubicBezTo>
                    <a:pt x="1643" y="1336"/>
                    <a:pt x="1696" y="1351"/>
                    <a:pt x="1748" y="1351"/>
                  </a:cubicBezTo>
                  <a:cubicBezTo>
                    <a:pt x="1845" y="1351"/>
                    <a:pt x="1940" y="1302"/>
                    <a:pt x="1995" y="1214"/>
                  </a:cubicBezTo>
                  <a:lnTo>
                    <a:pt x="2488" y="423"/>
                  </a:lnTo>
                  <a:cubicBezTo>
                    <a:pt x="2573" y="288"/>
                    <a:pt x="2530" y="108"/>
                    <a:pt x="2393" y="24"/>
                  </a:cubicBezTo>
                  <a:lnTo>
                    <a:pt x="2356" y="1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11" name="Google Shape;2511;p38"/>
            <p:cNvSpPr/>
            <p:nvPr/>
          </p:nvSpPr>
          <p:spPr>
            <a:xfrm>
              <a:off x="7365055" y="4217932"/>
              <a:ext cx="84690" cy="44468"/>
            </a:xfrm>
            <a:custGeom>
              <a:avLst/>
              <a:gdLst/>
              <a:ahLst/>
              <a:cxnLst/>
              <a:rect l="l" t="t" r="r" b="b"/>
              <a:pathLst>
                <a:path w="2573" h="1351" extrusionOk="0">
                  <a:moveTo>
                    <a:pt x="2356" y="0"/>
                  </a:moveTo>
                  <a:cubicBezTo>
                    <a:pt x="2118" y="175"/>
                    <a:pt x="1734" y="364"/>
                    <a:pt x="1178" y="364"/>
                  </a:cubicBezTo>
                  <a:cubicBezTo>
                    <a:pt x="850" y="364"/>
                    <a:pt x="464" y="299"/>
                    <a:pt x="12" y="127"/>
                  </a:cubicBezTo>
                  <a:lnTo>
                    <a:pt x="12" y="127"/>
                  </a:lnTo>
                  <a:cubicBezTo>
                    <a:pt x="0" y="234"/>
                    <a:pt x="48" y="343"/>
                    <a:pt x="147" y="405"/>
                  </a:cubicBezTo>
                  <a:lnTo>
                    <a:pt x="1595" y="1306"/>
                  </a:lnTo>
                  <a:cubicBezTo>
                    <a:pt x="1643" y="1336"/>
                    <a:pt x="1696" y="1350"/>
                    <a:pt x="1749" y="1350"/>
                  </a:cubicBezTo>
                  <a:cubicBezTo>
                    <a:pt x="1845" y="1350"/>
                    <a:pt x="1940" y="1302"/>
                    <a:pt x="1995" y="1213"/>
                  </a:cubicBezTo>
                  <a:lnTo>
                    <a:pt x="2488" y="423"/>
                  </a:lnTo>
                  <a:cubicBezTo>
                    <a:pt x="2573" y="287"/>
                    <a:pt x="2530" y="109"/>
                    <a:pt x="2393" y="24"/>
                  </a:cubicBezTo>
                  <a:lnTo>
                    <a:pt x="2356" y="0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12" name="Google Shape;2512;p38"/>
            <p:cNvSpPr/>
            <p:nvPr/>
          </p:nvSpPr>
          <p:spPr>
            <a:xfrm>
              <a:off x="7257653" y="3955073"/>
              <a:ext cx="86698" cy="71162"/>
            </a:xfrm>
            <a:custGeom>
              <a:avLst/>
              <a:gdLst/>
              <a:ahLst/>
              <a:cxnLst/>
              <a:rect l="l" t="t" r="r" b="b"/>
              <a:pathLst>
                <a:path w="2634" h="2162" extrusionOk="0">
                  <a:moveTo>
                    <a:pt x="704" y="0"/>
                  </a:moveTo>
                  <a:cubicBezTo>
                    <a:pt x="557" y="0"/>
                    <a:pt x="423" y="75"/>
                    <a:pt x="346" y="199"/>
                  </a:cubicBezTo>
                  <a:lnTo>
                    <a:pt x="87" y="614"/>
                  </a:lnTo>
                  <a:cubicBezTo>
                    <a:pt x="59" y="661"/>
                    <a:pt x="38" y="711"/>
                    <a:pt x="30" y="762"/>
                  </a:cubicBezTo>
                  <a:cubicBezTo>
                    <a:pt x="0" y="931"/>
                    <a:pt x="78" y="1105"/>
                    <a:pt x="224" y="1195"/>
                  </a:cubicBezTo>
                  <a:lnTo>
                    <a:pt x="1672" y="2097"/>
                  </a:lnTo>
                  <a:cubicBezTo>
                    <a:pt x="1740" y="2139"/>
                    <a:pt x="1816" y="2161"/>
                    <a:pt x="1895" y="2161"/>
                  </a:cubicBezTo>
                  <a:cubicBezTo>
                    <a:pt x="2043" y="2161"/>
                    <a:pt x="2176" y="2087"/>
                    <a:pt x="2251" y="1962"/>
                  </a:cubicBezTo>
                  <a:lnTo>
                    <a:pt x="2509" y="1547"/>
                  </a:lnTo>
                  <a:cubicBezTo>
                    <a:pt x="2633" y="1349"/>
                    <a:pt x="2572" y="1088"/>
                    <a:pt x="2375" y="965"/>
                  </a:cubicBezTo>
                  <a:lnTo>
                    <a:pt x="927" y="64"/>
                  </a:lnTo>
                  <a:cubicBezTo>
                    <a:pt x="860" y="23"/>
                    <a:pt x="783" y="0"/>
                    <a:pt x="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13" name="Google Shape;2513;p38"/>
            <p:cNvSpPr/>
            <p:nvPr/>
          </p:nvSpPr>
          <p:spPr>
            <a:xfrm>
              <a:off x="7439508" y="4068235"/>
              <a:ext cx="86698" cy="71162"/>
            </a:xfrm>
            <a:custGeom>
              <a:avLst/>
              <a:gdLst/>
              <a:ahLst/>
              <a:cxnLst/>
              <a:rect l="l" t="t" r="r" b="b"/>
              <a:pathLst>
                <a:path w="2634" h="2162" extrusionOk="0">
                  <a:moveTo>
                    <a:pt x="706" y="1"/>
                  </a:moveTo>
                  <a:cubicBezTo>
                    <a:pt x="558" y="1"/>
                    <a:pt x="425" y="75"/>
                    <a:pt x="346" y="201"/>
                  </a:cubicBezTo>
                  <a:lnTo>
                    <a:pt x="88" y="616"/>
                  </a:lnTo>
                  <a:cubicBezTo>
                    <a:pt x="59" y="662"/>
                    <a:pt x="40" y="713"/>
                    <a:pt x="31" y="763"/>
                  </a:cubicBezTo>
                  <a:cubicBezTo>
                    <a:pt x="0" y="935"/>
                    <a:pt x="77" y="1105"/>
                    <a:pt x="224" y="1197"/>
                  </a:cubicBezTo>
                  <a:lnTo>
                    <a:pt x="1673" y="2098"/>
                  </a:lnTo>
                  <a:cubicBezTo>
                    <a:pt x="1740" y="2139"/>
                    <a:pt x="1817" y="2162"/>
                    <a:pt x="1896" y="2162"/>
                  </a:cubicBezTo>
                  <a:cubicBezTo>
                    <a:pt x="2042" y="2162"/>
                    <a:pt x="2176" y="2087"/>
                    <a:pt x="2252" y="1964"/>
                  </a:cubicBezTo>
                  <a:lnTo>
                    <a:pt x="2510" y="1549"/>
                  </a:lnTo>
                  <a:cubicBezTo>
                    <a:pt x="2633" y="1351"/>
                    <a:pt x="2573" y="1089"/>
                    <a:pt x="2376" y="966"/>
                  </a:cubicBezTo>
                  <a:lnTo>
                    <a:pt x="928" y="65"/>
                  </a:lnTo>
                  <a:cubicBezTo>
                    <a:pt x="861" y="23"/>
                    <a:pt x="784" y="1"/>
                    <a:pt x="7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14" name="Google Shape;2514;p38"/>
            <p:cNvSpPr/>
            <p:nvPr/>
          </p:nvSpPr>
          <p:spPr>
            <a:xfrm>
              <a:off x="6900658" y="4233862"/>
              <a:ext cx="433227" cy="286229"/>
            </a:xfrm>
            <a:custGeom>
              <a:avLst/>
              <a:gdLst/>
              <a:ahLst/>
              <a:cxnLst/>
              <a:rect l="l" t="t" r="r" b="b"/>
              <a:pathLst>
                <a:path w="13162" h="8696" extrusionOk="0">
                  <a:moveTo>
                    <a:pt x="1087" y="0"/>
                  </a:moveTo>
                  <a:cubicBezTo>
                    <a:pt x="1023" y="185"/>
                    <a:pt x="0" y="1226"/>
                    <a:pt x="905" y="2166"/>
                  </a:cubicBezTo>
                  <a:cubicBezTo>
                    <a:pt x="3748" y="5118"/>
                    <a:pt x="7305" y="7356"/>
                    <a:pt x="11283" y="8631"/>
                  </a:cubicBezTo>
                  <a:cubicBezTo>
                    <a:pt x="11418" y="8674"/>
                    <a:pt x="11555" y="8695"/>
                    <a:pt x="11691" y="8695"/>
                  </a:cubicBezTo>
                  <a:cubicBezTo>
                    <a:pt x="12138" y="8695"/>
                    <a:pt x="12566" y="8468"/>
                    <a:pt x="12812" y="8071"/>
                  </a:cubicBezTo>
                  <a:lnTo>
                    <a:pt x="13161" y="7512"/>
                  </a:lnTo>
                  <a:lnTo>
                    <a:pt x="13161" y="7512"/>
                  </a:lnTo>
                  <a:cubicBezTo>
                    <a:pt x="13046" y="7542"/>
                    <a:pt x="12926" y="7558"/>
                    <a:pt x="12805" y="7558"/>
                  </a:cubicBezTo>
                  <a:cubicBezTo>
                    <a:pt x="12664" y="7558"/>
                    <a:pt x="12521" y="7537"/>
                    <a:pt x="12381" y="7491"/>
                  </a:cubicBezTo>
                  <a:cubicBezTo>
                    <a:pt x="8262" y="6176"/>
                    <a:pt x="4490" y="3840"/>
                    <a:pt x="1442" y="677"/>
                  </a:cubicBezTo>
                  <a:cubicBezTo>
                    <a:pt x="1256" y="483"/>
                    <a:pt x="1138" y="249"/>
                    <a:pt x="1087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15" name="Google Shape;2515;p38"/>
            <p:cNvSpPr/>
            <p:nvPr/>
          </p:nvSpPr>
          <p:spPr>
            <a:xfrm>
              <a:off x="7343792" y="3828779"/>
              <a:ext cx="65797" cy="43119"/>
            </a:xfrm>
            <a:custGeom>
              <a:avLst/>
              <a:gdLst/>
              <a:ahLst/>
              <a:cxnLst/>
              <a:rect l="l" t="t" r="r" b="b"/>
              <a:pathLst>
                <a:path w="1999" h="1310" extrusionOk="0">
                  <a:moveTo>
                    <a:pt x="849" y="1"/>
                  </a:moveTo>
                  <a:cubicBezTo>
                    <a:pt x="788" y="1"/>
                    <a:pt x="728" y="7"/>
                    <a:pt x="671" y="20"/>
                  </a:cubicBezTo>
                  <a:cubicBezTo>
                    <a:pt x="0" y="170"/>
                    <a:pt x="360" y="1120"/>
                    <a:pt x="1157" y="1284"/>
                  </a:cubicBezTo>
                  <a:cubicBezTo>
                    <a:pt x="1243" y="1301"/>
                    <a:pt x="1321" y="1310"/>
                    <a:pt x="1392" y="1310"/>
                  </a:cubicBezTo>
                  <a:cubicBezTo>
                    <a:pt x="1879" y="1310"/>
                    <a:pt x="1998" y="921"/>
                    <a:pt x="1820" y="593"/>
                  </a:cubicBezTo>
                  <a:cubicBezTo>
                    <a:pt x="1607" y="205"/>
                    <a:pt x="1200" y="1"/>
                    <a:pt x="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16" name="Google Shape;2516;p38"/>
            <p:cNvSpPr/>
            <p:nvPr/>
          </p:nvSpPr>
          <p:spPr>
            <a:xfrm>
              <a:off x="7445466" y="3892140"/>
              <a:ext cx="65830" cy="43086"/>
            </a:xfrm>
            <a:custGeom>
              <a:avLst/>
              <a:gdLst/>
              <a:ahLst/>
              <a:cxnLst/>
              <a:rect l="l" t="t" r="r" b="b"/>
              <a:pathLst>
                <a:path w="2000" h="1309" extrusionOk="0">
                  <a:moveTo>
                    <a:pt x="851" y="1"/>
                  </a:moveTo>
                  <a:cubicBezTo>
                    <a:pt x="789" y="1"/>
                    <a:pt x="729" y="7"/>
                    <a:pt x="672" y="20"/>
                  </a:cubicBezTo>
                  <a:cubicBezTo>
                    <a:pt x="0" y="169"/>
                    <a:pt x="361" y="1118"/>
                    <a:pt x="1159" y="1282"/>
                  </a:cubicBezTo>
                  <a:cubicBezTo>
                    <a:pt x="1245" y="1300"/>
                    <a:pt x="1324" y="1309"/>
                    <a:pt x="1395" y="1309"/>
                  </a:cubicBezTo>
                  <a:cubicBezTo>
                    <a:pt x="1881" y="1309"/>
                    <a:pt x="2000" y="920"/>
                    <a:pt x="1821" y="593"/>
                  </a:cubicBezTo>
                  <a:cubicBezTo>
                    <a:pt x="1609" y="205"/>
                    <a:pt x="1202" y="1"/>
                    <a:pt x="8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17" name="Google Shape;2517;p38"/>
            <p:cNvSpPr/>
            <p:nvPr/>
          </p:nvSpPr>
          <p:spPr>
            <a:xfrm>
              <a:off x="7262262" y="3980911"/>
              <a:ext cx="77186" cy="40979"/>
            </a:xfrm>
            <a:custGeom>
              <a:avLst/>
              <a:gdLst/>
              <a:ahLst/>
              <a:cxnLst/>
              <a:rect l="l" t="t" r="r" b="b"/>
              <a:pathLst>
                <a:path w="2345" h="1245" extrusionOk="0">
                  <a:moveTo>
                    <a:pt x="22" y="1"/>
                  </a:moveTo>
                  <a:lnTo>
                    <a:pt x="22" y="1"/>
                  </a:lnTo>
                  <a:cubicBezTo>
                    <a:pt x="1" y="114"/>
                    <a:pt x="50" y="234"/>
                    <a:pt x="154" y="298"/>
                  </a:cubicBezTo>
                  <a:lnTo>
                    <a:pt x="1602" y="1201"/>
                  </a:lnTo>
                  <a:cubicBezTo>
                    <a:pt x="1650" y="1230"/>
                    <a:pt x="1703" y="1244"/>
                    <a:pt x="1755" y="1244"/>
                  </a:cubicBezTo>
                  <a:cubicBezTo>
                    <a:pt x="1851" y="1244"/>
                    <a:pt x="1946" y="1196"/>
                    <a:pt x="2001" y="1107"/>
                  </a:cubicBezTo>
                  <a:lnTo>
                    <a:pt x="2259" y="692"/>
                  </a:lnTo>
                  <a:cubicBezTo>
                    <a:pt x="2344" y="556"/>
                    <a:pt x="2303" y="377"/>
                    <a:pt x="2167" y="292"/>
                  </a:cubicBezTo>
                  <a:lnTo>
                    <a:pt x="1922" y="141"/>
                  </a:lnTo>
                  <a:cubicBezTo>
                    <a:pt x="1747" y="205"/>
                    <a:pt x="1524" y="252"/>
                    <a:pt x="1248" y="252"/>
                  </a:cubicBezTo>
                  <a:cubicBezTo>
                    <a:pt x="918" y="252"/>
                    <a:pt x="513" y="185"/>
                    <a:pt x="22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18" name="Google Shape;2518;p38"/>
            <p:cNvSpPr/>
            <p:nvPr/>
          </p:nvSpPr>
          <p:spPr>
            <a:xfrm>
              <a:off x="7444149" y="4094172"/>
              <a:ext cx="77153" cy="40946"/>
            </a:xfrm>
            <a:custGeom>
              <a:avLst/>
              <a:gdLst/>
              <a:ahLst/>
              <a:cxnLst/>
              <a:rect l="l" t="t" r="r" b="b"/>
              <a:pathLst>
                <a:path w="2344" h="1244" extrusionOk="0">
                  <a:moveTo>
                    <a:pt x="22" y="0"/>
                  </a:moveTo>
                  <a:cubicBezTo>
                    <a:pt x="1" y="113"/>
                    <a:pt x="50" y="233"/>
                    <a:pt x="154" y="298"/>
                  </a:cubicBezTo>
                  <a:lnTo>
                    <a:pt x="1602" y="1200"/>
                  </a:lnTo>
                  <a:cubicBezTo>
                    <a:pt x="1649" y="1230"/>
                    <a:pt x="1702" y="1244"/>
                    <a:pt x="1755" y="1244"/>
                  </a:cubicBezTo>
                  <a:cubicBezTo>
                    <a:pt x="1851" y="1244"/>
                    <a:pt x="1946" y="1196"/>
                    <a:pt x="2001" y="1107"/>
                  </a:cubicBezTo>
                  <a:lnTo>
                    <a:pt x="2258" y="692"/>
                  </a:lnTo>
                  <a:cubicBezTo>
                    <a:pt x="2343" y="555"/>
                    <a:pt x="2301" y="376"/>
                    <a:pt x="2167" y="292"/>
                  </a:cubicBezTo>
                  <a:lnTo>
                    <a:pt x="1922" y="140"/>
                  </a:lnTo>
                  <a:cubicBezTo>
                    <a:pt x="1747" y="204"/>
                    <a:pt x="1524" y="252"/>
                    <a:pt x="1246" y="252"/>
                  </a:cubicBezTo>
                  <a:cubicBezTo>
                    <a:pt x="917" y="252"/>
                    <a:pt x="513" y="185"/>
                    <a:pt x="22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19" name="Google Shape;2519;p38"/>
            <p:cNvSpPr/>
            <p:nvPr/>
          </p:nvSpPr>
          <p:spPr>
            <a:xfrm>
              <a:off x="7131853" y="3984400"/>
              <a:ext cx="84723" cy="44501"/>
            </a:xfrm>
            <a:custGeom>
              <a:avLst/>
              <a:gdLst/>
              <a:ahLst/>
              <a:cxnLst/>
              <a:rect l="l" t="t" r="r" b="b"/>
              <a:pathLst>
                <a:path w="2574" h="1352" extrusionOk="0">
                  <a:moveTo>
                    <a:pt x="2356" y="1"/>
                  </a:moveTo>
                  <a:cubicBezTo>
                    <a:pt x="2118" y="176"/>
                    <a:pt x="1735" y="366"/>
                    <a:pt x="1179" y="366"/>
                  </a:cubicBezTo>
                  <a:cubicBezTo>
                    <a:pt x="852" y="366"/>
                    <a:pt x="465" y="300"/>
                    <a:pt x="13" y="128"/>
                  </a:cubicBezTo>
                  <a:lnTo>
                    <a:pt x="13" y="128"/>
                  </a:lnTo>
                  <a:cubicBezTo>
                    <a:pt x="1" y="235"/>
                    <a:pt x="48" y="345"/>
                    <a:pt x="147" y="405"/>
                  </a:cubicBezTo>
                  <a:lnTo>
                    <a:pt x="1595" y="1307"/>
                  </a:lnTo>
                  <a:cubicBezTo>
                    <a:pt x="1643" y="1337"/>
                    <a:pt x="1696" y="1352"/>
                    <a:pt x="1749" y="1352"/>
                  </a:cubicBezTo>
                  <a:cubicBezTo>
                    <a:pt x="1846" y="1352"/>
                    <a:pt x="1940" y="1303"/>
                    <a:pt x="1995" y="1214"/>
                  </a:cubicBezTo>
                  <a:lnTo>
                    <a:pt x="2488" y="424"/>
                  </a:lnTo>
                  <a:cubicBezTo>
                    <a:pt x="2573" y="288"/>
                    <a:pt x="2532" y="109"/>
                    <a:pt x="2393" y="25"/>
                  </a:cubicBezTo>
                  <a:lnTo>
                    <a:pt x="2356" y="1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20" name="Google Shape;2520;p38"/>
            <p:cNvSpPr/>
            <p:nvPr/>
          </p:nvSpPr>
          <p:spPr>
            <a:xfrm>
              <a:off x="7222829" y="4041047"/>
              <a:ext cx="84657" cy="44435"/>
            </a:xfrm>
            <a:custGeom>
              <a:avLst/>
              <a:gdLst/>
              <a:ahLst/>
              <a:cxnLst/>
              <a:rect l="l" t="t" r="r" b="b"/>
              <a:pathLst>
                <a:path w="2572" h="1350" extrusionOk="0">
                  <a:moveTo>
                    <a:pt x="2356" y="0"/>
                  </a:moveTo>
                  <a:cubicBezTo>
                    <a:pt x="2118" y="175"/>
                    <a:pt x="1735" y="364"/>
                    <a:pt x="1179" y="364"/>
                  </a:cubicBezTo>
                  <a:cubicBezTo>
                    <a:pt x="851" y="364"/>
                    <a:pt x="464" y="299"/>
                    <a:pt x="12" y="126"/>
                  </a:cubicBezTo>
                  <a:lnTo>
                    <a:pt x="12" y="126"/>
                  </a:lnTo>
                  <a:cubicBezTo>
                    <a:pt x="1" y="234"/>
                    <a:pt x="48" y="343"/>
                    <a:pt x="146" y="405"/>
                  </a:cubicBezTo>
                  <a:lnTo>
                    <a:pt x="1595" y="1306"/>
                  </a:lnTo>
                  <a:cubicBezTo>
                    <a:pt x="1643" y="1336"/>
                    <a:pt x="1696" y="1350"/>
                    <a:pt x="1749" y="1350"/>
                  </a:cubicBezTo>
                  <a:cubicBezTo>
                    <a:pt x="1845" y="1350"/>
                    <a:pt x="1940" y="1301"/>
                    <a:pt x="1995" y="1213"/>
                  </a:cubicBezTo>
                  <a:lnTo>
                    <a:pt x="2487" y="423"/>
                  </a:lnTo>
                  <a:cubicBezTo>
                    <a:pt x="2571" y="288"/>
                    <a:pt x="2530" y="109"/>
                    <a:pt x="2393" y="24"/>
                  </a:cubicBezTo>
                  <a:lnTo>
                    <a:pt x="2356" y="0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21" name="Google Shape;2521;p38"/>
            <p:cNvSpPr/>
            <p:nvPr/>
          </p:nvSpPr>
          <p:spPr>
            <a:xfrm>
              <a:off x="7313741" y="4097661"/>
              <a:ext cx="84723" cy="44501"/>
            </a:xfrm>
            <a:custGeom>
              <a:avLst/>
              <a:gdLst/>
              <a:ahLst/>
              <a:cxnLst/>
              <a:rect l="l" t="t" r="r" b="b"/>
              <a:pathLst>
                <a:path w="2574" h="1352" extrusionOk="0">
                  <a:moveTo>
                    <a:pt x="2356" y="1"/>
                  </a:moveTo>
                  <a:cubicBezTo>
                    <a:pt x="2118" y="176"/>
                    <a:pt x="1734" y="365"/>
                    <a:pt x="1178" y="365"/>
                  </a:cubicBezTo>
                  <a:cubicBezTo>
                    <a:pt x="851" y="365"/>
                    <a:pt x="464" y="299"/>
                    <a:pt x="12" y="127"/>
                  </a:cubicBezTo>
                  <a:lnTo>
                    <a:pt x="12" y="127"/>
                  </a:lnTo>
                  <a:cubicBezTo>
                    <a:pt x="1" y="235"/>
                    <a:pt x="48" y="344"/>
                    <a:pt x="147" y="405"/>
                  </a:cubicBezTo>
                  <a:lnTo>
                    <a:pt x="1595" y="1307"/>
                  </a:lnTo>
                  <a:cubicBezTo>
                    <a:pt x="1643" y="1337"/>
                    <a:pt x="1696" y="1351"/>
                    <a:pt x="1748" y="1351"/>
                  </a:cubicBezTo>
                  <a:cubicBezTo>
                    <a:pt x="1845" y="1351"/>
                    <a:pt x="1940" y="1303"/>
                    <a:pt x="1995" y="1214"/>
                  </a:cubicBezTo>
                  <a:lnTo>
                    <a:pt x="2488" y="424"/>
                  </a:lnTo>
                  <a:cubicBezTo>
                    <a:pt x="2573" y="288"/>
                    <a:pt x="2531" y="108"/>
                    <a:pt x="2393" y="25"/>
                  </a:cubicBezTo>
                  <a:lnTo>
                    <a:pt x="2356" y="1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22" name="Google Shape;2522;p38"/>
            <p:cNvSpPr/>
            <p:nvPr/>
          </p:nvSpPr>
          <p:spPr>
            <a:xfrm>
              <a:off x="7404652" y="4154241"/>
              <a:ext cx="84723" cy="44501"/>
            </a:xfrm>
            <a:custGeom>
              <a:avLst/>
              <a:gdLst/>
              <a:ahLst/>
              <a:cxnLst/>
              <a:rect l="l" t="t" r="r" b="b"/>
              <a:pathLst>
                <a:path w="2574" h="1352" extrusionOk="0">
                  <a:moveTo>
                    <a:pt x="2356" y="1"/>
                  </a:moveTo>
                  <a:cubicBezTo>
                    <a:pt x="2118" y="176"/>
                    <a:pt x="1735" y="366"/>
                    <a:pt x="1179" y="366"/>
                  </a:cubicBezTo>
                  <a:cubicBezTo>
                    <a:pt x="852" y="366"/>
                    <a:pt x="465" y="300"/>
                    <a:pt x="13" y="128"/>
                  </a:cubicBezTo>
                  <a:lnTo>
                    <a:pt x="13" y="128"/>
                  </a:lnTo>
                  <a:cubicBezTo>
                    <a:pt x="1" y="235"/>
                    <a:pt x="48" y="345"/>
                    <a:pt x="147" y="405"/>
                  </a:cubicBezTo>
                  <a:lnTo>
                    <a:pt x="1595" y="1307"/>
                  </a:lnTo>
                  <a:cubicBezTo>
                    <a:pt x="1643" y="1337"/>
                    <a:pt x="1696" y="1352"/>
                    <a:pt x="1749" y="1352"/>
                  </a:cubicBezTo>
                  <a:cubicBezTo>
                    <a:pt x="1846" y="1352"/>
                    <a:pt x="1940" y="1303"/>
                    <a:pt x="1995" y="1214"/>
                  </a:cubicBezTo>
                  <a:lnTo>
                    <a:pt x="2488" y="424"/>
                  </a:lnTo>
                  <a:cubicBezTo>
                    <a:pt x="2573" y="288"/>
                    <a:pt x="2532" y="110"/>
                    <a:pt x="2393" y="25"/>
                  </a:cubicBezTo>
                  <a:lnTo>
                    <a:pt x="2356" y="1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23" name="Google Shape;2523;p38"/>
            <p:cNvSpPr/>
            <p:nvPr/>
          </p:nvSpPr>
          <p:spPr>
            <a:xfrm>
              <a:off x="7092256" y="4048091"/>
              <a:ext cx="84690" cy="44468"/>
            </a:xfrm>
            <a:custGeom>
              <a:avLst/>
              <a:gdLst/>
              <a:ahLst/>
              <a:cxnLst/>
              <a:rect l="l" t="t" r="r" b="b"/>
              <a:pathLst>
                <a:path w="2573" h="1351" extrusionOk="0">
                  <a:moveTo>
                    <a:pt x="2356" y="0"/>
                  </a:moveTo>
                  <a:cubicBezTo>
                    <a:pt x="2118" y="175"/>
                    <a:pt x="1734" y="364"/>
                    <a:pt x="1178" y="364"/>
                  </a:cubicBezTo>
                  <a:cubicBezTo>
                    <a:pt x="850" y="364"/>
                    <a:pt x="464" y="299"/>
                    <a:pt x="12" y="127"/>
                  </a:cubicBezTo>
                  <a:lnTo>
                    <a:pt x="12" y="127"/>
                  </a:lnTo>
                  <a:cubicBezTo>
                    <a:pt x="0" y="234"/>
                    <a:pt x="48" y="343"/>
                    <a:pt x="147" y="404"/>
                  </a:cubicBezTo>
                  <a:lnTo>
                    <a:pt x="1595" y="1306"/>
                  </a:lnTo>
                  <a:cubicBezTo>
                    <a:pt x="1643" y="1336"/>
                    <a:pt x="1696" y="1350"/>
                    <a:pt x="1749" y="1350"/>
                  </a:cubicBezTo>
                  <a:cubicBezTo>
                    <a:pt x="1845" y="1350"/>
                    <a:pt x="1940" y="1302"/>
                    <a:pt x="1995" y="1213"/>
                  </a:cubicBezTo>
                  <a:lnTo>
                    <a:pt x="2488" y="423"/>
                  </a:lnTo>
                  <a:cubicBezTo>
                    <a:pt x="2573" y="287"/>
                    <a:pt x="2530" y="108"/>
                    <a:pt x="2393" y="24"/>
                  </a:cubicBezTo>
                  <a:lnTo>
                    <a:pt x="2356" y="0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24" name="Google Shape;2524;p38"/>
            <p:cNvSpPr/>
            <p:nvPr/>
          </p:nvSpPr>
          <p:spPr>
            <a:xfrm>
              <a:off x="7183233" y="4104704"/>
              <a:ext cx="84624" cy="44501"/>
            </a:xfrm>
            <a:custGeom>
              <a:avLst/>
              <a:gdLst/>
              <a:ahLst/>
              <a:cxnLst/>
              <a:rect l="l" t="t" r="r" b="b"/>
              <a:pathLst>
                <a:path w="2571" h="1352" extrusionOk="0">
                  <a:moveTo>
                    <a:pt x="2355" y="1"/>
                  </a:moveTo>
                  <a:cubicBezTo>
                    <a:pt x="2117" y="176"/>
                    <a:pt x="1733" y="365"/>
                    <a:pt x="1178" y="365"/>
                  </a:cubicBezTo>
                  <a:cubicBezTo>
                    <a:pt x="850" y="365"/>
                    <a:pt x="464" y="300"/>
                    <a:pt x="12" y="127"/>
                  </a:cubicBezTo>
                  <a:lnTo>
                    <a:pt x="12" y="127"/>
                  </a:lnTo>
                  <a:cubicBezTo>
                    <a:pt x="0" y="235"/>
                    <a:pt x="48" y="344"/>
                    <a:pt x="146" y="405"/>
                  </a:cubicBezTo>
                  <a:lnTo>
                    <a:pt x="1594" y="1307"/>
                  </a:lnTo>
                  <a:cubicBezTo>
                    <a:pt x="1642" y="1337"/>
                    <a:pt x="1695" y="1351"/>
                    <a:pt x="1748" y="1351"/>
                  </a:cubicBezTo>
                  <a:cubicBezTo>
                    <a:pt x="1845" y="1351"/>
                    <a:pt x="1940" y="1302"/>
                    <a:pt x="1995" y="1213"/>
                  </a:cubicBezTo>
                  <a:lnTo>
                    <a:pt x="2487" y="424"/>
                  </a:lnTo>
                  <a:cubicBezTo>
                    <a:pt x="2571" y="288"/>
                    <a:pt x="2529" y="109"/>
                    <a:pt x="2392" y="25"/>
                  </a:cubicBezTo>
                  <a:lnTo>
                    <a:pt x="2355" y="1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25" name="Google Shape;2525;p38"/>
            <p:cNvSpPr/>
            <p:nvPr/>
          </p:nvSpPr>
          <p:spPr>
            <a:xfrm>
              <a:off x="7274144" y="4161318"/>
              <a:ext cx="84624" cy="44468"/>
            </a:xfrm>
            <a:custGeom>
              <a:avLst/>
              <a:gdLst/>
              <a:ahLst/>
              <a:cxnLst/>
              <a:rect l="l" t="t" r="r" b="b"/>
              <a:pathLst>
                <a:path w="2571" h="1351" extrusionOk="0">
                  <a:moveTo>
                    <a:pt x="2356" y="1"/>
                  </a:moveTo>
                  <a:cubicBezTo>
                    <a:pt x="2118" y="176"/>
                    <a:pt x="1734" y="365"/>
                    <a:pt x="1179" y="365"/>
                  </a:cubicBezTo>
                  <a:cubicBezTo>
                    <a:pt x="852" y="365"/>
                    <a:pt x="464" y="299"/>
                    <a:pt x="12" y="126"/>
                  </a:cubicBezTo>
                  <a:lnTo>
                    <a:pt x="12" y="126"/>
                  </a:lnTo>
                  <a:cubicBezTo>
                    <a:pt x="0" y="235"/>
                    <a:pt x="48" y="343"/>
                    <a:pt x="146" y="405"/>
                  </a:cubicBezTo>
                  <a:lnTo>
                    <a:pt x="1595" y="1306"/>
                  </a:lnTo>
                  <a:cubicBezTo>
                    <a:pt x="1643" y="1336"/>
                    <a:pt x="1696" y="1351"/>
                    <a:pt x="1748" y="1351"/>
                  </a:cubicBezTo>
                  <a:cubicBezTo>
                    <a:pt x="1845" y="1351"/>
                    <a:pt x="1940" y="1302"/>
                    <a:pt x="1995" y="1214"/>
                  </a:cubicBezTo>
                  <a:lnTo>
                    <a:pt x="2487" y="423"/>
                  </a:lnTo>
                  <a:cubicBezTo>
                    <a:pt x="2571" y="288"/>
                    <a:pt x="2529" y="108"/>
                    <a:pt x="2393" y="24"/>
                  </a:cubicBezTo>
                  <a:lnTo>
                    <a:pt x="2356" y="1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26" name="Google Shape;2526;p38"/>
            <p:cNvSpPr/>
            <p:nvPr/>
          </p:nvSpPr>
          <p:spPr>
            <a:xfrm>
              <a:off x="7052626" y="4111715"/>
              <a:ext cx="84657" cy="44468"/>
            </a:xfrm>
            <a:custGeom>
              <a:avLst/>
              <a:gdLst/>
              <a:ahLst/>
              <a:cxnLst/>
              <a:rect l="l" t="t" r="r" b="b"/>
              <a:pathLst>
                <a:path w="2572" h="1351" extrusionOk="0">
                  <a:moveTo>
                    <a:pt x="2356" y="0"/>
                  </a:moveTo>
                  <a:cubicBezTo>
                    <a:pt x="2118" y="176"/>
                    <a:pt x="1735" y="365"/>
                    <a:pt x="1179" y="365"/>
                  </a:cubicBezTo>
                  <a:cubicBezTo>
                    <a:pt x="852" y="365"/>
                    <a:pt x="465" y="300"/>
                    <a:pt x="13" y="127"/>
                  </a:cubicBezTo>
                  <a:lnTo>
                    <a:pt x="13" y="127"/>
                  </a:lnTo>
                  <a:cubicBezTo>
                    <a:pt x="1" y="234"/>
                    <a:pt x="49" y="344"/>
                    <a:pt x="147" y="405"/>
                  </a:cubicBezTo>
                  <a:lnTo>
                    <a:pt x="1596" y="1307"/>
                  </a:lnTo>
                  <a:cubicBezTo>
                    <a:pt x="1643" y="1337"/>
                    <a:pt x="1696" y="1351"/>
                    <a:pt x="1749" y="1351"/>
                  </a:cubicBezTo>
                  <a:cubicBezTo>
                    <a:pt x="1845" y="1351"/>
                    <a:pt x="1941" y="1302"/>
                    <a:pt x="1996" y="1213"/>
                  </a:cubicBezTo>
                  <a:lnTo>
                    <a:pt x="2487" y="424"/>
                  </a:lnTo>
                  <a:cubicBezTo>
                    <a:pt x="2571" y="288"/>
                    <a:pt x="2530" y="110"/>
                    <a:pt x="2394" y="25"/>
                  </a:cubicBezTo>
                  <a:lnTo>
                    <a:pt x="2356" y="0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27" name="Google Shape;2527;p38"/>
            <p:cNvSpPr/>
            <p:nvPr/>
          </p:nvSpPr>
          <p:spPr>
            <a:xfrm>
              <a:off x="7143537" y="4168362"/>
              <a:ext cx="84723" cy="44468"/>
            </a:xfrm>
            <a:custGeom>
              <a:avLst/>
              <a:gdLst/>
              <a:ahLst/>
              <a:cxnLst/>
              <a:rect l="l" t="t" r="r" b="b"/>
              <a:pathLst>
                <a:path w="2574" h="1351" extrusionOk="0">
                  <a:moveTo>
                    <a:pt x="2356" y="1"/>
                  </a:moveTo>
                  <a:cubicBezTo>
                    <a:pt x="2119" y="176"/>
                    <a:pt x="1735" y="365"/>
                    <a:pt x="1178" y="365"/>
                  </a:cubicBezTo>
                  <a:cubicBezTo>
                    <a:pt x="851" y="365"/>
                    <a:pt x="464" y="299"/>
                    <a:pt x="13" y="127"/>
                  </a:cubicBezTo>
                  <a:lnTo>
                    <a:pt x="13" y="127"/>
                  </a:lnTo>
                  <a:cubicBezTo>
                    <a:pt x="1" y="235"/>
                    <a:pt x="49" y="343"/>
                    <a:pt x="148" y="405"/>
                  </a:cubicBezTo>
                  <a:lnTo>
                    <a:pt x="1596" y="1306"/>
                  </a:lnTo>
                  <a:cubicBezTo>
                    <a:pt x="1643" y="1336"/>
                    <a:pt x="1697" y="1351"/>
                    <a:pt x="1749" y="1351"/>
                  </a:cubicBezTo>
                  <a:cubicBezTo>
                    <a:pt x="1846" y="1351"/>
                    <a:pt x="1941" y="1302"/>
                    <a:pt x="1996" y="1214"/>
                  </a:cubicBezTo>
                  <a:lnTo>
                    <a:pt x="2488" y="423"/>
                  </a:lnTo>
                  <a:cubicBezTo>
                    <a:pt x="2573" y="288"/>
                    <a:pt x="2531" y="108"/>
                    <a:pt x="2394" y="24"/>
                  </a:cubicBezTo>
                  <a:lnTo>
                    <a:pt x="2356" y="1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28" name="Google Shape;2528;p38"/>
            <p:cNvSpPr/>
            <p:nvPr/>
          </p:nvSpPr>
          <p:spPr>
            <a:xfrm>
              <a:off x="7234514" y="4224975"/>
              <a:ext cx="84657" cy="44468"/>
            </a:xfrm>
            <a:custGeom>
              <a:avLst/>
              <a:gdLst/>
              <a:ahLst/>
              <a:cxnLst/>
              <a:rect l="l" t="t" r="r" b="b"/>
              <a:pathLst>
                <a:path w="2572" h="1351" extrusionOk="0">
                  <a:moveTo>
                    <a:pt x="2355" y="0"/>
                  </a:moveTo>
                  <a:cubicBezTo>
                    <a:pt x="2118" y="176"/>
                    <a:pt x="1735" y="365"/>
                    <a:pt x="1179" y="365"/>
                  </a:cubicBezTo>
                  <a:cubicBezTo>
                    <a:pt x="852" y="365"/>
                    <a:pt x="465" y="299"/>
                    <a:pt x="13" y="127"/>
                  </a:cubicBezTo>
                  <a:lnTo>
                    <a:pt x="13" y="127"/>
                  </a:lnTo>
                  <a:cubicBezTo>
                    <a:pt x="1" y="234"/>
                    <a:pt x="49" y="344"/>
                    <a:pt x="147" y="404"/>
                  </a:cubicBezTo>
                  <a:lnTo>
                    <a:pt x="1595" y="1307"/>
                  </a:lnTo>
                  <a:cubicBezTo>
                    <a:pt x="1643" y="1336"/>
                    <a:pt x="1696" y="1350"/>
                    <a:pt x="1748" y="1350"/>
                  </a:cubicBezTo>
                  <a:cubicBezTo>
                    <a:pt x="1846" y="1350"/>
                    <a:pt x="1941" y="1302"/>
                    <a:pt x="1996" y="1213"/>
                  </a:cubicBezTo>
                  <a:lnTo>
                    <a:pt x="2487" y="424"/>
                  </a:lnTo>
                  <a:cubicBezTo>
                    <a:pt x="2571" y="287"/>
                    <a:pt x="2530" y="108"/>
                    <a:pt x="2393" y="25"/>
                  </a:cubicBezTo>
                  <a:lnTo>
                    <a:pt x="2355" y="0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29" name="Google Shape;2529;p38"/>
            <p:cNvSpPr/>
            <p:nvPr/>
          </p:nvSpPr>
          <p:spPr>
            <a:xfrm>
              <a:off x="7012964" y="4175373"/>
              <a:ext cx="84723" cy="44468"/>
            </a:xfrm>
            <a:custGeom>
              <a:avLst/>
              <a:gdLst/>
              <a:ahLst/>
              <a:cxnLst/>
              <a:rect l="l" t="t" r="r" b="b"/>
              <a:pathLst>
                <a:path w="2574" h="1351" extrusionOk="0">
                  <a:moveTo>
                    <a:pt x="2356" y="1"/>
                  </a:moveTo>
                  <a:cubicBezTo>
                    <a:pt x="2118" y="175"/>
                    <a:pt x="1734" y="365"/>
                    <a:pt x="1178" y="365"/>
                  </a:cubicBezTo>
                  <a:cubicBezTo>
                    <a:pt x="851" y="365"/>
                    <a:pt x="465" y="299"/>
                    <a:pt x="13" y="127"/>
                  </a:cubicBezTo>
                  <a:lnTo>
                    <a:pt x="13" y="127"/>
                  </a:lnTo>
                  <a:cubicBezTo>
                    <a:pt x="0" y="235"/>
                    <a:pt x="48" y="343"/>
                    <a:pt x="147" y="405"/>
                  </a:cubicBezTo>
                  <a:lnTo>
                    <a:pt x="1595" y="1306"/>
                  </a:lnTo>
                  <a:cubicBezTo>
                    <a:pt x="1643" y="1336"/>
                    <a:pt x="1697" y="1350"/>
                    <a:pt x="1750" y="1350"/>
                  </a:cubicBezTo>
                  <a:cubicBezTo>
                    <a:pt x="1846" y="1350"/>
                    <a:pt x="1940" y="1302"/>
                    <a:pt x="1995" y="1213"/>
                  </a:cubicBezTo>
                  <a:lnTo>
                    <a:pt x="2488" y="423"/>
                  </a:lnTo>
                  <a:cubicBezTo>
                    <a:pt x="2573" y="288"/>
                    <a:pt x="2532" y="109"/>
                    <a:pt x="2393" y="24"/>
                  </a:cubicBezTo>
                  <a:lnTo>
                    <a:pt x="2356" y="1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30" name="Google Shape;2530;p38"/>
            <p:cNvSpPr/>
            <p:nvPr/>
          </p:nvSpPr>
          <p:spPr>
            <a:xfrm>
              <a:off x="7103941" y="4231986"/>
              <a:ext cx="84624" cy="44501"/>
            </a:xfrm>
            <a:custGeom>
              <a:avLst/>
              <a:gdLst/>
              <a:ahLst/>
              <a:cxnLst/>
              <a:rect l="l" t="t" r="r" b="b"/>
              <a:pathLst>
                <a:path w="2571" h="1352" extrusionOk="0">
                  <a:moveTo>
                    <a:pt x="2356" y="1"/>
                  </a:moveTo>
                  <a:cubicBezTo>
                    <a:pt x="2118" y="176"/>
                    <a:pt x="1734" y="366"/>
                    <a:pt x="1178" y="366"/>
                  </a:cubicBezTo>
                  <a:cubicBezTo>
                    <a:pt x="851" y="366"/>
                    <a:pt x="464" y="300"/>
                    <a:pt x="12" y="128"/>
                  </a:cubicBezTo>
                  <a:lnTo>
                    <a:pt x="12" y="128"/>
                  </a:lnTo>
                  <a:cubicBezTo>
                    <a:pt x="1" y="235"/>
                    <a:pt x="48" y="345"/>
                    <a:pt x="146" y="405"/>
                  </a:cubicBezTo>
                  <a:lnTo>
                    <a:pt x="1595" y="1307"/>
                  </a:lnTo>
                  <a:cubicBezTo>
                    <a:pt x="1643" y="1337"/>
                    <a:pt x="1696" y="1352"/>
                    <a:pt x="1748" y="1352"/>
                  </a:cubicBezTo>
                  <a:cubicBezTo>
                    <a:pt x="1845" y="1352"/>
                    <a:pt x="1940" y="1303"/>
                    <a:pt x="1995" y="1214"/>
                  </a:cubicBezTo>
                  <a:lnTo>
                    <a:pt x="2487" y="424"/>
                  </a:lnTo>
                  <a:cubicBezTo>
                    <a:pt x="2571" y="288"/>
                    <a:pt x="2530" y="109"/>
                    <a:pt x="2393" y="25"/>
                  </a:cubicBezTo>
                  <a:lnTo>
                    <a:pt x="2356" y="1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31" name="Google Shape;2531;p38"/>
            <p:cNvSpPr/>
            <p:nvPr/>
          </p:nvSpPr>
          <p:spPr>
            <a:xfrm>
              <a:off x="7194852" y="4288633"/>
              <a:ext cx="84723" cy="44435"/>
            </a:xfrm>
            <a:custGeom>
              <a:avLst/>
              <a:gdLst/>
              <a:ahLst/>
              <a:cxnLst/>
              <a:rect l="l" t="t" r="r" b="b"/>
              <a:pathLst>
                <a:path w="2574" h="1350" extrusionOk="0">
                  <a:moveTo>
                    <a:pt x="2356" y="0"/>
                  </a:moveTo>
                  <a:cubicBezTo>
                    <a:pt x="2118" y="175"/>
                    <a:pt x="1735" y="364"/>
                    <a:pt x="1179" y="364"/>
                  </a:cubicBezTo>
                  <a:cubicBezTo>
                    <a:pt x="852" y="364"/>
                    <a:pt x="465" y="299"/>
                    <a:pt x="12" y="126"/>
                  </a:cubicBezTo>
                  <a:lnTo>
                    <a:pt x="12" y="126"/>
                  </a:lnTo>
                  <a:cubicBezTo>
                    <a:pt x="1" y="234"/>
                    <a:pt x="48" y="343"/>
                    <a:pt x="147" y="405"/>
                  </a:cubicBezTo>
                  <a:lnTo>
                    <a:pt x="1595" y="1306"/>
                  </a:lnTo>
                  <a:cubicBezTo>
                    <a:pt x="1643" y="1336"/>
                    <a:pt x="1696" y="1350"/>
                    <a:pt x="1748" y="1350"/>
                  </a:cubicBezTo>
                  <a:cubicBezTo>
                    <a:pt x="1845" y="1350"/>
                    <a:pt x="1940" y="1301"/>
                    <a:pt x="1995" y="1213"/>
                  </a:cubicBezTo>
                  <a:lnTo>
                    <a:pt x="2488" y="423"/>
                  </a:lnTo>
                  <a:cubicBezTo>
                    <a:pt x="2573" y="288"/>
                    <a:pt x="2531" y="108"/>
                    <a:pt x="2393" y="24"/>
                  </a:cubicBezTo>
                  <a:lnTo>
                    <a:pt x="2356" y="0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32" name="Google Shape;2532;p38"/>
            <p:cNvSpPr/>
            <p:nvPr/>
          </p:nvSpPr>
          <p:spPr>
            <a:xfrm>
              <a:off x="6973367" y="4239063"/>
              <a:ext cx="84690" cy="44468"/>
            </a:xfrm>
            <a:custGeom>
              <a:avLst/>
              <a:gdLst/>
              <a:ahLst/>
              <a:cxnLst/>
              <a:rect l="l" t="t" r="r" b="b"/>
              <a:pathLst>
                <a:path w="2573" h="1351" extrusionOk="0">
                  <a:moveTo>
                    <a:pt x="2356" y="1"/>
                  </a:moveTo>
                  <a:cubicBezTo>
                    <a:pt x="2118" y="176"/>
                    <a:pt x="1734" y="365"/>
                    <a:pt x="1179" y="365"/>
                  </a:cubicBezTo>
                  <a:cubicBezTo>
                    <a:pt x="851" y="365"/>
                    <a:pt x="464" y="299"/>
                    <a:pt x="12" y="126"/>
                  </a:cubicBezTo>
                  <a:lnTo>
                    <a:pt x="12" y="126"/>
                  </a:lnTo>
                  <a:cubicBezTo>
                    <a:pt x="0" y="235"/>
                    <a:pt x="48" y="343"/>
                    <a:pt x="147" y="405"/>
                  </a:cubicBezTo>
                  <a:lnTo>
                    <a:pt x="1595" y="1306"/>
                  </a:lnTo>
                  <a:cubicBezTo>
                    <a:pt x="1643" y="1336"/>
                    <a:pt x="1696" y="1350"/>
                    <a:pt x="1748" y="1350"/>
                  </a:cubicBezTo>
                  <a:cubicBezTo>
                    <a:pt x="1845" y="1350"/>
                    <a:pt x="1940" y="1302"/>
                    <a:pt x="1995" y="1214"/>
                  </a:cubicBezTo>
                  <a:lnTo>
                    <a:pt x="2488" y="423"/>
                  </a:lnTo>
                  <a:cubicBezTo>
                    <a:pt x="2573" y="288"/>
                    <a:pt x="2530" y="108"/>
                    <a:pt x="2393" y="24"/>
                  </a:cubicBezTo>
                  <a:lnTo>
                    <a:pt x="2356" y="1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33" name="Google Shape;2533;p38"/>
            <p:cNvSpPr/>
            <p:nvPr/>
          </p:nvSpPr>
          <p:spPr>
            <a:xfrm>
              <a:off x="7064344" y="4295677"/>
              <a:ext cx="84624" cy="44435"/>
            </a:xfrm>
            <a:custGeom>
              <a:avLst/>
              <a:gdLst/>
              <a:ahLst/>
              <a:cxnLst/>
              <a:rect l="l" t="t" r="r" b="b"/>
              <a:pathLst>
                <a:path w="2571" h="1350" extrusionOk="0">
                  <a:moveTo>
                    <a:pt x="2355" y="0"/>
                  </a:moveTo>
                  <a:cubicBezTo>
                    <a:pt x="2117" y="176"/>
                    <a:pt x="1733" y="365"/>
                    <a:pt x="1178" y="365"/>
                  </a:cubicBezTo>
                  <a:cubicBezTo>
                    <a:pt x="851" y="365"/>
                    <a:pt x="464" y="299"/>
                    <a:pt x="12" y="127"/>
                  </a:cubicBezTo>
                  <a:lnTo>
                    <a:pt x="12" y="127"/>
                  </a:lnTo>
                  <a:cubicBezTo>
                    <a:pt x="0" y="234"/>
                    <a:pt x="48" y="343"/>
                    <a:pt x="146" y="404"/>
                  </a:cubicBezTo>
                  <a:lnTo>
                    <a:pt x="1594" y="1306"/>
                  </a:lnTo>
                  <a:cubicBezTo>
                    <a:pt x="1642" y="1336"/>
                    <a:pt x="1695" y="1350"/>
                    <a:pt x="1748" y="1350"/>
                  </a:cubicBezTo>
                  <a:cubicBezTo>
                    <a:pt x="1845" y="1350"/>
                    <a:pt x="1940" y="1301"/>
                    <a:pt x="1995" y="1213"/>
                  </a:cubicBezTo>
                  <a:lnTo>
                    <a:pt x="2487" y="423"/>
                  </a:lnTo>
                  <a:cubicBezTo>
                    <a:pt x="2571" y="287"/>
                    <a:pt x="2529" y="108"/>
                    <a:pt x="2392" y="24"/>
                  </a:cubicBezTo>
                  <a:lnTo>
                    <a:pt x="2355" y="0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34" name="Google Shape;2534;p38"/>
            <p:cNvSpPr/>
            <p:nvPr/>
          </p:nvSpPr>
          <p:spPr>
            <a:xfrm>
              <a:off x="7171351" y="3924298"/>
              <a:ext cx="77153" cy="40946"/>
            </a:xfrm>
            <a:custGeom>
              <a:avLst/>
              <a:gdLst/>
              <a:ahLst/>
              <a:cxnLst/>
              <a:rect l="l" t="t" r="r" b="b"/>
              <a:pathLst>
                <a:path w="2344" h="1244" extrusionOk="0">
                  <a:moveTo>
                    <a:pt x="22" y="0"/>
                  </a:moveTo>
                  <a:lnTo>
                    <a:pt x="22" y="0"/>
                  </a:lnTo>
                  <a:cubicBezTo>
                    <a:pt x="1" y="113"/>
                    <a:pt x="50" y="233"/>
                    <a:pt x="154" y="298"/>
                  </a:cubicBezTo>
                  <a:lnTo>
                    <a:pt x="1602" y="1199"/>
                  </a:lnTo>
                  <a:cubicBezTo>
                    <a:pt x="1650" y="1229"/>
                    <a:pt x="1703" y="1243"/>
                    <a:pt x="1755" y="1243"/>
                  </a:cubicBezTo>
                  <a:cubicBezTo>
                    <a:pt x="1852" y="1243"/>
                    <a:pt x="1946" y="1195"/>
                    <a:pt x="2001" y="1107"/>
                  </a:cubicBezTo>
                  <a:lnTo>
                    <a:pt x="2258" y="692"/>
                  </a:lnTo>
                  <a:cubicBezTo>
                    <a:pt x="2343" y="556"/>
                    <a:pt x="2303" y="377"/>
                    <a:pt x="2167" y="292"/>
                  </a:cubicBezTo>
                  <a:lnTo>
                    <a:pt x="1922" y="140"/>
                  </a:lnTo>
                  <a:cubicBezTo>
                    <a:pt x="1747" y="204"/>
                    <a:pt x="1524" y="252"/>
                    <a:pt x="1246" y="252"/>
                  </a:cubicBezTo>
                  <a:cubicBezTo>
                    <a:pt x="917" y="252"/>
                    <a:pt x="513" y="185"/>
                    <a:pt x="22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35" name="Google Shape;2535;p38"/>
            <p:cNvSpPr/>
            <p:nvPr/>
          </p:nvSpPr>
          <p:spPr>
            <a:xfrm>
              <a:off x="7353173" y="4037525"/>
              <a:ext cx="77186" cy="40946"/>
            </a:xfrm>
            <a:custGeom>
              <a:avLst/>
              <a:gdLst/>
              <a:ahLst/>
              <a:cxnLst/>
              <a:rect l="l" t="t" r="r" b="b"/>
              <a:pathLst>
                <a:path w="2345" h="1244" extrusionOk="0">
                  <a:moveTo>
                    <a:pt x="22" y="1"/>
                  </a:moveTo>
                  <a:cubicBezTo>
                    <a:pt x="1" y="114"/>
                    <a:pt x="51" y="233"/>
                    <a:pt x="154" y="299"/>
                  </a:cubicBezTo>
                  <a:lnTo>
                    <a:pt x="1602" y="1200"/>
                  </a:lnTo>
                  <a:cubicBezTo>
                    <a:pt x="1650" y="1230"/>
                    <a:pt x="1703" y="1244"/>
                    <a:pt x="1755" y="1244"/>
                  </a:cubicBezTo>
                  <a:cubicBezTo>
                    <a:pt x="1852" y="1244"/>
                    <a:pt x="1946" y="1196"/>
                    <a:pt x="2001" y="1107"/>
                  </a:cubicBezTo>
                  <a:lnTo>
                    <a:pt x="2259" y="692"/>
                  </a:lnTo>
                  <a:cubicBezTo>
                    <a:pt x="2344" y="555"/>
                    <a:pt x="2303" y="376"/>
                    <a:pt x="2168" y="291"/>
                  </a:cubicBezTo>
                  <a:lnTo>
                    <a:pt x="1923" y="140"/>
                  </a:lnTo>
                  <a:cubicBezTo>
                    <a:pt x="1748" y="205"/>
                    <a:pt x="1524" y="252"/>
                    <a:pt x="1246" y="252"/>
                  </a:cubicBezTo>
                  <a:cubicBezTo>
                    <a:pt x="917" y="252"/>
                    <a:pt x="512" y="185"/>
                    <a:pt x="22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36" name="Google Shape;2536;p38"/>
            <p:cNvSpPr/>
            <p:nvPr/>
          </p:nvSpPr>
          <p:spPr>
            <a:xfrm>
              <a:off x="6905003" y="3614371"/>
              <a:ext cx="813363" cy="914412"/>
            </a:xfrm>
            <a:custGeom>
              <a:avLst/>
              <a:gdLst/>
              <a:ahLst/>
              <a:cxnLst/>
              <a:rect l="l" t="t" r="r" b="b"/>
              <a:pathLst>
                <a:path w="24711" h="27781" extrusionOk="0">
                  <a:moveTo>
                    <a:pt x="13244" y="265"/>
                  </a:moveTo>
                  <a:cubicBezTo>
                    <a:pt x="13482" y="265"/>
                    <a:pt x="13725" y="330"/>
                    <a:pt x="13943" y="464"/>
                  </a:cubicBezTo>
                  <a:lnTo>
                    <a:pt x="23769" y="6582"/>
                  </a:lnTo>
                  <a:cubicBezTo>
                    <a:pt x="24388" y="6968"/>
                    <a:pt x="24577" y="7784"/>
                    <a:pt x="24191" y="8404"/>
                  </a:cubicBezTo>
                  <a:lnTo>
                    <a:pt x="12680" y="26892"/>
                  </a:lnTo>
                  <a:cubicBezTo>
                    <a:pt x="12433" y="27289"/>
                    <a:pt x="12005" y="27516"/>
                    <a:pt x="11557" y="27516"/>
                  </a:cubicBezTo>
                  <a:cubicBezTo>
                    <a:pt x="11422" y="27516"/>
                    <a:pt x="11285" y="27494"/>
                    <a:pt x="11151" y="27452"/>
                  </a:cubicBezTo>
                  <a:cubicBezTo>
                    <a:pt x="9561" y="26943"/>
                    <a:pt x="7567" y="26127"/>
                    <a:pt x="5456" y="24797"/>
                  </a:cubicBezTo>
                  <a:cubicBezTo>
                    <a:pt x="3440" y="23528"/>
                    <a:pt x="1896" y="22154"/>
                    <a:pt x="774" y="20987"/>
                  </a:cubicBezTo>
                  <a:cubicBezTo>
                    <a:pt x="357" y="20554"/>
                    <a:pt x="291" y="19889"/>
                    <a:pt x="610" y="19377"/>
                  </a:cubicBezTo>
                  <a:lnTo>
                    <a:pt x="12121" y="889"/>
                  </a:lnTo>
                  <a:cubicBezTo>
                    <a:pt x="12371" y="485"/>
                    <a:pt x="12803" y="265"/>
                    <a:pt x="13244" y="265"/>
                  </a:cubicBezTo>
                  <a:close/>
                  <a:moveTo>
                    <a:pt x="13243" y="0"/>
                  </a:moveTo>
                  <a:cubicBezTo>
                    <a:pt x="12690" y="0"/>
                    <a:pt x="12186" y="279"/>
                    <a:pt x="11895" y="749"/>
                  </a:cubicBezTo>
                  <a:lnTo>
                    <a:pt x="384" y="19237"/>
                  </a:lnTo>
                  <a:cubicBezTo>
                    <a:pt x="0" y="19855"/>
                    <a:pt x="81" y="20650"/>
                    <a:pt x="582" y="21172"/>
                  </a:cubicBezTo>
                  <a:cubicBezTo>
                    <a:pt x="1996" y="22640"/>
                    <a:pt x="3588" y="23935"/>
                    <a:pt x="5314" y="25023"/>
                  </a:cubicBezTo>
                  <a:cubicBezTo>
                    <a:pt x="7113" y="26156"/>
                    <a:pt x="9048" y="27057"/>
                    <a:pt x="11070" y="27705"/>
                  </a:cubicBezTo>
                  <a:cubicBezTo>
                    <a:pt x="11228" y="27755"/>
                    <a:pt x="11392" y="27781"/>
                    <a:pt x="11557" y="27781"/>
                  </a:cubicBezTo>
                  <a:cubicBezTo>
                    <a:pt x="12109" y="27781"/>
                    <a:pt x="12612" y="27502"/>
                    <a:pt x="12904" y="27032"/>
                  </a:cubicBezTo>
                  <a:lnTo>
                    <a:pt x="24414" y="8544"/>
                  </a:lnTo>
                  <a:cubicBezTo>
                    <a:pt x="24639" y="8183"/>
                    <a:pt x="24710" y="7757"/>
                    <a:pt x="24614" y="7346"/>
                  </a:cubicBezTo>
                  <a:cubicBezTo>
                    <a:pt x="24518" y="6933"/>
                    <a:pt x="24266" y="6582"/>
                    <a:pt x="23906" y="6357"/>
                  </a:cubicBezTo>
                  <a:lnTo>
                    <a:pt x="14081" y="240"/>
                  </a:lnTo>
                  <a:cubicBezTo>
                    <a:pt x="13828" y="82"/>
                    <a:pt x="13540" y="0"/>
                    <a:pt x="132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37" name="Google Shape;2537;p38"/>
            <p:cNvSpPr/>
            <p:nvPr/>
          </p:nvSpPr>
          <p:spPr>
            <a:xfrm>
              <a:off x="7215720" y="3680958"/>
              <a:ext cx="444254" cy="384842"/>
            </a:xfrm>
            <a:custGeom>
              <a:avLst/>
              <a:gdLst/>
              <a:ahLst/>
              <a:cxnLst/>
              <a:rect l="l" t="t" r="r" b="b"/>
              <a:pathLst>
                <a:path w="13497" h="11692" extrusionOk="0">
                  <a:moveTo>
                    <a:pt x="3637" y="264"/>
                  </a:moveTo>
                  <a:cubicBezTo>
                    <a:pt x="3728" y="264"/>
                    <a:pt x="3818" y="287"/>
                    <a:pt x="3900" y="339"/>
                  </a:cubicBezTo>
                  <a:lnTo>
                    <a:pt x="12892" y="5937"/>
                  </a:lnTo>
                  <a:cubicBezTo>
                    <a:pt x="13123" y="6083"/>
                    <a:pt x="13195" y="6392"/>
                    <a:pt x="13050" y="6626"/>
                  </a:cubicBezTo>
                  <a:lnTo>
                    <a:pt x="10207" y="11192"/>
                  </a:lnTo>
                  <a:cubicBezTo>
                    <a:pt x="10113" y="11344"/>
                    <a:pt x="9950" y="11428"/>
                    <a:pt x="9783" y="11428"/>
                  </a:cubicBezTo>
                  <a:cubicBezTo>
                    <a:pt x="9693" y="11428"/>
                    <a:pt x="9602" y="11404"/>
                    <a:pt x="9520" y="11352"/>
                  </a:cubicBezTo>
                  <a:lnTo>
                    <a:pt x="527" y="5755"/>
                  </a:lnTo>
                  <a:cubicBezTo>
                    <a:pt x="414" y="5684"/>
                    <a:pt x="336" y="5574"/>
                    <a:pt x="306" y="5443"/>
                  </a:cubicBezTo>
                  <a:cubicBezTo>
                    <a:pt x="275" y="5313"/>
                    <a:pt x="297" y="5180"/>
                    <a:pt x="368" y="5065"/>
                  </a:cubicBezTo>
                  <a:lnTo>
                    <a:pt x="3212" y="499"/>
                  </a:lnTo>
                  <a:cubicBezTo>
                    <a:pt x="3306" y="347"/>
                    <a:pt x="3469" y="264"/>
                    <a:pt x="3637" y="264"/>
                  </a:cubicBezTo>
                  <a:close/>
                  <a:moveTo>
                    <a:pt x="3636" y="0"/>
                  </a:moveTo>
                  <a:cubicBezTo>
                    <a:pt x="3381" y="0"/>
                    <a:pt x="3131" y="128"/>
                    <a:pt x="2987" y="361"/>
                  </a:cubicBezTo>
                  <a:lnTo>
                    <a:pt x="143" y="4927"/>
                  </a:lnTo>
                  <a:cubicBezTo>
                    <a:pt x="36" y="5100"/>
                    <a:pt x="1" y="5305"/>
                    <a:pt x="47" y="5503"/>
                  </a:cubicBezTo>
                  <a:cubicBezTo>
                    <a:pt x="94" y="5701"/>
                    <a:pt x="216" y="5870"/>
                    <a:pt x="388" y="5978"/>
                  </a:cubicBezTo>
                  <a:lnTo>
                    <a:pt x="9379" y="11575"/>
                  </a:lnTo>
                  <a:cubicBezTo>
                    <a:pt x="9505" y="11654"/>
                    <a:pt x="9644" y="11691"/>
                    <a:pt x="9781" y="11691"/>
                  </a:cubicBezTo>
                  <a:cubicBezTo>
                    <a:pt x="10037" y="11691"/>
                    <a:pt x="10287" y="11564"/>
                    <a:pt x="10430" y="11331"/>
                  </a:cubicBezTo>
                  <a:lnTo>
                    <a:pt x="13273" y="6764"/>
                  </a:lnTo>
                  <a:cubicBezTo>
                    <a:pt x="13497" y="6408"/>
                    <a:pt x="13387" y="5937"/>
                    <a:pt x="13031" y="5713"/>
                  </a:cubicBezTo>
                  <a:lnTo>
                    <a:pt x="4038" y="116"/>
                  </a:lnTo>
                  <a:cubicBezTo>
                    <a:pt x="3913" y="38"/>
                    <a:pt x="3774" y="0"/>
                    <a:pt x="36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38" name="Google Shape;2538;p38"/>
            <p:cNvSpPr/>
            <p:nvPr/>
          </p:nvSpPr>
          <p:spPr>
            <a:xfrm>
              <a:off x="6964382" y="4200026"/>
              <a:ext cx="103551" cy="92195"/>
            </a:xfrm>
            <a:custGeom>
              <a:avLst/>
              <a:gdLst/>
              <a:ahLst/>
              <a:cxnLst/>
              <a:rect l="l" t="t" r="r" b="b"/>
              <a:pathLst>
                <a:path w="3146" h="2801" extrusionOk="0">
                  <a:moveTo>
                    <a:pt x="1066" y="264"/>
                  </a:moveTo>
                  <a:cubicBezTo>
                    <a:pt x="1118" y="264"/>
                    <a:pt x="1171" y="279"/>
                    <a:pt x="1219" y="309"/>
                  </a:cubicBezTo>
                  <a:lnTo>
                    <a:pt x="2667" y="1210"/>
                  </a:lnTo>
                  <a:cubicBezTo>
                    <a:pt x="2803" y="1295"/>
                    <a:pt x="2844" y="1474"/>
                    <a:pt x="2761" y="1610"/>
                  </a:cubicBezTo>
                  <a:lnTo>
                    <a:pt x="2268" y="2401"/>
                  </a:lnTo>
                  <a:cubicBezTo>
                    <a:pt x="2214" y="2488"/>
                    <a:pt x="2118" y="2538"/>
                    <a:pt x="2022" y="2538"/>
                  </a:cubicBezTo>
                  <a:cubicBezTo>
                    <a:pt x="1970" y="2538"/>
                    <a:pt x="1917" y="2523"/>
                    <a:pt x="1869" y="2493"/>
                  </a:cubicBezTo>
                  <a:lnTo>
                    <a:pt x="421" y="1592"/>
                  </a:lnTo>
                  <a:cubicBezTo>
                    <a:pt x="285" y="1507"/>
                    <a:pt x="242" y="1328"/>
                    <a:pt x="327" y="1192"/>
                  </a:cubicBezTo>
                  <a:lnTo>
                    <a:pt x="820" y="402"/>
                  </a:lnTo>
                  <a:cubicBezTo>
                    <a:pt x="874" y="314"/>
                    <a:pt x="970" y="264"/>
                    <a:pt x="1066" y="264"/>
                  </a:cubicBezTo>
                  <a:close/>
                  <a:moveTo>
                    <a:pt x="1066" y="1"/>
                  </a:moveTo>
                  <a:cubicBezTo>
                    <a:pt x="873" y="1"/>
                    <a:pt x="698" y="97"/>
                    <a:pt x="596" y="262"/>
                  </a:cubicBezTo>
                  <a:lnTo>
                    <a:pt x="103" y="1052"/>
                  </a:lnTo>
                  <a:cubicBezTo>
                    <a:pt x="24" y="1178"/>
                    <a:pt x="1" y="1326"/>
                    <a:pt x="34" y="1471"/>
                  </a:cubicBezTo>
                  <a:cubicBezTo>
                    <a:pt x="67" y="1615"/>
                    <a:pt x="155" y="1738"/>
                    <a:pt x="282" y="1816"/>
                  </a:cubicBezTo>
                  <a:lnTo>
                    <a:pt x="1730" y="2717"/>
                  </a:lnTo>
                  <a:cubicBezTo>
                    <a:pt x="1817" y="2772"/>
                    <a:pt x="1918" y="2801"/>
                    <a:pt x="2022" y="2801"/>
                  </a:cubicBezTo>
                  <a:cubicBezTo>
                    <a:pt x="2215" y="2801"/>
                    <a:pt x="2390" y="2704"/>
                    <a:pt x="2493" y="2539"/>
                  </a:cubicBezTo>
                  <a:lnTo>
                    <a:pt x="2985" y="1749"/>
                  </a:lnTo>
                  <a:cubicBezTo>
                    <a:pt x="3146" y="1490"/>
                    <a:pt x="3066" y="1147"/>
                    <a:pt x="2806" y="986"/>
                  </a:cubicBezTo>
                  <a:lnTo>
                    <a:pt x="1358" y="84"/>
                  </a:lnTo>
                  <a:cubicBezTo>
                    <a:pt x="1271" y="29"/>
                    <a:pt x="1170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39" name="Google Shape;2539;p38"/>
            <p:cNvSpPr/>
            <p:nvPr/>
          </p:nvSpPr>
          <p:spPr>
            <a:xfrm>
              <a:off x="7000983" y="4230439"/>
              <a:ext cx="28044" cy="28998"/>
            </a:xfrm>
            <a:custGeom>
              <a:avLst/>
              <a:gdLst/>
              <a:ahLst/>
              <a:cxnLst/>
              <a:rect l="l" t="t" r="r" b="b"/>
              <a:pathLst>
                <a:path w="852" h="881" extrusionOk="0">
                  <a:moveTo>
                    <a:pt x="537" y="207"/>
                  </a:moveTo>
                  <a:cubicBezTo>
                    <a:pt x="544" y="207"/>
                    <a:pt x="550" y="208"/>
                    <a:pt x="556" y="210"/>
                  </a:cubicBezTo>
                  <a:cubicBezTo>
                    <a:pt x="592" y="217"/>
                    <a:pt x="611" y="238"/>
                    <a:pt x="613" y="270"/>
                  </a:cubicBezTo>
                  <a:cubicBezTo>
                    <a:pt x="618" y="344"/>
                    <a:pt x="544" y="460"/>
                    <a:pt x="491" y="537"/>
                  </a:cubicBezTo>
                  <a:cubicBezTo>
                    <a:pt x="463" y="575"/>
                    <a:pt x="444" y="610"/>
                    <a:pt x="410" y="638"/>
                  </a:cubicBezTo>
                  <a:cubicBezTo>
                    <a:pt x="392" y="654"/>
                    <a:pt x="375" y="667"/>
                    <a:pt x="351" y="667"/>
                  </a:cubicBezTo>
                  <a:cubicBezTo>
                    <a:pt x="345" y="667"/>
                    <a:pt x="338" y="666"/>
                    <a:pt x="330" y="664"/>
                  </a:cubicBezTo>
                  <a:cubicBezTo>
                    <a:pt x="314" y="662"/>
                    <a:pt x="301" y="648"/>
                    <a:pt x="290" y="636"/>
                  </a:cubicBezTo>
                  <a:cubicBezTo>
                    <a:pt x="260" y="610"/>
                    <a:pt x="283" y="572"/>
                    <a:pt x="289" y="541"/>
                  </a:cubicBezTo>
                  <a:cubicBezTo>
                    <a:pt x="317" y="447"/>
                    <a:pt x="364" y="378"/>
                    <a:pt x="431" y="287"/>
                  </a:cubicBezTo>
                  <a:cubicBezTo>
                    <a:pt x="459" y="253"/>
                    <a:pt x="485" y="223"/>
                    <a:pt x="500" y="216"/>
                  </a:cubicBezTo>
                  <a:cubicBezTo>
                    <a:pt x="510" y="210"/>
                    <a:pt x="524" y="207"/>
                    <a:pt x="537" y="207"/>
                  </a:cubicBezTo>
                  <a:close/>
                  <a:moveTo>
                    <a:pt x="554" y="1"/>
                  </a:moveTo>
                  <a:cubicBezTo>
                    <a:pt x="522" y="1"/>
                    <a:pt x="490" y="6"/>
                    <a:pt x="457" y="16"/>
                  </a:cubicBezTo>
                  <a:cubicBezTo>
                    <a:pt x="450" y="18"/>
                    <a:pt x="443" y="20"/>
                    <a:pt x="437" y="25"/>
                  </a:cubicBezTo>
                  <a:cubicBezTo>
                    <a:pt x="306" y="85"/>
                    <a:pt x="234" y="212"/>
                    <a:pt x="168" y="330"/>
                  </a:cubicBezTo>
                  <a:cubicBezTo>
                    <a:pt x="88" y="466"/>
                    <a:pt x="1" y="617"/>
                    <a:pt x="118" y="768"/>
                  </a:cubicBezTo>
                  <a:cubicBezTo>
                    <a:pt x="135" y="789"/>
                    <a:pt x="157" y="812"/>
                    <a:pt x="188" y="832"/>
                  </a:cubicBezTo>
                  <a:cubicBezTo>
                    <a:pt x="235" y="866"/>
                    <a:pt x="284" y="880"/>
                    <a:pt x="333" y="880"/>
                  </a:cubicBezTo>
                  <a:cubicBezTo>
                    <a:pt x="492" y="880"/>
                    <a:pt x="647" y="724"/>
                    <a:pt x="724" y="584"/>
                  </a:cubicBezTo>
                  <a:cubicBezTo>
                    <a:pt x="754" y="543"/>
                    <a:pt x="777" y="497"/>
                    <a:pt x="799" y="444"/>
                  </a:cubicBezTo>
                  <a:cubicBezTo>
                    <a:pt x="852" y="303"/>
                    <a:pt x="845" y="127"/>
                    <a:pt x="687" y="36"/>
                  </a:cubicBezTo>
                  <a:cubicBezTo>
                    <a:pt x="642" y="11"/>
                    <a:pt x="598" y="1"/>
                    <a:pt x="5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40" name="Google Shape;2540;p38"/>
            <p:cNvSpPr/>
            <p:nvPr/>
          </p:nvSpPr>
          <p:spPr>
            <a:xfrm>
              <a:off x="7004011" y="4136368"/>
              <a:ext cx="103551" cy="92228"/>
            </a:xfrm>
            <a:custGeom>
              <a:avLst/>
              <a:gdLst/>
              <a:ahLst/>
              <a:cxnLst/>
              <a:rect l="l" t="t" r="r" b="b"/>
              <a:pathLst>
                <a:path w="3146" h="2802" extrusionOk="0">
                  <a:moveTo>
                    <a:pt x="1065" y="265"/>
                  </a:moveTo>
                  <a:cubicBezTo>
                    <a:pt x="1117" y="265"/>
                    <a:pt x="1170" y="280"/>
                    <a:pt x="1218" y="309"/>
                  </a:cubicBezTo>
                  <a:lnTo>
                    <a:pt x="2666" y="1211"/>
                  </a:lnTo>
                  <a:cubicBezTo>
                    <a:pt x="2802" y="1296"/>
                    <a:pt x="2845" y="1474"/>
                    <a:pt x="2760" y="1611"/>
                  </a:cubicBezTo>
                  <a:lnTo>
                    <a:pt x="2267" y="2401"/>
                  </a:lnTo>
                  <a:cubicBezTo>
                    <a:pt x="2213" y="2489"/>
                    <a:pt x="2117" y="2538"/>
                    <a:pt x="2022" y="2538"/>
                  </a:cubicBezTo>
                  <a:cubicBezTo>
                    <a:pt x="1969" y="2538"/>
                    <a:pt x="1916" y="2523"/>
                    <a:pt x="1868" y="2494"/>
                  </a:cubicBezTo>
                  <a:lnTo>
                    <a:pt x="420" y="1592"/>
                  </a:lnTo>
                  <a:cubicBezTo>
                    <a:pt x="285" y="1507"/>
                    <a:pt x="243" y="1329"/>
                    <a:pt x="328" y="1192"/>
                  </a:cubicBezTo>
                  <a:lnTo>
                    <a:pt x="819" y="402"/>
                  </a:lnTo>
                  <a:cubicBezTo>
                    <a:pt x="874" y="314"/>
                    <a:pt x="969" y="265"/>
                    <a:pt x="1065" y="265"/>
                  </a:cubicBezTo>
                  <a:close/>
                  <a:moveTo>
                    <a:pt x="1065" y="0"/>
                  </a:moveTo>
                  <a:cubicBezTo>
                    <a:pt x="873" y="0"/>
                    <a:pt x="697" y="97"/>
                    <a:pt x="595" y="262"/>
                  </a:cubicBezTo>
                  <a:lnTo>
                    <a:pt x="102" y="1053"/>
                  </a:lnTo>
                  <a:cubicBezTo>
                    <a:pt x="25" y="1179"/>
                    <a:pt x="0" y="1326"/>
                    <a:pt x="33" y="1472"/>
                  </a:cubicBezTo>
                  <a:cubicBezTo>
                    <a:pt x="68" y="1615"/>
                    <a:pt x="155" y="1739"/>
                    <a:pt x="281" y="1815"/>
                  </a:cubicBezTo>
                  <a:lnTo>
                    <a:pt x="1729" y="2718"/>
                  </a:lnTo>
                  <a:cubicBezTo>
                    <a:pt x="1817" y="2772"/>
                    <a:pt x="1918" y="2802"/>
                    <a:pt x="2022" y="2802"/>
                  </a:cubicBezTo>
                  <a:cubicBezTo>
                    <a:pt x="2214" y="2802"/>
                    <a:pt x="2390" y="2704"/>
                    <a:pt x="2492" y="2539"/>
                  </a:cubicBezTo>
                  <a:lnTo>
                    <a:pt x="2984" y="1749"/>
                  </a:lnTo>
                  <a:cubicBezTo>
                    <a:pt x="3145" y="1490"/>
                    <a:pt x="3067" y="1147"/>
                    <a:pt x="2807" y="986"/>
                  </a:cubicBezTo>
                  <a:lnTo>
                    <a:pt x="1358" y="84"/>
                  </a:lnTo>
                  <a:cubicBezTo>
                    <a:pt x="1270" y="30"/>
                    <a:pt x="1169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41" name="Google Shape;2541;p38"/>
            <p:cNvSpPr/>
            <p:nvPr/>
          </p:nvSpPr>
          <p:spPr>
            <a:xfrm>
              <a:off x="7046603" y="4166979"/>
              <a:ext cx="22415" cy="30413"/>
            </a:xfrm>
            <a:custGeom>
              <a:avLst/>
              <a:gdLst/>
              <a:ahLst/>
              <a:cxnLst/>
              <a:rect l="l" t="t" r="r" b="b"/>
              <a:pathLst>
                <a:path w="681" h="924" extrusionOk="0">
                  <a:moveTo>
                    <a:pt x="462" y="0"/>
                  </a:moveTo>
                  <a:cubicBezTo>
                    <a:pt x="447" y="4"/>
                    <a:pt x="205" y="118"/>
                    <a:pt x="169" y="166"/>
                  </a:cubicBezTo>
                  <a:cubicBezTo>
                    <a:pt x="160" y="180"/>
                    <a:pt x="266" y="284"/>
                    <a:pt x="280" y="293"/>
                  </a:cubicBezTo>
                  <a:cubicBezTo>
                    <a:pt x="283" y="295"/>
                    <a:pt x="286" y="296"/>
                    <a:pt x="289" y="296"/>
                  </a:cubicBezTo>
                  <a:cubicBezTo>
                    <a:pt x="313" y="296"/>
                    <a:pt x="347" y="259"/>
                    <a:pt x="362" y="259"/>
                  </a:cubicBezTo>
                  <a:cubicBezTo>
                    <a:pt x="363" y="259"/>
                    <a:pt x="365" y="260"/>
                    <a:pt x="366" y="261"/>
                  </a:cubicBezTo>
                  <a:cubicBezTo>
                    <a:pt x="362" y="268"/>
                    <a:pt x="359" y="274"/>
                    <a:pt x="354" y="282"/>
                  </a:cubicBezTo>
                  <a:cubicBezTo>
                    <a:pt x="264" y="427"/>
                    <a:pt x="160" y="561"/>
                    <a:pt x="71" y="707"/>
                  </a:cubicBezTo>
                  <a:lnTo>
                    <a:pt x="3" y="815"/>
                  </a:lnTo>
                  <a:lnTo>
                    <a:pt x="1" y="816"/>
                  </a:lnTo>
                  <a:cubicBezTo>
                    <a:pt x="30" y="840"/>
                    <a:pt x="69" y="869"/>
                    <a:pt x="106" y="894"/>
                  </a:cubicBezTo>
                  <a:cubicBezTo>
                    <a:pt x="129" y="907"/>
                    <a:pt x="158" y="923"/>
                    <a:pt x="176" y="923"/>
                  </a:cubicBezTo>
                  <a:cubicBezTo>
                    <a:pt x="182" y="923"/>
                    <a:pt x="187" y="921"/>
                    <a:pt x="190" y="916"/>
                  </a:cubicBezTo>
                  <a:cubicBezTo>
                    <a:pt x="205" y="890"/>
                    <a:pt x="222" y="863"/>
                    <a:pt x="238" y="836"/>
                  </a:cubicBezTo>
                  <a:cubicBezTo>
                    <a:pt x="346" y="664"/>
                    <a:pt x="462" y="506"/>
                    <a:pt x="569" y="332"/>
                  </a:cubicBezTo>
                  <a:cubicBezTo>
                    <a:pt x="609" y="270"/>
                    <a:pt x="647" y="208"/>
                    <a:pt x="681" y="140"/>
                  </a:cubicBezTo>
                  <a:cubicBezTo>
                    <a:pt x="642" y="111"/>
                    <a:pt x="605" y="86"/>
                    <a:pt x="565" y="61"/>
                  </a:cubicBezTo>
                  <a:cubicBezTo>
                    <a:pt x="531" y="40"/>
                    <a:pt x="498" y="20"/>
                    <a:pt x="4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42" name="Google Shape;2542;p38"/>
            <p:cNvSpPr/>
            <p:nvPr/>
          </p:nvSpPr>
          <p:spPr>
            <a:xfrm>
              <a:off x="7043674" y="4072744"/>
              <a:ext cx="103551" cy="92195"/>
            </a:xfrm>
            <a:custGeom>
              <a:avLst/>
              <a:gdLst/>
              <a:ahLst/>
              <a:cxnLst/>
              <a:rect l="l" t="t" r="r" b="b"/>
              <a:pathLst>
                <a:path w="3146" h="2801" extrusionOk="0">
                  <a:moveTo>
                    <a:pt x="1066" y="264"/>
                  </a:moveTo>
                  <a:cubicBezTo>
                    <a:pt x="1118" y="264"/>
                    <a:pt x="1171" y="279"/>
                    <a:pt x="1219" y="309"/>
                  </a:cubicBezTo>
                  <a:lnTo>
                    <a:pt x="2667" y="1210"/>
                  </a:lnTo>
                  <a:cubicBezTo>
                    <a:pt x="2802" y="1295"/>
                    <a:pt x="2844" y="1473"/>
                    <a:pt x="2759" y="1610"/>
                  </a:cubicBezTo>
                  <a:lnTo>
                    <a:pt x="2268" y="2400"/>
                  </a:lnTo>
                  <a:cubicBezTo>
                    <a:pt x="2214" y="2488"/>
                    <a:pt x="2118" y="2537"/>
                    <a:pt x="2022" y="2537"/>
                  </a:cubicBezTo>
                  <a:cubicBezTo>
                    <a:pt x="1970" y="2537"/>
                    <a:pt x="1917" y="2523"/>
                    <a:pt x="1869" y="2493"/>
                  </a:cubicBezTo>
                  <a:lnTo>
                    <a:pt x="421" y="1592"/>
                  </a:lnTo>
                  <a:cubicBezTo>
                    <a:pt x="284" y="1507"/>
                    <a:pt x="242" y="1327"/>
                    <a:pt x="327" y="1192"/>
                  </a:cubicBezTo>
                  <a:lnTo>
                    <a:pt x="820" y="401"/>
                  </a:lnTo>
                  <a:cubicBezTo>
                    <a:pt x="874" y="314"/>
                    <a:pt x="970" y="264"/>
                    <a:pt x="1066" y="264"/>
                  </a:cubicBezTo>
                  <a:close/>
                  <a:moveTo>
                    <a:pt x="1066" y="0"/>
                  </a:moveTo>
                  <a:cubicBezTo>
                    <a:pt x="873" y="0"/>
                    <a:pt x="697" y="97"/>
                    <a:pt x="594" y="262"/>
                  </a:cubicBezTo>
                  <a:lnTo>
                    <a:pt x="103" y="1051"/>
                  </a:lnTo>
                  <a:cubicBezTo>
                    <a:pt x="24" y="1178"/>
                    <a:pt x="1" y="1326"/>
                    <a:pt x="34" y="1471"/>
                  </a:cubicBezTo>
                  <a:cubicBezTo>
                    <a:pt x="67" y="1614"/>
                    <a:pt x="155" y="1736"/>
                    <a:pt x="280" y="1815"/>
                  </a:cubicBezTo>
                  <a:lnTo>
                    <a:pt x="1729" y="2716"/>
                  </a:lnTo>
                  <a:cubicBezTo>
                    <a:pt x="1817" y="2772"/>
                    <a:pt x="1918" y="2800"/>
                    <a:pt x="2022" y="2800"/>
                  </a:cubicBezTo>
                  <a:cubicBezTo>
                    <a:pt x="2215" y="2800"/>
                    <a:pt x="2390" y="2704"/>
                    <a:pt x="2492" y="2539"/>
                  </a:cubicBezTo>
                  <a:lnTo>
                    <a:pt x="2985" y="1748"/>
                  </a:lnTo>
                  <a:cubicBezTo>
                    <a:pt x="3146" y="1490"/>
                    <a:pt x="3067" y="1146"/>
                    <a:pt x="2806" y="985"/>
                  </a:cubicBezTo>
                  <a:lnTo>
                    <a:pt x="1358" y="83"/>
                  </a:lnTo>
                  <a:cubicBezTo>
                    <a:pt x="1270" y="29"/>
                    <a:pt x="116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43" name="Google Shape;2543;p38"/>
            <p:cNvSpPr/>
            <p:nvPr/>
          </p:nvSpPr>
          <p:spPr>
            <a:xfrm>
              <a:off x="7083501" y="4104803"/>
              <a:ext cx="25443" cy="29130"/>
            </a:xfrm>
            <a:custGeom>
              <a:avLst/>
              <a:gdLst/>
              <a:ahLst/>
              <a:cxnLst/>
              <a:rect l="l" t="t" r="r" b="b"/>
              <a:pathLst>
                <a:path w="773" h="885" extrusionOk="0">
                  <a:moveTo>
                    <a:pt x="517" y="204"/>
                  </a:moveTo>
                  <a:cubicBezTo>
                    <a:pt x="519" y="204"/>
                    <a:pt x="520" y="205"/>
                    <a:pt x="519" y="207"/>
                  </a:cubicBezTo>
                  <a:lnTo>
                    <a:pt x="366" y="446"/>
                  </a:lnTo>
                  <a:cubicBezTo>
                    <a:pt x="342" y="436"/>
                    <a:pt x="217" y="352"/>
                    <a:pt x="217" y="352"/>
                  </a:cubicBezTo>
                  <a:cubicBezTo>
                    <a:pt x="228" y="344"/>
                    <a:pt x="488" y="204"/>
                    <a:pt x="517" y="204"/>
                  </a:cubicBezTo>
                  <a:close/>
                  <a:moveTo>
                    <a:pt x="591" y="1"/>
                  </a:moveTo>
                  <a:cubicBezTo>
                    <a:pt x="265" y="148"/>
                    <a:pt x="145" y="233"/>
                    <a:pt x="91" y="256"/>
                  </a:cubicBezTo>
                  <a:cubicBezTo>
                    <a:pt x="31" y="343"/>
                    <a:pt x="2" y="414"/>
                    <a:pt x="0" y="426"/>
                  </a:cubicBezTo>
                  <a:cubicBezTo>
                    <a:pt x="0" y="434"/>
                    <a:pt x="224" y="567"/>
                    <a:pt x="239" y="582"/>
                  </a:cubicBezTo>
                  <a:cubicBezTo>
                    <a:pt x="232" y="591"/>
                    <a:pt x="90" y="785"/>
                    <a:pt x="91" y="790"/>
                  </a:cubicBezTo>
                  <a:cubicBezTo>
                    <a:pt x="190" y="850"/>
                    <a:pt x="237" y="884"/>
                    <a:pt x="256" y="884"/>
                  </a:cubicBezTo>
                  <a:cubicBezTo>
                    <a:pt x="257" y="884"/>
                    <a:pt x="258" y="884"/>
                    <a:pt x="259" y="884"/>
                  </a:cubicBezTo>
                  <a:cubicBezTo>
                    <a:pt x="275" y="869"/>
                    <a:pt x="398" y="694"/>
                    <a:pt x="398" y="694"/>
                  </a:cubicBezTo>
                  <a:lnTo>
                    <a:pt x="398" y="694"/>
                  </a:lnTo>
                  <a:cubicBezTo>
                    <a:pt x="398" y="694"/>
                    <a:pt x="398" y="694"/>
                    <a:pt x="398" y="694"/>
                  </a:cubicBezTo>
                  <a:cubicBezTo>
                    <a:pt x="422" y="704"/>
                    <a:pt x="441" y="726"/>
                    <a:pt x="468" y="735"/>
                  </a:cubicBezTo>
                  <a:lnTo>
                    <a:pt x="578" y="575"/>
                  </a:lnTo>
                  <a:cubicBezTo>
                    <a:pt x="559" y="565"/>
                    <a:pt x="531" y="539"/>
                    <a:pt x="510" y="529"/>
                  </a:cubicBezTo>
                  <a:lnTo>
                    <a:pt x="501" y="527"/>
                  </a:lnTo>
                  <a:cubicBezTo>
                    <a:pt x="517" y="491"/>
                    <a:pt x="771" y="113"/>
                    <a:pt x="773" y="109"/>
                  </a:cubicBezTo>
                  <a:lnTo>
                    <a:pt x="771" y="108"/>
                  </a:lnTo>
                  <a:cubicBezTo>
                    <a:pt x="749" y="90"/>
                    <a:pt x="606" y="8"/>
                    <a:pt x="5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44" name="Google Shape;2544;p38"/>
            <p:cNvSpPr/>
            <p:nvPr/>
          </p:nvSpPr>
          <p:spPr>
            <a:xfrm>
              <a:off x="7083270" y="4009054"/>
              <a:ext cx="103551" cy="92228"/>
            </a:xfrm>
            <a:custGeom>
              <a:avLst/>
              <a:gdLst/>
              <a:ahLst/>
              <a:cxnLst/>
              <a:rect l="l" t="t" r="r" b="b"/>
              <a:pathLst>
                <a:path w="3146" h="2802" extrusionOk="0">
                  <a:moveTo>
                    <a:pt x="1066" y="266"/>
                  </a:moveTo>
                  <a:cubicBezTo>
                    <a:pt x="1118" y="266"/>
                    <a:pt x="1171" y="281"/>
                    <a:pt x="1219" y="309"/>
                  </a:cubicBezTo>
                  <a:lnTo>
                    <a:pt x="2667" y="1212"/>
                  </a:lnTo>
                  <a:cubicBezTo>
                    <a:pt x="2803" y="1297"/>
                    <a:pt x="2846" y="1474"/>
                    <a:pt x="2761" y="1612"/>
                  </a:cubicBezTo>
                  <a:lnTo>
                    <a:pt x="2268" y="2401"/>
                  </a:lnTo>
                  <a:cubicBezTo>
                    <a:pt x="2214" y="2489"/>
                    <a:pt x="2118" y="2538"/>
                    <a:pt x="2022" y="2538"/>
                  </a:cubicBezTo>
                  <a:cubicBezTo>
                    <a:pt x="1970" y="2538"/>
                    <a:pt x="1917" y="2524"/>
                    <a:pt x="1869" y="2495"/>
                  </a:cubicBezTo>
                  <a:lnTo>
                    <a:pt x="421" y="1593"/>
                  </a:lnTo>
                  <a:cubicBezTo>
                    <a:pt x="285" y="1506"/>
                    <a:pt x="242" y="1329"/>
                    <a:pt x="327" y="1193"/>
                  </a:cubicBezTo>
                  <a:lnTo>
                    <a:pt x="820" y="403"/>
                  </a:lnTo>
                  <a:cubicBezTo>
                    <a:pt x="874" y="315"/>
                    <a:pt x="970" y="266"/>
                    <a:pt x="1066" y="266"/>
                  </a:cubicBezTo>
                  <a:close/>
                  <a:moveTo>
                    <a:pt x="1066" y="1"/>
                  </a:moveTo>
                  <a:cubicBezTo>
                    <a:pt x="873" y="1"/>
                    <a:pt x="698" y="98"/>
                    <a:pt x="596" y="263"/>
                  </a:cubicBezTo>
                  <a:lnTo>
                    <a:pt x="103" y="1053"/>
                  </a:lnTo>
                  <a:cubicBezTo>
                    <a:pt x="24" y="1180"/>
                    <a:pt x="1" y="1327"/>
                    <a:pt x="34" y="1472"/>
                  </a:cubicBezTo>
                  <a:cubicBezTo>
                    <a:pt x="69" y="1616"/>
                    <a:pt x="155" y="1738"/>
                    <a:pt x="282" y="1816"/>
                  </a:cubicBezTo>
                  <a:lnTo>
                    <a:pt x="1730" y="2718"/>
                  </a:lnTo>
                  <a:cubicBezTo>
                    <a:pt x="1817" y="2772"/>
                    <a:pt x="1918" y="2801"/>
                    <a:pt x="2022" y="2801"/>
                  </a:cubicBezTo>
                  <a:cubicBezTo>
                    <a:pt x="2215" y="2801"/>
                    <a:pt x="2390" y="2704"/>
                    <a:pt x="2493" y="2539"/>
                  </a:cubicBezTo>
                  <a:lnTo>
                    <a:pt x="2985" y="1750"/>
                  </a:lnTo>
                  <a:cubicBezTo>
                    <a:pt x="3146" y="1490"/>
                    <a:pt x="3067" y="1147"/>
                    <a:pt x="2806" y="986"/>
                  </a:cubicBezTo>
                  <a:lnTo>
                    <a:pt x="1358" y="85"/>
                  </a:lnTo>
                  <a:cubicBezTo>
                    <a:pt x="1271" y="30"/>
                    <a:pt x="1170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45" name="Google Shape;2545;p38"/>
            <p:cNvSpPr/>
            <p:nvPr/>
          </p:nvSpPr>
          <p:spPr>
            <a:xfrm>
              <a:off x="7118720" y="4036340"/>
              <a:ext cx="32750" cy="29294"/>
            </a:xfrm>
            <a:custGeom>
              <a:avLst/>
              <a:gdLst/>
              <a:ahLst/>
              <a:cxnLst/>
              <a:rect l="l" t="t" r="r" b="b"/>
              <a:pathLst>
                <a:path w="995" h="890" extrusionOk="0">
                  <a:moveTo>
                    <a:pt x="505" y="1"/>
                  </a:moveTo>
                  <a:lnTo>
                    <a:pt x="504" y="2"/>
                  </a:lnTo>
                  <a:cubicBezTo>
                    <a:pt x="474" y="45"/>
                    <a:pt x="439" y="106"/>
                    <a:pt x="403" y="152"/>
                  </a:cubicBezTo>
                  <a:lnTo>
                    <a:pt x="405" y="154"/>
                  </a:lnTo>
                  <a:cubicBezTo>
                    <a:pt x="484" y="198"/>
                    <a:pt x="604" y="283"/>
                    <a:pt x="686" y="342"/>
                  </a:cubicBezTo>
                  <a:cubicBezTo>
                    <a:pt x="469" y="490"/>
                    <a:pt x="240" y="627"/>
                    <a:pt x="1" y="783"/>
                  </a:cubicBezTo>
                  <a:cubicBezTo>
                    <a:pt x="38" y="822"/>
                    <a:pt x="127" y="861"/>
                    <a:pt x="173" y="889"/>
                  </a:cubicBezTo>
                  <a:cubicBezTo>
                    <a:pt x="413" y="742"/>
                    <a:pt x="676" y="618"/>
                    <a:pt x="896" y="466"/>
                  </a:cubicBezTo>
                  <a:cubicBezTo>
                    <a:pt x="931" y="407"/>
                    <a:pt x="952" y="365"/>
                    <a:pt x="993" y="309"/>
                  </a:cubicBezTo>
                  <a:lnTo>
                    <a:pt x="994" y="308"/>
                  </a:lnTo>
                  <a:cubicBezTo>
                    <a:pt x="856" y="202"/>
                    <a:pt x="664" y="95"/>
                    <a:pt x="5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46" name="Google Shape;2546;p38"/>
            <p:cNvSpPr/>
            <p:nvPr/>
          </p:nvSpPr>
          <p:spPr>
            <a:xfrm>
              <a:off x="7122900" y="3945429"/>
              <a:ext cx="101609" cy="92228"/>
            </a:xfrm>
            <a:custGeom>
              <a:avLst/>
              <a:gdLst/>
              <a:ahLst/>
              <a:cxnLst/>
              <a:rect l="l" t="t" r="r" b="b"/>
              <a:pathLst>
                <a:path w="3087" h="2802" extrusionOk="0">
                  <a:moveTo>
                    <a:pt x="1067" y="264"/>
                  </a:moveTo>
                  <a:cubicBezTo>
                    <a:pt x="1118" y="264"/>
                    <a:pt x="1172" y="278"/>
                    <a:pt x="1219" y="307"/>
                  </a:cubicBezTo>
                  <a:lnTo>
                    <a:pt x="2668" y="1209"/>
                  </a:lnTo>
                  <a:cubicBezTo>
                    <a:pt x="2804" y="1294"/>
                    <a:pt x="2845" y="1472"/>
                    <a:pt x="2761" y="1608"/>
                  </a:cubicBezTo>
                  <a:lnTo>
                    <a:pt x="2270" y="2398"/>
                  </a:lnTo>
                  <a:cubicBezTo>
                    <a:pt x="2213" y="2487"/>
                    <a:pt x="2118" y="2535"/>
                    <a:pt x="2022" y="2535"/>
                  </a:cubicBezTo>
                  <a:cubicBezTo>
                    <a:pt x="1969" y="2535"/>
                    <a:pt x="1916" y="2520"/>
                    <a:pt x="1868" y="2491"/>
                  </a:cubicBezTo>
                  <a:lnTo>
                    <a:pt x="420" y="1589"/>
                  </a:lnTo>
                  <a:cubicBezTo>
                    <a:pt x="323" y="1529"/>
                    <a:pt x="275" y="1419"/>
                    <a:pt x="286" y="1312"/>
                  </a:cubicBezTo>
                  <a:cubicBezTo>
                    <a:pt x="292" y="1270"/>
                    <a:pt x="304" y="1230"/>
                    <a:pt x="329" y="1190"/>
                  </a:cubicBezTo>
                  <a:lnTo>
                    <a:pt x="820" y="401"/>
                  </a:lnTo>
                  <a:cubicBezTo>
                    <a:pt x="876" y="312"/>
                    <a:pt x="972" y="264"/>
                    <a:pt x="1067" y="264"/>
                  </a:cubicBezTo>
                  <a:close/>
                  <a:moveTo>
                    <a:pt x="1067" y="1"/>
                  </a:moveTo>
                  <a:cubicBezTo>
                    <a:pt x="874" y="1"/>
                    <a:pt x="698" y="98"/>
                    <a:pt x="596" y="261"/>
                  </a:cubicBezTo>
                  <a:lnTo>
                    <a:pt x="104" y="1051"/>
                  </a:lnTo>
                  <a:cubicBezTo>
                    <a:pt x="60" y="1123"/>
                    <a:pt x="32" y="1201"/>
                    <a:pt x="25" y="1285"/>
                  </a:cubicBezTo>
                  <a:cubicBezTo>
                    <a:pt x="0" y="1493"/>
                    <a:pt x="100" y="1703"/>
                    <a:pt x="281" y="1816"/>
                  </a:cubicBezTo>
                  <a:lnTo>
                    <a:pt x="1729" y="2717"/>
                  </a:lnTo>
                  <a:cubicBezTo>
                    <a:pt x="1817" y="2772"/>
                    <a:pt x="1918" y="2801"/>
                    <a:pt x="2022" y="2801"/>
                  </a:cubicBezTo>
                  <a:cubicBezTo>
                    <a:pt x="2214" y="2801"/>
                    <a:pt x="2391" y="2702"/>
                    <a:pt x="2493" y="2539"/>
                  </a:cubicBezTo>
                  <a:lnTo>
                    <a:pt x="2984" y="1749"/>
                  </a:lnTo>
                  <a:cubicBezTo>
                    <a:pt x="3063" y="1624"/>
                    <a:pt x="3087" y="1475"/>
                    <a:pt x="3054" y="1330"/>
                  </a:cubicBezTo>
                  <a:cubicBezTo>
                    <a:pt x="3021" y="1186"/>
                    <a:pt x="2932" y="1064"/>
                    <a:pt x="2808" y="986"/>
                  </a:cubicBezTo>
                  <a:lnTo>
                    <a:pt x="1360" y="84"/>
                  </a:lnTo>
                  <a:cubicBezTo>
                    <a:pt x="1272" y="29"/>
                    <a:pt x="1170" y="1"/>
                    <a:pt x="10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47" name="Google Shape;2547;p38"/>
            <p:cNvSpPr/>
            <p:nvPr/>
          </p:nvSpPr>
          <p:spPr>
            <a:xfrm>
              <a:off x="7148080" y="3966166"/>
              <a:ext cx="31598" cy="37095"/>
            </a:xfrm>
            <a:custGeom>
              <a:avLst/>
              <a:gdLst/>
              <a:ahLst/>
              <a:cxnLst/>
              <a:rect l="l" t="t" r="r" b="b"/>
              <a:pathLst>
                <a:path w="960" h="1127" extrusionOk="0">
                  <a:moveTo>
                    <a:pt x="548" y="261"/>
                  </a:moveTo>
                  <a:cubicBezTo>
                    <a:pt x="614" y="273"/>
                    <a:pt x="673" y="302"/>
                    <a:pt x="686" y="353"/>
                  </a:cubicBezTo>
                  <a:cubicBezTo>
                    <a:pt x="705" y="404"/>
                    <a:pt x="659" y="479"/>
                    <a:pt x="604" y="479"/>
                  </a:cubicBezTo>
                  <a:cubicBezTo>
                    <a:pt x="596" y="479"/>
                    <a:pt x="589" y="478"/>
                    <a:pt x="581" y="475"/>
                  </a:cubicBezTo>
                  <a:cubicBezTo>
                    <a:pt x="542" y="458"/>
                    <a:pt x="500" y="430"/>
                    <a:pt x="467" y="405"/>
                  </a:cubicBezTo>
                  <a:lnTo>
                    <a:pt x="465" y="404"/>
                  </a:lnTo>
                  <a:cubicBezTo>
                    <a:pt x="483" y="367"/>
                    <a:pt x="528" y="303"/>
                    <a:pt x="548" y="261"/>
                  </a:cubicBezTo>
                  <a:close/>
                  <a:moveTo>
                    <a:pt x="0" y="793"/>
                  </a:moveTo>
                  <a:lnTo>
                    <a:pt x="0" y="793"/>
                  </a:lnTo>
                  <a:cubicBezTo>
                    <a:pt x="0" y="793"/>
                    <a:pt x="0" y="793"/>
                    <a:pt x="0" y="793"/>
                  </a:cubicBezTo>
                  <a:lnTo>
                    <a:pt x="0" y="793"/>
                  </a:lnTo>
                  <a:cubicBezTo>
                    <a:pt x="0" y="793"/>
                    <a:pt x="0" y="793"/>
                    <a:pt x="0" y="793"/>
                  </a:cubicBezTo>
                  <a:close/>
                  <a:moveTo>
                    <a:pt x="483" y="1"/>
                  </a:moveTo>
                  <a:cubicBezTo>
                    <a:pt x="447" y="83"/>
                    <a:pt x="13" y="793"/>
                    <a:pt x="0" y="793"/>
                  </a:cubicBezTo>
                  <a:cubicBezTo>
                    <a:pt x="0" y="793"/>
                    <a:pt x="0" y="793"/>
                    <a:pt x="0" y="793"/>
                  </a:cubicBezTo>
                  <a:lnTo>
                    <a:pt x="0" y="793"/>
                  </a:lnTo>
                  <a:cubicBezTo>
                    <a:pt x="18" y="799"/>
                    <a:pt x="140" y="893"/>
                    <a:pt x="203" y="904"/>
                  </a:cubicBezTo>
                  <a:cubicBezTo>
                    <a:pt x="235" y="844"/>
                    <a:pt x="318" y="687"/>
                    <a:pt x="368" y="626"/>
                  </a:cubicBezTo>
                  <a:lnTo>
                    <a:pt x="368" y="632"/>
                  </a:lnTo>
                  <a:cubicBezTo>
                    <a:pt x="383" y="750"/>
                    <a:pt x="362" y="925"/>
                    <a:pt x="348" y="1011"/>
                  </a:cubicBezTo>
                  <a:lnTo>
                    <a:pt x="350" y="1011"/>
                  </a:lnTo>
                  <a:cubicBezTo>
                    <a:pt x="415" y="1058"/>
                    <a:pt x="485" y="1092"/>
                    <a:pt x="538" y="1126"/>
                  </a:cubicBezTo>
                  <a:lnTo>
                    <a:pt x="537" y="1124"/>
                  </a:lnTo>
                  <a:cubicBezTo>
                    <a:pt x="569" y="973"/>
                    <a:pt x="543" y="810"/>
                    <a:pt x="549" y="659"/>
                  </a:cubicBezTo>
                  <a:lnTo>
                    <a:pt x="550" y="658"/>
                  </a:lnTo>
                  <a:lnTo>
                    <a:pt x="552" y="659"/>
                  </a:lnTo>
                  <a:lnTo>
                    <a:pt x="555" y="661"/>
                  </a:lnTo>
                  <a:cubicBezTo>
                    <a:pt x="589" y="679"/>
                    <a:pt x="621" y="687"/>
                    <a:pt x="653" y="687"/>
                  </a:cubicBezTo>
                  <a:cubicBezTo>
                    <a:pt x="692" y="687"/>
                    <a:pt x="729" y="675"/>
                    <a:pt x="763" y="655"/>
                  </a:cubicBezTo>
                  <a:cubicBezTo>
                    <a:pt x="954" y="557"/>
                    <a:pt x="960" y="291"/>
                    <a:pt x="788" y="170"/>
                  </a:cubicBezTo>
                  <a:cubicBezTo>
                    <a:pt x="687" y="89"/>
                    <a:pt x="575" y="41"/>
                    <a:pt x="4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48" name="Google Shape;2548;p38"/>
            <p:cNvSpPr/>
            <p:nvPr/>
          </p:nvSpPr>
          <p:spPr>
            <a:xfrm>
              <a:off x="7169047" y="3979825"/>
              <a:ext cx="31434" cy="35153"/>
            </a:xfrm>
            <a:custGeom>
              <a:avLst/>
              <a:gdLst/>
              <a:ahLst/>
              <a:cxnLst/>
              <a:rect l="l" t="t" r="r" b="b"/>
              <a:pathLst>
                <a:path w="955" h="1068" extrusionOk="0">
                  <a:moveTo>
                    <a:pt x="477" y="1"/>
                  </a:moveTo>
                  <a:cubicBezTo>
                    <a:pt x="92" y="610"/>
                    <a:pt x="7" y="748"/>
                    <a:pt x="0" y="771"/>
                  </a:cubicBezTo>
                  <a:cubicBezTo>
                    <a:pt x="1" y="776"/>
                    <a:pt x="3" y="777"/>
                    <a:pt x="4" y="778"/>
                  </a:cubicBezTo>
                  <a:cubicBezTo>
                    <a:pt x="51" y="809"/>
                    <a:pt x="110" y="852"/>
                    <a:pt x="163" y="873"/>
                  </a:cubicBezTo>
                  <a:cubicBezTo>
                    <a:pt x="242" y="728"/>
                    <a:pt x="326" y="576"/>
                    <a:pt x="426" y="443"/>
                  </a:cubicBezTo>
                  <a:cubicBezTo>
                    <a:pt x="426" y="443"/>
                    <a:pt x="426" y="443"/>
                    <a:pt x="426" y="443"/>
                  </a:cubicBezTo>
                  <a:lnTo>
                    <a:pt x="426" y="443"/>
                  </a:lnTo>
                  <a:cubicBezTo>
                    <a:pt x="428" y="443"/>
                    <a:pt x="376" y="628"/>
                    <a:pt x="397" y="644"/>
                  </a:cubicBezTo>
                  <a:cubicBezTo>
                    <a:pt x="398" y="645"/>
                    <a:pt x="398" y="645"/>
                    <a:pt x="399" y="645"/>
                  </a:cubicBezTo>
                  <a:cubicBezTo>
                    <a:pt x="419" y="645"/>
                    <a:pt x="535" y="541"/>
                    <a:pt x="571" y="525"/>
                  </a:cubicBezTo>
                  <a:lnTo>
                    <a:pt x="571" y="525"/>
                  </a:lnTo>
                  <a:cubicBezTo>
                    <a:pt x="507" y="660"/>
                    <a:pt x="387" y="841"/>
                    <a:pt x="312" y="973"/>
                  </a:cubicBezTo>
                  <a:cubicBezTo>
                    <a:pt x="348" y="995"/>
                    <a:pt x="419" y="1033"/>
                    <a:pt x="460" y="1068"/>
                  </a:cubicBezTo>
                  <a:lnTo>
                    <a:pt x="688" y="709"/>
                  </a:lnTo>
                  <a:cubicBezTo>
                    <a:pt x="785" y="570"/>
                    <a:pt x="859" y="424"/>
                    <a:pt x="955" y="282"/>
                  </a:cubicBezTo>
                  <a:cubicBezTo>
                    <a:pt x="907" y="254"/>
                    <a:pt x="805" y="201"/>
                    <a:pt x="785" y="182"/>
                  </a:cubicBezTo>
                  <a:cubicBezTo>
                    <a:pt x="737" y="201"/>
                    <a:pt x="623" y="318"/>
                    <a:pt x="610" y="318"/>
                  </a:cubicBezTo>
                  <a:cubicBezTo>
                    <a:pt x="610" y="318"/>
                    <a:pt x="609" y="318"/>
                    <a:pt x="609" y="318"/>
                  </a:cubicBezTo>
                  <a:cubicBezTo>
                    <a:pt x="607" y="315"/>
                    <a:pt x="605" y="313"/>
                    <a:pt x="604" y="309"/>
                  </a:cubicBezTo>
                  <a:cubicBezTo>
                    <a:pt x="602" y="260"/>
                    <a:pt x="644" y="142"/>
                    <a:pt x="636" y="92"/>
                  </a:cubicBezTo>
                  <a:lnTo>
                    <a:pt x="635" y="91"/>
                  </a:lnTo>
                  <a:cubicBezTo>
                    <a:pt x="582" y="63"/>
                    <a:pt x="525" y="14"/>
                    <a:pt x="4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49" name="Google Shape;2549;p38"/>
            <p:cNvSpPr/>
            <p:nvPr/>
          </p:nvSpPr>
          <p:spPr>
            <a:xfrm>
              <a:off x="7053383" y="4256639"/>
              <a:ext cx="105460" cy="92261"/>
            </a:xfrm>
            <a:custGeom>
              <a:avLst/>
              <a:gdLst/>
              <a:ahLst/>
              <a:cxnLst/>
              <a:rect l="l" t="t" r="r" b="b"/>
              <a:pathLst>
                <a:path w="3204" h="2803" extrusionOk="0">
                  <a:moveTo>
                    <a:pt x="1124" y="265"/>
                  </a:moveTo>
                  <a:cubicBezTo>
                    <a:pt x="1176" y="265"/>
                    <a:pt x="1229" y="279"/>
                    <a:pt x="1277" y="308"/>
                  </a:cubicBezTo>
                  <a:lnTo>
                    <a:pt x="2725" y="1210"/>
                  </a:lnTo>
                  <a:cubicBezTo>
                    <a:pt x="2861" y="1295"/>
                    <a:pt x="2904" y="1474"/>
                    <a:pt x="2819" y="1611"/>
                  </a:cubicBezTo>
                  <a:lnTo>
                    <a:pt x="2326" y="2400"/>
                  </a:lnTo>
                  <a:cubicBezTo>
                    <a:pt x="2272" y="2488"/>
                    <a:pt x="2176" y="2537"/>
                    <a:pt x="2080" y="2537"/>
                  </a:cubicBezTo>
                  <a:cubicBezTo>
                    <a:pt x="2028" y="2537"/>
                    <a:pt x="1975" y="2522"/>
                    <a:pt x="1927" y="2494"/>
                  </a:cubicBezTo>
                  <a:lnTo>
                    <a:pt x="479" y="1592"/>
                  </a:lnTo>
                  <a:cubicBezTo>
                    <a:pt x="344" y="1506"/>
                    <a:pt x="301" y="1329"/>
                    <a:pt x="386" y="1191"/>
                  </a:cubicBezTo>
                  <a:lnTo>
                    <a:pt x="878" y="401"/>
                  </a:lnTo>
                  <a:cubicBezTo>
                    <a:pt x="932" y="314"/>
                    <a:pt x="1028" y="265"/>
                    <a:pt x="1124" y="265"/>
                  </a:cubicBezTo>
                  <a:close/>
                  <a:moveTo>
                    <a:pt x="1124" y="1"/>
                  </a:moveTo>
                  <a:cubicBezTo>
                    <a:pt x="931" y="1"/>
                    <a:pt x="756" y="98"/>
                    <a:pt x="653" y="263"/>
                  </a:cubicBezTo>
                  <a:lnTo>
                    <a:pt x="161" y="1053"/>
                  </a:lnTo>
                  <a:cubicBezTo>
                    <a:pt x="0" y="1313"/>
                    <a:pt x="79" y="1655"/>
                    <a:pt x="340" y="1816"/>
                  </a:cubicBezTo>
                  <a:lnTo>
                    <a:pt x="1788" y="2718"/>
                  </a:lnTo>
                  <a:cubicBezTo>
                    <a:pt x="1876" y="2772"/>
                    <a:pt x="1977" y="2802"/>
                    <a:pt x="2080" y="2802"/>
                  </a:cubicBezTo>
                  <a:cubicBezTo>
                    <a:pt x="2273" y="2802"/>
                    <a:pt x="2448" y="2704"/>
                    <a:pt x="2552" y="2539"/>
                  </a:cubicBezTo>
                  <a:lnTo>
                    <a:pt x="3043" y="1750"/>
                  </a:lnTo>
                  <a:cubicBezTo>
                    <a:pt x="3204" y="1490"/>
                    <a:pt x="3124" y="1148"/>
                    <a:pt x="2865" y="986"/>
                  </a:cubicBezTo>
                  <a:lnTo>
                    <a:pt x="1416" y="85"/>
                  </a:lnTo>
                  <a:cubicBezTo>
                    <a:pt x="1329" y="31"/>
                    <a:pt x="1228" y="1"/>
                    <a:pt x="1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50" name="Google Shape;2550;p38"/>
            <p:cNvSpPr/>
            <p:nvPr/>
          </p:nvSpPr>
          <p:spPr>
            <a:xfrm>
              <a:off x="7097983" y="4287250"/>
              <a:ext cx="22316" cy="30381"/>
            </a:xfrm>
            <a:custGeom>
              <a:avLst/>
              <a:gdLst/>
              <a:ahLst/>
              <a:cxnLst/>
              <a:rect l="l" t="t" r="r" b="b"/>
              <a:pathLst>
                <a:path w="678" h="923" extrusionOk="0">
                  <a:moveTo>
                    <a:pt x="459" y="1"/>
                  </a:moveTo>
                  <a:cubicBezTo>
                    <a:pt x="444" y="4"/>
                    <a:pt x="203" y="119"/>
                    <a:pt x="167" y="167"/>
                  </a:cubicBezTo>
                  <a:cubicBezTo>
                    <a:pt x="159" y="181"/>
                    <a:pt x="263" y="285"/>
                    <a:pt x="277" y="293"/>
                  </a:cubicBezTo>
                  <a:cubicBezTo>
                    <a:pt x="280" y="295"/>
                    <a:pt x="284" y="296"/>
                    <a:pt x="287" y="296"/>
                  </a:cubicBezTo>
                  <a:cubicBezTo>
                    <a:pt x="311" y="296"/>
                    <a:pt x="345" y="260"/>
                    <a:pt x="360" y="260"/>
                  </a:cubicBezTo>
                  <a:cubicBezTo>
                    <a:pt x="362" y="260"/>
                    <a:pt x="363" y="260"/>
                    <a:pt x="365" y="261"/>
                  </a:cubicBezTo>
                  <a:cubicBezTo>
                    <a:pt x="361" y="269"/>
                    <a:pt x="358" y="274"/>
                    <a:pt x="353" y="283"/>
                  </a:cubicBezTo>
                  <a:cubicBezTo>
                    <a:pt x="262" y="427"/>
                    <a:pt x="160" y="561"/>
                    <a:pt x="70" y="707"/>
                  </a:cubicBezTo>
                  <a:lnTo>
                    <a:pt x="2" y="816"/>
                  </a:lnTo>
                  <a:lnTo>
                    <a:pt x="1" y="817"/>
                  </a:lnTo>
                  <a:cubicBezTo>
                    <a:pt x="28" y="840"/>
                    <a:pt x="70" y="870"/>
                    <a:pt x="106" y="895"/>
                  </a:cubicBezTo>
                  <a:cubicBezTo>
                    <a:pt x="127" y="907"/>
                    <a:pt x="156" y="923"/>
                    <a:pt x="173" y="923"/>
                  </a:cubicBezTo>
                  <a:cubicBezTo>
                    <a:pt x="179" y="923"/>
                    <a:pt x="184" y="921"/>
                    <a:pt x="187" y="917"/>
                  </a:cubicBezTo>
                  <a:cubicBezTo>
                    <a:pt x="202" y="890"/>
                    <a:pt x="219" y="864"/>
                    <a:pt x="235" y="837"/>
                  </a:cubicBezTo>
                  <a:cubicBezTo>
                    <a:pt x="342" y="665"/>
                    <a:pt x="458" y="506"/>
                    <a:pt x="566" y="333"/>
                  </a:cubicBezTo>
                  <a:cubicBezTo>
                    <a:pt x="606" y="269"/>
                    <a:pt x="643" y="207"/>
                    <a:pt x="677" y="140"/>
                  </a:cubicBezTo>
                  <a:cubicBezTo>
                    <a:pt x="639" y="111"/>
                    <a:pt x="602" y="87"/>
                    <a:pt x="561" y="61"/>
                  </a:cubicBezTo>
                  <a:cubicBezTo>
                    <a:pt x="528" y="40"/>
                    <a:pt x="495" y="21"/>
                    <a:pt x="4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51" name="Google Shape;2551;p38"/>
            <p:cNvSpPr/>
            <p:nvPr/>
          </p:nvSpPr>
          <p:spPr>
            <a:xfrm>
              <a:off x="7094988" y="4192949"/>
              <a:ext cx="103551" cy="92228"/>
            </a:xfrm>
            <a:custGeom>
              <a:avLst/>
              <a:gdLst/>
              <a:ahLst/>
              <a:cxnLst/>
              <a:rect l="l" t="t" r="r" b="b"/>
              <a:pathLst>
                <a:path w="3146" h="2802" extrusionOk="0">
                  <a:moveTo>
                    <a:pt x="1065" y="266"/>
                  </a:moveTo>
                  <a:cubicBezTo>
                    <a:pt x="1117" y="266"/>
                    <a:pt x="1171" y="280"/>
                    <a:pt x="1218" y="309"/>
                  </a:cubicBezTo>
                  <a:lnTo>
                    <a:pt x="2666" y="1211"/>
                  </a:lnTo>
                  <a:cubicBezTo>
                    <a:pt x="2802" y="1296"/>
                    <a:pt x="2844" y="1474"/>
                    <a:pt x="2759" y="1611"/>
                  </a:cubicBezTo>
                  <a:lnTo>
                    <a:pt x="2267" y="2402"/>
                  </a:lnTo>
                  <a:cubicBezTo>
                    <a:pt x="2213" y="2489"/>
                    <a:pt x="2117" y="2538"/>
                    <a:pt x="2022" y="2538"/>
                  </a:cubicBezTo>
                  <a:cubicBezTo>
                    <a:pt x="1970" y="2538"/>
                    <a:pt x="1916" y="2523"/>
                    <a:pt x="1868" y="2494"/>
                  </a:cubicBezTo>
                  <a:lnTo>
                    <a:pt x="420" y="1593"/>
                  </a:lnTo>
                  <a:cubicBezTo>
                    <a:pt x="284" y="1508"/>
                    <a:pt x="242" y="1329"/>
                    <a:pt x="327" y="1192"/>
                  </a:cubicBezTo>
                  <a:lnTo>
                    <a:pt x="819" y="403"/>
                  </a:lnTo>
                  <a:cubicBezTo>
                    <a:pt x="874" y="314"/>
                    <a:pt x="969" y="266"/>
                    <a:pt x="1065" y="266"/>
                  </a:cubicBezTo>
                  <a:close/>
                  <a:moveTo>
                    <a:pt x="1065" y="1"/>
                  </a:moveTo>
                  <a:cubicBezTo>
                    <a:pt x="873" y="3"/>
                    <a:pt x="695" y="100"/>
                    <a:pt x="594" y="263"/>
                  </a:cubicBezTo>
                  <a:lnTo>
                    <a:pt x="102" y="1053"/>
                  </a:lnTo>
                  <a:cubicBezTo>
                    <a:pt x="24" y="1179"/>
                    <a:pt x="0" y="1327"/>
                    <a:pt x="33" y="1472"/>
                  </a:cubicBezTo>
                  <a:cubicBezTo>
                    <a:pt x="66" y="1617"/>
                    <a:pt x="154" y="1739"/>
                    <a:pt x="280" y="1817"/>
                  </a:cubicBezTo>
                  <a:lnTo>
                    <a:pt x="1729" y="2718"/>
                  </a:lnTo>
                  <a:cubicBezTo>
                    <a:pt x="1816" y="2772"/>
                    <a:pt x="1917" y="2802"/>
                    <a:pt x="2022" y="2802"/>
                  </a:cubicBezTo>
                  <a:cubicBezTo>
                    <a:pt x="2214" y="2802"/>
                    <a:pt x="2390" y="2705"/>
                    <a:pt x="2492" y="2539"/>
                  </a:cubicBezTo>
                  <a:lnTo>
                    <a:pt x="2985" y="1750"/>
                  </a:lnTo>
                  <a:cubicBezTo>
                    <a:pt x="3145" y="1490"/>
                    <a:pt x="3066" y="1148"/>
                    <a:pt x="2806" y="986"/>
                  </a:cubicBezTo>
                  <a:lnTo>
                    <a:pt x="1358" y="85"/>
                  </a:lnTo>
                  <a:cubicBezTo>
                    <a:pt x="1269" y="30"/>
                    <a:pt x="116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52" name="Google Shape;2552;p38"/>
            <p:cNvSpPr/>
            <p:nvPr/>
          </p:nvSpPr>
          <p:spPr>
            <a:xfrm>
              <a:off x="7130174" y="4223099"/>
              <a:ext cx="30249" cy="32882"/>
            </a:xfrm>
            <a:custGeom>
              <a:avLst/>
              <a:gdLst/>
              <a:ahLst/>
              <a:cxnLst/>
              <a:rect l="l" t="t" r="r" b="b"/>
              <a:pathLst>
                <a:path w="919" h="999" extrusionOk="0">
                  <a:moveTo>
                    <a:pt x="573" y="0"/>
                  </a:moveTo>
                  <a:cubicBezTo>
                    <a:pt x="554" y="0"/>
                    <a:pt x="536" y="3"/>
                    <a:pt x="520" y="9"/>
                  </a:cubicBezTo>
                  <a:cubicBezTo>
                    <a:pt x="426" y="37"/>
                    <a:pt x="348" y="120"/>
                    <a:pt x="302" y="234"/>
                  </a:cubicBezTo>
                  <a:lnTo>
                    <a:pt x="300" y="237"/>
                  </a:lnTo>
                  <a:lnTo>
                    <a:pt x="302" y="238"/>
                  </a:lnTo>
                  <a:cubicBezTo>
                    <a:pt x="349" y="275"/>
                    <a:pt x="399" y="302"/>
                    <a:pt x="472" y="337"/>
                  </a:cubicBezTo>
                  <a:lnTo>
                    <a:pt x="474" y="338"/>
                  </a:lnTo>
                  <a:lnTo>
                    <a:pt x="475" y="335"/>
                  </a:lnTo>
                  <a:cubicBezTo>
                    <a:pt x="504" y="295"/>
                    <a:pt x="547" y="237"/>
                    <a:pt x="599" y="237"/>
                  </a:cubicBezTo>
                  <a:cubicBezTo>
                    <a:pt x="613" y="237"/>
                    <a:pt x="628" y="242"/>
                    <a:pt x="644" y="252"/>
                  </a:cubicBezTo>
                  <a:cubicBezTo>
                    <a:pt x="708" y="303"/>
                    <a:pt x="647" y="423"/>
                    <a:pt x="562" y="424"/>
                  </a:cubicBezTo>
                  <a:cubicBezTo>
                    <a:pt x="532" y="428"/>
                    <a:pt x="503" y="429"/>
                    <a:pt x="474" y="429"/>
                  </a:cubicBezTo>
                  <a:cubicBezTo>
                    <a:pt x="440" y="429"/>
                    <a:pt x="407" y="428"/>
                    <a:pt x="373" y="428"/>
                  </a:cubicBezTo>
                  <a:cubicBezTo>
                    <a:pt x="322" y="428"/>
                    <a:pt x="270" y="431"/>
                    <a:pt x="215" y="446"/>
                  </a:cubicBezTo>
                  <a:cubicBezTo>
                    <a:pt x="119" y="496"/>
                    <a:pt x="75" y="606"/>
                    <a:pt x="2" y="702"/>
                  </a:cubicBezTo>
                  <a:cubicBezTo>
                    <a:pt x="0" y="704"/>
                    <a:pt x="0" y="705"/>
                    <a:pt x="0" y="706"/>
                  </a:cubicBezTo>
                  <a:lnTo>
                    <a:pt x="50" y="738"/>
                  </a:lnTo>
                  <a:lnTo>
                    <a:pt x="481" y="997"/>
                  </a:lnTo>
                  <a:cubicBezTo>
                    <a:pt x="483" y="998"/>
                    <a:pt x="484" y="998"/>
                    <a:pt x="485" y="998"/>
                  </a:cubicBezTo>
                  <a:cubicBezTo>
                    <a:pt x="486" y="998"/>
                    <a:pt x="486" y="998"/>
                    <a:pt x="487" y="998"/>
                  </a:cubicBezTo>
                  <a:cubicBezTo>
                    <a:pt x="493" y="977"/>
                    <a:pt x="506" y="962"/>
                    <a:pt x="514" y="947"/>
                  </a:cubicBezTo>
                  <a:cubicBezTo>
                    <a:pt x="539" y="911"/>
                    <a:pt x="568" y="872"/>
                    <a:pt x="575" y="834"/>
                  </a:cubicBezTo>
                  <a:cubicBezTo>
                    <a:pt x="476" y="773"/>
                    <a:pt x="392" y="728"/>
                    <a:pt x="295" y="662"/>
                  </a:cubicBezTo>
                  <a:cubicBezTo>
                    <a:pt x="286" y="649"/>
                    <a:pt x="333" y="616"/>
                    <a:pt x="348" y="605"/>
                  </a:cubicBezTo>
                  <a:cubicBezTo>
                    <a:pt x="376" y="596"/>
                    <a:pt x="404" y="593"/>
                    <a:pt x="434" y="593"/>
                  </a:cubicBezTo>
                  <a:cubicBezTo>
                    <a:pt x="495" y="593"/>
                    <a:pt x="559" y="605"/>
                    <a:pt x="620" y="605"/>
                  </a:cubicBezTo>
                  <a:cubicBezTo>
                    <a:pt x="689" y="605"/>
                    <a:pt x="754" y="589"/>
                    <a:pt x="805" y="521"/>
                  </a:cubicBezTo>
                  <a:cubicBezTo>
                    <a:pt x="825" y="492"/>
                    <a:pt x="847" y="451"/>
                    <a:pt x="865" y="419"/>
                  </a:cubicBezTo>
                  <a:cubicBezTo>
                    <a:pt x="908" y="333"/>
                    <a:pt x="919" y="239"/>
                    <a:pt x="873" y="162"/>
                  </a:cubicBezTo>
                  <a:cubicBezTo>
                    <a:pt x="820" y="91"/>
                    <a:pt x="681" y="0"/>
                    <a:pt x="5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53" name="Google Shape;2553;p38"/>
            <p:cNvSpPr/>
            <p:nvPr/>
          </p:nvSpPr>
          <p:spPr>
            <a:xfrm>
              <a:off x="7132643" y="4129325"/>
              <a:ext cx="105493" cy="92195"/>
            </a:xfrm>
            <a:custGeom>
              <a:avLst/>
              <a:gdLst/>
              <a:ahLst/>
              <a:cxnLst/>
              <a:rect l="l" t="t" r="r" b="b"/>
              <a:pathLst>
                <a:path w="3205" h="2801" extrusionOk="0">
                  <a:moveTo>
                    <a:pt x="1124" y="265"/>
                  </a:moveTo>
                  <a:cubicBezTo>
                    <a:pt x="1177" y="265"/>
                    <a:pt x="1230" y="279"/>
                    <a:pt x="1278" y="309"/>
                  </a:cubicBezTo>
                  <a:lnTo>
                    <a:pt x="2726" y="1210"/>
                  </a:lnTo>
                  <a:cubicBezTo>
                    <a:pt x="2862" y="1295"/>
                    <a:pt x="2904" y="1474"/>
                    <a:pt x="2819" y="1611"/>
                  </a:cubicBezTo>
                  <a:lnTo>
                    <a:pt x="2327" y="2401"/>
                  </a:lnTo>
                  <a:cubicBezTo>
                    <a:pt x="2272" y="2489"/>
                    <a:pt x="2177" y="2538"/>
                    <a:pt x="2081" y="2538"/>
                  </a:cubicBezTo>
                  <a:cubicBezTo>
                    <a:pt x="2029" y="2538"/>
                    <a:pt x="1976" y="2523"/>
                    <a:pt x="1928" y="2494"/>
                  </a:cubicBezTo>
                  <a:lnTo>
                    <a:pt x="480" y="1592"/>
                  </a:lnTo>
                  <a:cubicBezTo>
                    <a:pt x="344" y="1507"/>
                    <a:pt x="301" y="1329"/>
                    <a:pt x="386" y="1192"/>
                  </a:cubicBezTo>
                  <a:lnTo>
                    <a:pt x="879" y="402"/>
                  </a:lnTo>
                  <a:cubicBezTo>
                    <a:pt x="933" y="314"/>
                    <a:pt x="1029" y="265"/>
                    <a:pt x="1124" y="265"/>
                  </a:cubicBezTo>
                  <a:close/>
                  <a:moveTo>
                    <a:pt x="1124" y="0"/>
                  </a:moveTo>
                  <a:cubicBezTo>
                    <a:pt x="932" y="0"/>
                    <a:pt x="756" y="98"/>
                    <a:pt x="654" y="262"/>
                  </a:cubicBezTo>
                  <a:lnTo>
                    <a:pt x="162" y="1053"/>
                  </a:lnTo>
                  <a:cubicBezTo>
                    <a:pt x="1" y="1311"/>
                    <a:pt x="80" y="1655"/>
                    <a:pt x="340" y="1816"/>
                  </a:cubicBezTo>
                  <a:lnTo>
                    <a:pt x="1788" y="2718"/>
                  </a:lnTo>
                  <a:cubicBezTo>
                    <a:pt x="1876" y="2772"/>
                    <a:pt x="1977" y="2801"/>
                    <a:pt x="2081" y="2801"/>
                  </a:cubicBezTo>
                  <a:cubicBezTo>
                    <a:pt x="2274" y="2801"/>
                    <a:pt x="2449" y="2704"/>
                    <a:pt x="2551" y="2539"/>
                  </a:cubicBezTo>
                  <a:lnTo>
                    <a:pt x="3044" y="1749"/>
                  </a:lnTo>
                  <a:cubicBezTo>
                    <a:pt x="3204" y="1490"/>
                    <a:pt x="3126" y="1146"/>
                    <a:pt x="2865" y="986"/>
                  </a:cubicBezTo>
                  <a:lnTo>
                    <a:pt x="1417" y="85"/>
                  </a:lnTo>
                  <a:cubicBezTo>
                    <a:pt x="1330" y="29"/>
                    <a:pt x="1229" y="0"/>
                    <a:pt x="11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54" name="Google Shape;2554;p38"/>
            <p:cNvSpPr/>
            <p:nvPr/>
          </p:nvSpPr>
          <p:spPr>
            <a:xfrm>
              <a:off x="7169079" y="4156512"/>
              <a:ext cx="32619" cy="32915"/>
            </a:xfrm>
            <a:custGeom>
              <a:avLst/>
              <a:gdLst/>
              <a:ahLst/>
              <a:cxnLst/>
              <a:rect l="l" t="t" r="r" b="b"/>
              <a:pathLst>
                <a:path w="991" h="1000" extrusionOk="0">
                  <a:moveTo>
                    <a:pt x="505" y="0"/>
                  </a:moveTo>
                  <a:cubicBezTo>
                    <a:pt x="416" y="142"/>
                    <a:pt x="358" y="241"/>
                    <a:pt x="265" y="389"/>
                  </a:cubicBezTo>
                  <a:cubicBezTo>
                    <a:pt x="263" y="391"/>
                    <a:pt x="265" y="391"/>
                    <a:pt x="266" y="393"/>
                  </a:cubicBezTo>
                  <a:cubicBezTo>
                    <a:pt x="327" y="437"/>
                    <a:pt x="441" y="484"/>
                    <a:pt x="510" y="544"/>
                  </a:cubicBezTo>
                  <a:cubicBezTo>
                    <a:pt x="573" y="617"/>
                    <a:pt x="504" y="763"/>
                    <a:pt x="406" y="763"/>
                  </a:cubicBezTo>
                  <a:cubicBezTo>
                    <a:pt x="394" y="763"/>
                    <a:pt x="381" y="761"/>
                    <a:pt x="368" y="755"/>
                  </a:cubicBezTo>
                  <a:cubicBezTo>
                    <a:pt x="327" y="742"/>
                    <a:pt x="309" y="704"/>
                    <a:pt x="337" y="646"/>
                  </a:cubicBezTo>
                  <a:cubicBezTo>
                    <a:pt x="338" y="645"/>
                    <a:pt x="338" y="643"/>
                    <a:pt x="338" y="641"/>
                  </a:cubicBezTo>
                  <a:lnTo>
                    <a:pt x="340" y="639"/>
                  </a:lnTo>
                  <a:lnTo>
                    <a:pt x="176" y="545"/>
                  </a:lnTo>
                  <a:lnTo>
                    <a:pt x="175" y="548"/>
                  </a:lnTo>
                  <a:cubicBezTo>
                    <a:pt x="155" y="569"/>
                    <a:pt x="139" y="591"/>
                    <a:pt x="127" y="609"/>
                  </a:cubicBezTo>
                  <a:cubicBezTo>
                    <a:pt x="1" y="802"/>
                    <a:pt x="241" y="1000"/>
                    <a:pt x="439" y="1000"/>
                  </a:cubicBezTo>
                  <a:cubicBezTo>
                    <a:pt x="499" y="1000"/>
                    <a:pt x="555" y="982"/>
                    <a:pt x="596" y="940"/>
                  </a:cubicBezTo>
                  <a:cubicBezTo>
                    <a:pt x="730" y="777"/>
                    <a:pt x="831" y="541"/>
                    <a:pt x="668" y="400"/>
                  </a:cubicBezTo>
                  <a:cubicBezTo>
                    <a:pt x="635" y="370"/>
                    <a:pt x="595" y="347"/>
                    <a:pt x="548" y="329"/>
                  </a:cubicBezTo>
                  <a:lnTo>
                    <a:pt x="547" y="328"/>
                  </a:lnTo>
                  <a:lnTo>
                    <a:pt x="547" y="326"/>
                  </a:lnTo>
                  <a:lnTo>
                    <a:pt x="547" y="325"/>
                  </a:lnTo>
                  <a:cubicBezTo>
                    <a:pt x="547" y="313"/>
                    <a:pt x="559" y="297"/>
                    <a:pt x="564" y="282"/>
                  </a:cubicBezTo>
                  <a:cubicBezTo>
                    <a:pt x="565" y="281"/>
                    <a:pt x="564" y="279"/>
                    <a:pt x="565" y="278"/>
                  </a:cubicBezTo>
                  <a:lnTo>
                    <a:pt x="566" y="277"/>
                  </a:lnTo>
                  <a:lnTo>
                    <a:pt x="569" y="275"/>
                  </a:lnTo>
                  <a:lnTo>
                    <a:pt x="570" y="276"/>
                  </a:lnTo>
                  <a:cubicBezTo>
                    <a:pt x="596" y="293"/>
                    <a:pt x="846" y="443"/>
                    <a:pt x="882" y="459"/>
                  </a:cubicBezTo>
                  <a:cubicBezTo>
                    <a:pt x="885" y="455"/>
                    <a:pt x="991" y="301"/>
                    <a:pt x="990" y="294"/>
                  </a:cubicBezTo>
                  <a:cubicBezTo>
                    <a:pt x="963" y="271"/>
                    <a:pt x="521" y="11"/>
                    <a:pt x="506" y="1"/>
                  </a:cubicBez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55" name="Google Shape;2555;p38"/>
            <p:cNvSpPr/>
            <p:nvPr/>
          </p:nvSpPr>
          <p:spPr>
            <a:xfrm>
              <a:off x="7172305" y="4065667"/>
              <a:ext cx="105460" cy="92228"/>
            </a:xfrm>
            <a:custGeom>
              <a:avLst/>
              <a:gdLst/>
              <a:ahLst/>
              <a:cxnLst/>
              <a:rect l="l" t="t" r="r" b="b"/>
              <a:pathLst>
                <a:path w="3204" h="2802" extrusionOk="0">
                  <a:moveTo>
                    <a:pt x="1125" y="264"/>
                  </a:moveTo>
                  <a:cubicBezTo>
                    <a:pt x="1176" y="264"/>
                    <a:pt x="1229" y="279"/>
                    <a:pt x="1277" y="308"/>
                  </a:cubicBezTo>
                  <a:lnTo>
                    <a:pt x="2726" y="1210"/>
                  </a:lnTo>
                  <a:cubicBezTo>
                    <a:pt x="2861" y="1295"/>
                    <a:pt x="2904" y="1473"/>
                    <a:pt x="2819" y="1610"/>
                  </a:cubicBezTo>
                  <a:lnTo>
                    <a:pt x="2327" y="2399"/>
                  </a:lnTo>
                  <a:cubicBezTo>
                    <a:pt x="2272" y="2488"/>
                    <a:pt x="2176" y="2537"/>
                    <a:pt x="2080" y="2537"/>
                  </a:cubicBezTo>
                  <a:cubicBezTo>
                    <a:pt x="2029" y="2537"/>
                    <a:pt x="1976" y="2522"/>
                    <a:pt x="1928" y="2493"/>
                  </a:cubicBezTo>
                  <a:lnTo>
                    <a:pt x="479" y="1591"/>
                  </a:lnTo>
                  <a:cubicBezTo>
                    <a:pt x="344" y="1506"/>
                    <a:pt x="301" y="1328"/>
                    <a:pt x="387" y="1191"/>
                  </a:cubicBezTo>
                  <a:lnTo>
                    <a:pt x="878" y="401"/>
                  </a:lnTo>
                  <a:cubicBezTo>
                    <a:pt x="933" y="313"/>
                    <a:pt x="1029" y="264"/>
                    <a:pt x="1125" y="264"/>
                  </a:cubicBezTo>
                  <a:close/>
                  <a:moveTo>
                    <a:pt x="1125" y="0"/>
                  </a:moveTo>
                  <a:cubicBezTo>
                    <a:pt x="931" y="0"/>
                    <a:pt x="755" y="98"/>
                    <a:pt x="654" y="263"/>
                  </a:cubicBezTo>
                  <a:lnTo>
                    <a:pt x="162" y="1052"/>
                  </a:lnTo>
                  <a:cubicBezTo>
                    <a:pt x="0" y="1312"/>
                    <a:pt x="79" y="1655"/>
                    <a:pt x="340" y="1815"/>
                  </a:cubicBezTo>
                  <a:lnTo>
                    <a:pt x="1788" y="2718"/>
                  </a:lnTo>
                  <a:cubicBezTo>
                    <a:pt x="1876" y="2772"/>
                    <a:pt x="1977" y="2802"/>
                    <a:pt x="2080" y="2802"/>
                  </a:cubicBezTo>
                  <a:cubicBezTo>
                    <a:pt x="2273" y="2802"/>
                    <a:pt x="2450" y="2704"/>
                    <a:pt x="2552" y="2539"/>
                  </a:cubicBezTo>
                  <a:lnTo>
                    <a:pt x="3043" y="1749"/>
                  </a:lnTo>
                  <a:cubicBezTo>
                    <a:pt x="3204" y="1490"/>
                    <a:pt x="3126" y="1147"/>
                    <a:pt x="2866" y="985"/>
                  </a:cubicBezTo>
                  <a:lnTo>
                    <a:pt x="1418" y="84"/>
                  </a:lnTo>
                  <a:cubicBezTo>
                    <a:pt x="1329" y="30"/>
                    <a:pt x="1228" y="0"/>
                    <a:pt x="11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56" name="Google Shape;2556;p38"/>
            <p:cNvSpPr/>
            <p:nvPr/>
          </p:nvSpPr>
          <p:spPr>
            <a:xfrm>
              <a:off x="7212066" y="4095949"/>
              <a:ext cx="27418" cy="30512"/>
            </a:xfrm>
            <a:custGeom>
              <a:avLst/>
              <a:gdLst/>
              <a:ahLst/>
              <a:cxnLst/>
              <a:rect l="l" t="t" r="r" b="b"/>
              <a:pathLst>
                <a:path w="833" h="927" extrusionOk="0">
                  <a:moveTo>
                    <a:pt x="508" y="244"/>
                  </a:moveTo>
                  <a:cubicBezTo>
                    <a:pt x="510" y="244"/>
                    <a:pt x="512" y="244"/>
                    <a:pt x="515" y="244"/>
                  </a:cubicBezTo>
                  <a:cubicBezTo>
                    <a:pt x="521" y="244"/>
                    <a:pt x="521" y="245"/>
                    <a:pt x="527" y="247"/>
                  </a:cubicBezTo>
                  <a:cubicBezTo>
                    <a:pt x="619" y="277"/>
                    <a:pt x="573" y="373"/>
                    <a:pt x="513" y="373"/>
                  </a:cubicBezTo>
                  <a:cubicBezTo>
                    <a:pt x="502" y="373"/>
                    <a:pt x="490" y="369"/>
                    <a:pt x="479" y="361"/>
                  </a:cubicBezTo>
                  <a:cubicBezTo>
                    <a:pt x="440" y="332"/>
                    <a:pt x="451" y="282"/>
                    <a:pt x="473" y="253"/>
                  </a:cubicBezTo>
                  <a:lnTo>
                    <a:pt x="475" y="249"/>
                  </a:lnTo>
                  <a:cubicBezTo>
                    <a:pt x="475" y="249"/>
                    <a:pt x="475" y="249"/>
                    <a:pt x="476" y="249"/>
                  </a:cubicBezTo>
                  <a:cubicBezTo>
                    <a:pt x="476" y="249"/>
                    <a:pt x="476" y="249"/>
                    <a:pt x="477" y="249"/>
                  </a:cubicBezTo>
                  <a:cubicBezTo>
                    <a:pt x="481" y="247"/>
                    <a:pt x="491" y="245"/>
                    <a:pt x="497" y="245"/>
                  </a:cubicBezTo>
                  <a:cubicBezTo>
                    <a:pt x="501" y="244"/>
                    <a:pt x="504" y="244"/>
                    <a:pt x="508" y="244"/>
                  </a:cubicBezTo>
                  <a:close/>
                  <a:moveTo>
                    <a:pt x="332" y="528"/>
                  </a:moveTo>
                  <a:cubicBezTo>
                    <a:pt x="337" y="528"/>
                    <a:pt x="341" y="528"/>
                    <a:pt x="345" y="529"/>
                  </a:cubicBezTo>
                  <a:cubicBezTo>
                    <a:pt x="374" y="540"/>
                    <a:pt x="394" y="564"/>
                    <a:pt x="402" y="590"/>
                  </a:cubicBezTo>
                  <a:cubicBezTo>
                    <a:pt x="407" y="605"/>
                    <a:pt x="404" y="621"/>
                    <a:pt x="399" y="636"/>
                  </a:cubicBezTo>
                  <a:cubicBezTo>
                    <a:pt x="398" y="639"/>
                    <a:pt x="396" y="644"/>
                    <a:pt x="393" y="648"/>
                  </a:cubicBezTo>
                  <a:cubicBezTo>
                    <a:pt x="389" y="653"/>
                    <a:pt x="387" y="654"/>
                    <a:pt x="387" y="655"/>
                  </a:cubicBezTo>
                  <a:cubicBezTo>
                    <a:pt x="384" y="658"/>
                    <a:pt x="379" y="664"/>
                    <a:pt x="373" y="668"/>
                  </a:cubicBezTo>
                  <a:cubicBezTo>
                    <a:pt x="365" y="673"/>
                    <a:pt x="359" y="678"/>
                    <a:pt x="349" y="678"/>
                  </a:cubicBezTo>
                  <a:cubicBezTo>
                    <a:pt x="348" y="678"/>
                    <a:pt x="348" y="678"/>
                    <a:pt x="347" y="678"/>
                  </a:cubicBezTo>
                  <a:cubicBezTo>
                    <a:pt x="346" y="679"/>
                    <a:pt x="344" y="679"/>
                    <a:pt x="343" y="679"/>
                  </a:cubicBezTo>
                  <a:cubicBezTo>
                    <a:pt x="339" y="679"/>
                    <a:pt x="332" y="677"/>
                    <a:pt x="324" y="675"/>
                  </a:cubicBezTo>
                  <a:cubicBezTo>
                    <a:pt x="303" y="667"/>
                    <a:pt x="277" y="652"/>
                    <a:pt x="262" y="631"/>
                  </a:cubicBezTo>
                  <a:cubicBezTo>
                    <a:pt x="229" y="584"/>
                    <a:pt x="283" y="528"/>
                    <a:pt x="332" y="528"/>
                  </a:cubicBezTo>
                  <a:close/>
                  <a:moveTo>
                    <a:pt x="520" y="1"/>
                  </a:moveTo>
                  <a:cubicBezTo>
                    <a:pt x="359" y="1"/>
                    <a:pt x="209" y="188"/>
                    <a:pt x="244" y="350"/>
                  </a:cubicBezTo>
                  <a:cubicBezTo>
                    <a:pt x="96" y="381"/>
                    <a:pt x="1" y="537"/>
                    <a:pt x="18" y="670"/>
                  </a:cubicBezTo>
                  <a:cubicBezTo>
                    <a:pt x="28" y="796"/>
                    <a:pt x="206" y="926"/>
                    <a:pt x="339" y="926"/>
                  </a:cubicBezTo>
                  <a:cubicBezTo>
                    <a:pt x="357" y="926"/>
                    <a:pt x="375" y="924"/>
                    <a:pt x="390" y="919"/>
                  </a:cubicBezTo>
                  <a:cubicBezTo>
                    <a:pt x="527" y="878"/>
                    <a:pt x="638" y="718"/>
                    <a:pt x="578" y="567"/>
                  </a:cubicBezTo>
                  <a:lnTo>
                    <a:pt x="579" y="564"/>
                  </a:lnTo>
                  <a:cubicBezTo>
                    <a:pt x="652" y="555"/>
                    <a:pt x="699" y="528"/>
                    <a:pt x="744" y="482"/>
                  </a:cubicBezTo>
                  <a:cubicBezTo>
                    <a:pt x="753" y="474"/>
                    <a:pt x="763" y="462"/>
                    <a:pt x="770" y="451"/>
                  </a:cubicBezTo>
                  <a:lnTo>
                    <a:pt x="782" y="430"/>
                  </a:lnTo>
                  <a:lnTo>
                    <a:pt x="786" y="424"/>
                  </a:lnTo>
                  <a:lnTo>
                    <a:pt x="789" y="420"/>
                  </a:lnTo>
                  <a:cubicBezTo>
                    <a:pt x="795" y="412"/>
                    <a:pt x="796" y="407"/>
                    <a:pt x="799" y="398"/>
                  </a:cubicBezTo>
                  <a:cubicBezTo>
                    <a:pt x="808" y="375"/>
                    <a:pt x="816" y="361"/>
                    <a:pt x="823" y="335"/>
                  </a:cubicBezTo>
                  <a:cubicBezTo>
                    <a:pt x="829" y="319"/>
                    <a:pt x="833" y="292"/>
                    <a:pt x="833" y="281"/>
                  </a:cubicBezTo>
                  <a:cubicBezTo>
                    <a:pt x="833" y="222"/>
                    <a:pt x="823" y="211"/>
                    <a:pt x="812" y="181"/>
                  </a:cubicBezTo>
                  <a:cubicBezTo>
                    <a:pt x="780" y="122"/>
                    <a:pt x="729" y="90"/>
                    <a:pt x="621" y="27"/>
                  </a:cubicBezTo>
                  <a:cubicBezTo>
                    <a:pt x="588" y="9"/>
                    <a:pt x="554" y="1"/>
                    <a:pt x="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57" name="Google Shape;2557;p38"/>
            <p:cNvSpPr/>
            <p:nvPr/>
          </p:nvSpPr>
          <p:spPr>
            <a:xfrm>
              <a:off x="7211935" y="4002043"/>
              <a:ext cx="105493" cy="92195"/>
            </a:xfrm>
            <a:custGeom>
              <a:avLst/>
              <a:gdLst/>
              <a:ahLst/>
              <a:cxnLst/>
              <a:rect l="l" t="t" r="r" b="b"/>
              <a:pathLst>
                <a:path w="3205" h="2801" extrusionOk="0">
                  <a:moveTo>
                    <a:pt x="1124" y="265"/>
                  </a:moveTo>
                  <a:cubicBezTo>
                    <a:pt x="1176" y="265"/>
                    <a:pt x="1230" y="279"/>
                    <a:pt x="1277" y="309"/>
                  </a:cubicBezTo>
                  <a:lnTo>
                    <a:pt x="2725" y="1210"/>
                  </a:lnTo>
                  <a:cubicBezTo>
                    <a:pt x="2861" y="1295"/>
                    <a:pt x="2903" y="1474"/>
                    <a:pt x="2818" y="1611"/>
                  </a:cubicBezTo>
                  <a:lnTo>
                    <a:pt x="2326" y="2400"/>
                  </a:lnTo>
                  <a:cubicBezTo>
                    <a:pt x="2272" y="2489"/>
                    <a:pt x="2176" y="2538"/>
                    <a:pt x="2081" y="2538"/>
                  </a:cubicBezTo>
                  <a:cubicBezTo>
                    <a:pt x="2029" y="2538"/>
                    <a:pt x="1975" y="2523"/>
                    <a:pt x="1927" y="2494"/>
                  </a:cubicBezTo>
                  <a:lnTo>
                    <a:pt x="479" y="1592"/>
                  </a:lnTo>
                  <a:cubicBezTo>
                    <a:pt x="342" y="1506"/>
                    <a:pt x="301" y="1327"/>
                    <a:pt x="386" y="1192"/>
                  </a:cubicBezTo>
                  <a:lnTo>
                    <a:pt x="878" y="401"/>
                  </a:lnTo>
                  <a:cubicBezTo>
                    <a:pt x="933" y="314"/>
                    <a:pt x="1028" y="265"/>
                    <a:pt x="1124" y="265"/>
                  </a:cubicBezTo>
                  <a:close/>
                  <a:moveTo>
                    <a:pt x="1124" y="0"/>
                  </a:moveTo>
                  <a:cubicBezTo>
                    <a:pt x="932" y="0"/>
                    <a:pt x="756" y="97"/>
                    <a:pt x="653" y="262"/>
                  </a:cubicBezTo>
                  <a:lnTo>
                    <a:pt x="161" y="1052"/>
                  </a:lnTo>
                  <a:cubicBezTo>
                    <a:pt x="1" y="1311"/>
                    <a:pt x="81" y="1653"/>
                    <a:pt x="339" y="1815"/>
                  </a:cubicBezTo>
                  <a:lnTo>
                    <a:pt x="1788" y="2717"/>
                  </a:lnTo>
                  <a:cubicBezTo>
                    <a:pt x="1875" y="2772"/>
                    <a:pt x="1976" y="2800"/>
                    <a:pt x="2081" y="2800"/>
                  </a:cubicBezTo>
                  <a:cubicBezTo>
                    <a:pt x="2273" y="2800"/>
                    <a:pt x="2449" y="2704"/>
                    <a:pt x="2551" y="2539"/>
                  </a:cubicBezTo>
                  <a:lnTo>
                    <a:pt x="3044" y="1749"/>
                  </a:lnTo>
                  <a:cubicBezTo>
                    <a:pt x="3204" y="1490"/>
                    <a:pt x="3125" y="1146"/>
                    <a:pt x="2865" y="985"/>
                  </a:cubicBezTo>
                  <a:lnTo>
                    <a:pt x="1417" y="84"/>
                  </a:lnTo>
                  <a:cubicBezTo>
                    <a:pt x="1329" y="29"/>
                    <a:pt x="1227" y="0"/>
                    <a:pt x="11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58" name="Google Shape;2558;p38"/>
            <p:cNvSpPr/>
            <p:nvPr/>
          </p:nvSpPr>
          <p:spPr>
            <a:xfrm>
              <a:off x="7241459" y="4024853"/>
              <a:ext cx="31434" cy="35120"/>
            </a:xfrm>
            <a:custGeom>
              <a:avLst/>
              <a:gdLst/>
              <a:ahLst/>
              <a:cxnLst/>
              <a:rect l="l" t="t" r="r" b="b"/>
              <a:pathLst>
                <a:path w="955" h="1067" extrusionOk="0">
                  <a:moveTo>
                    <a:pt x="479" y="1"/>
                  </a:moveTo>
                  <a:cubicBezTo>
                    <a:pt x="94" y="610"/>
                    <a:pt x="9" y="748"/>
                    <a:pt x="1" y="771"/>
                  </a:cubicBezTo>
                  <a:cubicBezTo>
                    <a:pt x="1" y="774"/>
                    <a:pt x="1" y="776"/>
                    <a:pt x="3" y="776"/>
                  </a:cubicBezTo>
                  <a:cubicBezTo>
                    <a:pt x="52" y="809"/>
                    <a:pt x="109" y="852"/>
                    <a:pt x="162" y="875"/>
                  </a:cubicBezTo>
                  <a:cubicBezTo>
                    <a:pt x="240" y="730"/>
                    <a:pt x="324" y="578"/>
                    <a:pt x="424" y="445"/>
                  </a:cubicBezTo>
                  <a:cubicBezTo>
                    <a:pt x="424" y="445"/>
                    <a:pt x="424" y="445"/>
                    <a:pt x="424" y="445"/>
                  </a:cubicBezTo>
                  <a:lnTo>
                    <a:pt x="424" y="445"/>
                  </a:lnTo>
                  <a:cubicBezTo>
                    <a:pt x="426" y="445"/>
                    <a:pt x="375" y="631"/>
                    <a:pt x="396" y="647"/>
                  </a:cubicBezTo>
                  <a:cubicBezTo>
                    <a:pt x="397" y="647"/>
                    <a:pt x="397" y="647"/>
                    <a:pt x="398" y="647"/>
                  </a:cubicBezTo>
                  <a:cubicBezTo>
                    <a:pt x="416" y="647"/>
                    <a:pt x="533" y="543"/>
                    <a:pt x="569" y="525"/>
                  </a:cubicBezTo>
                  <a:lnTo>
                    <a:pt x="569" y="525"/>
                  </a:lnTo>
                  <a:cubicBezTo>
                    <a:pt x="505" y="660"/>
                    <a:pt x="387" y="841"/>
                    <a:pt x="312" y="973"/>
                  </a:cubicBezTo>
                  <a:cubicBezTo>
                    <a:pt x="349" y="996"/>
                    <a:pt x="419" y="1033"/>
                    <a:pt x="460" y="1067"/>
                  </a:cubicBezTo>
                  <a:lnTo>
                    <a:pt x="687" y="708"/>
                  </a:lnTo>
                  <a:cubicBezTo>
                    <a:pt x="785" y="569"/>
                    <a:pt x="859" y="423"/>
                    <a:pt x="955" y="282"/>
                  </a:cubicBezTo>
                  <a:cubicBezTo>
                    <a:pt x="907" y="253"/>
                    <a:pt x="804" y="200"/>
                    <a:pt x="786" y="182"/>
                  </a:cubicBezTo>
                  <a:cubicBezTo>
                    <a:pt x="738" y="200"/>
                    <a:pt x="624" y="317"/>
                    <a:pt x="611" y="317"/>
                  </a:cubicBezTo>
                  <a:cubicBezTo>
                    <a:pt x="611" y="317"/>
                    <a:pt x="610" y="317"/>
                    <a:pt x="610" y="317"/>
                  </a:cubicBezTo>
                  <a:cubicBezTo>
                    <a:pt x="607" y="315"/>
                    <a:pt x="606" y="312"/>
                    <a:pt x="606" y="308"/>
                  </a:cubicBezTo>
                  <a:cubicBezTo>
                    <a:pt x="604" y="259"/>
                    <a:pt x="646" y="141"/>
                    <a:pt x="638" y="91"/>
                  </a:cubicBezTo>
                  <a:lnTo>
                    <a:pt x="637" y="91"/>
                  </a:lnTo>
                  <a:cubicBezTo>
                    <a:pt x="585" y="64"/>
                    <a:pt x="527" y="15"/>
                    <a:pt x="4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59" name="Google Shape;2559;p38"/>
            <p:cNvSpPr/>
            <p:nvPr/>
          </p:nvSpPr>
          <p:spPr>
            <a:xfrm>
              <a:off x="7264467" y="4044799"/>
              <a:ext cx="18169" cy="18399"/>
            </a:xfrm>
            <a:custGeom>
              <a:avLst/>
              <a:gdLst/>
              <a:ahLst/>
              <a:cxnLst/>
              <a:rect l="l" t="t" r="r" b="b"/>
              <a:pathLst>
                <a:path w="552" h="559" extrusionOk="0">
                  <a:moveTo>
                    <a:pt x="342" y="0"/>
                  </a:moveTo>
                  <a:cubicBezTo>
                    <a:pt x="335" y="7"/>
                    <a:pt x="333" y="10"/>
                    <a:pt x="326" y="19"/>
                  </a:cubicBezTo>
                  <a:cubicBezTo>
                    <a:pt x="316" y="32"/>
                    <a:pt x="302" y="51"/>
                    <a:pt x="287" y="70"/>
                  </a:cubicBezTo>
                  <a:cubicBezTo>
                    <a:pt x="266" y="101"/>
                    <a:pt x="252" y="124"/>
                    <a:pt x="241" y="140"/>
                  </a:cubicBezTo>
                  <a:cubicBezTo>
                    <a:pt x="231" y="138"/>
                    <a:pt x="97" y="70"/>
                    <a:pt x="91" y="64"/>
                  </a:cubicBezTo>
                  <a:cubicBezTo>
                    <a:pt x="86" y="74"/>
                    <a:pt x="25" y="186"/>
                    <a:pt x="2" y="217"/>
                  </a:cubicBezTo>
                  <a:cubicBezTo>
                    <a:pt x="1" y="218"/>
                    <a:pt x="1" y="218"/>
                    <a:pt x="2" y="219"/>
                  </a:cubicBezTo>
                  <a:cubicBezTo>
                    <a:pt x="9" y="234"/>
                    <a:pt x="104" y="299"/>
                    <a:pt x="120" y="309"/>
                  </a:cubicBezTo>
                  <a:lnTo>
                    <a:pt x="123" y="310"/>
                  </a:lnTo>
                  <a:cubicBezTo>
                    <a:pt x="123" y="312"/>
                    <a:pt x="119" y="323"/>
                    <a:pt x="110" y="334"/>
                  </a:cubicBezTo>
                  <a:cubicBezTo>
                    <a:pt x="81" y="388"/>
                    <a:pt x="64" y="400"/>
                    <a:pt x="41" y="450"/>
                  </a:cubicBezTo>
                  <a:cubicBezTo>
                    <a:pt x="39" y="453"/>
                    <a:pt x="41" y="452"/>
                    <a:pt x="40" y="453"/>
                  </a:cubicBezTo>
                  <a:cubicBezTo>
                    <a:pt x="48" y="453"/>
                    <a:pt x="191" y="558"/>
                    <a:pt x="210" y="558"/>
                  </a:cubicBezTo>
                  <a:cubicBezTo>
                    <a:pt x="210" y="558"/>
                    <a:pt x="211" y="558"/>
                    <a:pt x="211" y="558"/>
                  </a:cubicBezTo>
                  <a:lnTo>
                    <a:pt x="213" y="554"/>
                  </a:lnTo>
                  <a:cubicBezTo>
                    <a:pt x="227" y="532"/>
                    <a:pt x="294" y="450"/>
                    <a:pt x="306" y="421"/>
                  </a:cubicBezTo>
                  <a:cubicBezTo>
                    <a:pt x="326" y="421"/>
                    <a:pt x="433" y="498"/>
                    <a:pt x="445" y="498"/>
                  </a:cubicBezTo>
                  <a:cubicBezTo>
                    <a:pt x="486" y="446"/>
                    <a:pt x="509" y="398"/>
                    <a:pt x="552" y="336"/>
                  </a:cubicBezTo>
                  <a:cubicBezTo>
                    <a:pt x="522" y="310"/>
                    <a:pt x="451" y="272"/>
                    <a:pt x="418" y="248"/>
                  </a:cubicBezTo>
                  <a:cubicBezTo>
                    <a:pt x="421" y="233"/>
                    <a:pt x="482" y="138"/>
                    <a:pt x="503" y="107"/>
                  </a:cubicBezTo>
                  <a:cubicBezTo>
                    <a:pt x="480" y="88"/>
                    <a:pt x="353" y="25"/>
                    <a:pt x="3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60" name="Google Shape;2560;p38"/>
            <p:cNvSpPr/>
            <p:nvPr/>
          </p:nvSpPr>
          <p:spPr>
            <a:xfrm>
              <a:off x="7144294" y="4313253"/>
              <a:ext cx="105493" cy="92228"/>
            </a:xfrm>
            <a:custGeom>
              <a:avLst/>
              <a:gdLst/>
              <a:ahLst/>
              <a:cxnLst/>
              <a:rect l="l" t="t" r="r" b="b"/>
              <a:pathLst>
                <a:path w="3205" h="2802" extrusionOk="0">
                  <a:moveTo>
                    <a:pt x="1125" y="264"/>
                  </a:moveTo>
                  <a:cubicBezTo>
                    <a:pt x="1176" y="264"/>
                    <a:pt x="1229" y="279"/>
                    <a:pt x="1277" y="308"/>
                  </a:cubicBezTo>
                  <a:lnTo>
                    <a:pt x="2726" y="1210"/>
                  </a:lnTo>
                  <a:cubicBezTo>
                    <a:pt x="2862" y="1295"/>
                    <a:pt x="2904" y="1474"/>
                    <a:pt x="2819" y="1610"/>
                  </a:cubicBezTo>
                  <a:lnTo>
                    <a:pt x="2327" y="2399"/>
                  </a:lnTo>
                  <a:cubicBezTo>
                    <a:pt x="2272" y="2488"/>
                    <a:pt x="2176" y="2537"/>
                    <a:pt x="2080" y="2537"/>
                  </a:cubicBezTo>
                  <a:cubicBezTo>
                    <a:pt x="2029" y="2537"/>
                    <a:pt x="1976" y="2522"/>
                    <a:pt x="1928" y="2493"/>
                  </a:cubicBezTo>
                  <a:lnTo>
                    <a:pt x="479" y="1591"/>
                  </a:lnTo>
                  <a:cubicBezTo>
                    <a:pt x="344" y="1506"/>
                    <a:pt x="301" y="1328"/>
                    <a:pt x="386" y="1191"/>
                  </a:cubicBezTo>
                  <a:lnTo>
                    <a:pt x="878" y="401"/>
                  </a:lnTo>
                  <a:cubicBezTo>
                    <a:pt x="933" y="313"/>
                    <a:pt x="1029" y="264"/>
                    <a:pt x="1125" y="264"/>
                  </a:cubicBezTo>
                  <a:close/>
                  <a:moveTo>
                    <a:pt x="1125" y="0"/>
                  </a:moveTo>
                  <a:cubicBezTo>
                    <a:pt x="931" y="0"/>
                    <a:pt x="756" y="98"/>
                    <a:pt x="653" y="263"/>
                  </a:cubicBezTo>
                  <a:lnTo>
                    <a:pt x="162" y="1052"/>
                  </a:lnTo>
                  <a:cubicBezTo>
                    <a:pt x="0" y="1312"/>
                    <a:pt x="79" y="1655"/>
                    <a:pt x="340" y="1816"/>
                  </a:cubicBezTo>
                  <a:lnTo>
                    <a:pt x="1788" y="2718"/>
                  </a:lnTo>
                  <a:cubicBezTo>
                    <a:pt x="1876" y="2772"/>
                    <a:pt x="1977" y="2802"/>
                    <a:pt x="2080" y="2802"/>
                  </a:cubicBezTo>
                  <a:cubicBezTo>
                    <a:pt x="2274" y="2802"/>
                    <a:pt x="2449" y="2705"/>
                    <a:pt x="2552" y="2539"/>
                  </a:cubicBezTo>
                  <a:lnTo>
                    <a:pt x="3043" y="1749"/>
                  </a:lnTo>
                  <a:cubicBezTo>
                    <a:pt x="3205" y="1490"/>
                    <a:pt x="3125" y="1148"/>
                    <a:pt x="2865" y="987"/>
                  </a:cubicBezTo>
                  <a:lnTo>
                    <a:pt x="1417" y="84"/>
                  </a:lnTo>
                  <a:cubicBezTo>
                    <a:pt x="1329" y="30"/>
                    <a:pt x="1228" y="0"/>
                    <a:pt x="11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61" name="Google Shape;2561;p38"/>
            <p:cNvSpPr/>
            <p:nvPr/>
          </p:nvSpPr>
          <p:spPr>
            <a:xfrm>
              <a:off x="7183957" y="4353969"/>
              <a:ext cx="21823" cy="17873"/>
            </a:xfrm>
            <a:custGeom>
              <a:avLst/>
              <a:gdLst/>
              <a:ahLst/>
              <a:cxnLst/>
              <a:rect l="l" t="t" r="r" b="b"/>
              <a:pathLst>
                <a:path w="663" h="543" extrusionOk="0">
                  <a:moveTo>
                    <a:pt x="125" y="1"/>
                  </a:moveTo>
                  <a:cubicBezTo>
                    <a:pt x="119" y="13"/>
                    <a:pt x="24" y="156"/>
                    <a:pt x="1" y="193"/>
                  </a:cubicBezTo>
                  <a:cubicBezTo>
                    <a:pt x="28" y="210"/>
                    <a:pt x="511" y="523"/>
                    <a:pt x="539" y="540"/>
                  </a:cubicBezTo>
                  <a:lnTo>
                    <a:pt x="540" y="542"/>
                  </a:lnTo>
                  <a:cubicBezTo>
                    <a:pt x="569" y="471"/>
                    <a:pt x="623" y="404"/>
                    <a:pt x="662" y="336"/>
                  </a:cubicBezTo>
                  <a:lnTo>
                    <a:pt x="1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62" name="Google Shape;2562;p38"/>
            <p:cNvSpPr/>
            <p:nvPr/>
          </p:nvSpPr>
          <p:spPr>
            <a:xfrm>
              <a:off x="7189980" y="4344391"/>
              <a:ext cx="21856" cy="17807"/>
            </a:xfrm>
            <a:custGeom>
              <a:avLst/>
              <a:gdLst/>
              <a:ahLst/>
              <a:cxnLst/>
              <a:rect l="l" t="t" r="r" b="b"/>
              <a:pathLst>
                <a:path w="664" h="541" extrusionOk="0">
                  <a:moveTo>
                    <a:pt x="126" y="0"/>
                  </a:moveTo>
                  <a:cubicBezTo>
                    <a:pt x="118" y="11"/>
                    <a:pt x="25" y="153"/>
                    <a:pt x="1" y="192"/>
                  </a:cubicBezTo>
                  <a:cubicBezTo>
                    <a:pt x="29" y="209"/>
                    <a:pt x="511" y="521"/>
                    <a:pt x="540" y="538"/>
                  </a:cubicBezTo>
                  <a:lnTo>
                    <a:pt x="541" y="541"/>
                  </a:lnTo>
                  <a:cubicBezTo>
                    <a:pt x="569" y="469"/>
                    <a:pt x="623" y="402"/>
                    <a:pt x="663" y="335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63" name="Google Shape;2563;p38"/>
            <p:cNvSpPr/>
            <p:nvPr/>
          </p:nvSpPr>
          <p:spPr>
            <a:xfrm>
              <a:off x="7183957" y="4249629"/>
              <a:ext cx="105493" cy="92195"/>
            </a:xfrm>
            <a:custGeom>
              <a:avLst/>
              <a:gdLst/>
              <a:ahLst/>
              <a:cxnLst/>
              <a:rect l="l" t="t" r="r" b="b"/>
              <a:pathLst>
                <a:path w="3205" h="2801" extrusionOk="0">
                  <a:moveTo>
                    <a:pt x="1124" y="265"/>
                  </a:moveTo>
                  <a:cubicBezTo>
                    <a:pt x="1176" y="265"/>
                    <a:pt x="1229" y="279"/>
                    <a:pt x="1277" y="309"/>
                  </a:cubicBezTo>
                  <a:lnTo>
                    <a:pt x="2725" y="1210"/>
                  </a:lnTo>
                  <a:cubicBezTo>
                    <a:pt x="2862" y="1295"/>
                    <a:pt x="2903" y="1474"/>
                    <a:pt x="2819" y="1611"/>
                  </a:cubicBezTo>
                  <a:lnTo>
                    <a:pt x="2326" y="2400"/>
                  </a:lnTo>
                  <a:cubicBezTo>
                    <a:pt x="2272" y="2489"/>
                    <a:pt x="2176" y="2538"/>
                    <a:pt x="2081" y="2538"/>
                  </a:cubicBezTo>
                  <a:cubicBezTo>
                    <a:pt x="2028" y="2538"/>
                    <a:pt x="1975" y="2523"/>
                    <a:pt x="1927" y="2494"/>
                  </a:cubicBezTo>
                  <a:lnTo>
                    <a:pt x="479" y="1592"/>
                  </a:lnTo>
                  <a:cubicBezTo>
                    <a:pt x="342" y="1507"/>
                    <a:pt x="301" y="1327"/>
                    <a:pt x="386" y="1192"/>
                  </a:cubicBezTo>
                  <a:lnTo>
                    <a:pt x="878" y="401"/>
                  </a:lnTo>
                  <a:cubicBezTo>
                    <a:pt x="933" y="314"/>
                    <a:pt x="1028" y="265"/>
                    <a:pt x="1124" y="265"/>
                  </a:cubicBezTo>
                  <a:close/>
                  <a:moveTo>
                    <a:pt x="1124" y="0"/>
                  </a:moveTo>
                  <a:cubicBezTo>
                    <a:pt x="932" y="0"/>
                    <a:pt x="756" y="97"/>
                    <a:pt x="654" y="262"/>
                  </a:cubicBezTo>
                  <a:lnTo>
                    <a:pt x="161" y="1052"/>
                  </a:lnTo>
                  <a:cubicBezTo>
                    <a:pt x="1" y="1311"/>
                    <a:pt x="79" y="1654"/>
                    <a:pt x="340" y="1815"/>
                  </a:cubicBezTo>
                  <a:lnTo>
                    <a:pt x="1788" y="2716"/>
                  </a:lnTo>
                  <a:cubicBezTo>
                    <a:pt x="1875" y="2772"/>
                    <a:pt x="1976" y="2800"/>
                    <a:pt x="2081" y="2800"/>
                  </a:cubicBezTo>
                  <a:cubicBezTo>
                    <a:pt x="2273" y="2800"/>
                    <a:pt x="2449" y="2704"/>
                    <a:pt x="2551" y="2539"/>
                  </a:cubicBezTo>
                  <a:lnTo>
                    <a:pt x="3043" y="1748"/>
                  </a:lnTo>
                  <a:cubicBezTo>
                    <a:pt x="3204" y="1490"/>
                    <a:pt x="3125" y="1146"/>
                    <a:pt x="2865" y="985"/>
                  </a:cubicBezTo>
                  <a:lnTo>
                    <a:pt x="1417" y="83"/>
                  </a:lnTo>
                  <a:cubicBezTo>
                    <a:pt x="1329" y="29"/>
                    <a:pt x="1227" y="0"/>
                    <a:pt x="11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64" name="Google Shape;2564;p38"/>
            <p:cNvSpPr/>
            <p:nvPr/>
          </p:nvSpPr>
          <p:spPr>
            <a:xfrm>
              <a:off x="7223389" y="4279680"/>
              <a:ext cx="27649" cy="30051"/>
            </a:xfrm>
            <a:custGeom>
              <a:avLst/>
              <a:gdLst/>
              <a:ahLst/>
              <a:cxnLst/>
              <a:rect l="l" t="t" r="r" b="b"/>
              <a:pathLst>
                <a:path w="840" h="913" extrusionOk="0">
                  <a:moveTo>
                    <a:pt x="487" y="1"/>
                  </a:moveTo>
                  <a:cubicBezTo>
                    <a:pt x="435" y="1"/>
                    <a:pt x="385" y="16"/>
                    <a:pt x="345" y="52"/>
                  </a:cubicBezTo>
                  <a:cubicBezTo>
                    <a:pt x="312" y="78"/>
                    <a:pt x="294" y="124"/>
                    <a:pt x="276" y="155"/>
                  </a:cubicBezTo>
                  <a:lnTo>
                    <a:pt x="275" y="157"/>
                  </a:lnTo>
                  <a:cubicBezTo>
                    <a:pt x="278" y="161"/>
                    <a:pt x="399" y="236"/>
                    <a:pt x="425" y="248"/>
                  </a:cubicBezTo>
                  <a:cubicBezTo>
                    <a:pt x="443" y="234"/>
                    <a:pt x="469" y="227"/>
                    <a:pt x="496" y="227"/>
                  </a:cubicBezTo>
                  <a:cubicBezTo>
                    <a:pt x="563" y="227"/>
                    <a:pt x="634" y="268"/>
                    <a:pt x="591" y="343"/>
                  </a:cubicBezTo>
                  <a:cubicBezTo>
                    <a:pt x="575" y="373"/>
                    <a:pt x="555" y="383"/>
                    <a:pt x="534" y="383"/>
                  </a:cubicBezTo>
                  <a:cubicBezTo>
                    <a:pt x="486" y="383"/>
                    <a:pt x="431" y="330"/>
                    <a:pt x="388" y="320"/>
                  </a:cubicBezTo>
                  <a:lnTo>
                    <a:pt x="387" y="321"/>
                  </a:lnTo>
                  <a:cubicBezTo>
                    <a:pt x="366" y="368"/>
                    <a:pt x="302" y="429"/>
                    <a:pt x="294" y="481"/>
                  </a:cubicBezTo>
                  <a:cubicBezTo>
                    <a:pt x="337" y="497"/>
                    <a:pt x="392" y="529"/>
                    <a:pt x="409" y="572"/>
                  </a:cubicBezTo>
                  <a:cubicBezTo>
                    <a:pt x="426" y="615"/>
                    <a:pt x="403" y="663"/>
                    <a:pt x="367" y="682"/>
                  </a:cubicBezTo>
                  <a:cubicBezTo>
                    <a:pt x="356" y="686"/>
                    <a:pt x="345" y="688"/>
                    <a:pt x="335" y="688"/>
                  </a:cubicBezTo>
                  <a:cubicBezTo>
                    <a:pt x="269" y="688"/>
                    <a:pt x="229" y="601"/>
                    <a:pt x="241" y="545"/>
                  </a:cubicBezTo>
                  <a:lnTo>
                    <a:pt x="241" y="544"/>
                  </a:lnTo>
                  <a:lnTo>
                    <a:pt x="240" y="541"/>
                  </a:lnTo>
                  <a:cubicBezTo>
                    <a:pt x="187" y="504"/>
                    <a:pt x="129" y="493"/>
                    <a:pt x="87" y="461"/>
                  </a:cubicBezTo>
                  <a:lnTo>
                    <a:pt x="86" y="460"/>
                  </a:lnTo>
                  <a:cubicBezTo>
                    <a:pt x="85" y="459"/>
                    <a:pt x="85" y="459"/>
                    <a:pt x="85" y="459"/>
                  </a:cubicBezTo>
                  <a:cubicBezTo>
                    <a:pt x="85" y="459"/>
                    <a:pt x="85" y="459"/>
                    <a:pt x="85" y="460"/>
                  </a:cubicBezTo>
                  <a:cubicBezTo>
                    <a:pt x="61" y="508"/>
                    <a:pt x="38" y="544"/>
                    <a:pt x="22" y="582"/>
                  </a:cubicBezTo>
                  <a:cubicBezTo>
                    <a:pt x="6" y="614"/>
                    <a:pt x="1" y="650"/>
                    <a:pt x="10" y="684"/>
                  </a:cubicBezTo>
                  <a:cubicBezTo>
                    <a:pt x="11" y="689"/>
                    <a:pt x="20" y="717"/>
                    <a:pt x="44" y="746"/>
                  </a:cubicBezTo>
                  <a:cubicBezTo>
                    <a:pt x="63" y="764"/>
                    <a:pt x="78" y="783"/>
                    <a:pt x="96" y="800"/>
                  </a:cubicBezTo>
                  <a:cubicBezTo>
                    <a:pt x="150" y="844"/>
                    <a:pt x="219" y="889"/>
                    <a:pt x="286" y="906"/>
                  </a:cubicBezTo>
                  <a:cubicBezTo>
                    <a:pt x="304" y="911"/>
                    <a:pt x="321" y="913"/>
                    <a:pt x="338" y="913"/>
                  </a:cubicBezTo>
                  <a:cubicBezTo>
                    <a:pt x="383" y="913"/>
                    <a:pt x="425" y="898"/>
                    <a:pt x="463" y="871"/>
                  </a:cubicBezTo>
                  <a:cubicBezTo>
                    <a:pt x="507" y="843"/>
                    <a:pt x="534" y="795"/>
                    <a:pt x="565" y="753"/>
                  </a:cubicBezTo>
                  <a:cubicBezTo>
                    <a:pt x="644" y="635"/>
                    <a:pt x="723" y="512"/>
                    <a:pt x="799" y="382"/>
                  </a:cubicBezTo>
                  <a:cubicBezTo>
                    <a:pt x="818" y="354"/>
                    <a:pt x="834" y="323"/>
                    <a:pt x="834" y="291"/>
                  </a:cubicBezTo>
                  <a:cubicBezTo>
                    <a:pt x="839" y="153"/>
                    <a:pt x="651" y="1"/>
                    <a:pt x="4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65" name="Google Shape;2565;p38"/>
            <p:cNvSpPr/>
            <p:nvPr/>
          </p:nvSpPr>
          <p:spPr>
            <a:xfrm>
              <a:off x="7223554" y="4185938"/>
              <a:ext cx="105493" cy="92261"/>
            </a:xfrm>
            <a:custGeom>
              <a:avLst/>
              <a:gdLst/>
              <a:ahLst/>
              <a:cxnLst/>
              <a:rect l="l" t="t" r="r" b="b"/>
              <a:pathLst>
                <a:path w="3205" h="2803" extrusionOk="0">
                  <a:moveTo>
                    <a:pt x="1124" y="265"/>
                  </a:moveTo>
                  <a:cubicBezTo>
                    <a:pt x="1177" y="265"/>
                    <a:pt x="1230" y="280"/>
                    <a:pt x="1278" y="308"/>
                  </a:cubicBezTo>
                  <a:lnTo>
                    <a:pt x="2726" y="1211"/>
                  </a:lnTo>
                  <a:cubicBezTo>
                    <a:pt x="2862" y="1296"/>
                    <a:pt x="2904" y="1473"/>
                    <a:pt x="2819" y="1611"/>
                  </a:cubicBezTo>
                  <a:lnTo>
                    <a:pt x="2327" y="2400"/>
                  </a:lnTo>
                  <a:cubicBezTo>
                    <a:pt x="2272" y="2488"/>
                    <a:pt x="2177" y="2537"/>
                    <a:pt x="2081" y="2537"/>
                  </a:cubicBezTo>
                  <a:cubicBezTo>
                    <a:pt x="2029" y="2537"/>
                    <a:pt x="1976" y="2522"/>
                    <a:pt x="1928" y="2494"/>
                  </a:cubicBezTo>
                  <a:lnTo>
                    <a:pt x="480" y="1591"/>
                  </a:lnTo>
                  <a:cubicBezTo>
                    <a:pt x="344" y="1506"/>
                    <a:pt x="302" y="1329"/>
                    <a:pt x="387" y="1191"/>
                  </a:cubicBezTo>
                  <a:lnTo>
                    <a:pt x="879" y="402"/>
                  </a:lnTo>
                  <a:cubicBezTo>
                    <a:pt x="933" y="314"/>
                    <a:pt x="1029" y="265"/>
                    <a:pt x="1124" y="265"/>
                  </a:cubicBezTo>
                  <a:close/>
                  <a:moveTo>
                    <a:pt x="1124" y="1"/>
                  </a:moveTo>
                  <a:cubicBezTo>
                    <a:pt x="932" y="1"/>
                    <a:pt x="756" y="99"/>
                    <a:pt x="654" y="264"/>
                  </a:cubicBezTo>
                  <a:lnTo>
                    <a:pt x="162" y="1053"/>
                  </a:lnTo>
                  <a:cubicBezTo>
                    <a:pt x="1" y="1313"/>
                    <a:pt x="80" y="1655"/>
                    <a:pt x="340" y="1817"/>
                  </a:cubicBezTo>
                  <a:lnTo>
                    <a:pt x="1788" y="2718"/>
                  </a:lnTo>
                  <a:cubicBezTo>
                    <a:pt x="1877" y="2772"/>
                    <a:pt x="1978" y="2802"/>
                    <a:pt x="2081" y="2802"/>
                  </a:cubicBezTo>
                  <a:cubicBezTo>
                    <a:pt x="2274" y="2801"/>
                    <a:pt x="2449" y="2703"/>
                    <a:pt x="2552" y="2540"/>
                  </a:cubicBezTo>
                  <a:lnTo>
                    <a:pt x="3044" y="1750"/>
                  </a:lnTo>
                  <a:cubicBezTo>
                    <a:pt x="3204" y="1490"/>
                    <a:pt x="3127" y="1148"/>
                    <a:pt x="2866" y="987"/>
                  </a:cubicBezTo>
                  <a:lnTo>
                    <a:pt x="1417" y="85"/>
                  </a:lnTo>
                  <a:cubicBezTo>
                    <a:pt x="1330" y="31"/>
                    <a:pt x="1229" y="1"/>
                    <a:pt x="1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66" name="Google Shape;2566;p38"/>
            <p:cNvSpPr/>
            <p:nvPr/>
          </p:nvSpPr>
          <p:spPr>
            <a:xfrm>
              <a:off x="7260682" y="4216483"/>
              <a:ext cx="30479" cy="29722"/>
            </a:xfrm>
            <a:custGeom>
              <a:avLst/>
              <a:gdLst/>
              <a:ahLst/>
              <a:cxnLst/>
              <a:rect l="l" t="t" r="r" b="b"/>
              <a:pathLst>
                <a:path w="926" h="903" extrusionOk="0">
                  <a:moveTo>
                    <a:pt x="439" y="587"/>
                  </a:moveTo>
                  <a:cubicBezTo>
                    <a:pt x="464" y="587"/>
                    <a:pt x="487" y="597"/>
                    <a:pt x="504" y="612"/>
                  </a:cubicBezTo>
                  <a:cubicBezTo>
                    <a:pt x="521" y="628"/>
                    <a:pt x="523" y="650"/>
                    <a:pt x="517" y="671"/>
                  </a:cubicBezTo>
                  <a:cubicBezTo>
                    <a:pt x="516" y="674"/>
                    <a:pt x="512" y="678"/>
                    <a:pt x="509" y="687"/>
                  </a:cubicBezTo>
                  <a:lnTo>
                    <a:pt x="507" y="689"/>
                  </a:lnTo>
                  <a:lnTo>
                    <a:pt x="506" y="692"/>
                  </a:lnTo>
                  <a:lnTo>
                    <a:pt x="500" y="703"/>
                  </a:lnTo>
                  <a:cubicBezTo>
                    <a:pt x="488" y="715"/>
                    <a:pt x="471" y="720"/>
                    <a:pt x="453" y="720"/>
                  </a:cubicBezTo>
                  <a:cubicBezTo>
                    <a:pt x="450" y="720"/>
                    <a:pt x="446" y="720"/>
                    <a:pt x="443" y="720"/>
                  </a:cubicBezTo>
                  <a:cubicBezTo>
                    <a:pt x="412" y="719"/>
                    <a:pt x="385" y="699"/>
                    <a:pt x="373" y="679"/>
                  </a:cubicBezTo>
                  <a:cubicBezTo>
                    <a:pt x="358" y="653"/>
                    <a:pt x="362" y="610"/>
                    <a:pt x="399" y="596"/>
                  </a:cubicBezTo>
                  <a:cubicBezTo>
                    <a:pt x="412" y="590"/>
                    <a:pt x="426" y="587"/>
                    <a:pt x="439" y="587"/>
                  </a:cubicBezTo>
                  <a:close/>
                  <a:moveTo>
                    <a:pt x="562" y="1"/>
                  </a:moveTo>
                  <a:cubicBezTo>
                    <a:pt x="512" y="1"/>
                    <a:pt x="465" y="12"/>
                    <a:pt x="427" y="39"/>
                  </a:cubicBezTo>
                  <a:cubicBezTo>
                    <a:pt x="421" y="43"/>
                    <a:pt x="417" y="45"/>
                    <a:pt x="411" y="51"/>
                  </a:cubicBezTo>
                  <a:cubicBezTo>
                    <a:pt x="384" y="76"/>
                    <a:pt x="368" y="108"/>
                    <a:pt x="345" y="137"/>
                  </a:cubicBezTo>
                  <a:cubicBezTo>
                    <a:pt x="192" y="353"/>
                    <a:pt x="1" y="639"/>
                    <a:pt x="181" y="801"/>
                  </a:cubicBezTo>
                  <a:cubicBezTo>
                    <a:pt x="259" y="862"/>
                    <a:pt x="352" y="902"/>
                    <a:pt x="438" y="902"/>
                  </a:cubicBezTo>
                  <a:cubicBezTo>
                    <a:pt x="521" y="902"/>
                    <a:pt x="597" y="864"/>
                    <a:pt x="643" y="770"/>
                  </a:cubicBezTo>
                  <a:lnTo>
                    <a:pt x="657" y="742"/>
                  </a:lnTo>
                  <a:cubicBezTo>
                    <a:pt x="675" y="705"/>
                    <a:pt x="687" y="658"/>
                    <a:pt x="678" y="624"/>
                  </a:cubicBezTo>
                  <a:cubicBezTo>
                    <a:pt x="674" y="591"/>
                    <a:pt x="657" y="557"/>
                    <a:pt x="631" y="527"/>
                  </a:cubicBezTo>
                  <a:cubicBezTo>
                    <a:pt x="595" y="487"/>
                    <a:pt x="537" y="464"/>
                    <a:pt x="490" y="450"/>
                  </a:cubicBezTo>
                  <a:cubicBezTo>
                    <a:pt x="466" y="443"/>
                    <a:pt x="441" y="440"/>
                    <a:pt x="417" y="439"/>
                  </a:cubicBezTo>
                  <a:lnTo>
                    <a:pt x="418" y="438"/>
                  </a:lnTo>
                  <a:cubicBezTo>
                    <a:pt x="474" y="357"/>
                    <a:pt x="517" y="220"/>
                    <a:pt x="603" y="206"/>
                  </a:cubicBezTo>
                  <a:cubicBezTo>
                    <a:pt x="608" y="205"/>
                    <a:pt x="612" y="204"/>
                    <a:pt x="617" y="204"/>
                  </a:cubicBezTo>
                  <a:cubicBezTo>
                    <a:pt x="648" y="204"/>
                    <a:pt x="679" y="225"/>
                    <a:pt x="686" y="257"/>
                  </a:cubicBezTo>
                  <a:cubicBezTo>
                    <a:pt x="692" y="288"/>
                    <a:pt x="677" y="325"/>
                    <a:pt x="662" y="352"/>
                  </a:cubicBezTo>
                  <a:lnTo>
                    <a:pt x="662" y="353"/>
                  </a:lnTo>
                  <a:lnTo>
                    <a:pt x="666" y="354"/>
                  </a:lnTo>
                  <a:cubicBezTo>
                    <a:pt x="720" y="384"/>
                    <a:pt x="771" y="419"/>
                    <a:pt x="820" y="439"/>
                  </a:cubicBezTo>
                  <a:cubicBezTo>
                    <a:pt x="925" y="338"/>
                    <a:pt x="925" y="152"/>
                    <a:pt x="782" y="67"/>
                  </a:cubicBezTo>
                  <a:cubicBezTo>
                    <a:pt x="718" y="27"/>
                    <a:pt x="637" y="1"/>
                    <a:pt x="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67" name="Google Shape;2567;p38"/>
            <p:cNvSpPr/>
            <p:nvPr/>
          </p:nvSpPr>
          <p:spPr>
            <a:xfrm>
              <a:off x="7263183" y="4122314"/>
              <a:ext cx="105493" cy="92195"/>
            </a:xfrm>
            <a:custGeom>
              <a:avLst/>
              <a:gdLst/>
              <a:ahLst/>
              <a:cxnLst/>
              <a:rect l="l" t="t" r="r" b="b"/>
              <a:pathLst>
                <a:path w="3205" h="2801" extrusionOk="0">
                  <a:moveTo>
                    <a:pt x="1125" y="263"/>
                  </a:moveTo>
                  <a:cubicBezTo>
                    <a:pt x="1176" y="263"/>
                    <a:pt x="1229" y="278"/>
                    <a:pt x="1277" y="308"/>
                  </a:cubicBezTo>
                  <a:lnTo>
                    <a:pt x="2726" y="1209"/>
                  </a:lnTo>
                  <a:cubicBezTo>
                    <a:pt x="2861" y="1294"/>
                    <a:pt x="2904" y="1473"/>
                    <a:pt x="2819" y="1609"/>
                  </a:cubicBezTo>
                  <a:lnTo>
                    <a:pt x="2327" y="2400"/>
                  </a:lnTo>
                  <a:cubicBezTo>
                    <a:pt x="2272" y="2487"/>
                    <a:pt x="2176" y="2537"/>
                    <a:pt x="2080" y="2537"/>
                  </a:cubicBezTo>
                  <a:cubicBezTo>
                    <a:pt x="2029" y="2537"/>
                    <a:pt x="1976" y="2522"/>
                    <a:pt x="1928" y="2492"/>
                  </a:cubicBezTo>
                  <a:lnTo>
                    <a:pt x="479" y="1591"/>
                  </a:lnTo>
                  <a:cubicBezTo>
                    <a:pt x="344" y="1506"/>
                    <a:pt x="301" y="1327"/>
                    <a:pt x="386" y="1191"/>
                  </a:cubicBezTo>
                  <a:lnTo>
                    <a:pt x="878" y="401"/>
                  </a:lnTo>
                  <a:cubicBezTo>
                    <a:pt x="933" y="313"/>
                    <a:pt x="1028" y="263"/>
                    <a:pt x="1125" y="263"/>
                  </a:cubicBezTo>
                  <a:close/>
                  <a:moveTo>
                    <a:pt x="1125" y="1"/>
                  </a:moveTo>
                  <a:cubicBezTo>
                    <a:pt x="931" y="1"/>
                    <a:pt x="756" y="97"/>
                    <a:pt x="654" y="262"/>
                  </a:cubicBezTo>
                  <a:lnTo>
                    <a:pt x="162" y="1053"/>
                  </a:lnTo>
                  <a:cubicBezTo>
                    <a:pt x="0" y="1311"/>
                    <a:pt x="79" y="1655"/>
                    <a:pt x="340" y="1816"/>
                  </a:cubicBezTo>
                  <a:lnTo>
                    <a:pt x="1788" y="2718"/>
                  </a:lnTo>
                  <a:cubicBezTo>
                    <a:pt x="1876" y="2772"/>
                    <a:pt x="1977" y="2801"/>
                    <a:pt x="2080" y="2801"/>
                  </a:cubicBezTo>
                  <a:cubicBezTo>
                    <a:pt x="2274" y="2800"/>
                    <a:pt x="2450" y="2703"/>
                    <a:pt x="2552" y="2539"/>
                  </a:cubicBezTo>
                  <a:lnTo>
                    <a:pt x="3043" y="1750"/>
                  </a:lnTo>
                  <a:cubicBezTo>
                    <a:pt x="3205" y="1490"/>
                    <a:pt x="3126" y="1147"/>
                    <a:pt x="2865" y="986"/>
                  </a:cubicBezTo>
                  <a:lnTo>
                    <a:pt x="1417" y="85"/>
                  </a:lnTo>
                  <a:cubicBezTo>
                    <a:pt x="1329" y="29"/>
                    <a:pt x="1228" y="1"/>
                    <a:pt x="11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68" name="Google Shape;2568;p38"/>
            <p:cNvSpPr/>
            <p:nvPr/>
          </p:nvSpPr>
          <p:spPr>
            <a:xfrm>
              <a:off x="7302977" y="4152365"/>
              <a:ext cx="27517" cy="30315"/>
            </a:xfrm>
            <a:custGeom>
              <a:avLst/>
              <a:gdLst/>
              <a:ahLst/>
              <a:cxnLst/>
              <a:rect l="l" t="t" r="r" b="b"/>
              <a:pathLst>
                <a:path w="836" h="921" extrusionOk="0">
                  <a:moveTo>
                    <a:pt x="505" y="229"/>
                  </a:moveTo>
                  <a:cubicBezTo>
                    <a:pt x="511" y="229"/>
                    <a:pt x="517" y="229"/>
                    <a:pt x="523" y="230"/>
                  </a:cubicBezTo>
                  <a:cubicBezTo>
                    <a:pt x="584" y="237"/>
                    <a:pt x="624" y="303"/>
                    <a:pt x="592" y="347"/>
                  </a:cubicBezTo>
                  <a:cubicBezTo>
                    <a:pt x="588" y="353"/>
                    <a:pt x="586" y="359"/>
                    <a:pt x="582" y="360"/>
                  </a:cubicBezTo>
                  <a:cubicBezTo>
                    <a:pt x="573" y="365"/>
                    <a:pt x="577" y="367"/>
                    <a:pt x="568" y="372"/>
                  </a:cubicBezTo>
                  <a:cubicBezTo>
                    <a:pt x="562" y="376"/>
                    <a:pt x="563" y="376"/>
                    <a:pt x="554" y="381"/>
                  </a:cubicBezTo>
                  <a:cubicBezTo>
                    <a:pt x="546" y="385"/>
                    <a:pt x="537" y="387"/>
                    <a:pt x="528" y="387"/>
                  </a:cubicBezTo>
                  <a:cubicBezTo>
                    <a:pt x="485" y="387"/>
                    <a:pt x="436" y="348"/>
                    <a:pt x="444" y="299"/>
                  </a:cubicBezTo>
                  <a:lnTo>
                    <a:pt x="444" y="297"/>
                  </a:lnTo>
                  <a:cubicBezTo>
                    <a:pt x="446" y="284"/>
                    <a:pt x="454" y="268"/>
                    <a:pt x="462" y="252"/>
                  </a:cubicBezTo>
                  <a:cubicBezTo>
                    <a:pt x="473" y="234"/>
                    <a:pt x="488" y="229"/>
                    <a:pt x="505" y="229"/>
                  </a:cubicBezTo>
                  <a:close/>
                  <a:moveTo>
                    <a:pt x="474" y="0"/>
                  </a:moveTo>
                  <a:cubicBezTo>
                    <a:pt x="448" y="0"/>
                    <a:pt x="422" y="4"/>
                    <a:pt x="398" y="12"/>
                  </a:cubicBezTo>
                  <a:cubicBezTo>
                    <a:pt x="381" y="19"/>
                    <a:pt x="366" y="26"/>
                    <a:pt x="350" y="35"/>
                  </a:cubicBezTo>
                  <a:cubicBezTo>
                    <a:pt x="282" y="82"/>
                    <a:pt x="209" y="204"/>
                    <a:pt x="214" y="292"/>
                  </a:cubicBezTo>
                  <a:cubicBezTo>
                    <a:pt x="216" y="413"/>
                    <a:pt x="306" y="530"/>
                    <a:pt x="433" y="550"/>
                  </a:cubicBezTo>
                  <a:lnTo>
                    <a:pt x="433" y="551"/>
                  </a:lnTo>
                  <a:cubicBezTo>
                    <a:pt x="405" y="601"/>
                    <a:pt x="364" y="658"/>
                    <a:pt x="315" y="658"/>
                  </a:cubicBezTo>
                  <a:cubicBezTo>
                    <a:pt x="306" y="658"/>
                    <a:pt x="296" y="656"/>
                    <a:pt x="286" y="652"/>
                  </a:cubicBezTo>
                  <a:cubicBezTo>
                    <a:pt x="249" y="633"/>
                    <a:pt x="237" y="589"/>
                    <a:pt x="248" y="555"/>
                  </a:cubicBezTo>
                  <a:cubicBezTo>
                    <a:pt x="198" y="512"/>
                    <a:pt x="123" y="478"/>
                    <a:pt x="70" y="446"/>
                  </a:cubicBezTo>
                  <a:lnTo>
                    <a:pt x="66" y="452"/>
                  </a:lnTo>
                  <a:cubicBezTo>
                    <a:pt x="22" y="504"/>
                    <a:pt x="1" y="558"/>
                    <a:pt x="3" y="613"/>
                  </a:cubicBezTo>
                  <a:cubicBezTo>
                    <a:pt x="9" y="756"/>
                    <a:pt x="186" y="920"/>
                    <a:pt x="341" y="920"/>
                  </a:cubicBezTo>
                  <a:cubicBezTo>
                    <a:pt x="361" y="920"/>
                    <a:pt x="382" y="917"/>
                    <a:pt x="401" y="911"/>
                  </a:cubicBezTo>
                  <a:cubicBezTo>
                    <a:pt x="459" y="887"/>
                    <a:pt x="509" y="844"/>
                    <a:pt x="552" y="794"/>
                  </a:cubicBezTo>
                  <a:cubicBezTo>
                    <a:pt x="588" y="747"/>
                    <a:pt x="614" y="695"/>
                    <a:pt x="642" y="645"/>
                  </a:cubicBezTo>
                  <a:lnTo>
                    <a:pt x="744" y="476"/>
                  </a:lnTo>
                  <a:cubicBezTo>
                    <a:pt x="790" y="398"/>
                    <a:pt x="835" y="322"/>
                    <a:pt x="833" y="247"/>
                  </a:cubicBezTo>
                  <a:cubicBezTo>
                    <a:pt x="833" y="153"/>
                    <a:pt x="741" y="109"/>
                    <a:pt x="667" y="58"/>
                  </a:cubicBezTo>
                  <a:cubicBezTo>
                    <a:pt x="607" y="24"/>
                    <a:pt x="539" y="0"/>
                    <a:pt x="4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69" name="Google Shape;2569;p38"/>
            <p:cNvSpPr/>
            <p:nvPr/>
          </p:nvSpPr>
          <p:spPr>
            <a:xfrm>
              <a:off x="7302846" y="4058624"/>
              <a:ext cx="105493" cy="92228"/>
            </a:xfrm>
            <a:custGeom>
              <a:avLst/>
              <a:gdLst/>
              <a:ahLst/>
              <a:cxnLst/>
              <a:rect l="l" t="t" r="r" b="b"/>
              <a:pathLst>
                <a:path w="3205" h="2802" extrusionOk="0">
                  <a:moveTo>
                    <a:pt x="1124" y="264"/>
                  </a:moveTo>
                  <a:cubicBezTo>
                    <a:pt x="1176" y="264"/>
                    <a:pt x="1230" y="278"/>
                    <a:pt x="1277" y="308"/>
                  </a:cubicBezTo>
                  <a:lnTo>
                    <a:pt x="2725" y="1209"/>
                  </a:lnTo>
                  <a:cubicBezTo>
                    <a:pt x="2862" y="1294"/>
                    <a:pt x="2904" y="1473"/>
                    <a:pt x="2819" y="1610"/>
                  </a:cubicBezTo>
                  <a:lnTo>
                    <a:pt x="2326" y="2400"/>
                  </a:lnTo>
                  <a:cubicBezTo>
                    <a:pt x="2272" y="2488"/>
                    <a:pt x="2176" y="2537"/>
                    <a:pt x="2081" y="2537"/>
                  </a:cubicBezTo>
                  <a:cubicBezTo>
                    <a:pt x="2029" y="2537"/>
                    <a:pt x="1975" y="2522"/>
                    <a:pt x="1927" y="2493"/>
                  </a:cubicBezTo>
                  <a:lnTo>
                    <a:pt x="479" y="1591"/>
                  </a:lnTo>
                  <a:cubicBezTo>
                    <a:pt x="343" y="1506"/>
                    <a:pt x="301" y="1328"/>
                    <a:pt x="386" y="1191"/>
                  </a:cubicBezTo>
                  <a:lnTo>
                    <a:pt x="878" y="400"/>
                  </a:lnTo>
                  <a:cubicBezTo>
                    <a:pt x="933" y="313"/>
                    <a:pt x="1028" y="264"/>
                    <a:pt x="1124" y="264"/>
                  </a:cubicBezTo>
                  <a:close/>
                  <a:moveTo>
                    <a:pt x="1124" y="0"/>
                  </a:moveTo>
                  <a:cubicBezTo>
                    <a:pt x="932" y="0"/>
                    <a:pt x="756" y="97"/>
                    <a:pt x="654" y="262"/>
                  </a:cubicBezTo>
                  <a:lnTo>
                    <a:pt x="161" y="1053"/>
                  </a:lnTo>
                  <a:cubicBezTo>
                    <a:pt x="1" y="1312"/>
                    <a:pt x="79" y="1655"/>
                    <a:pt x="340" y="1815"/>
                  </a:cubicBezTo>
                  <a:lnTo>
                    <a:pt x="1788" y="2718"/>
                  </a:lnTo>
                  <a:cubicBezTo>
                    <a:pt x="1875" y="2772"/>
                    <a:pt x="1976" y="2802"/>
                    <a:pt x="2081" y="2802"/>
                  </a:cubicBezTo>
                  <a:cubicBezTo>
                    <a:pt x="2273" y="2802"/>
                    <a:pt x="2449" y="2703"/>
                    <a:pt x="2551" y="2539"/>
                  </a:cubicBezTo>
                  <a:lnTo>
                    <a:pt x="3044" y="1749"/>
                  </a:lnTo>
                  <a:cubicBezTo>
                    <a:pt x="3204" y="1490"/>
                    <a:pt x="3125" y="1147"/>
                    <a:pt x="2865" y="986"/>
                  </a:cubicBezTo>
                  <a:lnTo>
                    <a:pt x="1417" y="84"/>
                  </a:lnTo>
                  <a:cubicBezTo>
                    <a:pt x="1330" y="30"/>
                    <a:pt x="1228" y="0"/>
                    <a:pt x="11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70" name="Google Shape;2570;p38"/>
            <p:cNvSpPr/>
            <p:nvPr/>
          </p:nvSpPr>
          <p:spPr>
            <a:xfrm>
              <a:off x="7330922" y="4080611"/>
              <a:ext cx="31500" cy="34956"/>
            </a:xfrm>
            <a:custGeom>
              <a:avLst/>
              <a:gdLst/>
              <a:ahLst/>
              <a:cxnLst/>
              <a:rect l="l" t="t" r="r" b="b"/>
              <a:pathLst>
                <a:path w="957" h="1062" extrusionOk="0">
                  <a:moveTo>
                    <a:pt x="479" y="1"/>
                  </a:moveTo>
                  <a:cubicBezTo>
                    <a:pt x="94" y="609"/>
                    <a:pt x="8" y="746"/>
                    <a:pt x="1" y="770"/>
                  </a:cubicBezTo>
                  <a:cubicBezTo>
                    <a:pt x="1" y="773"/>
                    <a:pt x="1" y="775"/>
                    <a:pt x="3" y="775"/>
                  </a:cubicBezTo>
                  <a:cubicBezTo>
                    <a:pt x="52" y="806"/>
                    <a:pt x="109" y="848"/>
                    <a:pt x="163" y="870"/>
                  </a:cubicBezTo>
                  <a:cubicBezTo>
                    <a:pt x="240" y="725"/>
                    <a:pt x="324" y="573"/>
                    <a:pt x="424" y="440"/>
                  </a:cubicBezTo>
                  <a:cubicBezTo>
                    <a:pt x="424" y="440"/>
                    <a:pt x="424" y="440"/>
                    <a:pt x="424" y="440"/>
                  </a:cubicBezTo>
                  <a:lnTo>
                    <a:pt x="424" y="440"/>
                  </a:lnTo>
                  <a:cubicBezTo>
                    <a:pt x="426" y="440"/>
                    <a:pt x="376" y="625"/>
                    <a:pt x="397" y="641"/>
                  </a:cubicBezTo>
                  <a:cubicBezTo>
                    <a:pt x="397" y="641"/>
                    <a:pt x="398" y="641"/>
                    <a:pt x="398" y="641"/>
                  </a:cubicBezTo>
                  <a:cubicBezTo>
                    <a:pt x="417" y="641"/>
                    <a:pt x="533" y="538"/>
                    <a:pt x="569" y="520"/>
                  </a:cubicBezTo>
                  <a:lnTo>
                    <a:pt x="569" y="520"/>
                  </a:lnTo>
                  <a:cubicBezTo>
                    <a:pt x="505" y="656"/>
                    <a:pt x="386" y="837"/>
                    <a:pt x="312" y="969"/>
                  </a:cubicBezTo>
                  <a:cubicBezTo>
                    <a:pt x="347" y="991"/>
                    <a:pt x="418" y="1028"/>
                    <a:pt x="458" y="1061"/>
                  </a:cubicBezTo>
                  <a:lnTo>
                    <a:pt x="686" y="704"/>
                  </a:lnTo>
                  <a:cubicBezTo>
                    <a:pt x="786" y="568"/>
                    <a:pt x="861" y="422"/>
                    <a:pt x="956" y="280"/>
                  </a:cubicBezTo>
                  <a:cubicBezTo>
                    <a:pt x="908" y="252"/>
                    <a:pt x="806" y="198"/>
                    <a:pt x="786" y="181"/>
                  </a:cubicBezTo>
                  <a:cubicBezTo>
                    <a:pt x="739" y="199"/>
                    <a:pt x="625" y="316"/>
                    <a:pt x="612" y="316"/>
                  </a:cubicBezTo>
                  <a:cubicBezTo>
                    <a:pt x="611" y="316"/>
                    <a:pt x="611" y="316"/>
                    <a:pt x="611" y="315"/>
                  </a:cubicBezTo>
                  <a:cubicBezTo>
                    <a:pt x="607" y="314"/>
                    <a:pt x="606" y="311"/>
                    <a:pt x="605" y="307"/>
                  </a:cubicBezTo>
                  <a:cubicBezTo>
                    <a:pt x="604" y="258"/>
                    <a:pt x="645" y="140"/>
                    <a:pt x="637" y="91"/>
                  </a:cubicBezTo>
                  <a:lnTo>
                    <a:pt x="636" y="91"/>
                  </a:lnTo>
                  <a:cubicBezTo>
                    <a:pt x="584" y="62"/>
                    <a:pt x="527" y="13"/>
                    <a:pt x="4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71" name="Google Shape;2571;p38"/>
            <p:cNvSpPr/>
            <p:nvPr/>
          </p:nvSpPr>
          <p:spPr>
            <a:xfrm>
              <a:off x="7353337" y="4103914"/>
              <a:ext cx="20309" cy="16523"/>
            </a:xfrm>
            <a:custGeom>
              <a:avLst/>
              <a:gdLst/>
              <a:ahLst/>
              <a:cxnLst/>
              <a:rect l="l" t="t" r="r" b="b"/>
              <a:pathLst>
                <a:path w="617" h="502" extrusionOk="0">
                  <a:moveTo>
                    <a:pt x="117" y="0"/>
                  </a:moveTo>
                  <a:cubicBezTo>
                    <a:pt x="112" y="9"/>
                    <a:pt x="22" y="144"/>
                    <a:pt x="1" y="178"/>
                  </a:cubicBezTo>
                  <a:cubicBezTo>
                    <a:pt x="25" y="193"/>
                    <a:pt x="478" y="485"/>
                    <a:pt x="501" y="500"/>
                  </a:cubicBezTo>
                  <a:lnTo>
                    <a:pt x="503" y="501"/>
                  </a:lnTo>
                  <a:cubicBezTo>
                    <a:pt x="531" y="432"/>
                    <a:pt x="579" y="375"/>
                    <a:pt x="617" y="311"/>
                  </a:cubicBezTo>
                  <a:lnTo>
                    <a:pt x="1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72" name="Google Shape;2572;p38"/>
            <p:cNvSpPr/>
            <p:nvPr/>
          </p:nvSpPr>
          <p:spPr>
            <a:xfrm>
              <a:off x="7235271" y="4369867"/>
              <a:ext cx="105460" cy="92195"/>
            </a:xfrm>
            <a:custGeom>
              <a:avLst/>
              <a:gdLst/>
              <a:ahLst/>
              <a:cxnLst/>
              <a:rect l="l" t="t" r="r" b="b"/>
              <a:pathLst>
                <a:path w="3204" h="2801" extrusionOk="0">
                  <a:moveTo>
                    <a:pt x="1124" y="263"/>
                  </a:moveTo>
                  <a:cubicBezTo>
                    <a:pt x="1176" y="263"/>
                    <a:pt x="1229" y="278"/>
                    <a:pt x="1277" y="307"/>
                  </a:cubicBezTo>
                  <a:lnTo>
                    <a:pt x="2725" y="1209"/>
                  </a:lnTo>
                  <a:cubicBezTo>
                    <a:pt x="2861" y="1295"/>
                    <a:pt x="2902" y="1474"/>
                    <a:pt x="2819" y="1609"/>
                  </a:cubicBezTo>
                  <a:lnTo>
                    <a:pt x="2326" y="2400"/>
                  </a:lnTo>
                  <a:cubicBezTo>
                    <a:pt x="2272" y="2487"/>
                    <a:pt x="2176" y="2536"/>
                    <a:pt x="2080" y="2536"/>
                  </a:cubicBezTo>
                  <a:cubicBezTo>
                    <a:pt x="2028" y="2536"/>
                    <a:pt x="1975" y="2521"/>
                    <a:pt x="1927" y="2492"/>
                  </a:cubicBezTo>
                  <a:lnTo>
                    <a:pt x="479" y="1591"/>
                  </a:lnTo>
                  <a:cubicBezTo>
                    <a:pt x="343" y="1506"/>
                    <a:pt x="300" y="1327"/>
                    <a:pt x="385" y="1190"/>
                  </a:cubicBezTo>
                  <a:lnTo>
                    <a:pt x="878" y="401"/>
                  </a:lnTo>
                  <a:cubicBezTo>
                    <a:pt x="932" y="312"/>
                    <a:pt x="1028" y="263"/>
                    <a:pt x="1124" y="263"/>
                  </a:cubicBezTo>
                  <a:close/>
                  <a:moveTo>
                    <a:pt x="1124" y="1"/>
                  </a:moveTo>
                  <a:cubicBezTo>
                    <a:pt x="931" y="1"/>
                    <a:pt x="756" y="97"/>
                    <a:pt x="654" y="262"/>
                  </a:cubicBezTo>
                  <a:lnTo>
                    <a:pt x="161" y="1052"/>
                  </a:lnTo>
                  <a:cubicBezTo>
                    <a:pt x="0" y="1311"/>
                    <a:pt x="79" y="1655"/>
                    <a:pt x="340" y="1816"/>
                  </a:cubicBezTo>
                  <a:lnTo>
                    <a:pt x="1788" y="2717"/>
                  </a:lnTo>
                  <a:cubicBezTo>
                    <a:pt x="1875" y="2772"/>
                    <a:pt x="1976" y="2801"/>
                    <a:pt x="2080" y="2801"/>
                  </a:cubicBezTo>
                  <a:cubicBezTo>
                    <a:pt x="2273" y="2801"/>
                    <a:pt x="2448" y="2704"/>
                    <a:pt x="2551" y="2539"/>
                  </a:cubicBezTo>
                  <a:lnTo>
                    <a:pt x="3043" y="1749"/>
                  </a:lnTo>
                  <a:cubicBezTo>
                    <a:pt x="3204" y="1490"/>
                    <a:pt x="3124" y="1148"/>
                    <a:pt x="2864" y="986"/>
                  </a:cubicBezTo>
                  <a:lnTo>
                    <a:pt x="1416" y="84"/>
                  </a:lnTo>
                  <a:cubicBezTo>
                    <a:pt x="1329" y="29"/>
                    <a:pt x="1228" y="1"/>
                    <a:pt x="1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73" name="Google Shape;2573;p38"/>
            <p:cNvSpPr/>
            <p:nvPr/>
          </p:nvSpPr>
          <p:spPr>
            <a:xfrm>
              <a:off x="7278357" y="4401662"/>
              <a:ext cx="22909" cy="23106"/>
            </a:xfrm>
            <a:custGeom>
              <a:avLst/>
              <a:gdLst/>
              <a:ahLst/>
              <a:cxnLst/>
              <a:rect l="l" t="t" r="r" b="b"/>
              <a:pathLst>
                <a:path w="696" h="702" extrusionOk="0">
                  <a:moveTo>
                    <a:pt x="431" y="1"/>
                  </a:moveTo>
                  <a:cubicBezTo>
                    <a:pt x="422" y="10"/>
                    <a:pt x="419" y="12"/>
                    <a:pt x="411" y="24"/>
                  </a:cubicBezTo>
                  <a:cubicBezTo>
                    <a:pt x="398" y="41"/>
                    <a:pt x="380" y="63"/>
                    <a:pt x="362" y="90"/>
                  </a:cubicBezTo>
                  <a:cubicBezTo>
                    <a:pt x="335" y="128"/>
                    <a:pt x="316" y="157"/>
                    <a:pt x="303" y="178"/>
                  </a:cubicBezTo>
                  <a:cubicBezTo>
                    <a:pt x="291" y="174"/>
                    <a:pt x="122" y="89"/>
                    <a:pt x="114" y="79"/>
                  </a:cubicBezTo>
                  <a:cubicBezTo>
                    <a:pt x="107" y="91"/>
                    <a:pt x="32" y="234"/>
                    <a:pt x="2" y="271"/>
                  </a:cubicBezTo>
                  <a:cubicBezTo>
                    <a:pt x="1" y="272"/>
                    <a:pt x="1" y="272"/>
                    <a:pt x="2" y="275"/>
                  </a:cubicBezTo>
                  <a:cubicBezTo>
                    <a:pt x="13" y="293"/>
                    <a:pt x="132" y="375"/>
                    <a:pt x="151" y="387"/>
                  </a:cubicBezTo>
                  <a:lnTo>
                    <a:pt x="154" y="388"/>
                  </a:lnTo>
                  <a:cubicBezTo>
                    <a:pt x="154" y="391"/>
                    <a:pt x="149" y="403"/>
                    <a:pt x="139" y="419"/>
                  </a:cubicBezTo>
                  <a:cubicBezTo>
                    <a:pt x="102" y="488"/>
                    <a:pt x="81" y="502"/>
                    <a:pt x="53" y="565"/>
                  </a:cubicBezTo>
                  <a:cubicBezTo>
                    <a:pt x="50" y="569"/>
                    <a:pt x="53" y="569"/>
                    <a:pt x="52" y="570"/>
                  </a:cubicBezTo>
                  <a:cubicBezTo>
                    <a:pt x="60" y="570"/>
                    <a:pt x="243" y="702"/>
                    <a:pt x="265" y="702"/>
                  </a:cubicBezTo>
                  <a:cubicBezTo>
                    <a:pt x="266" y="702"/>
                    <a:pt x="267" y="701"/>
                    <a:pt x="267" y="701"/>
                  </a:cubicBezTo>
                  <a:lnTo>
                    <a:pt x="268" y="698"/>
                  </a:lnTo>
                  <a:cubicBezTo>
                    <a:pt x="286" y="670"/>
                    <a:pt x="371" y="566"/>
                    <a:pt x="385" y="532"/>
                  </a:cubicBezTo>
                  <a:cubicBezTo>
                    <a:pt x="411" y="532"/>
                    <a:pt x="545" y="627"/>
                    <a:pt x="561" y="627"/>
                  </a:cubicBezTo>
                  <a:cubicBezTo>
                    <a:pt x="612" y="562"/>
                    <a:pt x="640" y="502"/>
                    <a:pt x="696" y="425"/>
                  </a:cubicBezTo>
                  <a:cubicBezTo>
                    <a:pt x="656" y="392"/>
                    <a:pt x="569" y="344"/>
                    <a:pt x="528" y="312"/>
                  </a:cubicBezTo>
                  <a:cubicBezTo>
                    <a:pt x="531" y="293"/>
                    <a:pt x="607" y="176"/>
                    <a:pt x="633" y="136"/>
                  </a:cubicBezTo>
                  <a:cubicBezTo>
                    <a:pt x="605" y="111"/>
                    <a:pt x="444" y="32"/>
                    <a:pt x="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74" name="Google Shape;2574;p38"/>
            <p:cNvSpPr/>
            <p:nvPr/>
          </p:nvSpPr>
          <p:spPr>
            <a:xfrm>
              <a:off x="7274868" y="4306209"/>
              <a:ext cx="103551" cy="92228"/>
            </a:xfrm>
            <a:custGeom>
              <a:avLst/>
              <a:gdLst/>
              <a:ahLst/>
              <a:cxnLst/>
              <a:rect l="l" t="t" r="r" b="b"/>
              <a:pathLst>
                <a:path w="3146" h="2802" extrusionOk="0">
                  <a:moveTo>
                    <a:pt x="1124" y="264"/>
                  </a:moveTo>
                  <a:cubicBezTo>
                    <a:pt x="1176" y="264"/>
                    <a:pt x="1229" y="278"/>
                    <a:pt x="1277" y="308"/>
                  </a:cubicBezTo>
                  <a:lnTo>
                    <a:pt x="2725" y="1209"/>
                  </a:lnTo>
                  <a:cubicBezTo>
                    <a:pt x="2862" y="1294"/>
                    <a:pt x="2904" y="1474"/>
                    <a:pt x="2819" y="1610"/>
                  </a:cubicBezTo>
                  <a:lnTo>
                    <a:pt x="2326" y="2400"/>
                  </a:lnTo>
                  <a:cubicBezTo>
                    <a:pt x="2272" y="2488"/>
                    <a:pt x="2176" y="2537"/>
                    <a:pt x="2081" y="2537"/>
                  </a:cubicBezTo>
                  <a:cubicBezTo>
                    <a:pt x="2028" y="2537"/>
                    <a:pt x="1975" y="2522"/>
                    <a:pt x="1927" y="2493"/>
                  </a:cubicBezTo>
                  <a:lnTo>
                    <a:pt x="479" y="1591"/>
                  </a:lnTo>
                  <a:cubicBezTo>
                    <a:pt x="344" y="1506"/>
                    <a:pt x="302" y="1328"/>
                    <a:pt x="387" y="1191"/>
                  </a:cubicBezTo>
                  <a:lnTo>
                    <a:pt x="878" y="400"/>
                  </a:lnTo>
                  <a:cubicBezTo>
                    <a:pt x="933" y="313"/>
                    <a:pt x="1028" y="264"/>
                    <a:pt x="1124" y="264"/>
                  </a:cubicBezTo>
                  <a:close/>
                  <a:moveTo>
                    <a:pt x="1124" y="0"/>
                  </a:moveTo>
                  <a:cubicBezTo>
                    <a:pt x="932" y="0"/>
                    <a:pt x="756" y="97"/>
                    <a:pt x="654" y="262"/>
                  </a:cubicBezTo>
                  <a:lnTo>
                    <a:pt x="161" y="1053"/>
                  </a:lnTo>
                  <a:cubicBezTo>
                    <a:pt x="1" y="1312"/>
                    <a:pt x="79" y="1655"/>
                    <a:pt x="340" y="1815"/>
                  </a:cubicBezTo>
                  <a:lnTo>
                    <a:pt x="1788" y="2718"/>
                  </a:lnTo>
                  <a:cubicBezTo>
                    <a:pt x="1876" y="2772"/>
                    <a:pt x="1977" y="2802"/>
                    <a:pt x="2081" y="2802"/>
                  </a:cubicBezTo>
                  <a:cubicBezTo>
                    <a:pt x="2273" y="2802"/>
                    <a:pt x="2449" y="2704"/>
                    <a:pt x="2552" y="2539"/>
                  </a:cubicBezTo>
                  <a:lnTo>
                    <a:pt x="3043" y="1749"/>
                  </a:lnTo>
                  <a:cubicBezTo>
                    <a:pt x="3122" y="1623"/>
                    <a:pt x="3146" y="1475"/>
                    <a:pt x="3113" y="1330"/>
                  </a:cubicBezTo>
                  <a:cubicBezTo>
                    <a:pt x="3080" y="1186"/>
                    <a:pt x="2991" y="1064"/>
                    <a:pt x="2866" y="986"/>
                  </a:cubicBezTo>
                  <a:lnTo>
                    <a:pt x="1417" y="84"/>
                  </a:lnTo>
                  <a:cubicBezTo>
                    <a:pt x="1329" y="30"/>
                    <a:pt x="1228" y="0"/>
                    <a:pt x="11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75" name="Google Shape;2575;p38"/>
            <p:cNvSpPr/>
            <p:nvPr/>
          </p:nvSpPr>
          <p:spPr>
            <a:xfrm>
              <a:off x="7315452" y="4341099"/>
              <a:ext cx="25509" cy="20769"/>
            </a:xfrm>
            <a:custGeom>
              <a:avLst/>
              <a:gdLst/>
              <a:ahLst/>
              <a:cxnLst/>
              <a:rect l="l" t="t" r="r" b="b"/>
              <a:pathLst>
                <a:path w="775" h="631" extrusionOk="0">
                  <a:moveTo>
                    <a:pt x="146" y="0"/>
                  </a:moveTo>
                  <a:cubicBezTo>
                    <a:pt x="139" y="11"/>
                    <a:pt x="27" y="180"/>
                    <a:pt x="1" y="223"/>
                  </a:cubicBezTo>
                  <a:cubicBezTo>
                    <a:pt x="29" y="243"/>
                    <a:pt x="601" y="611"/>
                    <a:pt x="629" y="630"/>
                  </a:cubicBezTo>
                  <a:lnTo>
                    <a:pt x="631" y="631"/>
                  </a:lnTo>
                  <a:cubicBezTo>
                    <a:pt x="667" y="545"/>
                    <a:pt x="725" y="471"/>
                    <a:pt x="774" y="392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76" name="Google Shape;2576;p38"/>
            <p:cNvSpPr/>
            <p:nvPr/>
          </p:nvSpPr>
          <p:spPr>
            <a:xfrm>
              <a:off x="7314563" y="4242585"/>
              <a:ext cx="103518" cy="92195"/>
            </a:xfrm>
            <a:custGeom>
              <a:avLst/>
              <a:gdLst/>
              <a:ahLst/>
              <a:cxnLst/>
              <a:rect l="l" t="t" r="r" b="b"/>
              <a:pathLst>
                <a:path w="3145" h="2801" extrusionOk="0">
                  <a:moveTo>
                    <a:pt x="1122" y="263"/>
                  </a:moveTo>
                  <a:cubicBezTo>
                    <a:pt x="1174" y="263"/>
                    <a:pt x="1227" y="278"/>
                    <a:pt x="1275" y="307"/>
                  </a:cubicBezTo>
                  <a:lnTo>
                    <a:pt x="2724" y="1209"/>
                  </a:lnTo>
                  <a:cubicBezTo>
                    <a:pt x="2860" y="1294"/>
                    <a:pt x="2901" y="1474"/>
                    <a:pt x="2816" y="1609"/>
                  </a:cubicBezTo>
                  <a:lnTo>
                    <a:pt x="2325" y="2399"/>
                  </a:lnTo>
                  <a:cubicBezTo>
                    <a:pt x="2269" y="2487"/>
                    <a:pt x="2174" y="2536"/>
                    <a:pt x="2078" y="2536"/>
                  </a:cubicBezTo>
                  <a:cubicBezTo>
                    <a:pt x="2027" y="2536"/>
                    <a:pt x="1974" y="2522"/>
                    <a:pt x="1926" y="2492"/>
                  </a:cubicBezTo>
                  <a:lnTo>
                    <a:pt x="477" y="1591"/>
                  </a:lnTo>
                  <a:cubicBezTo>
                    <a:pt x="342" y="1506"/>
                    <a:pt x="299" y="1327"/>
                    <a:pt x="384" y="1190"/>
                  </a:cubicBezTo>
                  <a:lnTo>
                    <a:pt x="876" y="400"/>
                  </a:lnTo>
                  <a:cubicBezTo>
                    <a:pt x="931" y="312"/>
                    <a:pt x="1027" y="263"/>
                    <a:pt x="1122" y="263"/>
                  </a:cubicBezTo>
                  <a:close/>
                  <a:moveTo>
                    <a:pt x="1124" y="0"/>
                  </a:moveTo>
                  <a:cubicBezTo>
                    <a:pt x="931" y="0"/>
                    <a:pt x="755" y="97"/>
                    <a:pt x="652" y="262"/>
                  </a:cubicBezTo>
                  <a:lnTo>
                    <a:pt x="161" y="1051"/>
                  </a:lnTo>
                  <a:cubicBezTo>
                    <a:pt x="0" y="1311"/>
                    <a:pt x="78" y="1655"/>
                    <a:pt x="338" y="1815"/>
                  </a:cubicBezTo>
                  <a:lnTo>
                    <a:pt x="1787" y="2716"/>
                  </a:lnTo>
                  <a:cubicBezTo>
                    <a:pt x="1875" y="2772"/>
                    <a:pt x="1976" y="2800"/>
                    <a:pt x="2080" y="2800"/>
                  </a:cubicBezTo>
                  <a:cubicBezTo>
                    <a:pt x="2273" y="2800"/>
                    <a:pt x="2448" y="2704"/>
                    <a:pt x="2550" y="2539"/>
                  </a:cubicBezTo>
                  <a:lnTo>
                    <a:pt x="3043" y="1748"/>
                  </a:lnTo>
                  <a:cubicBezTo>
                    <a:pt x="3121" y="1623"/>
                    <a:pt x="3145" y="1475"/>
                    <a:pt x="3112" y="1330"/>
                  </a:cubicBezTo>
                  <a:cubicBezTo>
                    <a:pt x="3077" y="1187"/>
                    <a:pt x="2990" y="1064"/>
                    <a:pt x="2864" y="985"/>
                  </a:cubicBezTo>
                  <a:lnTo>
                    <a:pt x="1416" y="83"/>
                  </a:lnTo>
                  <a:cubicBezTo>
                    <a:pt x="1328" y="29"/>
                    <a:pt x="1227" y="0"/>
                    <a:pt x="11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77" name="Google Shape;2577;p38"/>
            <p:cNvSpPr/>
            <p:nvPr/>
          </p:nvSpPr>
          <p:spPr>
            <a:xfrm>
              <a:off x="7350539" y="4271649"/>
              <a:ext cx="33310" cy="34725"/>
            </a:xfrm>
            <a:custGeom>
              <a:avLst/>
              <a:gdLst/>
              <a:ahLst/>
              <a:cxnLst/>
              <a:rect l="l" t="t" r="r" b="b"/>
              <a:pathLst>
                <a:path w="1012" h="1055" extrusionOk="0">
                  <a:moveTo>
                    <a:pt x="425" y="0"/>
                  </a:moveTo>
                  <a:cubicBezTo>
                    <a:pt x="399" y="141"/>
                    <a:pt x="375" y="296"/>
                    <a:pt x="324" y="428"/>
                  </a:cubicBezTo>
                  <a:cubicBezTo>
                    <a:pt x="228" y="522"/>
                    <a:pt x="89" y="623"/>
                    <a:pt x="1" y="705"/>
                  </a:cubicBezTo>
                  <a:cubicBezTo>
                    <a:pt x="19" y="730"/>
                    <a:pt x="68" y="758"/>
                    <a:pt x="99" y="777"/>
                  </a:cubicBezTo>
                  <a:cubicBezTo>
                    <a:pt x="115" y="785"/>
                    <a:pt x="188" y="831"/>
                    <a:pt x="202" y="839"/>
                  </a:cubicBezTo>
                  <a:cubicBezTo>
                    <a:pt x="276" y="791"/>
                    <a:pt x="340" y="709"/>
                    <a:pt x="421" y="655"/>
                  </a:cubicBezTo>
                  <a:lnTo>
                    <a:pt x="421" y="655"/>
                  </a:lnTo>
                  <a:lnTo>
                    <a:pt x="420" y="656"/>
                  </a:lnTo>
                  <a:cubicBezTo>
                    <a:pt x="409" y="740"/>
                    <a:pt x="360" y="838"/>
                    <a:pt x="348" y="922"/>
                  </a:cubicBezTo>
                  <a:lnTo>
                    <a:pt x="350" y="923"/>
                  </a:lnTo>
                  <a:cubicBezTo>
                    <a:pt x="360" y="934"/>
                    <a:pt x="441" y="987"/>
                    <a:pt x="457" y="996"/>
                  </a:cubicBezTo>
                  <a:cubicBezTo>
                    <a:pt x="480" y="1011"/>
                    <a:pt x="506" y="1024"/>
                    <a:pt x="527" y="1038"/>
                  </a:cubicBezTo>
                  <a:cubicBezTo>
                    <a:pt x="537" y="1044"/>
                    <a:pt x="543" y="1046"/>
                    <a:pt x="553" y="1055"/>
                  </a:cubicBezTo>
                  <a:cubicBezTo>
                    <a:pt x="594" y="928"/>
                    <a:pt x="619" y="770"/>
                    <a:pt x="669" y="644"/>
                  </a:cubicBezTo>
                  <a:cubicBezTo>
                    <a:pt x="767" y="533"/>
                    <a:pt x="898" y="449"/>
                    <a:pt x="1009" y="357"/>
                  </a:cubicBezTo>
                  <a:cubicBezTo>
                    <a:pt x="1010" y="357"/>
                    <a:pt x="1010" y="357"/>
                    <a:pt x="1010" y="357"/>
                  </a:cubicBezTo>
                  <a:cubicBezTo>
                    <a:pt x="1011" y="357"/>
                    <a:pt x="1011" y="357"/>
                    <a:pt x="1011" y="357"/>
                  </a:cubicBezTo>
                  <a:lnTo>
                    <a:pt x="1010" y="355"/>
                  </a:lnTo>
                  <a:cubicBezTo>
                    <a:pt x="936" y="309"/>
                    <a:pt x="820" y="236"/>
                    <a:pt x="783" y="219"/>
                  </a:cubicBezTo>
                  <a:cubicBezTo>
                    <a:pt x="730" y="264"/>
                    <a:pt x="620" y="381"/>
                    <a:pt x="564" y="418"/>
                  </a:cubicBezTo>
                  <a:cubicBezTo>
                    <a:pt x="575" y="358"/>
                    <a:pt x="627" y="203"/>
                    <a:pt x="648" y="136"/>
                  </a:cubicBezTo>
                  <a:cubicBezTo>
                    <a:pt x="647" y="130"/>
                    <a:pt x="565" y="80"/>
                    <a:pt x="527" y="57"/>
                  </a:cubicBezTo>
                  <a:cubicBezTo>
                    <a:pt x="504" y="43"/>
                    <a:pt x="471" y="23"/>
                    <a:pt x="4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78" name="Google Shape;2578;p38"/>
            <p:cNvSpPr/>
            <p:nvPr/>
          </p:nvSpPr>
          <p:spPr>
            <a:xfrm>
              <a:off x="7356069" y="4178862"/>
              <a:ext cx="101642" cy="92228"/>
            </a:xfrm>
            <a:custGeom>
              <a:avLst/>
              <a:gdLst/>
              <a:ahLst/>
              <a:cxnLst/>
              <a:rect l="l" t="t" r="r" b="b"/>
              <a:pathLst>
                <a:path w="3088" h="2802" extrusionOk="0">
                  <a:moveTo>
                    <a:pt x="1066" y="266"/>
                  </a:moveTo>
                  <a:cubicBezTo>
                    <a:pt x="1118" y="266"/>
                    <a:pt x="1171" y="280"/>
                    <a:pt x="1219" y="309"/>
                  </a:cubicBezTo>
                  <a:lnTo>
                    <a:pt x="2667" y="1211"/>
                  </a:lnTo>
                  <a:cubicBezTo>
                    <a:pt x="2803" y="1296"/>
                    <a:pt x="2846" y="1474"/>
                    <a:pt x="2761" y="1612"/>
                  </a:cubicBezTo>
                  <a:lnTo>
                    <a:pt x="2268" y="2401"/>
                  </a:lnTo>
                  <a:cubicBezTo>
                    <a:pt x="2214" y="2489"/>
                    <a:pt x="2118" y="2538"/>
                    <a:pt x="2022" y="2538"/>
                  </a:cubicBezTo>
                  <a:cubicBezTo>
                    <a:pt x="1970" y="2538"/>
                    <a:pt x="1917" y="2524"/>
                    <a:pt x="1869" y="2495"/>
                  </a:cubicBezTo>
                  <a:lnTo>
                    <a:pt x="421" y="1593"/>
                  </a:lnTo>
                  <a:cubicBezTo>
                    <a:pt x="285" y="1507"/>
                    <a:pt x="242" y="1330"/>
                    <a:pt x="327" y="1193"/>
                  </a:cubicBezTo>
                  <a:lnTo>
                    <a:pt x="820" y="402"/>
                  </a:lnTo>
                  <a:cubicBezTo>
                    <a:pt x="874" y="315"/>
                    <a:pt x="970" y="266"/>
                    <a:pt x="1066" y="266"/>
                  </a:cubicBezTo>
                  <a:close/>
                  <a:moveTo>
                    <a:pt x="1066" y="1"/>
                  </a:moveTo>
                  <a:cubicBezTo>
                    <a:pt x="873" y="1"/>
                    <a:pt x="698" y="98"/>
                    <a:pt x="596" y="263"/>
                  </a:cubicBezTo>
                  <a:lnTo>
                    <a:pt x="103" y="1053"/>
                  </a:lnTo>
                  <a:cubicBezTo>
                    <a:pt x="24" y="1179"/>
                    <a:pt x="1" y="1327"/>
                    <a:pt x="34" y="1471"/>
                  </a:cubicBezTo>
                  <a:cubicBezTo>
                    <a:pt x="67" y="1615"/>
                    <a:pt x="155" y="1739"/>
                    <a:pt x="282" y="1816"/>
                  </a:cubicBezTo>
                  <a:lnTo>
                    <a:pt x="1730" y="2718"/>
                  </a:lnTo>
                  <a:cubicBezTo>
                    <a:pt x="1817" y="2772"/>
                    <a:pt x="1918" y="2801"/>
                    <a:pt x="2022" y="2801"/>
                  </a:cubicBezTo>
                  <a:cubicBezTo>
                    <a:pt x="2215" y="2801"/>
                    <a:pt x="2390" y="2704"/>
                    <a:pt x="2493" y="2539"/>
                  </a:cubicBezTo>
                  <a:lnTo>
                    <a:pt x="2985" y="1750"/>
                  </a:lnTo>
                  <a:cubicBezTo>
                    <a:pt x="3064" y="1623"/>
                    <a:pt x="3087" y="1476"/>
                    <a:pt x="3054" y="1331"/>
                  </a:cubicBezTo>
                  <a:cubicBezTo>
                    <a:pt x="3019" y="1187"/>
                    <a:pt x="2933" y="1065"/>
                    <a:pt x="2806" y="986"/>
                  </a:cubicBezTo>
                  <a:lnTo>
                    <a:pt x="1358" y="85"/>
                  </a:lnTo>
                  <a:cubicBezTo>
                    <a:pt x="1271" y="30"/>
                    <a:pt x="1170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79" name="Google Shape;2579;p38"/>
            <p:cNvSpPr/>
            <p:nvPr/>
          </p:nvSpPr>
          <p:spPr>
            <a:xfrm>
              <a:off x="7396357" y="4229715"/>
              <a:ext cx="9282" cy="8920"/>
            </a:xfrm>
            <a:custGeom>
              <a:avLst/>
              <a:gdLst/>
              <a:ahLst/>
              <a:cxnLst/>
              <a:rect l="l" t="t" r="r" b="b"/>
              <a:pathLst>
                <a:path w="282" h="271" extrusionOk="0">
                  <a:moveTo>
                    <a:pt x="101" y="1"/>
                  </a:moveTo>
                  <a:cubicBezTo>
                    <a:pt x="84" y="27"/>
                    <a:pt x="21" y="120"/>
                    <a:pt x="0" y="166"/>
                  </a:cubicBezTo>
                  <a:lnTo>
                    <a:pt x="5" y="169"/>
                  </a:lnTo>
                  <a:lnTo>
                    <a:pt x="164" y="270"/>
                  </a:lnTo>
                  <a:lnTo>
                    <a:pt x="166" y="271"/>
                  </a:lnTo>
                  <a:lnTo>
                    <a:pt x="167" y="270"/>
                  </a:lnTo>
                  <a:lnTo>
                    <a:pt x="170" y="269"/>
                  </a:lnTo>
                  <a:cubicBezTo>
                    <a:pt x="187" y="242"/>
                    <a:pt x="279" y="110"/>
                    <a:pt x="281" y="107"/>
                  </a:cubicBezTo>
                  <a:cubicBezTo>
                    <a:pt x="261" y="81"/>
                    <a:pt x="149" y="9"/>
                    <a:pt x="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80" name="Google Shape;2580;p38"/>
            <p:cNvSpPr/>
            <p:nvPr/>
          </p:nvSpPr>
          <p:spPr>
            <a:xfrm>
              <a:off x="7406133" y="4214015"/>
              <a:ext cx="9249" cy="8986"/>
            </a:xfrm>
            <a:custGeom>
              <a:avLst/>
              <a:gdLst/>
              <a:ahLst/>
              <a:cxnLst/>
              <a:rect l="l" t="t" r="r" b="b"/>
              <a:pathLst>
                <a:path w="281" h="273" extrusionOk="0">
                  <a:moveTo>
                    <a:pt x="101" y="0"/>
                  </a:moveTo>
                  <a:cubicBezTo>
                    <a:pt x="83" y="27"/>
                    <a:pt x="19" y="119"/>
                    <a:pt x="0" y="165"/>
                  </a:cubicBezTo>
                  <a:lnTo>
                    <a:pt x="3" y="168"/>
                  </a:lnTo>
                  <a:lnTo>
                    <a:pt x="163" y="270"/>
                  </a:lnTo>
                  <a:lnTo>
                    <a:pt x="166" y="272"/>
                  </a:lnTo>
                  <a:lnTo>
                    <a:pt x="167" y="270"/>
                  </a:lnTo>
                  <a:lnTo>
                    <a:pt x="168" y="269"/>
                  </a:lnTo>
                  <a:cubicBezTo>
                    <a:pt x="186" y="243"/>
                    <a:pt x="279" y="111"/>
                    <a:pt x="280" y="109"/>
                  </a:cubicBezTo>
                  <a:cubicBezTo>
                    <a:pt x="262" y="82"/>
                    <a:pt x="150" y="9"/>
                    <a:pt x="1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81" name="Google Shape;2581;p38"/>
            <p:cNvSpPr/>
            <p:nvPr/>
          </p:nvSpPr>
          <p:spPr>
            <a:xfrm>
              <a:off x="7394448" y="4217635"/>
              <a:ext cx="23073" cy="17906"/>
            </a:xfrm>
            <a:custGeom>
              <a:avLst/>
              <a:gdLst/>
              <a:ahLst/>
              <a:cxnLst/>
              <a:rect l="l" t="t" r="r" b="b"/>
              <a:pathLst>
                <a:path w="701" h="544" extrusionOk="0">
                  <a:moveTo>
                    <a:pt x="106" y="1"/>
                  </a:moveTo>
                  <a:cubicBezTo>
                    <a:pt x="101" y="9"/>
                    <a:pt x="21" y="131"/>
                    <a:pt x="1" y="163"/>
                  </a:cubicBezTo>
                  <a:cubicBezTo>
                    <a:pt x="23" y="178"/>
                    <a:pt x="571" y="529"/>
                    <a:pt x="596" y="542"/>
                  </a:cubicBezTo>
                  <a:lnTo>
                    <a:pt x="597" y="543"/>
                  </a:lnTo>
                  <a:cubicBezTo>
                    <a:pt x="621" y="483"/>
                    <a:pt x="667" y="428"/>
                    <a:pt x="701" y="371"/>
                  </a:cubicBezTo>
                  <a:lnTo>
                    <a:pt x="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82" name="Google Shape;2582;p38"/>
            <p:cNvSpPr/>
            <p:nvPr/>
          </p:nvSpPr>
          <p:spPr>
            <a:xfrm>
              <a:off x="7395699" y="4115204"/>
              <a:ext cx="101609" cy="92261"/>
            </a:xfrm>
            <a:custGeom>
              <a:avLst/>
              <a:gdLst/>
              <a:ahLst/>
              <a:cxnLst/>
              <a:rect l="l" t="t" r="r" b="b"/>
              <a:pathLst>
                <a:path w="3087" h="2803" extrusionOk="0">
                  <a:moveTo>
                    <a:pt x="1065" y="265"/>
                  </a:moveTo>
                  <a:cubicBezTo>
                    <a:pt x="1117" y="265"/>
                    <a:pt x="1170" y="279"/>
                    <a:pt x="1218" y="308"/>
                  </a:cubicBezTo>
                  <a:lnTo>
                    <a:pt x="2666" y="1210"/>
                  </a:lnTo>
                  <a:cubicBezTo>
                    <a:pt x="2804" y="1296"/>
                    <a:pt x="2845" y="1474"/>
                    <a:pt x="2760" y="1610"/>
                  </a:cubicBezTo>
                  <a:lnTo>
                    <a:pt x="2267" y="2400"/>
                  </a:lnTo>
                  <a:cubicBezTo>
                    <a:pt x="2213" y="2488"/>
                    <a:pt x="2117" y="2537"/>
                    <a:pt x="2022" y="2537"/>
                  </a:cubicBezTo>
                  <a:cubicBezTo>
                    <a:pt x="1969" y="2537"/>
                    <a:pt x="1916" y="2522"/>
                    <a:pt x="1868" y="2493"/>
                  </a:cubicBezTo>
                  <a:lnTo>
                    <a:pt x="420" y="1591"/>
                  </a:lnTo>
                  <a:cubicBezTo>
                    <a:pt x="285" y="1506"/>
                    <a:pt x="243" y="1328"/>
                    <a:pt x="328" y="1191"/>
                  </a:cubicBezTo>
                  <a:lnTo>
                    <a:pt x="819" y="402"/>
                  </a:lnTo>
                  <a:cubicBezTo>
                    <a:pt x="874" y="313"/>
                    <a:pt x="969" y="265"/>
                    <a:pt x="1065" y="265"/>
                  </a:cubicBezTo>
                  <a:close/>
                  <a:moveTo>
                    <a:pt x="1065" y="1"/>
                  </a:moveTo>
                  <a:cubicBezTo>
                    <a:pt x="873" y="1"/>
                    <a:pt x="697" y="99"/>
                    <a:pt x="595" y="263"/>
                  </a:cubicBezTo>
                  <a:lnTo>
                    <a:pt x="102" y="1053"/>
                  </a:lnTo>
                  <a:cubicBezTo>
                    <a:pt x="25" y="1180"/>
                    <a:pt x="0" y="1327"/>
                    <a:pt x="33" y="1472"/>
                  </a:cubicBezTo>
                  <a:cubicBezTo>
                    <a:pt x="67" y="1616"/>
                    <a:pt x="154" y="1739"/>
                    <a:pt x="281" y="1817"/>
                  </a:cubicBezTo>
                  <a:lnTo>
                    <a:pt x="1729" y="2718"/>
                  </a:lnTo>
                  <a:cubicBezTo>
                    <a:pt x="1817" y="2772"/>
                    <a:pt x="1918" y="2802"/>
                    <a:pt x="2022" y="2802"/>
                  </a:cubicBezTo>
                  <a:cubicBezTo>
                    <a:pt x="2214" y="2802"/>
                    <a:pt x="2390" y="2705"/>
                    <a:pt x="2493" y="2540"/>
                  </a:cubicBezTo>
                  <a:lnTo>
                    <a:pt x="2984" y="1750"/>
                  </a:lnTo>
                  <a:cubicBezTo>
                    <a:pt x="3063" y="1623"/>
                    <a:pt x="3087" y="1476"/>
                    <a:pt x="3054" y="1331"/>
                  </a:cubicBezTo>
                  <a:cubicBezTo>
                    <a:pt x="3021" y="1187"/>
                    <a:pt x="2932" y="1065"/>
                    <a:pt x="2807" y="987"/>
                  </a:cubicBezTo>
                  <a:lnTo>
                    <a:pt x="1358" y="85"/>
                  </a:lnTo>
                  <a:cubicBezTo>
                    <a:pt x="1270" y="30"/>
                    <a:pt x="1169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83" name="Google Shape;2583;p38"/>
            <p:cNvSpPr/>
            <p:nvPr/>
          </p:nvSpPr>
          <p:spPr>
            <a:xfrm>
              <a:off x="7421932" y="4138212"/>
              <a:ext cx="31434" cy="31138"/>
            </a:xfrm>
            <a:custGeom>
              <a:avLst/>
              <a:gdLst/>
              <a:ahLst/>
              <a:cxnLst/>
              <a:rect l="l" t="t" r="r" b="b"/>
              <a:pathLst>
                <a:path w="955" h="946" extrusionOk="0">
                  <a:moveTo>
                    <a:pt x="553" y="1"/>
                  </a:moveTo>
                  <a:cubicBezTo>
                    <a:pt x="548" y="1"/>
                    <a:pt x="543" y="1"/>
                    <a:pt x="537" y="2"/>
                  </a:cubicBezTo>
                  <a:cubicBezTo>
                    <a:pt x="494" y="9"/>
                    <a:pt x="452" y="29"/>
                    <a:pt x="414" y="61"/>
                  </a:cubicBezTo>
                  <a:cubicBezTo>
                    <a:pt x="391" y="78"/>
                    <a:pt x="367" y="102"/>
                    <a:pt x="353" y="129"/>
                  </a:cubicBezTo>
                  <a:cubicBezTo>
                    <a:pt x="198" y="371"/>
                    <a:pt x="128" y="487"/>
                    <a:pt x="66" y="599"/>
                  </a:cubicBezTo>
                  <a:cubicBezTo>
                    <a:pt x="0" y="733"/>
                    <a:pt x="113" y="855"/>
                    <a:pt x="229" y="908"/>
                  </a:cubicBezTo>
                  <a:cubicBezTo>
                    <a:pt x="272" y="934"/>
                    <a:pt x="319" y="946"/>
                    <a:pt x="365" y="946"/>
                  </a:cubicBezTo>
                  <a:cubicBezTo>
                    <a:pt x="493" y="946"/>
                    <a:pt x="617" y="853"/>
                    <a:pt x="651" y="716"/>
                  </a:cubicBezTo>
                  <a:cubicBezTo>
                    <a:pt x="617" y="677"/>
                    <a:pt x="544" y="647"/>
                    <a:pt x="505" y="615"/>
                  </a:cubicBezTo>
                  <a:cubicBezTo>
                    <a:pt x="475" y="647"/>
                    <a:pt x="460" y="693"/>
                    <a:pt x="421" y="717"/>
                  </a:cubicBezTo>
                  <a:cubicBezTo>
                    <a:pt x="408" y="725"/>
                    <a:pt x="393" y="729"/>
                    <a:pt x="379" y="729"/>
                  </a:cubicBezTo>
                  <a:cubicBezTo>
                    <a:pt x="357" y="729"/>
                    <a:pt x="334" y="721"/>
                    <a:pt x="316" y="706"/>
                  </a:cubicBezTo>
                  <a:cubicBezTo>
                    <a:pt x="281" y="667"/>
                    <a:pt x="294" y="609"/>
                    <a:pt x="316" y="562"/>
                  </a:cubicBezTo>
                  <a:cubicBezTo>
                    <a:pt x="371" y="455"/>
                    <a:pt x="512" y="249"/>
                    <a:pt x="521" y="245"/>
                  </a:cubicBezTo>
                  <a:cubicBezTo>
                    <a:pt x="523" y="242"/>
                    <a:pt x="532" y="236"/>
                    <a:pt x="537" y="235"/>
                  </a:cubicBezTo>
                  <a:cubicBezTo>
                    <a:pt x="541" y="234"/>
                    <a:pt x="544" y="234"/>
                    <a:pt x="548" y="234"/>
                  </a:cubicBezTo>
                  <a:cubicBezTo>
                    <a:pt x="566" y="234"/>
                    <a:pt x="588" y="244"/>
                    <a:pt x="605" y="252"/>
                  </a:cubicBezTo>
                  <a:cubicBezTo>
                    <a:pt x="696" y="304"/>
                    <a:pt x="618" y="386"/>
                    <a:pt x="591" y="451"/>
                  </a:cubicBezTo>
                  <a:cubicBezTo>
                    <a:pt x="641" y="498"/>
                    <a:pt x="688" y="536"/>
                    <a:pt x="752" y="557"/>
                  </a:cubicBezTo>
                  <a:cubicBezTo>
                    <a:pt x="954" y="394"/>
                    <a:pt x="858" y="71"/>
                    <a:pt x="611" y="11"/>
                  </a:cubicBezTo>
                  <a:cubicBezTo>
                    <a:pt x="591" y="5"/>
                    <a:pt x="572" y="1"/>
                    <a:pt x="5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84" name="Google Shape;2584;p38"/>
            <p:cNvSpPr/>
            <p:nvPr/>
          </p:nvSpPr>
          <p:spPr>
            <a:xfrm>
              <a:off x="7441319" y="4149370"/>
              <a:ext cx="31598" cy="34824"/>
            </a:xfrm>
            <a:custGeom>
              <a:avLst/>
              <a:gdLst/>
              <a:ahLst/>
              <a:cxnLst/>
              <a:rect l="l" t="t" r="r" b="b"/>
              <a:pathLst>
                <a:path w="960" h="1058" extrusionOk="0">
                  <a:moveTo>
                    <a:pt x="485" y="0"/>
                  </a:moveTo>
                  <a:cubicBezTo>
                    <a:pt x="306" y="247"/>
                    <a:pt x="162" y="505"/>
                    <a:pt x="0" y="768"/>
                  </a:cubicBezTo>
                  <a:cubicBezTo>
                    <a:pt x="139" y="870"/>
                    <a:pt x="309" y="961"/>
                    <a:pt x="461" y="1058"/>
                  </a:cubicBezTo>
                  <a:cubicBezTo>
                    <a:pt x="502" y="1020"/>
                    <a:pt x="536" y="966"/>
                    <a:pt x="562" y="915"/>
                  </a:cubicBezTo>
                  <a:lnTo>
                    <a:pt x="564" y="913"/>
                  </a:lnTo>
                  <a:cubicBezTo>
                    <a:pt x="459" y="852"/>
                    <a:pt x="371" y="785"/>
                    <a:pt x="273" y="724"/>
                  </a:cubicBezTo>
                  <a:lnTo>
                    <a:pt x="273" y="722"/>
                  </a:lnTo>
                  <a:cubicBezTo>
                    <a:pt x="291" y="684"/>
                    <a:pt x="325" y="620"/>
                    <a:pt x="360" y="581"/>
                  </a:cubicBezTo>
                  <a:cubicBezTo>
                    <a:pt x="361" y="581"/>
                    <a:pt x="361" y="581"/>
                    <a:pt x="361" y="581"/>
                  </a:cubicBezTo>
                  <a:cubicBezTo>
                    <a:pt x="387" y="581"/>
                    <a:pt x="451" y="638"/>
                    <a:pt x="504" y="654"/>
                  </a:cubicBezTo>
                  <a:cubicBezTo>
                    <a:pt x="538" y="599"/>
                    <a:pt x="576" y="552"/>
                    <a:pt x="599" y="496"/>
                  </a:cubicBezTo>
                  <a:lnTo>
                    <a:pt x="602" y="495"/>
                  </a:lnTo>
                  <a:cubicBezTo>
                    <a:pt x="556" y="464"/>
                    <a:pt x="508" y="436"/>
                    <a:pt x="464" y="405"/>
                  </a:cubicBezTo>
                  <a:lnTo>
                    <a:pt x="464" y="404"/>
                  </a:lnTo>
                  <a:cubicBezTo>
                    <a:pt x="479" y="358"/>
                    <a:pt x="519" y="317"/>
                    <a:pt x="545" y="271"/>
                  </a:cubicBezTo>
                  <a:lnTo>
                    <a:pt x="546" y="271"/>
                  </a:lnTo>
                  <a:lnTo>
                    <a:pt x="551" y="275"/>
                  </a:lnTo>
                  <a:cubicBezTo>
                    <a:pt x="656" y="328"/>
                    <a:pt x="745" y="405"/>
                    <a:pt x="854" y="445"/>
                  </a:cubicBezTo>
                  <a:lnTo>
                    <a:pt x="855" y="443"/>
                  </a:lnTo>
                  <a:cubicBezTo>
                    <a:pt x="889" y="389"/>
                    <a:pt x="929" y="340"/>
                    <a:pt x="955" y="283"/>
                  </a:cubicBezTo>
                  <a:cubicBezTo>
                    <a:pt x="959" y="277"/>
                    <a:pt x="663" y="100"/>
                    <a:pt x="4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85" name="Google Shape;2585;p38"/>
            <p:cNvSpPr/>
            <p:nvPr/>
          </p:nvSpPr>
          <p:spPr>
            <a:xfrm>
              <a:off x="7162134" y="3894148"/>
              <a:ext cx="96309" cy="79786"/>
            </a:xfrm>
            <a:custGeom>
              <a:avLst/>
              <a:gdLst/>
              <a:ahLst/>
              <a:cxnLst/>
              <a:rect l="l" t="t" r="r" b="b"/>
              <a:pathLst>
                <a:path w="2926" h="2424" extrusionOk="0">
                  <a:moveTo>
                    <a:pt x="847" y="263"/>
                  </a:moveTo>
                  <a:cubicBezTo>
                    <a:pt x="899" y="263"/>
                    <a:pt x="952" y="278"/>
                    <a:pt x="1000" y="307"/>
                  </a:cubicBezTo>
                  <a:lnTo>
                    <a:pt x="2448" y="1209"/>
                  </a:lnTo>
                  <a:cubicBezTo>
                    <a:pt x="2584" y="1294"/>
                    <a:pt x="2626" y="1472"/>
                    <a:pt x="2540" y="1609"/>
                  </a:cubicBezTo>
                  <a:lnTo>
                    <a:pt x="2282" y="2024"/>
                  </a:lnTo>
                  <a:cubicBezTo>
                    <a:pt x="2228" y="2113"/>
                    <a:pt x="2133" y="2161"/>
                    <a:pt x="2036" y="2161"/>
                  </a:cubicBezTo>
                  <a:cubicBezTo>
                    <a:pt x="1984" y="2161"/>
                    <a:pt x="1931" y="2146"/>
                    <a:pt x="1883" y="2117"/>
                  </a:cubicBezTo>
                  <a:lnTo>
                    <a:pt x="435" y="1215"/>
                  </a:lnTo>
                  <a:cubicBezTo>
                    <a:pt x="330" y="1150"/>
                    <a:pt x="281" y="1029"/>
                    <a:pt x="302" y="916"/>
                  </a:cubicBezTo>
                  <a:cubicBezTo>
                    <a:pt x="307" y="881"/>
                    <a:pt x="322" y="847"/>
                    <a:pt x="341" y="815"/>
                  </a:cubicBezTo>
                  <a:lnTo>
                    <a:pt x="600" y="400"/>
                  </a:lnTo>
                  <a:cubicBezTo>
                    <a:pt x="655" y="311"/>
                    <a:pt x="750" y="263"/>
                    <a:pt x="847" y="263"/>
                  </a:cubicBezTo>
                  <a:close/>
                  <a:moveTo>
                    <a:pt x="846" y="0"/>
                  </a:moveTo>
                  <a:cubicBezTo>
                    <a:pt x="653" y="0"/>
                    <a:pt x="476" y="98"/>
                    <a:pt x="375" y="262"/>
                  </a:cubicBezTo>
                  <a:lnTo>
                    <a:pt x="117" y="677"/>
                  </a:lnTo>
                  <a:cubicBezTo>
                    <a:pt x="78" y="740"/>
                    <a:pt x="53" y="805"/>
                    <a:pt x="41" y="874"/>
                  </a:cubicBezTo>
                  <a:cubicBezTo>
                    <a:pt x="1" y="1094"/>
                    <a:pt x="100" y="1317"/>
                    <a:pt x="293" y="1439"/>
                  </a:cubicBezTo>
                  <a:lnTo>
                    <a:pt x="1742" y="2341"/>
                  </a:lnTo>
                  <a:cubicBezTo>
                    <a:pt x="1830" y="2395"/>
                    <a:pt x="1931" y="2424"/>
                    <a:pt x="2035" y="2424"/>
                  </a:cubicBezTo>
                  <a:cubicBezTo>
                    <a:pt x="2228" y="2424"/>
                    <a:pt x="2403" y="2327"/>
                    <a:pt x="2505" y="2163"/>
                  </a:cubicBezTo>
                  <a:lnTo>
                    <a:pt x="2764" y="1748"/>
                  </a:lnTo>
                  <a:cubicBezTo>
                    <a:pt x="2926" y="1489"/>
                    <a:pt x="2846" y="1146"/>
                    <a:pt x="2586" y="985"/>
                  </a:cubicBezTo>
                  <a:lnTo>
                    <a:pt x="1138" y="83"/>
                  </a:lnTo>
                  <a:cubicBezTo>
                    <a:pt x="1051" y="29"/>
                    <a:pt x="950" y="0"/>
                    <a:pt x="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86" name="Google Shape;2586;p38"/>
            <p:cNvSpPr/>
            <p:nvPr/>
          </p:nvSpPr>
          <p:spPr>
            <a:xfrm>
              <a:off x="7253078" y="3950696"/>
              <a:ext cx="94301" cy="79786"/>
            </a:xfrm>
            <a:custGeom>
              <a:avLst/>
              <a:gdLst/>
              <a:ahLst/>
              <a:cxnLst/>
              <a:rect l="l" t="t" r="r" b="b"/>
              <a:pathLst>
                <a:path w="2865" h="2424" extrusionOk="0">
                  <a:moveTo>
                    <a:pt x="847" y="266"/>
                  </a:moveTo>
                  <a:cubicBezTo>
                    <a:pt x="898" y="266"/>
                    <a:pt x="951" y="280"/>
                    <a:pt x="999" y="310"/>
                  </a:cubicBezTo>
                  <a:lnTo>
                    <a:pt x="2448" y="1211"/>
                  </a:lnTo>
                  <a:cubicBezTo>
                    <a:pt x="2582" y="1295"/>
                    <a:pt x="2623" y="1474"/>
                    <a:pt x="2538" y="1610"/>
                  </a:cubicBezTo>
                  <a:lnTo>
                    <a:pt x="2280" y="2025"/>
                  </a:lnTo>
                  <a:cubicBezTo>
                    <a:pt x="2226" y="2114"/>
                    <a:pt x="2131" y="2162"/>
                    <a:pt x="2034" y="2162"/>
                  </a:cubicBezTo>
                  <a:cubicBezTo>
                    <a:pt x="1982" y="2162"/>
                    <a:pt x="1929" y="2147"/>
                    <a:pt x="1881" y="2119"/>
                  </a:cubicBezTo>
                  <a:lnTo>
                    <a:pt x="433" y="1216"/>
                  </a:lnTo>
                  <a:cubicBezTo>
                    <a:pt x="329" y="1152"/>
                    <a:pt x="280" y="1032"/>
                    <a:pt x="301" y="919"/>
                  </a:cubicBezTo>
                  <a:cubicBezTo>
                    <a:pt x="306" y="884"/>
                    <a:pt x="321" y="849"/>
                    <a:pt x="341" y="817"/>
                  </a:cubicBezTo>
                  <a:lnTo>
                    <a:pt x="599" y="403"/>
                  </a:lnTo>
                  <a:cubicBezTo>
                    <a:pt x="655" y="314"/>
                    <a:pt x="749" y="266"/>
                    <a:pt x="847" y="266"/>
                  </a:cubicBezTo>
                  <a:close/>
                  <a:moveTo>
                    <a:pt x="845" y="0"/>
                  </a:moveTo>
                  <a:cubicBezTo>
                    <a:pt x="652" y="0"/>
                    <a:pt x="475" y="98"/>
                    <a:pt x="374" y="262"/>
                  </a:cubicBezTo>
                  <a:lnTo>
                    <a:pt x="116" y="677"/>
                  </a:lnTo>
                  <a:cubicBezTo>
                    <a:pt x="77" y="740"/>
                    <a:pt x="52" y="806"/>
                    <a:pt x="40" y="874"/>
                  </a:cubicBezTo>
                  <a:cubicBezTo>
                    <a:pt x="1" y="1094"/>
                    <a:pt x="99" y="1317"/>
                    <a:pt x="293" y="1439"/>
                  </a:cubicBezTo>
                  <a:lnTo>
                    <a:pt x="1741" y="2341"/>
                  </a:lnTo>
                  <a:cubicBezTo>
                    <a:pt x="1829" y="2395"/>
                    <a:pt x="1930" y="2424"/>
                    <a:pt x="2034" y="2424"/>
                  </a:cubicBezTo>
                  <a:cubicBezTo>
                    <a:pt x="2227" y="2424"/>
                    <a:pt x="2402" y="2327"/>
                    <a:pt x="2504" y="2163"/>
                  </a:cubicBezTo>
                  <a:lnTo>
                    <a:pt x="2763" y="1748"/>
                  </a:lnTo>
                  <a:cubicBezTo>
                    <a:pt x="2842" y="1623"/>
                    <a:pt x="2865" y="1475"/>
                    <a:pt x="2832" y="1330"/>
                  </a:cubicBezTo>
                  <a:cubicBezTo>
                    <a:pt x="2799" y="1187"/>
                    <a:pt x="2711" y="1064"/>
                    <a:pt x="2586" y="986"/>
                  </a:cubicBezTo>
                  <a:lnTo>
                    <a:pt x="1137" y="83"/>
                  </a:lnTo>
                  <a:cubicBezTo>
                    <a:pt x="1050" y="29"/>
                    <a:pt x="949" y="0"/>
                    <a:pt x="8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87" name="Google Shape;2587;p38"/>
            <p:cNvSpPr/>
            <p:nvPr/>
          </p:nvSpPr>
          <p:spPr>
            <a:xfrm>
              <a:off x="7343989" y="4007276"/>
              <a:ext cx="94301" cy="79852"/>
            </a:xfrm>
            <a:custGeom>
              <a:avLst/>
              <a:gdLst/>
              <a:ahLst/>
              <a:cxnLst/>
              <a:rect l="l" t="t" r="r" b="b"/>
              <a:pathLst>
                <a:path w="2865" h="2426" extrusionOk="0">
                  <a:moveTo>
                    <a:pt x="848" y="267"/>
                  </a:moveTo>
                  <a:cubicBezTo>
                    <a:pt x="900" y="267"/>
                    <a:pt x="953" y="282"/>
                    <a:pt x="1001" y="310"/>
                  </a:cubicBezTo>
                  <a:lnTo>
                    <a:pt x="2449" y="1212"/>
                  </a:lnTo>
                  <a:cubicBezTo>
                    <a:pt x="2585" y="1298"/>
                    <a:pt x="2626" y="1475"/>
                    <a:pt x="2540" y="1613"/>
                  </a:cubicBezTo>
                  <a:lnTo>
                    <a:pt x="2283" y="2027"/>
                  </a:lnTo>
                  <a:cubicBezTo>
                    <a:pt x="2229" y="2117"/>
                    <a:pt x="2134" y="2165"/>
                    <a:pt x="2037" y="2165"/>
                  </a:cubicBezTo>
                  <a:cubicBezTo>
                    <a:pt x="1985" y="2165"/>
                    <a:pt x="1932" y="2150"/>
                    <a:pt x="1884" y="2120"/>
                  </a:cubicBezTo>
                  <a:lnTo>
                    <a:pt x="434" y="1218"/>
                  </a:lnTo>
                  <a:cubicBezTo>
                    <a:pt x="331" y="1152"/>
                    <a:pt x="282" y="1033"/>
                    <a:pt x="303" y="920"/>
                  </a:cubicBezTo>
                  <a:cubicBezTo>
                    <a:pt x="308" y="885"/>
                    <a:pt x="322" y="851"/>
                    <a:pt x="342" y="819"/>
                  </a:cubicBezTo>
                  <a:lnTo>
                    <a:pt x="601" y="404"/>
                  </a:lnTo>
                  <a:cubicBezTo>
                    <a:pt x="656" y="315"/>
                    <a:pt x="751" y="267"/>
                    <a:pt x="848" y="267"/>
                  </a:cubicBezTo>
                  <a:close/>
                  <a:moveTo>
                    <a:pt x="846" y="1"/>
                  </a:moveTo>
                  <a:cubicBezTo>
                    <a:pt x="652" y="1"/>
                    <a:pt x="475" y="99"/>
                    <a:pt x="374" y="262"/>
                  </a:cubicBezTo>
                  <a:lnTo>
                    <a:pt x="117" y="677"/>
                  </a:lnTo>
                  <a:cubicBezTo>
                    <a:pt x="77" y="740"/>
                    <a:pt x="53" y="806"/>
                    <a:pt x="40" y="874"/>
                  </a:cubicBezTo>
                  <a:cubicBezTo>
                    <a:pt x="1" y="1095"/>
                    <a:pt x="99" y="1319"/>
                    <a:pt x="293" y="1439"/>
                  </a:cubicBezTo>
                  <a:lnTo>
                    <a:pt x="1741" y="2341"/>
                  </a:lnTo>
                  <a:cubicBezTo>
                    <a:pt x="1830" y="2396"/>
                    <a:pt x="1931" y="2425"/>
                    <a:pt x="2034" y="2425"/>
                  </a:cubicBezTo>
                  <a:cubicBezTo>
                    <a:pt x="2035" y="2425"/>
                    <a:pt x="2036" y="2425"/>
                    <a:pt x="2037" y="2425"/>
                  </a:cubicBezTo>
                  <a:cubicBezTo>
                    <a:pt x="2228" y="2425"/>
                    <a:pt x="2403" y="2329"/>
                    <a:pt x="2505" y="2166"/>
                  </a:cubicBezTo>
                  <a:lnTo>
                    <a:pt x="2763" y="1751"/>
                  </a:lnTo>
                  <a:cubicBezTo>
                    <a:pt x="2841" y="1624"/>
                    <a:pt x="2865" y="1476"/>
                    <a:pt x="2832" y="1332"/>
                  </a:cubicBezTo>
                  <a:cubicBezTo>
                    <a:pt x="2799" y="1187"/>
                    <a:pt x="2711" y="1065"/>
                    <a:pt x="2586" y="986"/>
                  </a:cubicBezTo>
                  <a:lnTo>
                    <a:pt x="1138" y="85"/>
                  </a:lnTo>
                  <a:cubicBezTo>
                    <a:pt x="1050" y="29"/>
                    <a:pt x="949" y="1"/>
                    <a:pt x="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88" name="Google Shape;2588;p38"/>
            <p:cNvSpPr/>
            <p:nvPr/>
          </p:nvSpPr>
          <p:spPr>
            <a:xfrm>
              <a:off x="7434900" y="4063923"/>
              <a:ext cx="94334" cy="79819"/>
            </a:xfrm>
            <a:custGeom>
              <a:avLst/>
              <a:gdLst/>
              <a:ahLst/>
              <a:cxnLst/>
              <a:rect l="l" t="t" r="r" b="b"/>
              <a:pathLst>
                <a:path w="2866" h="2425" extrusionOk="0">
                  <a:moveTo>
                    <a:pt x="848" y="266"/>
                  </a:moveTo>
                  <a:cubicBezTo>
                    <a:pt x="900" y="266"/>
                    <a:pt x="953" y="281"/>
                    <a:pt x="1001" y="311"/>
                  </a:cubicBezTo>
                  <a:lnTo>
                    <a:pt x="2449" y="1212"/>
                  </a:lnTo>
                  <a:cubicBezTo>
                    <a:pt x="2582" y="1295"/>
                    <a:pt x="2624" y="1474"/>
                    <a:pt x="2539" y="1611"/>
                  </a:cubicBezTo>
                  <a:lnTo>
                    <a:pt x="2282" y="2026"/>
                  </a:lnTo>
                  <a:cubicBezTo>
                    <a:pt x="2228" y="2115"/>
                    <a:pt x="2133" y="2163"/>
                    <a:pt x="2036" y="2163"/>
                  </a:cubicBezTo>
                  <a:cubicBezTo>
                    <a:pt x="1984" y="2163"/>
                    <a:pt x="1931" y="2148"/>
                    <a:pt x="1883" y="2119"/>
                  </a:cubicBezTo>
                  <a:lnTo>
                    <a:pt x="435" y="1217"/>
                  </a:lnTo>
                  <a:cubicBezTo>
                    <a:pt x="331" y="1152"/>
                    <a:pt x="282" y="1032"/>
                    <a:pt x="303" y="919"/>
                  </a:cubicBezTo>
                  <a:cubicBezTo>
                    <a:pt x="308" y="885"/>
                    <a:pt x="323" y="850"/>
                    <a:pt x="342" y="818"/>
                  </a:cubicBezTo>
                  <a:lnTo>
                    <a:pt x="601" y="403"/>
                  </a:lnTo>
                  <a:cubicBezTo>
                    <a:pt x="656" y="314"/>
                    <a:pt x="751" y="266"/>
                    <a:pt x="848" y="266"/>
                  </a:cubicBezTo>
                  <a:close/>
                  <a:moveTo>
                    <a:pt x="846" y="0"/>
                  </a:moveTo>
                  <a:cubicBezTo>
                    <a:pt x="653" y="0"/>
                    <a:pt x="475" y="99"/>
                    <a:pt x="374" y="263"/>
                  </a:cubicBezTo>
                  <a:lnTo>
                    <a:pt x="117" y="678"/>
                  </a:lnTo>
                  <a:cubicBezTo>
                    <a:pt x="78" y="739"/>
                    <a:pt x="53" y="806"/>
                    <a:pt x="41" y="875"/>
                  </a:cubicBezTo>
                  <a:cubicBezTo>
                    <a:pt x="1" y="1095"/>
                    <a:pt x="100" y="1318"/>
                    <a:pt x="293" y="1440"/>
                  </a:cubicBezTo>
                  <a:lnTo>
                    <a:pt x="1741" y="2341"/>
                  </a:lnTo>
                  <a:cubicBezTo>
                    <a:pt x="1830" y="2396"/>
                    <a:pt x="1931" y="2425"/>
                    <a:pt x="2034" y="2425"/>
                  </a:cubicBezTo>
                  <a:cubicBezTo>
                    <a:pt x="2228" y="2425"/>
                    <a:pt x="2403" y="2328"/>
                    <a:pt x="2505" y="2164"/>
                  </a:cubicBezTo>
                  <a:lnTo>
                    <a:pt x="2763" y="1749"/>
                  </a:lnTo>
                  <a:cubicBezTo>
                    <a:pt x="2841" y="1623"/>
                    <a:pt x="2866" y="1476"/>
                    <a:pt x="2832" y="1330"/>
                  </a:cubicBezTo>
                  <a:cubicBezTo>
                    <a:pt x="2800" y="1186"/>
                    <a:pt x="2713" y="1064"/>
                    <a:pt x="2586" y="986"/>
                  </a:cubicBezTo>
                  <a:lnTo>
                    <a:pt x="1138" y="84"/>
                  </a:lnTo>
                  <a:cubicBezTo>
                    <a:pt x="1050" y="30"/>
                    <a:pt x="949" y="0"/>
                    <a:pt x="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89" name="Google Shape;2589;p38"/>
            <p:cNvSpPr/>
            <p:nvPr/>
          </p:nvSpPr>
          <p:spPr>
            <a:xfrm>
              <a:off x="7256534" y="3719468"/>
              <a:ext cx="360518" cy="307821"/>
            </a:xfrm>
            <a:custGeom>
              <a:avLst/>
              <a:gdLst/>
              <a:ahLst/>
              <a:cxnLst/>
              <a:rect l="l" t="t" r="r" b="b"/>
              <a:pathLst>
                <a:path w="10953" h="9352" extrusionOk="0">
                  <a:moveTo>
                    <a:pt x="2726" y="266"/>
                  </a:moveTo>
                  <a:cubicBezTo>
                    <a:pt x="2782" y="266"/>
                    <a:pt x="2840" y="282"/>
                    <a:pt x="2891" y="314"/>
                  </a:cubicBezTo>
                  <a:lnTo>
                    <a:pt x="10525" y="5068"/>
                  </a:lnTo>
                  <a:cubicBezTo>
                    <a:pt x="10595" y="5111"/>
                    <a:pt x="10643" y="5179"/>
                    <a:pt x="10661" y="5259"/>
                  </a:cubicBezTo>
                  <a:cubicBezTo>
                    <a:pt x="10679" y="5336"/>
                    <a:pt x="10665" y="5419"/>
                    <a:pt x="10621" y="5489"/>
                  </a:cubicBezTo>
                  <a:lnTo>
                    <a:pt x="8472" y="8941"/>
                  </a:lnTo>
                  <a:cubicBezTo>
                    <a:pt x="8413" y="9036"/>
                    <a:pt x="8311" y="9087"/>
                    <a:pt x="8208" y="9087"/>
                  </a:cubicBezTo>
                  <a:cubicBezTo>
                    <a:pt x="8153" y="9087"/>
                    <a:pt x="8098" y="9073"/>
                    <a:pt x="8048" y="9043"/>
                  </a:cubicBezTo>
                  <a:lnTo>
                    <a:pt x="414" y="4289"/>
                  </a:lnTo>
                  <a:cubicBezTo>
                    <a:pt x="325" y="4235"/>
                    <a:pt x="271" y="4139"/>
                    <a:pt x="270" y="4030"/>
                  </a:cubicBezTo>
                  <a:cubicBezTo>
                    <a:pt x="268" y="3974"/>
                    <a:pt x="282" y="3917"/>
                    <a:pt x="316" y="3863"/>
                  </a:cubicBezTo>
                  <a:lnTo>
                    <a:pt x="2465" y="411"/>
                  </a:lnTo>
                  <a:cubicBezTo>
                    <a:pt x="2509" y="342"/>
                    <a:pt x="2577" y="293"/>
                    <a:pt x="2657" y="275"/>
                  </a:cubicBezTo>
                  <a:cubicBezTo>
                    <a:pt x="2679" y="269"/>
                    <a:pt x="2702" y="266"/>
                    <a:pt x="2726" y="266"/>
                  </a:cubicBezTo>
                  <a:close/>
                  <a:moveTo>
                    <a:pt x="2725" y="1"/>
                  </a:moveTo>
                  <a:cubicBezTo>
                    <a:pt x="2682" y="1"/>
                    <a:pt x="2639" y="6"/>
                    <a:pt x="2596" y="15"/>
                  </a:cubicBezTo>
                  <a:cubicBezTo>
                    <a:pt x="2447" y="49"/>
                    <a:pt x="2321" y="140"/>
                    <a:pt x="2240" y="269"/>
                  </a:cubicBezTo>
                  <a:lnTo>
                    <a:pt x="91" y="3722"/>
                  </a:lnTo>
                  <a:cubicBezTo>
                    <a:pt x="30" y="3820"/>
                    <a:pt x="0" y="3931"/>
                    <a:pt x="5" y="4037"/>
                  </a:cubicBezTo>
                  <a:cubicBezTo>
                    <a:pt x="9" y="4230"/>
                    <a:pt x="110" y="4409"/>
                    <a:pt x="275" y="4511"/>
                  </a:cubicBezTo>
                  <a:lnTo>
                    <a:pt x="7908" y="9265"/>
                  </a:lnTo>
                  <a:cubicBezTo>
                    <a:pt x="8001" y="9323"/>
                    <a:pt x="8105" y="9351"/>
                    <a:pt x="8208" y="9351"/>
                  </a:cubicBezTo>
                  <a:cubicBezTo>
                    <a:pt x="8400" y="9351"/>
                    <a:pt x="8588" y="9255"/>
                    <a:pt x="8697" y="9080"/>
                  </a:cubicBezTo>
                  <a:lnTo>
                    <a:pt x="10846" y="5627"/>
                  </a:lnTo>
                  <a:cubicBezTo>
                    <a:pt x="10927" y="5496"/>
                    <a:pt x="10952" y="5344"/>
                    <a:pt x="10918" y="5196"/>
                  </a:cubicBezTo>
                  <a:cubicBezTo>
                    <a:pt x="10883" y="5049"/>
                    <a:pt x="10793" y="4922"/>
                    <a:pt x="10663" y="4841"/>
                  </a:cubicBezTo>
                  <a:lnTo>
                    <a:pt x="3029" y="89"/>
                  </a:lnTo>
                  <a:cubicBezTo>
                    <a:pt x="2936" y="30"/>
                    <a:pt x="2831" y="1"/>
                    <a:pt x="27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90" name="Google Shape;2590;p38"/>
            <p:cNvSpPr/>
            <p:nvPr/>
          </p:nvSpPr>
          <p:spPr>
            <a:xfrm>
              <a:off x="7418904" y="3841813"/>
              <a:ext cx="50722" cy="42757"/>
            </a:xfrm>
            <a:custGeom>
              <a:avLst/>
              <a:gdLst/>
              <a:ahLst/>
              <a:cxnLst/>
              <a:rect l="l" t="t" r="r" b="b"/>
              <a:pathLst>
                <a:path w="1541" h="1299" extrusionOk="0">
                  <a:moveTo>
                    <a:pt x="279" y="1"/>
                  </a:moveTo>
                  <a:cubicBezTo>
                    <a:pt x="237" y="1"/>
                    <a:pt x="197" y="20"/>
                    <a:pt x="172" y="56"/>
                  </a:cubicBezTo>
                  <a:cubicBezTo>
                    <a:pt x="46" y="235"/>
                    <a:pt x="1" y="459"/>
                    <a:pt x="45" y="675"/>
                  </a:cubicBezTo>
                  <a:cubicBezTo>
                    <a:pt x="89" y="888"/>
                    <a:pt x="220" y="1074"/>
                    <a:pt x="402" y="1186"/>
                  </a:cubicBezTo>
                  <a:cubicBezTo>
                    <a:pt x="524" y="1260"/>
                    <a:pt x="664" y="1299"/>
                    <a:pt x="807" y="1299"/>
                  </a:cubicBezTo>
                  <a:cubicBezTo>
                    <a:pt x="876" y="1299"/>
                    <a:pt x="944" y="1289"/>
                    <a:pt x="1012" y="1272"/>
                  </a:cubicBezTo>
                  <a:cubicBezTo>
                    <a:pt x="1222" y="1216"/>
                    <a:pt x="1402" y="1075"/>
                    <a:pt x="1506" y="886"/>
                  </a:cubicBezTo>
                  <a:cubicBezTo>
                    <a:pt x="1540" y="821"/>
                    <a:pt x="1518" y="741"/>
                    <a:pt x="1453" y="705"/>
                  </a:cubicBezTo>
                  <a:cubicBezTo>
                    <a:pt x="1433" y="694"/>
                    <a:pt x="1412" y="689"/>
                    <a:pt x="1390" y="689"/>
                  </a:cubicBezTo>
                  <a:cubicBezTo>
                    <a:pt x="1344" y="689"/>
                    <a:pt x="1298" y="714"/>
                    <a:pt x="1273" y="758"/>
                  </a:cubicBezTo>
                  <a:cubicBezTo>
                    <a:pt x="1204" y="886"/>
                    <a:pt x="1087" y="978"/>
                    <a:pt x="944" y="1016"/>
                  </a:cubicBezTo>
                  <a:cubicBezTo>
                    <a:pt x="899" y="1028"/>
                    <a:pt x="853" y="1034"/>
                    <a:pt x="808" y="1034"/>
                  </a:cubicBezTo>
                  <a:cubicBezTo>
                    <a:pt x="713" y="1034"/>
                    <a:pt x="619" y="1008"/>
                    <a:pt x="539" y="959"/>
                  </a:cubicBezTo>
                  <a:cubicBezTo>
                    <a:pt x="419" y="886"/>
                    <a:pt x="332" y="762"/>
                    <a:pt x="304" y="620"/>
                  </a:cubicBezTo>
                  <a:cubicBezTo>
                    <a:pt x="273" y="474"/>
                    <a:pt x="304" y="327"/>
                    <a:pt x="387" y="208"/>
                  </a:cubicBezTo>
                  <a:cubicBezTo>
                    <a:pt x="429" y="148"/>
                    <a:pt x="415" y="65"/>
                    <a:pt x="355" y="24"/>
                  </a:cubicBezTo>
                  <a:cubicBezTo>
                    <a:pt x="332" y="8"/>
                    <a:pt x="305" y="1"/>
                    <a:pt x="2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91" name="Google Shape;2591;p38"/>
            <p:cNvSpPr/>
            <p:nvPr/>
          </p:nvSpPr>
          <p:spPr>
            <a:xfrm>
              <a:off x="7477394" y="3849943"/>
              <a:ext cx="47891" cy="48681"/>
            </a:xfrm>
            <a:custGeom>
              <a:avLst/>
              <a:gdLst/>
              <a:ahLst/>
              <a:cxnLst/>
              <a:rect l="l" t="t" r="r" b="b"/>
              <a:pathLst>
                <a:path w="1455" h="1479" extrusionOk="0">
                  <a:moveTo>
                    <a:pt x="240" y="1"/>
                  </a:moveTo>
                  <a:cubicBezTo>
                    <a:pt x="186" y="1"/>
                    <a:pt x="135" y="33"/>
                    <a:pt x="115" y="86"/>
                  </a:cubicBezTo>
                  <a:cubicBezTo>
                    <a:pt x="0" y="395"/>
                    <a:pt x="75" y="729"/>
                    <a:pt x="299" y="915"/>
                  </a:cubicBezTo>
                  <a:cubicBezTo>
                    <a:pt x="415" y="1011"/>
                    <a:pt x="559" y="1058"/>
                    <a:pt x="708" y="1058"/>
                  </a:cubicBezTo>
                  <a:cubicBezTo>
                    <a:pt x="715" y="1058"/>
                    <a:pt x="722" y="1055"/>
                    <a:pt x="730" y="1055"/>
                  </a:cubicBezTo>
                  <a:lnTo>
                    <a:pt x="833" y="1385"/>
                  </a:lnTo>
                  <a:cubicBezTo>
                    <a:pt x="851" y="1441"/>
                    <a:pt x="903" y="1478"/>
                    <a:pt x="960" y="1478"/>
                  </a:cubicBezTo>
                  <a:cubicBezTo>
                    <a:pt x="974" y="1478"/>
                    <a:pt x="987" y="1477"/>
                    <a:pt x="1000" y="1472"/>
                  </a:cubicBezTo>
                  <a:cubicBezTo>
                    <a:pt x="1070" y="1451"/>
                    <a:pt x="1108" y="1376"/>
                    <a:pt x="1087" y="1307"/>
                  </a:cubicBezTo>
                  <a:lnTo>
                    <a:pt x="991" y="1002"/>
                  </a:lnTo>
                  <a:lnTo>
                    <a:pt x="992" y="1002"/>
                  </a:lnTo>
                  <a:lnTo>
                    <a:pt x="1203" y="1263"/>
                  </a:lnTo>
                  <a:cubicBezTo>
                    <a:pt x="1229" y="1294"/>
                    <a:pt x="1266" y="1312"/>
                    <a:pt x="1306" y="1312"/>
                  </a:cubicBezTo>
                  <a:cubicBezTo>
                    <a:pt x="1336" y="1312"/>
                    <a:pt x="1364" y="1303"/>
                    <a:pt x="1389" y="1282"/>
                  </a:cubicBezTo>
                  <a:cubicBezTo>
                    <a:pt x="1445" y="1238"/>
                    <a:pt x="1455" y="1154"/>
                    <a:pt x="1408" y="1096"/>
                  </a:cubicBezTo>
                  <a:lnTo>
                    <a:pt x="1219" y="861"/>
                  </a:lnTo>
                  <a:cubicBezTo>
                    <a:pt x="1238" y="845"/>
                    <a:pt x="1258" y="830"/>
                    <a:pt x="1277" y="812"/>
                  </a:cubicBezTo>
                  <a:cubicBezTo>
                    <a:pt x="1327" y="760"/>
                    <a:pt x="1326" y="676"/>
                    <a:pt x="1274" y="626"/>
                  </a:cubicBezTo>
                  <a:cubicBezTo>
                    <a:pt x="1248" y="601"/>
                    <a:pt x="1215" y="588"/>
                    <a:pt x="1181" y="588"/>
                  </a:cubicBezTo>
                  <a:cubicBezTo>
                    <a:pt x="1147" y="588"/>
                    <a:pt x="1113" y="601"/>
                    <a:pt x="1088" y="628"/>
                  </a:cubicBezTo>
                  <a:cubicBezTo>
                    <a:pt x="980" y="739"/>
                    <a:pt x="841" y="797"/>
                    <a:pt x="710" y="797"/>
                  </a:cubicBezTo>
                  <a:cubicBezTo>
                    <a:pt x="621" y="797"/>
                    <a:pt x="536" y="769"/>
                    <a:pt x="468" y="713"/>
                  </a:cubicBezTo>
                  <a:cubicBezTo>
                    <a:pt x="331" y="600"/>
                    <a:pt x="289" y="381"/>
                    <a:pt x="363" y="179"/>
                  </a:cubicBezTo>
                  <a:cubicBezTo>
                    <a:pt x="389" y="111"/>
                    <a:pt x="354" y="34"/>
                    <a:pt x="285" y="9"/>
                  </a:cubicBezTo>
                  <a:cubicBezTo>
                    <a:pt x="271" y="3"/>
                    <a:pt x="255" y="1"/>
                    <a:pt x="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92" name="Google Shape;2592;p38"/>
            <p:cNvSpPr/>
            <p:nvPr/>
          </p:nvSpPr>
          <p:spPr>
            <a:xfrm>
              <a:off x="7380920" y="3797510"/>
              <a:ext cx="55988" cy="35087"/>
            </a:xfrm>
            <a:custGeom>
              <a:avLst/>
              <a:gdLst/>
              <a:ahLst/>
              <a:cxnLst/>
              <a:rect l="l" t="t" r="r" b="b"/>
              <a:pathLst>
                <a:path w="1701" h="1066" extrusionOk="0">
                  <a:moveTo>
                    <a:pt x="613" y="1"/>
                  </a:moveTo>
                  <a:cubicBezTo>
                    <a:pt x="558" y="1"/>
                    <a:pt x="508" y="34"/>
                    <a:pt x="487" y="88"/>
                  </a:cubicBezTo>
                  <a:cubicBezTo>
                    <a:pt x="480" y="112"/>
                    <a:pt x="475" y="138"/>
                    <a:pt x="469" y="161"/>
                  </a:cubicBezTo>
                  <a:lnTo>
                    <a:pt x="174" y="96"/>
                  </a:lnTo>
                  <a:cubicBezTo>
                    <a:pt x="164" y="94"/>
                    <a:pt x="155" y="93"/>
                    <a:pt x="145" y="93"/>
                  </a:cubicBezTo>
                  <a:cubicBezTo>
                    <a:pt x="85" y="93"/>
                    <a:pt x="29" y="135"/>
                    <a:pt x="16" y="196"/>
                  </a:cubicBezTo>
                  <a:cubicBezTo>
                    <a:pt x="0" y="267"/>
                    <a:pt x="45" y="338"/>
                    <a:pt x="115" y="354"/>
                  </a:cubicBezTo>
                  <a:lnTo>
                    <a:pt x="444" y="427"/>
                  </a:lnTo>
                  <a:lnTo>
                    <a:pt x="444" y="428"/>
                  </a:lnTo>
                  <a:lnTo>
                    <a:pt x="126" y="478"/>
                  </a:lnTo>
                  <a:cubicBezTo>
                    <a:pt x="54" y="489"/>
                    <a:pt x="6" y="556"/>
                    <a:pt x="16" y="628"/>
                  </a:cubicBezTo>
                  <a:cubicBezTo>
                    <a:pt x="27" y="693"/>
                    <a:pt x="82" y="740"/>
                    <a:pt x="146" y="740"/>
                  </a:cubicBezTo>
                  <a:cubicBezTo>
                    <a:pt x="152" y="740"/>
                    <a:pt x="160" y="740"/>
                    <a:pt x="166" y="738"/>
                  </a:cubicBezTo>
                  <a:lnTo>
                    <a:pt x="508" y="685"/>
                  </a:lnTo>
                  <a:cubicBezTo>
                    <a:pt x="573" y="827"/>
                    <a:pt x="679" y="945"/>
                    <a:pt x="823" y="1011"/>
                  </a:cubicBezTo>
                  <a:cubicBezTo>
                    <a:pt x="906" y="1049"/>
                    <a:pt x="993" y="1066"/>
                    <a:pt x="1083" y="1066"/>
                  </a:cubicBezTo>
                  <a:cubicBezTo>
                    <a:pt x="1284" y="1066"/>
                    <a:pt x="1492" y="975"/>
                    <a:pt x="1649" y="810"/>
                  </a:cubicBezTo>
                  <a:cubicBezTo>
                    <a:pt x="1700" y="758"/>
                    <a:pt x="1698" y="675"/>
                    <a:pt x="1645" y="624"/>
                  </a:cubicBezTo>
                  <a:cubicBezTo>
                    <a:pt x="1619" y="600"/>
                    <a:pt x="1587" y="588"/>
                    <a:pt x="1554" y="588"/>
                  </a:cubicBezTo>
                  <a:cubicBezTo>
                    <a:pt x="1519" y="588"/>
                    <a:pt x="1484" y="602"/>
                    <a:pt x="1459" y="629"/>
                  </a:cubicBezTo>
                  <a:cubicBezTo>
                    <a:pt x="1353" y="740"/>
                    <a:pt x="1214" y="802"/>
                    <a:pt x="1084" y="802"/>
                  </a:cubicBezTo>
                  <a:cubicBezTo>
                    <a:pt x="1031" y="802"/>
                    <a:pt x="980" y="792"/>
                    <a:pt x="933" y="771"/>
                  </a:cubicBezTo>
                  <a:cubicBezTo>
                    <a:pt x="736" y="683"/>
                    <a:pt x="650" y="422"/>
                    <a:pt x="736" y="177"/>
                  </a:cubicBezTo>
                  <a:cubicBezTo>
                    <a:pt x="761" y="108"/>
                    <a:pt x="725" y="33"/>
                    <a:pt x="657" y="8"/>
                  </a:cubicBezTo>
                  <a:cubicBezTo>
                    <a:pt x="642" y="3"/>
                    <a:pt x="627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</p:grpSp>
      <p:grpSp>
        <p:nvGrpSpPr>
          <p:cNvPr id="2593" name="Google Shape;2593;p38"/>
          <p:cNvGrpSpPr/>
          <p:nvPr/>
        </p:nvGrpSpPr>
        <p:grpSpPr>
          <a:xfrm>
            <a:off x="7084064" y="325300"/>
            <a:ext cx="365324" cy="524303"/>
            <a:chOff x="2423439" y="2082150"/>
            <a:chExt cx="365324" cy="524303"/>
          </a:xfrm>
        </p:grpSpPr>
        <p:sp>
          <p:nvSpPr>
            <p:cNvPr id="2594" name="Google Shape;2594;p38"/>
            <p:cNvSpPr/>
            <p:nvPr/>
          </p:nvSpPr>
          <p:spPr>
            <a:xfrm>
              <a:off x="2427718" y="2086363"/>
              <a:ext cx="117441" cy="140284"/>
            </a:xfrm>
            <a:custGeom>
              <a:avLst/>
              <a:gdLst/>
              <a:ahLst/>
              <a:cxnLst/>
              <a:rect l="l" t="t" r="r" b="b"/>
              <a:pathLst>
                <a:path w="3568" h="4262" extrusionOk="0">
                  <a:moveTo>
                    <a:pt x="112" y="1"/>
                  </a:moveTo>
                  <a:cubicBezTo>
                    <a:pt x="54" y="1"/>
                    <a:pt x="1" y="51"/>
                    <a:pt x="8" y="117"/>
                  </a:cubicBezTo>
                  <a:lnTo>
                    <a:pt x="143" y="1450"/>
                  </a:lnTo>
                  <a:lnTo>
                    <a:pt x="166" y="1669"/>
                  </a:lnTo>
                  <a:lnTo>
                    <a:pt x="341" y="3404"/>
                  </a:lnTo>
                  <a:cubicBezTo>
                    <a:pt x="343" y="3421"/>
                    <a:pt x="349" y="3437"/>
                    <a:pt x="357" y="3451"/>
                  </a:cubicBezTo>
                  <a:lnTo>
                    <a:pt x="843" y="4213"/>
                  </a:lnTo>
                  <a:cubicBezTo>
                    <a:pt x="864" y="4244"/>
                    <a:pt x="898" y="4262"/>
                    <a:pt x="933" y="4262"/>
                  </a:cubicBezTo>
                  <a:cubicBezTo>
                    <a:pt x="952" y="4262"/>
                    <a:pt x="972" y="4256"/>
                    <a:pt x="989" y="4245"/>
                  </a:cubicBezTo>
                  <a:lnTo>
                    <a:pt x="3503" y="2634"/>
                  </a:lnTo>
                  <a:cubicBezTo>
                    <a:pt x="3552" y="2602"/>
                    <a:pt x="3567" y="2537"/>
                    <a:pt x="3535" y="2488"/>
                  </a:cubicBezTo>
                  <a:lnTo>
                    <a:pt x="3048" y="1728"/>
                  </a:lnTo>
                  <a:cubicBezTo>
                    <a:pt x="3038" y="1713"/>
                    <a:pt x="3027" y="1701"/>
                    <a:pt x="3012" y="1692"/>
                  </a:cubicBezTo>
                  <a:lnTo>
                    <a:pt x="1509" y="807"/>
                  </a:lnTo>
                  <a:lnTo>
                    <a:pt x="1319" y="696"/>
                  </a:lnTo>
                  <a:lnTo>
                    <a:pt x="166" y="16"/>
                  </a:lnTo>
                  <a:cubicBezTo>
                    <a:pt x="148" y="5"/>
                    <a:pt x="130" y="1"/>
                    <a:pt x="1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95" name="Google Shape;2595;p38"/>
            <p:cNvSpPr/>
            <p:nvPr/>
          </p:nvSpPr>
          <p:spPr>
            <a:xfrm>
              <a:off x="2648939" y="2470184"/>
              <a:ext cx="104604" cy="81629"/>
            </a:xfrm>
            <a:custGeom>
              <a:avLst/>
              <a:gdLst/>
              <a:ahLst/>
              <a:cxnLst/>
              <a:rect l="l" t="t" r="r" b="b"/>
              <a:pathLst>
                <a:path w="3178" h="2480" extrusionOk="0">
                  <a:moveTo>
                    <a:pt x="2693" y="0"/>
                  </a:moveTo>
                  <a:cubicBezTo>
                    <a:pt x="2669" y="16"/>
                    <a:pt x="2651" y="36"/>
                    <a:pt x="2634" y="58"/>
                  </a:cubicBezTo>
                  <a:cubicBezTo>
                    <a:pt x="2370" y="406"/>
                    <a:pt x="1964" y="770"/>
                    <a:pt x="1483" y="1076"/>
                  </a:cubicBezTo>
                  <a:cubicBezTo>
                    <a:pt x="1006" y="1383"/>
                    <a:pt x="506" y="1601"/>
                    <a:pt x="77" y="1693"/>
                  </a:cubicBezTo>
                  <a:cubicBezTo>
                    <a:pt x="48" y="1701"/>
                    <a:pt x="24" y="1709"/>
                    <a:pt x="1" y="1726"/>
                  </a:cubicBezTo>
                  <a:lnTo>
                    <a:pt x="485" y="2479"/>
                  </a:lnTo>
                  <a:cubicBezTo>
                    <a:pt x="488" y="2479"/>
                    <a:pt x="492" y="2477"/>
                    <a:pt x="496" y="2477"/>
                  </a:cubicBezTo>
                  <a:cubicBezTo>
                    <a:pt x="806" y="2401"/>
                    <a:pt x="1142" y="2268"/>
                    <a:pt x="1481" y="2094"/>
                  </a:cubicBezTo>
                  <a:cubicBezTo>
                    <a:pt x="1641" y="2010"/>
                    <a:pt x="1801" y="1919"/>
                    <a:pt x="1959" y="1818"/>
                  </a:cubicBezTo>
                  <a:cubicBezTo>
                    <a:pt x="2449" y="1503"/>
                    <a:pt x="2875" y="1132"/>
                    <a:pt x="3171" y="764"/>
                  </a:cubicBezTo>
                  <a:cubicBezTo>
                    <a:pt x="3173" y="761"/>
                    <a:pt x="3174" y="759"/>
                    <a:pt x="3178" y="755"/>
                  </a:cubicBezTo>
                  <a:lnTo>
                    <a:pt x="26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96" name="Google Shape;2596;p38"/>
            <p:cNvSpPr/>
            <p:nvPr/>
          </p:nvSpPr>
          <p:spPr>
            <a:xfrm>
              <a:off x="2665265" y="2495364"/>
              <a:ext cx="123365" cy="106809"/>
            </a:xfrm>
            <a:custGeom>
              <a:avLst/>
              <a:gdLst/>
              <a:ahLst/>
              <a:cxnLst/>
              <a:rect l="l" t="t" r="r" b="b"/>
              <a:pathLst>
                <a:path w="3748" h="3245" extrusionOk="0">
                  <a:moveTo>
                    <a:pt x="2672" y="0"/>
                  </a:moveTo>
                  <a:cubicBezTo>
                    <a:pt x="2247" y="529"/>
                    <a:pt x="1592" y="1016"/>
                    <a:pt x="982" y="1331"/>
                  </a:cubicBezTo>
                  <a:cubicBezTo>
                    <a:pt x="646" y="1503"/>
                    <a:pt x="310" y="1635"/>
                    <a:pt x="0" y="1712"/>
                  </a:cubicBezTo>
                  <a:cubicBezTo>
                    <a:pt x="43" y="1813"/>
                    <a:pt x="33" y="1776"/>
                    <a:pt x="758" y="2917"/>
                  </a:cubicBezTo>
                  <a:cubicBezTo>
                    <a:pt x="886" y="3119"/>
                    <a:pt x="1087" y="3245"/>
                    <a:pt x="1270" y="3245"/>
                  </a:cubicBezTo>
                  <a:cubicBezTo>
                    <a:pt x="1298" y="3245"/>
                    <a:pt x="1326" y="3242"/>
                    <a:pt x="1353" y="3236"/>
                  </a:cubicBezTo>
                  <a:cubicBezTo>
                    <a:pt x="2150" y="3050"/>
                    <a:pt x="2990" y="2512"/>
                    <a:pt x="3490" y="1867"/>
                  </a:cubicBezTo>
                  <a:cubicBezTo>
                    <a:pt x="3748" y="1530"/>
                    <a:pt x="3370" y="1089"/>
                    <a:pt x="3350" y="1039"/>
                  </a:cubicBezTo>
                  <a:cubicBezTo>
                    <a:pt x="2726" y="72"/>
                    <a:pt x="2747" y="86"/>
                    <a:pt x="26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97" name="Google Shape;2597;p38"/>
            <p:cNvSpPr/>
            <p:nvPr/>
          </p:nvSpPr>
          <p:spPr>
            <a:xfrm>
              <a:off x="2439040" y="2142516"/>
              <a:ext cx="298539" cy="384480"/>
            </a:xfrm>
            <a:custGeom>
              <a:avLst/>
              <a:gdLst/>
              <a:ahLst/>
              <a:cxnLst/>
              <a:rect l="l" t="t" r="r" b="b"/>
              <a:pathLst>
                <a:path w="9070" h="11681" extrusionOk="0">
                  <a:moveTo>
                    <a:pt x="2691" y="0"/>
                  </a:moveTo>
                  <a:cubicBezTo>
                    <a:pt x="2422" y="358"/>
                    <a:pt x="2002" y="742"/>
                    <a:pt x="1481" y="1076"/>
                  </a:cubicBezTo>
                  <a:cubicBezTo>
                    <a:pt x="962" y="1408"/>
                    <a:pt x="438" y="1630"/>
                    <a:pt x="0" y="1725"/>
                  </a:cubicBezTo>
                  <a:lnTo>
                    <a:pt x="438" y="2407"/>
                  </a:lnTo>
                  <a:lnTo>
                    <a:pt x="6378" y="11680"/>
                  </a:lnTo>
                  <a:cubicBezTo>
                    <a:pt x="6400" y="11666"/>
                    <a:pt x="6427" y="11656"/>
                    <a:pt x="6454" y="11648"/>
                  </a:cubicBezTo>
                  <a:cubicBezTo>
                    <a:pt x="6881" y="11557"/>
                    <a:pt x="7381" y="11338"/>
                    <a:pt x="7860" y="11030"/>
                  </a:cubicBezTo>
                  <a:cubicBezTo>
                    <a:pt x="8338" y="10724"/>
                    <a:pt x="8746" y="10363"/>
                    <a:pt x="9009" y="10012"/>
                  </a:cubicBezTo>
                  <a:cubicBezTo>
                    <a:pt x="9027" y="9988"/>
                    <a:pt x="9046" y="9969"/>
                    <a:pt x="9069" y="9955"/>
                  </a:cubicBezTo>
                  <a:lnTo>
                    <a:pt x="8582" y="9196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98" name="Google Shape;2598;p38"/>
            <p:cNvSpPr/>
            <p:nvPr/>
          </p:nvSpPr>
          <p:spPr>
            <a:xfrm>
              <a:off x="2486273" y="2215225"/>
              <a:ext cx="178498" cy="276124"/>
            </a:xfrm>
            <a:custGeom>
              <a:avLst/>
              <a:gdLst/>
              <a:ahLst/>
              <a:cxnLst/>
              <a:rect l="l" t="t" r="r" b="b"/>
              <a:pathLst>
                <a:path w="5423" h="8389" extrusionOk="0">
                  <a:moveTo>
                    <a:pt x="138" y="1"/>
                  </a:moveTo>
                  <a:cubicBezTo>
                    <a:pt x="115" y="1"/>
                    <a:pt x="89" y="9"/>
                    <a:pt x="66" y="26"/>
                  </a:cubicBezTo>
                  <a:cubicBezTo>
                    <a:pt x="20" y="53"/>
                    <a:pt x="1" y="100"/>
                    <a:pt x="17" y="129"/>
                  </a:cubicBezTo>
                  <a:cubicBezTo>
                    <a:pt x="412" y="840"/>
                    <a:pt x="828" y="1537"/>
                    <a:pt x="1248" y="2234"/>
                  </a:cubicBezTo>
                  <a:cubicBezTo>
                    <a:pt x="1667" y="2931"/>
                    <a:pt x="2102" y="3616"/>
                    <a:pt x="2529" y="4308"/>
                  </a:cubicBezTo>
                  <a:cubicBezTo>
                    <a:pt x="2970" y="4990"/>
                    <a:pt x="3402" y="5676"/>
                    <a:pt x="3852" y="6353"/>
                  </a:cubicBezTo>
                  <a:cubicBezTo>
                    <a:pt x="4300" y="7030"/>
                    <a:pt x="4752" y="7706"/>
                    <a:pt x="5225" y="8367"/>
                  </a:cubicBezTo>
                  <a:cubicBezTo>
                    <a:pt x="5235" y="8381"/>
                    <a:pt x="5254" y="8388"/>
                    <a:pt x="5276" y="8388"/>
                  </a:cubicBezTo>
                  <a:cubicBezTo>
                    <a:pt x="5300" y="8388"/>
                    <a:pt x="5328" y="8380"/>
                    <a:pt x="5353" y="8362"/>
                  </a:cubicBezTo>
                  <a:cubicBezTo>
                    <a:pt x="5400" y="8331"/>
                    <a:pt x="5422" y="8282"/>
                    <a:pt x="5405" y="8251"/>
                  </a:cubicBezTo>
                  <a:cubicBezTo>
                    <a:pt x="5009" y="7541"/>
                    <a:pt x="4592" y="6842"/>
                    <a:pt x="4171" y="6148"/>
                  </a:cubicBezTo>
                  <a:cubicBezTo>
                    <a:pt x="3751" y="5453"/>
                    <a:pt x="3316" y="4767"/>
                    <a:pt x="2887" y="4078"/>
                  </a:cubicBezTo>
                  <a:cubicBezTo>
                    <a:pt x="2445" y="3397"/>
                    <a:pt x="2011" y="2711"/>
                    <a:pt x="1561" y="2033"/>
                  </a:cubicBezTo>
                  <a:cubicBezTo>
                    <a:pt x="1112" y="1356"/>
                    <a:pt x="660" y="682"/>
                    <a:pt x="187" y="21"/>
                  </a:cubicBezTo>
                  <a:cubicBezTo>
                    <a:pt x="177" y="8"/>
                    <a:pt x="159" y="1"/>
                    <a:pt x="138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599" name="Google Shape;2599;p38"/>
            <p:cNvSpPr/>
            <p:nvPr/>
          </p:nvSpPr>
          <p:spPr>
            <a:xfrm>
              <a:off x="2520604" y="2193205"/>
              <a:ext cx="178531" cy="276124"/>
            </a:xfrm>
            <a:custGeom>
              <a:avLst/>
              <a:gdLst/>
              <a:ahLst/>
              <a:cxnLst/>
              <a:rect l="l" t="t" r="r" b="b"/>
              <a:pathLst>
                <a:path w="5424" h="8389" extrusionOk="0">
                  <a:moveTo>
                    <a:pt x="139" y="0"/>
                  </a:moveTo>
                  <a:cubicBezTo>
                    <a:pt x="116" y="0"/>
                    <a:pt x="90" y="9"/>
                    <a:pt x="66" y="25"/>
                  </a:cubicBezTo>
                  <a:cubicBezTo>
                    <a:pt x="22" y="53"/>
                    <a:pt x="0" y="100"/>
                    <a:pt x="17" y="130"/>
                  </a:cubicBezTo>
                  <a:cubicBezTo>
                    <a:pt x="413" y="840"/>
                    <a:pt x="830" y="1537"/>
                    <a:pt x="1248" y="2234"/>
                  </a:cubicBezTo>
                  <a:cubicBezTo>
                    <a:pt x="1667" y="2931"/>
                    <a:pt x="2103" y="3616"/>
                    <a:pt x="2529" y="4308"/>
                  </a:cubicBezTo>
                  <a:cubicBezTo>
                    <a:pt x="2971" y="4990"/>
                    <a:pt x="3403" y="5676"/>
                    <a:pt x="3853" y="6353"/>
                  </a:cubicBezTo>
                  <a:cubicBezTo>
                    <a:pt x="4301" y="7030"/>
                    <a:pt x="4753" y="7706"/>
                    <a:pt x="5225" y="8367"/>
                  </a:cubicBezTo>
                  <a:cubicBezTo>
                    <a:pt x="5236" y="8381"/>
                    <a:pt x="5254" y="8388"/>
                    <a:pt x="5276" y="8388"/>
                  </a:cubicBezTo>
                  <a:cubicBezTo>
                    <a:pt x="5300" y="8388"/>
                    <a:pt x="5328" y="8380"/>
                    <a:pt x="5354" y="8362"/>
                  </a:cubicBezTo>
                  <a:cubicBezTo>
                    <a:pt x="5401" y="8330"/>
                    <a:pt x="5423" y="8281"/>
                    <a:pt x="5406" y="8251"/>
                  </a:cubicBezTo>
                  <a:cubicBezTo>
                    <a:pt x="5009" y="7541"/>
                    <a:pt x="4592" y="6843"/>
                    <a:pt x="4172" y="6148"/>
                  </a:cubicBezTo>
                  <a:cubicBezTo>
                    <a:pt x="3752" y="5452"/>
                    <a:pt x="3317" y="4768"/>
                    <a:pt x="2889" y="4078"/>
                  </a:cubicBezTo>
                  <a:cubicBezTo>
                    <a:pt x="2445" y="3397"/>
                    <a:pt x="2012" y="2711"/>
                    <a:pt x="1562" y="2034"/>
                  </a:cubicBezTo>
                  <a:cubicBezTo>
                    <a:pt x="1113" y="1356"/>
                    <a:pt x="661" y="682"/>
                    <a:pt x="188" y="21"/>
                  </a:cubicBezTo>
                  <a:cubicBezTo>
                    <a:pt x="177" y="7"/>
                    <a:pt x="160" y="0"/>
                    <a:pt x="139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600" name="Google Shape;2600;p38"/>
            <p:cNvSpPr/>
            <p:nvPr/>
          </p:nvSpPr>
          <p:spPr>
            <a:xfrm>
              <a:off x="2453391" y="2221117"/>
              <a:ext cx="284188" cy="305912"/>
            </a:xfrm>
            <a:custGeom>
              <a:avLst/>
              <a:gdLst/>
              <a:ahLst/>
              <a:cxnLst/>
              <a:rect l="l" t="t" r="r" b="b"/>
              <a:pathLst>
                <a:path w="8634" h="9294" extrusionOk="0">
                  <a:moveTo>
                    <a:pt x="237" y="1"/>
                  </a:moveTo>
                  <a:cubicBezTo>
                    <a:pt x="166" y="1"/>
                    <a:pt x="93" y="6"/>
                    <a:pt x="17" y="18"/>
                  </a:cubicBezTo>
                  <a:lnTo>
                    <a:pt x="17" y="18"/>
                  </a:lnTo>
                  <a:cubicBezTo>
                    <a:pt x="15" y="17"/>
                    <a:pt x="14" y="17"/>
                    <a:pt x="12" y="17"/>
                  </a:cubicBezTo>
                  <a:cubicBezTo>
                    <a:pt x="8" y="17"/>
                    <a:pt x="6" y="20"/>
                    <a:pt x="1" y="21"/>
                  </a:cubicBezTo>
                  <a:cubicBezTo>
                    <a:pt x="6" y="20"/>
                    <a:pt x="12" y="19"/>
                    <a:pt x="17" y="18"/>
                  </a:cubicBezTo>
                  <a:lnTo>
                    <a:pt x="17" y="18"/>
                  </a:lnTo>
                  <a:cubicBezTo>
                    <a:pt x="75" y="55"/>
                    <a:pt x="461" y="738"/>
                    <a:pt x="5942" y="9293"/>
                  </a:cubicBezTo>
                  <a:cubicBezTo>
                    <a:pt x="5964" y="9278"/>
                    <a:pt x="5991" y="9268"/>
                    <a:pt x="6018" y="9261"/>
                  </a:cubicBezTo>
                  <a:cubicBezTo>
                    <a:pt x="6445" y="9169"/>
                    <a:pt x="6945" y="8950"/>
                    <a:pt x="7424" y="8642"/>
                  </a:cubicBezTo>
                  <a:cubicBezTo>
                    <a:pt x="7902" y="8336"/>
                    <a:pt x="8310" y="7975"/>
                    <a:pt x="8573" y="7624"/>
                  </a:cubicBezTo>
                  <a:cubicBezTo>
                    <a:pt x="8591" y="7600"/>
                    <a:pt x="8610" y="7581"/>
                    <a:pt x="8633" y="7567"/>
                  </a:cubicBezTo>
                  <a:lnTo>
                    <a:pt x="8146" y="6808"/>
                  </a:lnTo>
                  <a:cubicBezTo>
                    <a:pt x="8097" y="6844"/>
                    <a:pt x="8048" y="6882"/>
                    <a:pt x="7997" y="6917"/>
                  </a:cubicBezTo>
                  <a:cubicBezTo>
                    <a:pt x="7717" y="7107"/>
                    <a:pt x="7385" y="7199"/>
                    <a:pt x="7052" y="7199"/>
                  </a:cubicBezTo>
                  <a:cubicBezTo>
                    <a:pt x="6902" y="7199"/>
                    <a:pt x="6753" y="7181"/>
                    <a:pt x="6608" y="7144"/>
                  </a:cubicBezTo>
                  <a:cubicBezTo>
                    <a:pt x="5014" y="6741"/>
                    <a:pt x="4816" y="5330"/>
                    <a:pt x="2175" y="1549"/>
                  </a:cubicBezTo>
                  <a:cubicBezTo>
                    <a:pt x="1659" y="809"/>
                    <a:pt x="1085" y="1"/>
                    <a:pt x="237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601" name="Google Shape;2601;p38"/>
            <p:cNvSpPr/>
            <p:nvPr/>
          </p:nvSpPr>
          <p:spPr>
            <a:xfrm>
              <a:off x="2665265" y="2529496"/>
              <a:ext cx="118988" cy="72676"/>
            </a:xfrm>
            <a:custGeom>
              <a:avLst/>
              <a:gdLst/>
              <a:ahLst/>
              <a:cxnLst/>
              <a:rect l="l" t="t" r="r" b="b"/>
              <a:pathLst>
                <a:path w="3615" h="2208" extrusionOk="0">
                  <a:moveTo>
                    <a:pt x="3350" y="1"/>
                  </a:moveTo>
                  <a:cubicBezTo>
                    <a:pt x="2981" y="464"/>
                    <a:pt x="2643" y="803"/>
                    <a:pt x="2248" y="803"/>
                  </a:cubicBezTo>
                  <a:cubicBezTo>
                    <a:pt x="2067" y="803"/>
                    <a:pt x="1875" y="733"/>
                    <a:pt x="1662" y="571"/>
                  </a:cubicBezTo>
                  <a:cubicBezTo>
                    <a:pt x="1454" y="415"/>
                    <a:pt x="1220" y="330"/>
                    <a:pt x="982" y="292"/>
                  </a:cubicBezTo>
                  <a:cubicBezTo>
                    <a:pt x="646" y="466"/>
                    <a:pt x="310" y="598"/>
                    <a:pt x="0" y="675"/>
                  </a:cubicBezTo>
                  <a:cubicBezTo>
                    <a:pt x="16" y="714"/>
                    <a:pt x="37" y="751"/>
                    <a:pt x="60" y="788"/>
                  </a:cubicBezTo>
                  <a:lnTo>
                    <a:pt x="758" y="1880"/>
                  </a:lnTo>
                  <a:cubicBezTo>
                    <a:pt x="886" y="2082"/>
                    <a:pt x="1087" y="2208"/>
                    <a:pt x="1270" y="2208"/>
                  </a:cubicBezTo>
                  <a:cubicBezTo>
                    <a:pt x="1298" y="2208"/>
                    <a:pt x="1326" y="2205"/>
                    <a:pt x="1353" y="2199"/>
                  </a:cubicBezTo>
                  <a:cubicBezTo>
                    <a:pt x="2150" y="2013"/>
                    <a:pt x="2990" y="1475"/>
                    <a:pt x="3490" y="830"/>
                  </a:cubicBezTo>
                  <a:cubicBezTo>
                    <a:pt x="3615" y="667"/>
                    <a:pt x="3598" y="390"/>
                    <a:pt x="3449" y="156"/>
                  </a:cubicBezTo>
                  <a:lnTo>
                    <a:pt x="3350" y="1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602" name="Google Shape;2602;p38"/>
            <p:cNvSpPr/>
            <p:nvPr/>
          </p:nvSpPr>
          <p:spPr>
            <a:xfrm>
              <a:off x="2423439" y="2082150"/>
              <a:ext cx="365324" cy="524303"/>
            </a:xfrm>
            <a:custGeom>
              <a:avLst/>
              <a:gdLst/>
              <a:ahLst/>
              <a:cxnLst/>
              <a:rect l="l" t="t" r="r" b="b"/>
              <a:pathLst>
                <a:path w="11099" h="15929" extrusionOk="0">
                  <a:moveTo>
                    <a:pt x="1652" y="1091"/>
                  </a:moveTo>
                  <a:lnTo>
                    <a:pt x="1670" y="1101"/>
                  </a:lnTo>
                  <a:lnTo>
                    <a:pt x="2974" y="1870"/>
                  </a:lnTo>
                  <a:lnTo>
                    <a:pt x="2952" y="1894"/>
                  </a:lnTo>
                  <a:cubicBezTo>
                    <a:pt x="2942" y="1904"/>
                    <a:pt x="2932" y="1915"/>
                    <a:pt x="2923" y="1927"/>
                  </a:cubicBezTo>
                  <a:cubicBezTo>
                    <a:pt x="2890" y="1967"/>
                    <a:pt x="2843" y="2020"/>
                    <a:pt x="2697" y="2166"/>
                  </a:cubicBezTo>
                  <a:lnTo>
                    <a:pt x="2695" y="2170"/>
                  </a:lnTo>
                  <a:lnTo>
                    <a:pt x="2684" y="2177"/>
                  </a:lnTo>
                  <a:cubicBezTo>
                    <a:pt x="2454" y="2397"/>
                    <a:pt x="2198" y="2599"/>
                    <a:pt x="1895" y="2793"/>
                  </a:cubicBezTo>
                  <a:lnTo>
                    <a:pt x="1895" y="2794"/>
                  </a:lnTo>
                  <a:lnTo>
                    <a:pt x="1885" y="2801"/>
                  </a:lnTo>
                  <a:cubicBezTo>
                    <a:pt x="1450" y="3078"/>
                    <a:pt x="1013" y="3282"/>
                    <a:pt x="617" y="3390"/>
                  </a:cubicBezTo>
                  <a:lnTo>
                    <a:pt x="585" y="3399"/>
                  </a:lnTo>
                  <a:lnTo>
                    <a:pt x="431" y="1874"/>
                  </a:lnTo>
                  <a:lnTo>
                    <a:pt x="448" y="1866"/>
                  </a:lnTo>
                  <a:cubicBezTo>
                    <a:pt x="862" y="1671"/>
                    <a:pt x="1284" y="1400"/>
                    <a:pt x="1639" y="1102"/>
                  </a:cubicBezTo>
                  <a:lnTo>
                    <a:pt x="1652" y="1091"/>
                  </a:lnTo>
                  <a:close/>
                  <a:moveTo>
                    <a:pt x="3149" y="2054"/>
                  </a:moveTo>
                  <a:lnTo>
                    <a:pt x="3168" y="2085"/>
                  </a:lnTo>
                  <a:cubicBezTo>
                    <a:pt x="3726" y="2947"/>
                    <a:pt x="6580" y="7404"/>
                    <a:pt x="8467" y="10352"/>
                  </a:cubicBezTo>
                  <a:lnTo>
                    <a:pt x="9375" y="11769"/>
                  </a:lnTo>
                  <a:lnTo>
                    <a:pt x="9364" y="11786"/>
                  </a:lnTo>
                  <a:cubicBezTo>
                    <a:pt x="8616" y="12768"/>
                    <a:pt x="7158" y="13352"/>
                    <a:pt x="6922" y="13352"/>
                  </a:cubicBezTo>
                  <a:lnTo>
                    <a:pt x="6913" y="13352"/>
                  </a:lnTo>
                  <a:lnTo>
                    <a:pt x="6901" y="13351"/>
                  </a:lnTo>
                  <a:lnTo>
                    <a:pt x="6892" y="13341"/>
                  </a:lnTo>
                  <a:lnTo>
                    <a:pt x="5115" y="10566"/>
                  </a:lnTo>
                  <a:cubicBezTo>
                    <a:pt x="3354" y="7818"/>
                    <a:pt x="1357" y="4699"/>
                    <a:pt x="698" y="3670"/>
                  </a:cubicBezTo>
                  <a:lnTo>
                    <a:pt x="678" y="3639"/>
                  </a:lnTo>
                  <a:lnTo>
                    <a:pt x="713" y="3629"/>
                  </a:lnTo>
                  <a:cubicBezTo>
                    <a:pt x="1069" y="3532"/>
                    <a:pt x="1530" y="3322"/>
                    <a:pt x="1944" y="3065"/>
                  </a:cubicBezTo>
                  <a:lnTo>
                    <a:pt x="1948" y="3063"/>
                  </a:lnTo>
                  <a:cubicBezTo>
                    <a:pt x="2420" y="2768"/>
                    <a:pt x="2838" y="2420"/>
                    <a:pt x="3126" y="2083"/>
                  </a:cubicBezTo>
                  <a:lnTo>
                    <a:pt x="3149" y="2054"/>
                  </a:lnTo>
                  <a:close/>
                  <a:moveTo>
                    <a:pt x="9520" y="12014"/>
                  </a:moveTo>
                  <a:cubicBezTo>
                    <a:pt x="9525" y="12014"/>
                    <a:pt x="9531" y="12018"/>
                    <a:pt x="9540" y="12030"/>
                  </a:cubicBezTo>
                  <a:lnTo>
                    <a:pt x="9544" y="12028"/>
                  </a:lnTo>
                  <a:lnTo>
                    <a:pt x="9555" y="12045"/>
                  </a:lnTo>
                  <a:lnTo>
                    <a:pt x="9554" y="12046"/>
                  </a:lnTo>
                  <a:cubicBezTo>
                    <a:pt x="9577" y="12080"/>
                    <a:pt x="9621" y="12147"/>
                    <a:pt x="9703" y="12272"/>
                  </a:cubicBezTo>
                  <a:lnTo>
                    <a:pt x="9868" y="12532"/>
                  </a:lnTo>
                  <a:lnTo>
                    <a:pt x="9855" y="12548"/>
                  </a:lnTo>
                  <a:cubicBezTo>
                    <a:pt x="9311" y="13208"/>
                    <a:pt x="8334" y="13836"/>
                    <a:pt x="7422" y="14112"/>
                  </a:cubicBezTo>
                  <a:lnTo>
                    <a:pt x="7422" y="14114"/>
                  </a:lnTo>
                  <a:cubicBezTo>
                    <a:pt x="7418" y="14117"/>
                    <a:pt x="7413" y="14118"/>
                    <a:pt x="7410" y="14118"/>
                  </a:cubicBezTo>
                  <a:cubicBezTo>
                    <a:pt x="7406" y="14118"/>
                    <a:pt x="7398" y="14115"/>
                    <a:pt x="7389" y="14102"/>
                  </a:cubicBezTo>
                  <a:lnTo>
                    <a:pt x="7385" y="14104"/>
                  </a:lnTo>
                  <a:lnTo>
                    <a:pt x="7365" y="14075"/>
                  </a:lnTo>
                  <a:lnTo>
                    <a:pt x="7367" y="14075"/>
                  </a:lnTo>
                  <a:cubicBezTo>
                    <a:pt x="7340" y="14038"/>
                    <a:pt x="7300" y="13972"/>
                    <a:pt x="7227" y="13859"/>
                  </a:cubicBezTo>
                  <a:lnTo>
                    <a:pt x="7050" y="13583"/>
                  </a:lnTo>
                  <a:lnTo>
                    <a:pt x="7087" y="13575"/>
                  </a:lnTo>
                  <a:cubicBezTo>
                    <a:pt x="7245" y="13538"/>
                    <a:pt x="7456" y="13461"/>
                    <a:pt x="7716" y="13348"/>
                  </a:cubicBezTo>
                  <a:cubicBezTo>
                    <a:pt x="7725" y="13344"/>
                    <a:pt x="7733" y="13341"/>
                    <a:pt x="7737" y="13339"/>
                  </a:cubicBezTo>
                  <a:cubicBezTo>
                    <a:pt x="8002" y="13219"/>
                    <a:pt x="8326" y="13034"/>
                    <a:pt x="8642" y="12807"/>
                  </a:cubicBezTo>
                  <a:cubicBezTo>
                    <a:pt x="8957" y="12583"/>
                    <a:pt x="9265" y="12319"/>
                    <a:pt x="9489" y="12043"/>
                  </a:cubicBezTo>
                  <a:lnTo>
                    <a:pt x="9487" y="12035"/>
                  </a:lnTo>
                  <a:lnTo>
                    <a:pt x="9508" y="12019"/>
                  </a:lnTo>
                  <a:cubicBezTo>
                    <a:pt x="9512" y="12016"/>
                    <a:pt x="9516" y="12014"/>
                    <a:pt x="9520" y="12014"/>
                  </a:cubicBezTo>
                  <a:close/>
                  <a:moveTo>
                    <a:pt x="10015" y="12758"/>
                  </a:moveTo>
                  <a:lnTo>
                    <a:pt x="10034" y="12790"/>
                  </a:lnTo>
                  <a:cubicBezTo>
                    <a:pt x="10152" y="13001"/>
                    <a:pt x="10286" y="13199"/>
                    <a:pt x="10406" y="13374"/>
                  </a:cubicBezTo>
                  <a:cubicBezTo>
                    <a:pt x="10687" y="13786"/>
                    <a:pt x="10908" y="14110"/>
                    <a:pt x="10737" y="14341"/>
                  </a:cubicBezTo>
                  <a:cubicBezTo>
                    <a:pt x="10252" y="14965"/>
                    <a:pt x="9442" y="15485"/>
                    <a:pt x="8671" y="15664"/>
                  </a:cubicBezTo>
                  <a:cubicBezTo>
                    <a:pt x="8646" y="15671"/>
                    <a:pt x="8623" y="15673"/>
                    <a:pt x="8600" y="15673"/>
                  </a:cubicBezTo>
                  <a:cubicBezTo>
                    <a:pt x="8354" y="15673"/>
                    <a:pt x="8158" y="15348"/>
                    <a:pt x="7921" y="14946"/>
                  </a:cubicBezTo>
                  <a:cubicBezTo>
                    <a:pt x="7809" y="14757"/>
                    <a:pt x="7692" y="14564"/>
                    <a:pt x="7557" y="14378"/>
                  </a:cubicBezTo>
                  <a:lnTo>
                    <a:pt x="7535" y="14347"/>
                  </a:lnTo>
                  <a:lnTo>
                    <a:pt x="7572" y="14337"/>
                  </a:lnTo>
                  <a:cubicBezTo>
                    <a:pt x="8426" y="14076"/>
                    <a:pt x="9398" y="13452"/>
                    <a:pt x="9991" y="12786"/>
                  </a:cubicBezTo>
                  <a:lnTo>
                    <a:pt x="10015" y="12758"/>
                  </a:lnTo>
                  <a:close/>
                  <a:moveTo>
                    <a:pt x="241" y="0"/>
                  </a:moveTo>
                  <a:cubicBezTo>
                    <a:pt x="197" y="0"/>
                    <a:pt x="152" y="14"/>
                    <a:pt x="114" y="39"/>
                  </a:cubicBezTo>
                  <a:cubicBezTo>
                    <a:pt x="39" y="88"/>
                    <a:pt x="1" y="169"/>
                    <a:pt x="8" y="258"/>
                  </a:cubicBezTo>
                  <a:cubicBezTo>
                    <a:pt x="16" y="298"/>
                    <a:pt x="37" y="516"/>
                    <a:pt x="167" y="1810"/>
                  </a:cubicBezTo>
                  <a:cubicBezTo>
                    <a:pt x="221" y="2276"/>
                    <a:pt x="252" y="2611"/>
                    <a:pt x="277" y="2857"/>
                  </a:cubicBezTo>
                  <a:cubicBezTo>
                    <a:pt x="317" y="3283"/>
                    <a:pt x="335" y="3462"/>
                    <a:pt x="407" y="3644"/>
                  </a:cubicBezTo>
                  <a:cubicBezTo>
                    <a:pt x="477" y="3815"/>
                    <a:pt x="599" y="4003"/>
                    <a:pt x="843" y="4377"/>
                  </a:cubicBezTo>
                  <a:cubicBezTo>
                    <a:pt x="941" y="4527"/>
                    <a:pt x="1059" y="4709"/>
                    <a:pt x="1202" y="4932"/>
                  </a:cubicBezTo>
                  <a:lnTo>
                    <a:pt x="2024" y="6218"/>
                  </a:lnTo>
                  <a:lnTo>
                    <a:pt x="6745" y="13583"/>
                  </a:lnTo>
                  <a:cubicBezTo>
                    <a:pt x="6929" y="13874"/>
                    <a:pt x="7046" y="14055"/>
                    <a:pt x="7119" y="14167"/>
                  </a:cubicBezTo>
                  <a:cubicBezTo>
                    <a:pt x="7229" y="14342"/>
                    <a:pt x="7238" y="14357"/>
                    <a:pt x="7243" y="14360"/>
                  </a:cubicBezTo>
                  <a:lnTo>
                    <a:pt x="7253" y="14371"/>
                  </a:lnTo>
                  <a:lnTo>
                    <a:pt x="7263" y="14390"/>
                  </a:lnTo>
                  <a:cubicBezTo>
                    <a:pt x="7285" y="14429"/>
                    <a:pt x="7285" y="14429"/>
                    <a:pt x="7386" y="14585"/>
                  </a:cubicBezTo>
                  <a:cubicBezTo>
                    <a:pt x="7476" y="14727"/>
                    <a:pt x="7651" y="14998"/>
                    <a:pt x="7997" y="15543"/>
                  </a:cubicBezTo>
                  <a:cubicBezTo>
                    <a:pt x="8108" y="15713"/>
                    <a:pt x="8259" y="15838"/>
                    <a:pt x="8426" y="15895"/>
                  </a:cubicBezTo>
                  <a:cubicBezTo>
                    <a:pt x="8490" y="15918"/>
                    <a:pt x="8553" y="15929"/>
                    <a:pt x="8614" y="15929"/>
                  </a:cubicBezTo>
                  <a:cubicBezTo>
                    <a:pt x="8653" y="15929"/>
                    <a:pt x="8691" y="15924"/>
                    <a:pt x="8727" y="15915"/>
                  </a:cubicBezTo>
                  <a:cubicBezTo>
                    <a:pt x="9555" y="15724"/>
                    <a:pt x="10422" y="15167"/>
                    <a:pt x="10938" y="14501"/>
                  </a:cubicBezTo>
                  <a:cubicBezTo>
                    <a:pt x="11099" y="14290"/>
                    <a:pt x="11084" y="13959"/>
                    <a:pt x="10906" y="13677"/>
                  </a:cubicBezTo>
                  <a:cubicBezTo>
                    <a:pt x="10620" y="13233"/>
                    <a:pt x="10450" y="12968"/>
                    <a:pt x="10345" y="12806"/>
                  </a:cubicBezTo>
                  <a:cubicBezTo>
                    <a:pt x="10184" y="12553"/>
                    <a:pt x="10184" y="12553"/>
                    <a:pt x="10152" y="12513"/>
                  </a:cubicBezTo>
                  <a:lnTo>
                    <a:pt x="10150" y="12505"/>
                  </a:lnTo>
                  <a:cubicBezTo>
                    <a:pt x="10126" y="12464"/>
                    <a:pt x="8982" y="10677"/>
                    <a:pt x="8971" y="10660"/>
                  </a:cubicBezTo>
                  <a:cubicBezTo>
                    <a:pt x="8678" y="10202"/>
                    <a:pt x="8386" y="9745"/>
                    <a:pt x="8092" y="9287"/>
                  </a:cubicBezTo>
                  <a:lnTo>
                    <a:pt x="4279" y="3339"/>
                  </a:lnTo>
                  <a:cubicBezTo>
                    <a:pt x="4066" y="3007"/>
                    <a:pt x="3907" y="2750"/>
                    <a:pt x="3778" y="2543"/>
                  </a:cubicBezTo>
                  <a:cubicBezTo>
                    <a:pt x="3279" y="1741"/>
                    <a:pt x="3279" y="1741"/>
                    <a:pt x="2641" y="1379"/>
                  </a:cubicBezTo>
                  <a:cubicBezTo>
                    <a:pt x="2422" y="1257"/>
                    <a:pt x="2125" y="1086"/>
                    <a:pt x="1704" y="828"/>
                  </a:cubicBezTo>
                  <a:lnTo>
                    <a:pt x="1698" y="824"/>
                  </a:lnTo>
                  <a:lnTo>
                    <a:pt x="1695" y="817"/>
                  </a:lnTo>
                  <a:cubicBezTo>
                    <a:pt x="1686" y="808"/>
                    <a:pt x="1598" y="756"/>
                    <a:pt x="1390" y="636"/>
                  </a:cubicBezTo>
                  <a:cubicBezTo>
                    <a:pt x="1192" y="518"/>
                    <a:pt x="872" y="334"/>
                    <a:pt x="360" y="33"/>
                  </a:cubicBezTo>
                  <a:cubicBezTo>
                    <a:pt x="322" y="11"/>
                    <a:pt x="281" y="0"/>
                    <a:pt x="2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</p:grpSp>
      <p:grpSp>
        <p:nvGrpSpPr>
          <p:cNvPr id="2603" name="Google Shape;2603;p38"/>
          <p:cNvGrpSpPr/>
          <p:nvPr/>
        </p:nvGrpSpPr>
        <p:grpSpPr>
          <a:xfrm>
            <a:off x="8506725" y="2719891"/>
            <a:ext cx="394355" cy="421115"/>
            <a:chOff x="3569800" y="2151666"/>
            <a:chExt cx="394355" cy="421115"/>
          </a:xfrm>
        </p:grpSpPr>
        <p:sp>
          <p:nvSpPr>
            <p:cNvPr id="2604" name="Google Shape;2604;p38"/>
            <p:cNvSpPr/>
            <p:nvPr/>
          </p:nvSpPr>
          <p:spPr>
            <a:xfrm>
              <a:off x="3615815" y="2155978"/>
              <a:ext cx="215626" cy="412425"/>
            </a:xfrm>
            <a:custGeom>
              <a:avLst/>
              <a:gdLst/>
              <a:ahLst/>
              <a:cxnLst/>
              <a:rect l="l" t="t" r="r" b="b"/>
              <a:pathLst>
                <a:path w="6551" h="12530" extrusionOk="0">
                  <a:moveTo>
                    <a:pt x="442" y="1"/>
                  </a:moveTo>
                  <a:cubicBezTo>
                    <a:pt x="388" y="1"/>
                    <a:pt x="333" y="11"/>
                    <a:pt x="281" y="34"/>
                  </a:cubicBezTo>
                  <a:lnTo>
                    <a:pt x="277" y="35"/>
                  </a:lnTo>
                  <a:cubicBezTo>
                    <a:pt x="99" y="114"/>
                    <a:pt x="1" y="308"/>
                    <a:pt x="44" y="497"/>
                  </a:cubicBezTo>
                  <a:lnTo>
                    <a:pt x="515" y="2532"/>
                  </a:lnTo>
                  <a:cubicBezTo>
                    <a:pt x="352" y="2606"/>
                    <a:pt x="278" y="2796"/>
                    <a:pt x="350" y="2961"/>
                  </a:cubicBezTo>
                  <a:lnTo>
                    <a:pt x="4449" y="12333"/>
                  </a:lnTo>
                  <a:cubicBezTo>
                    <a:pt x="4504" y="12456"/>
                    <a:pt x="4623" y="12529"/>
                    <a:pt x="4749" y="12529"/>
                  </a:cubicBezTo>
                  <a:cubicBezTo>
                    <a:pt x="4793" y="12529"/>
                    <a:pt x="4837" y="12520"/>
                    <a:pt x="4880" y="12502"/>
                  </a:cubicBezTo>
                  <a:lnTo>
                    <a:pt x="6308" y="11876"/>
                  </a:lnTo>
                  <a:cubicBezTo>
                    <a:pt x="6475" y="11805"/>
                    <a:pt x="6550" y="11613"/>
                    <a:pt x="6478" y="11448"/>
                  </a:cubicBezTo>
                  <a:lnTo>
                    <a:pt x="2380" y="2076"/>
                  </a:lnTo>
                  <a:cubicBezTo>
                    <a:pt x="2326" y="1952"/>
                    <a:pt x="2206" y="1880"/>
                    <a:pt x="2080" y="1880"/>
                  </a:cubicBezTo>
                  <a:cubicBezTo>
                    <a:pt x="2038" y="1880"/>
                    <a:pt x="1995" y="1888"/>
                    <a:pt x="1953" y="1905"/>
                  </a:cubicBezTo>
                  <a:lnTo>
                    <a:pt x="778" y="177"/>
                  </a:lnTo>
                  <a:cubicBezTo>
                    <a:pt x="701" y="64"/>
                    <a:pt x="574" y="1"/>
                    <a:pt x="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605" name="Google Shape;2605;p38"/>
            <p:cNvSpPr/>
            <p:nvPr/>
          </p:nvSpPr>
          <p:spPr>
            <a:xfrm>
              <a:off x="3642311" y="2258047"/>
              <a:ext cx="171948" cy="269706"/>
            </a:xfrm>
            <a:custGeom>
              <a:avLst/>
              <a:gdLst/>
              <a:ahLst/>
              <a:cxnLst/>
              <a:rect l="l" t="t" r="r" b="b"/>
              <a:pathLst>
                <a:path w="5224" h="8194" extrusionOk="0">
                  <a:moveTo>
                    <a:pt x="2029" y="0"/>
                  </a:moveTo>
                  <a:lnTo>
                    <a:pt x="0" y="887"/>
                  </a:lnTo>
                  <a:lnTo>
                    <a:pt x="3195" y="8194"/>
                  </a:lnTo>
                  <a:lnTo>
                    <a:pt x="5224" y="7306"/>
                  </a:lnTo>
                  <a:lnTo>
                    <a:pt x="20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606" name="Google Shape;2606;p38"/>
            <p:cNvSpPr/>
            <p:nvPr/>
          </p:nvSpPr>
          <p:spPr>
            <a:xfrm>
              <a:off x="3694646" y="2337932"/>
              <a:ext cx="67114" cy="110364"/>
            </a:xfrm>
            <a:custGeom>
              <a:avLst/>
              <a:gdLst/>
              <a:ahLst/>
              <a:cxnLst/>
              <a:rect l="l" t="t" r="r" b="b"/>
              <a:pathLst>
                <a:path w="2039" h="3353" extrusionOk="0">
                  <a:moveTo>
                    <a:pt x="374" y="1"/>
                  </a:moveTo>
                  <a:cubicBezTo>
                    <a:pt x="345" y="1"/>
                    <a:pt x="318" y="6"/>
                    <a:pt x="293" y="17"/>
                  </a:cubicBezTo>
                  <a:cubicBezTo>
                    <a:pt x="1" y="145"/>
                    <a:pt x="88" y="992"/>
                    <a:pt x="490" y="1909"/>
                  </a:cubicBezTo>
                  <a:cubicBezTo>
                    <a:pt x="857" y="2746"/>
                    <a:pt x="1358" y="3353"/>
                    <a:pt x="1665" y="3353"/>
                  </a:cubicBezTo>
                  <a:cubicBezTo>
                    <a:pt x="1693" y="3353"/>
                    <a:pt x="1720" y="3347"/>
                    <a:pt x="1745" y="3336"/>
                  </a:cubicBezTo>
                  <a:cubicBezTo>
                    <a:pt x="2038" y="3209"/>
                    <a:pt x="1950" y="2362"/>
                    <a:pt x="1549" y="1445"/>
                  </a:cubicBezTo>
                  <a:cubicBezTo>
                    <a:pt x="1183" y="607"/>
                    <a:pt x="681" y="1"/>
                    <a:pt x="3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607" name="Google Shape;2607;p38"/>
            <p:cNvSpPr/>
            <p:nvPr/>
          </p:nvSpPr>
          <p:spPr>
            <a:xfrm>
              <a:off x="3652350" y="2281055"/>
              <a:ext cx="76922" cy="52401"/>
            </a:xfrm>
            <a:custGeom>
              <a:avLst/>
              <a:gdLst/>
              <a:ahLst/>
              <a:cxnLst/>
              <a:rect l="l" t="t" r="r" b="b"/>
              <a:pathLst>
                <a:path w="2337" h="1592" extrusionOk="0">
                  <a:moveTo>
                    <a:pt x="2029" y="0"/>
                  </a:moveTo>
                  <a:lnTo>
                    <a:pt x="0" y="887"/>
                  </a:lnTo>
                  <a:lnTo>
                    <a:pt x="309" y="1592"/>
                  </a:lnTo>
                  <a:lnTo>
                    <a:pt x="2337" y="704"/>
                  </a:lnTo>
                  <a:lnTo>
                    <a:pt x="20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608" name="Google Shape;2608;p38"/>
            <p:cNvSpPr/>
            <p:nvPr/>
          </p:nvSpPr>
          <p:spPr>
            <a:xfrm>
              <a:off x="3727298" y="2452344"/>
              <a:ext cx="76955" cy="52434"/>
            </a:xfrm>
            <a:custGeom>
              <a:avLst/>
              <a:gdLst/>
              <a:ahLst/>
              <a:cxnLst/>
              <a:rect l="l" t="t" r="r" b="b"/>
              <a:pathLst>
                <a:path w="2338" h="1593" extrusionOk="0">
                  <a:moveTo>
                    <a:pt x="2029" y="1"/>
                  </a:moveTo>
                  <a:lnTo>
                    <a:pt x="0" y="888"/>
                  </a:lnTo>
                  <a:lnTo>
                    <a:pt x="309" y="1593"/>
                  </a:lnTo>
                  <a:lnTo>
                    <a:pt x="2338" y="705"/>
                  </a:lnTo>
                  <a:lnTo>
                    <a:pt x="20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609" name="Google Shape;2609;p38"/>
            <p:cNvSpPr/>
            <p:nvPr/>
          </p:nvSpPr>
          <p:spPr>
            <a:xfrm>
              <a:off x="3696160" y="2265585"/>
              <a:ext cx="135248" cy="302851"/>
            </a:xfrm>
            <a:custGeom>
              <a:avLst/>
              <a:gdLst/>
              <a:ahLst/>
              <a:cxnLst/>
              <a:rect l="l" t="t" r="r" b="b"/>
              <a:pathLst>
                <a:path w="4109" h="9201" extrusionOk="0">
                  <a:moveTo>
                    <a:pt x="487" y="1"/>
                  </a:moveTo>
                  <a:cubicBezTo>
                    <a:pt x="274" y="199"/>
                    <a:pt x="114" y="471"/>
                    <a:pt x="53" y="757"/>
                  </a:cubicBezTo>
                  <a:cubicBezTo>
                    <a:pt x="46" y="789"/>
                    <a:pt x="41" y="821"/>
                    <a:pt x="35" y="853"/>
                  </a:cubicBezTo>
                  <a:cubicBezTo>
                    <a:pt x="0" y="1101"/>
                    <a:pt x="20" y="1347"/>
                    <a:pt x="72" y="1587"/>
                  </a:cubicBezTo>
                  <a:cubicBezTo>
                    <a:pt x="160" y="2000"/>
                    <a:pt x="349" y="2401"/>
                    <a:pt x="542" y="2782"/>
                  </a:cubicBezTo>
                  <a:cubicBezTo>
                    <a:pt x="1094" y="3863"/>
                    <a:pt x="1718" y="4907"/>
                    <a:pt x="2254" y="5996"/>
                  </a:cubicBezTo>
                  <a:cubicBezTo>
                    <a:pt x="2287" y="6061"/>
                    <a:pt x="2319" y="6128"/>
                    <a:pt x="2350" y="6194"/>
                  </a:cubicBezTo>
                  <a:cubicBezTo>
                    <a:pt x="2426" y="6355"/>
                    <a:pt x="2500" y="6530"/>
                    <a:pt x="2543" y="6708"/>
                  </a:cubicBezTo>
                  <a:cubicBezTo>
                    <a:pt x="2612" y="6979"/>
                    <a:pt x="2614" y="7253"/>
                    <a:pt x="2455" y="7475"/>
                  </a:cubicBezTo>
                  <a:cubicBezTo>
                    <a:pt x="2400" y="7551"/>
                    <a:pt x="2333" y="7612"/>
                    <a:pt x="2258" y="7663"/>
                  </a:cubicBezTo>
                  <a:cubicBezTo>
                    <a:pt x="2102" y="7770"/>
                    <a:pt x="1914" y="7837"/>
                    <a:pt x="1738" y="7906"/>
                  </a:cubicBezTo>
                  <a:cubicBezTo>
                    <a:pt x="1679" y="7928"/>
                    <a:pt x="1620" y="7954"/>
                    <a:pt x="1560" y="7978"/>
                  </a:cubicBezTo>
                  <a:lnTo>
                    <a:pt x="2008" y="9004"/>
                  </a:lnTo>
                  <a:cubicBezTo>
                    <a:pt x="2062" y="9128"/>
                    <a:pt x="2182" y="9201"/>
                    <a:pt x="2307" y="9201"/>
                  </a:cubicBezTo>
                  <a:cubicBezTo>
                    <a:pt x="2351" y="9201"/>
                    <a:pt x="2396" y="9192"/>
                    <a:pt x="2439" y="9173"/>
                  </a:cubicBezTo>
                  <a:lnTo>
                    <a:pt x="3867" y="8549"/>
                  </a:lnTo>
                  <a:cubicBezTo>
                    <a:pt x="4033" y="8476"/>
                    <a:pt x="4108" y="8284"/>
                    <a:pt x="4036" y="8118"/>
                  </a:cubicBezTo>
                  <a:lnTo>
                    <a:pt x="487" y="1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610" name="Google Shape;2610;p38"/>
            <p:cNvSpPr/>
            <p:nvPr/>
          </p:nvSpPr>
          <p:spPr>
            <a:xfrm>
              <a:off x="3628388" y="2167893"/>
              <a:ext cx="18729" cy="55133"/>
            </a:xfrm>
            <a:custGeom>
              <a:avLst/>
              <a:gdLst/>
              <a:ahLst/>
              <a:cxnLst/>
              <a:rect l="l" t="t" r="r" b="b"/>
              <a:pathLst>
                <a:path w="569" h="1675" extrusionOk="0">
                  <a:moveTo>
                    <a:pt x="67" y="0"/>
                  </a:moveTo>
                  <a:cubicBezTo>
                    <a:pt x="34" y="0"/>
                    <a:pt x="0" y="26"/>
                    <a:pt x="3" y="69"/>
                  </a:cubicBezTo>
                  <a:cubicBezTo>
                    <a:pt x="34" y="518"/>
                    <a:pt x="239" y="1251"/>
                    <a:pt x="439" y="1638"/>
                  </a:cubicBezTo>
                  <a:cubicBezTo>
                    <a:pt x="452" y="1663"/>
                    <a:pt x="475" y="1674"/>
                    <a:pt x="497" y="1674"/>
                  </a:cubicBezTo>
                  <a:cubicBezTo>
                    <a:pt x="533" y="1674"/>
                    <a:pt x="569" y="1647"/>
                    <a:pt x="566" y="1602"/>
                  </a:cubicBezTo>
                  <a:cubicBezTo>
                    <a:pt x="534" y="1159"/>
                    <a:pt x="323" y="423"/>
                    <a:pt x="121" y="34"/>
                  </a:cubicBezTo>
                  <a:cubicBezTo>
                    <a:pt x="109" y="11"/>
                    <a:pt x="88" y="0"/>
                    <a:pt x="67" y="0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611" name="Google Shape;2611;p38"/>
            <p:cNvSpPr/>
            <p:nvPr/>
          </p:nvSpPr>
          <p:spPr>
            <a:xfrm>
              <a:off x="3611141" y="2151666"/>
              <a:ext cx="225237" cy="421115"/>
            </a:xfrm>
            <a:custGeom>
              <a:avLst/>
              <a:gdLst/>
              <a:ahLst/>
              <a:cxnLst/>
              <a:rect l="l" t="t" r="r" b="b"/>
              <a:pathLst>
                <a:path w="6843" h="12794" extrusionOk="0">
                  <a:moveTo>
                    <a:pt x="586" y="265"/>
                  </a:moveTo>
                  <a:cubicBezTo>
                    <a:pt x="675" y="265"/>
                    <a:pt x="760" y="307"/>
                    <a:pt x="811" y="384"/>
                  </a:cubicBezTo>
                  <a:lnTo>
                    <a:pt x="1895" y="1980"/>
                  </a:lnTo>
                  <a:lnTo>
                    <a:pt x="751" y="2480"/>
                  </a:lnTo>
                  <a:lnTo>
                    <a:pt x="316" y="601"/>
                  </a:lnTo>
                  <a:cubicBezTo>
                    <a:pt x="286" y="472"/>
                    <a:pt x="352" y="341"/>
                    <a:pt x="478" y="287"/>
                  </a:cubicBezTo>
                  <a:cubicBezTo>
                    <a:pt x="513" y="271"/>
                    <a:pt x="550" y="265"/>
                    <a:pt x="586" y="265"/>
                  </a:cubicBezTo>
                  <a:close/>
                  <a:moveTo>
                    <a:pt x="2222" y="2142"/>
                  </a:moveTo>
                  <a:cubicBezTo>
                    <a:pt x="2298" y="2142"/>
                    <a:pt x="2370" y="2186"/>
                    <a:pt x="2401" y="2259"/>
                  </a:cubicBezTo>
                  <a:lnTo>
                    <a:pt x="2800" y="3170"/>
                  </a:lnTo>
                  <a:lnTo>
                    <a:pt x="1013" y="3952"/>
                  </a:lnTo>
                  <a:lnTo>
                    <a:pt x="614" y="3041"/>
                  </a:lnTo>
                  <a:cubicBezTo>
                    <a:pt x="571" y="2943"/>
                    <a:pt x="616" y="2829"/>
                    <a:pt x="712" y="2785"/>
                  </a:cubicBezTo>
                  <a:lnTo>
                    <a:pt x="2146" y="2158"/>
                  </a:lnTo>
                  <a:cubicBezTo>
                    <a:pt x="2171" y="2147"/>
                    <a:pt x="2197" y="2142"/>
                    <a:pt x="2222" y="2142"/>
                  </a:cubicBezTo>
                  <a:close/>
                  <a:moveTo>
                    <a:pt x="2906" y="3414"/>
                  </a:moveTo>
                  <a:lnTo>
                    <a:pt x="5995" y="10479"/>
                  </a:lnTo>
                  <a:lnTo>
                    <a:pt x="4209" y="11260"/>
                  </a:lnTo>
                  <a:lnTo>
                    <a:pt x="1118" y="4195"/>
                  </a:lnTo>
                  <a:lnTo>
                    <a:pt x="2906" y="3414"/>
                  </a:lnTo>
                  <a:close/>
                  <a:moveTo>
                    <a:pt x="6100" y="10718"/>
                  </a:moveTo>
                  <a:lnTo>
                    <a:pt x="6499" y="11630"/>
                  </a:lnTo>
                  <a:cubicBezTo>
                    <a:pt x="6542" y="11730"/>
                    <a:pt x="6497" y="11846"/>
                    <a:pt x="6399" y="11888"/>
                  </a:cubicBezTo>
                  <a:lnTo>
                    <a:pt x="4969" y="12513"/>
                  </a:lnTo>
                  <a:cubicBezTo>
                    <a:pt x="4943" y="12524"/>
                    <a:pt x="4917" y="12529"/>
                    <a:pt x="4891" y="12529"/>
                  </a:cubicBezTo>
                  <a:cubicBezTo>
                    <a:pt x="4815" y="12529"/>
                    <a:pt x="4743" y="12485"/>
                    <a:pt x="4712" y="12412"/>
                  </a:cubicBezTo>
                  <a:lnTo>
                    <a:pt x="4313" y="11500"/>
                  </a:lnTo>
                  <a:lnTo>
                    <a:pt x="6100" y="10718"/>
                  </a:lnTo>
                  <a:close/>
                  <a:moveTo>
                    <a:pt x="587" y="1"/>
                  </a:moveTo>
                  <a:cubicBezTo>
                    <a:pt x="514" y="1"/>
                    <a:pt x="439" y="16"/>
                    <a:pt x="367" y="47"/>
                  </a:cubicBezTo>
                  <a:cubicBezTo>
                    <a:pt x="130" y="150"/>
                    <a:pt x="0" y="408"/>
                    <a:pt x="59" y="660"/>
                  </a:cubicBezTo>
                  <a:lnTo>
                    <a:pt x="508" y="2604"/>
                  </a:lnTo>
                  <a:cubicBezTo>
                    <a:pt x="348" y="2730"/>
                    <a:pt x="286" y="2952"/>
                    <a:pt x="371" y="3147"/>
                  </a:cubicBezTo>
                  <a:lnTo>
                    <a:pt x="824" y="4180"/>
                  </a:lnTo>
                  <a:lnTo>
                    <a:pt x="3723" y="10808"/>
                  </a:lnTo>
                  <a:lnTo>
                    <a:pt x="4470" y="12518"/>
                  </a:lnTo>
                  <a:cubicBezTo>
                    <a:pt x="4545" y="12692"/>
                    <a:pt x="4714" y="12794"/>
                    <a:pt x="4891" y="12794"/>
                  </a:cubicBezTo>
                  <a:cubicBezTo>
                    <a:pt x="4953" y="12794"/>
                    <a:pt x="5016" y="12782"/>
                    <a:pt x="5075" y="12755"/>
                  </a:cubicBezTo>
                  <a:lnTo>
                    <a:pt x="6505" y="12130"/>
                  </a:lnTo>
                  <a:cubicBezTo>
                    <a:pt x="6736" y="12029"/>
                    <a:pt x="6842" y="11757"/>
                    <a:pt x="6741" y="11526"/>
                  </a:cubicBezTo>
                  <a:lnTo>
                    <a:pt x="2643" y="2153"/>
                  </a:lnTo>
                  <a:cubicBezTo>
                    <a:pt x="2568" y="1983"/>
                    <a:pt x="2398" y="1881"/>
                    <a:pt x="2221" y="1881"/>
                  </a:cubicBezTo>
                  <a:cubicBezTo>
                    <a:pt x="2198" y="1881"/>
                    <a:pt x="2175" y="1883"/>
                    <a:pt x="2151" y="1886"/>
                  </a:cubicBezTo>
                  <a:lnTo>
                    <a:pt x="1031" y="235"/>
                  </a:lnTo>
                  <a:cubicBezTo>
                    <a:pt x="929" y="85"/>
                    <a:pt x="761" y="1"/>
                    <a:pt x="587" y="1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612" name="Google Shape;2612;p38"/>
            <p:cNvSpPr/>
            <p:nvPr/>
          </p:nvSpPr>
          <p:spPr>
            <a:xfrm>
              <a:off x="3574737" y="2287934"/>
              <a:ext cx="333264" cy="250911"/>
            </a:xfrm>
            <a:custGeom>
              <a:avLst/>
              <a:gdLst/>
              <a:ahLst/>
              <a:cxnLst/>
              <a:rect l="l" t="t" r="r" b="b"/>
              <a:pathLst>
                <a:path w="10125" h="7623" extrusionOk="0">
                  <a:moveTo>
                    <a:pt x="8889" y="0"/>
                  </a:moveTo>
                  <a:cubicBezTo>
                    <a:pt x="8826" y="0"/>
                    <a:pt x="8763" y="18"/>
                    <a:pt x="8707" y="56"/>
                  </a:cubicBezTo>
                  <a:lnTo>
                    <a:pt x="192" y="5726"/>
                  </a:lnTo>
                  <a:cubicBezTo>
                    <a:pt x="42" y="5825"/>
                    <a:pt x="1" y="6028"/>
                    <a:pt x="102" y="6179"/>
                  </a:cubicBezTo>
                  <a:lnTo>
                    <a:pt x="967" y="7477"/>
                  </a:lnTo>
                  <a:cubicBezTo>
                    <a:pt x="1029" y="7571"/>
                    <a:pt x="1133" y="7623"/>
                    <a:pt x="1239" y="7623"/>
                  </a:cubicBezTo>
                  <a:cubicBezTo>
                    <a:pt x="1301" y="7623"/>
                    <a:pt x="1364" y="7605"/>
                    <a:pt x="1420" y="7567"/>
                  </a:cubicBezTo>
                  <a:lnTo>
                    <a:pt x="9934" y="1898"/>
                  </a:lnTo>
                  <a:cubicBezTo>
                    <a:pt x="10083" y="1798"/>
                    <a:pt x="10124" y="1598"/>
                    <a:pt x="10027" y="1447"/>
                  </a:cubicBezTo>
                  <a:lnTo>
                    <a:pt x="9159" y="142"/>
                  </a:lnTo>
                  <a:cubicBezTo>
                    <a:pt x="9095" y="50"/>
                    <a:pt x="8993" y="0"/>
                    <a:pt x="8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613" name="Google Shape;2613;p38"/>
            <p:cNvSpPr/>
            <p:nvPr/>
          </p:nvSpPr>
          <p:spPr>
            <a:xfrm>
              <a:off x="3611964" y="2310316"/>
              <a:ext cx="258876" cy="206114"/>
            </a:xfrm>
            <a:custGeom>
              <a:avLst/>
              <a:gdLst/>
              <a:ahLst/>
              <a:cxnLst/>
              <a:rect l="l" t="t" r="r" b="b"/>
              <a:pathLst>
                <a:path w="7865" h="6262" extrusionOk="0">
                  <a:moveTo>
                    <a:pt x="6636" y="1"/>
                  </a:moveTo>
                  <a:lnTo>
                    <a:pt x="1" y="4419"/>
                  </a:lnTo>
                  <a:lnTo>
                    <a:pt x="424" y="5057"/>
                  </a:lnTo>
                  <a:lnTo>
                    <a:pt x="426" y="5059"/>
                  </a:lnTo>
                  <a:lnTo>
                    <a:pt x="1226" y="6262"/>
                  </a:lnTo>
                  <a:lnTo>
                    <a:pt x="1860" y="5841"/>
                  </a:lnTo>
                  <a:lnTo>
                    <a:pt x="1860" y="5839"/>
                  </a:lnTo>
                  <a:lnTo>
                    <a:pt x="7864" y="1843"/>
                  </a:lnTo>
                  <a:lnTo>
                    <a:pt x="6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614" name="Google Shape;2614;p38"/>
            <p:cNvSpPr/>
            <p:nvPr/>
          </p:nvSpPr>
          <p:spPr>
            <a:xfrm>
              <a:off x="3685923" y="2376706"/>
              <a:ext cx="109936" cy="73368"/>
            </a:xfrm>
            <a:custGeom>
              <a:avLst/>
              <a:gdLst/>
              <a:ahLst/>
              <a:cxnLst/>
              <a:rect l="l" t="t" r="r" b="b"/>
              <a:pathLst>
                <a:path w="3340" h="2229" extrusionOk="0">
                  <a:moveTo>
                    <a:pt x="2909" y="0"/>
                  </a:moveTo>
                  <a:cubicBezTo>
                    <a:pt x="2558" y="0"/>
                    <a:pt x="1966" y="233"/>
                    <a:pt x="1365" y="633"/>
                  </a:cubicBezTo>
                  <a:cubicBezTo>
                    <a:pt x="532" y="1188"/>
                    <a:pt x="1" y="1853"/>
                    <a:pt x="176" y="2119"/>
                  </a:cubicBezTo>
                  <a:cubicBezTo>
                    <a:pt x="225" y="2192"/>
                    <a:pt x="322" y="2228"/>
                    <a:pt x="456" y="2228"/>
                  </a:cubicBezTo>
                  <a:cubicBezTo>
                    <a:pt x="471" y="2228"/>
                    <a:pt x="487" y="2228"/>
                    <a:pt x="504" y="2227"/>
                  </a:cubicBezTo>
                  <a:cubicBezTo>
                    <a:pt x="859" y="2210"/>
                    <a:pt x="1430" y="1979"/>
                    <a:pt x="2005" y="1595"/>
                  </a:cubicBezTo>
                  <a:cubicBezTo>
                    <a:pt x="2814" y="1056"/>
                    <a:pt x="3339" y="414"/>
                    <a:pt x="3207" y="132"/>
                  </a:cubicBezTo>
                  <a:cubicBezTo>
                    <a:pt x="3203" y="125"/>
                    <a:pt x="3198" y="117"/>
                    <a:pt x="3194" y="109"/>
                  </a:cubicBezTo>
                  <a:cubicBezTo>
                    <a:pt x="3144" y="35"/>
                    <a:pt x="3045" y="0"/>
                    <a:pt x="29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615" name="Google Shape;2615;p38"/>
            <p:cNvSpPr/>
            <p:nvPr/>
          </p:nvSpPr>
          <p:spPr>
            <a:xfrm>
              <a:off x="3788453" y="2324140"/>
              <a:ext cx="61518" cy="74783"/>
            </a:xfrm>
            <a:custGeom>
              <a:avLst/>
              <a:gdLst/>
              <a:ahLst/>
              <a:cxnLst/>
              <a:rect l="l" t="t" r="r" b="b"/>
              <a:pathLst>
                <a:path w="1869" h="2272" extrusionOk="0">
                  <a:moveTo>
                    <a:pt x="640" y="1"/>
                  </a:moveTo>
                  <a:lnTo>
                    <a:pt x="1" y="430"/>
                  </a:lnTo>
                  <a:lnTo>
                    <a:pt x="666" y="1427"/>
                  </a:lnTo>
                  <a:lnTo>
                    <a:pt x="1230" y="2271"/>
                  </a:lnTo>
                  <a:lnTo>
                    <a:pt x="1868" y="1846"/>
                  </a:lnTo>
                  <a:lnTo>
                    <a:pt x="1480" y="126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616" name="Google Shape;2616;p38"/>
            <p:cNvSpPr/>
            <p:nvPr/>
          </p:nvSpPr>
          <p:spPr>
            <a:xfrm>
              <a:off x="3632799" y="2427822"/>
              <a:ext cx="61485" cy="74750"/>
            </a:xfrm>
            <a:custGeom>
              <a:avLst/>
              <a:gdLst/>
              <a:ahLst/>
              <a:cxnLst/>
              <a:rect l="l" t="t" r="r" b="b"/>
              <a:pathLst>
                <a:path w="1868" h="2271" extrusionOk="0">
                  <a:moveTo>
                    <a:pt x="640" y="0"/>
                  </a:moveTo>
                  <a:lnTo>
                    <a:pt x="1" y="429"/>
                  </a:lnTo>
                  <a:lnTo>
                    <a:pt x="784" y="1603"/>
                  </a:lnTo>
                  <a:lnTo>
                    <a:pt x="1227" y="2269"/>
                  </a:lnTo>
                  <a:lnTo>
                    <a:pt x="1227" y="2271"/>
                  </a:lnTo>
                  <a:lnTo>
                    <a:pt x="1868" y="1845"/>
                  </a:lnTo>
                  <a:lnTo>
                    <a:pt x="1868" y="1844"/>
                  </a:lnTo>
                  <a:lnTo>
                    <a:pt x="1433" y="1192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617" name="Google Shape;2617;p38"/>
            <p:cNvSpPr/>
            <p:nvPr/>
          </p:nvSpPr>
          <p:spPr>
            <a:xfrm>
              <a:off x="3876106" y="2264597"/>
              <a:ext cx="83209" cy="71031"/>
            </a:xfrm>
            <a:custGeom>
              <a:avLst/>
              <a:gdLst/>
              <a:ahLst/>
              <a:cxnLst/>
              <a:rect l="l" t="t" r="r" b="b"/>
              <a:pathLst>
                <a:path w="2528" h="2158" extrusionOk="0">
                  <a:moveTo>
                    <a:pt x="2081" y="1"/>
                  </a:moveTo>
                  <a:cubicBezTo>
                    <a:pt x="2028" y="1"/>
                    <a:pt x="1974" y="11"/>
                    <a:pt x="1923" y="33"/>
                  </a:cubicBezTo>
                  <a:lnTo>
                    <a:pt x="1" y="852"/>
                  </a:lnTo>
                  <a:lnTo>
                    <a:pt x="870" y="2158"/>
                  </a:lnTo>
                  <a:lnTo>
                    <a:pt x="2366" y="700"/>
                  </a:lnTo>
                  <a:cubicBezTo>
                    <a:pt x="2505" y="564"/>
                    <a:pt x="2528" y="349"/>
                    <a:pt x="2420" y="185"/>
                  </a:cubicBezTo>
                  <a:lnTo>
                    <a:pt x="2418" y="181"/>
                  </a:lnTo>
                  <a:cubicBezTo>
                    <a:pt x="2341" y="66"/>
                    <a:pt x="2212" y="1"/>
                    <a:pt x="20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618" name="Google Shape;2618;p38"/>
            <p:cNvSpPr/>
            <p:nvPr/>
          </p:nvSpPr>
          <p:spPr>
            <a:xfrm>
              <a:off x="3679966" y="2371077"/>
              <a:ext cx="148973" cy="117441"/>
            </a:xfrm>
            <a:custGeom>
              <a:avLst/>
              <a:gdLst/>
              <a:ahLst/>
              <a:cxnLst/>
              <a:rect l="l" t="t" r="r" b="b"/>
              <a:pathLst>
                <a:path w="4526" h="3568" extrusionOk="0">
                  <a:moveTo>
                    <a:pt x="3963" y="1"/>
                  </a:moveTo>
                  <a:cubicBezTo>
                    <a:pt x="3765" y="82"/>
                    <a:pt x="3574" y="187"/>
                    <a:pt x="3389" y="304"/>
                  </a:cubicBezTo>
                  <a:cubicBezTo>
                    <a:pt x="3521" y="586"/>
                    <a:pt x="2996" y="1228"/>
                    <a:pt x="2187" y="1767"/>
                  </a:cubicBezTo>
                  <a:cubicBezTo>
                    <a:pt x="1612" y="2153"/>
                    <a:pt x="1041" y="2382"/>
                    <a:pt x="686" y="2399"/>
                  </a:cubicBezTo>
                  <a:cubicBezTo>
                    <a:pt x="462" y="2574"/>
                    <a:pt x="233" y="2748"/>
                    <a:pt x="1" y="2918"/>
                  </a:cubicBezTo>
                  <a:lnTo>
                    <a:pt x="436" y="3568"/>
                  </a:lnTo>
                  <a:lnTo>
                    <a:pt x="4526" y="845"/>
                  </a:lnTo>
                  <a:lnTo>
                    <a:pt x="3963" y="1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619" name="Google Shape;2619;p38"/>
            <p:cNvSpPr/>
            <p:nvPr/>
          </p:nvSpPr>
          <p:spPr>
            <a:xfrm>
              <a:off x="3625985" y="2476800"/>
              <a:ext cx="47233" cy="39630"/>
            </a:xfrm>
            <a:custGeom>
              <a:avLst/>
              <a:gdLst/>
              <a:ahLst/>
              <a:cxnLst/>
              <a:rect l="l" t="t" r="r" b="b"/>
              <a:pathLst>
                <a:path w="1435" h="1204" extrusionOk="0">
                  <a:moveTo>
                    <a:pt x="0" y="1"/>
                  </a:moveTo>
                  <a:lnTo>
                    <a:pt x="800" y="1204"/>
                  </a:lnTo>
                  <a:lnTo>
                    <a:pt x="1434" y="783"/>
                  </a:lnTo>
                  <a:lnTo>
                    <a:pt x="1434" y="781"/>
                  </a:lnTo>
                  <a:lnTo>
                    <a:pt x="991" y="115"/>
                  </a:lnTo>
                  <a:cubicBezTo>
                    <a:pt x="838" y="186"/>
                    <a:pt x="680" y="231"/>
                    <a:pt x="524" y="231"/>
                  </a:cubicBezTo>
                  <a:cubicBezTo>
                    <a:pt x="421" y="231"/>
                    <a:pt x="318" y="211"/>
                    <a:pt x="219" y="163"/>
                  </a:cubicBezTo>
                  <a:cubicBezTo>
                    <a:pt x="135" y="122"/>
                    <a:pt x="62" y="68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620" name="Google Shape;2620;p38"/>
            <p:cNvSpPr/>
            <p:nvPr/>
          </p:nvSpPr>
          <p:spPr>
            <a:xfrm>
              <a:off x="3837168" y="2365712"/>
              <a:ext cx="27023" cy="19222"/>
            </a:xfrm>
            <a:custGeom>
              <a:avLst/>
              <a:gdLst/>
              <a:ahLst/>
              <a:cxnLst/>
              <a:rect l="l" t="t" r="r" b="b"/>
              <a:pathLst>
                <a:path w="821" h="584" extrusionOk="0">
                  <a:moveTo>
                    <a:pt x="1" y="1"/>
                  </a:moveTo>
                  <a:lnTo>
                    <a:pt x="388" y="584"/>
                  </a:lnTo>
                  <a:lnTo>
                    <a:pt x="820" y="295"/>
                  </a:lnTo>
                  <a:cubicBezTo>
                    <a:pt x="588" y="119"/>
                    <a:pt x="292" y="9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621" name="Google Shape;2621;p38"/>
            <p:cNvSpPr/>
            <p:nvPr/>
          </p:nvSpPr>
          <p:spPr>
            <a:xfrm>
              <a:off x="3574704" y="2455932"/>
              <a:ext cx="77646" cy="82913"/>
            </a:xfrm>
            <a:custGeom>
              <a:avLst/>
              <a:gdLst/>
              <a:ahLst/>
              <a:cxnLst/>
              <a:rect l="l" t="t" r="r" b="b"/>
              <a:pathLst>
                <a:path w="2359" h="2519" extrusionOk="0">
                  <a:moveTo>
                    <a:pt x="1123" y="0"/>
                  </a:moveTo>
                  <a:lnTo>
                    <a:pt x="192" y="620"/>
                  </a:lnTo>
                  <a:cubicBezTo>
                    <a:pt x="41" y="721"/>
                    <a:pt x="1" y="923"/>
                    <a:pt x="102" y="1074"/>
                  </a:cubicBezTo>
                  <a:lnTo>
                    <a:pt x="966" y="2373"/>
                  </a:lnTo>
                  <a:cubicBezTo>
                    <a:pt x="1029" y="2467"/>
                    <a:pt x="1133" y="2519"/>
                    <a:pt x="1238" y="2519"/>
                  </a:cubicBezTo>
                  <a:cubicBezTo>
                    <a:pt x="1300" y="2519"/>
                    <a:pt x="1363" y="2501"/>
                    <a:pt x="1419" y="2463"/>
                  </a:cubicBezTo>
                  <a:lnTo>
                    <a:pt x="2358" y="1838"/>
                  </a:lnTo>
                  <a:lnTo>
                    <a:pt x="1555" y="633"/>
                  </a:lnTo>
                  <a:lnTo>
                    <a:pt x="1554" y="631"/>
                  </a:lnTo>
                  <a:cubicBezTo>
                    <a:pt x="1424" y="498"/>
                    <a:pt x="1326" y="326"/>
                    <a:pt x="1226" y="163"/>
                  </a:cubicBezTo>
                  <a:cubicBezTo>
                    <a:pt x="1193" y="110"/>
                    <a:pt x="1157" y="55"/>
                    <a:pt x="1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622" name="Google Shape;2622;p38"/>
            <p:cNvSpPr/>
            <p:nvPr/>
          </p:nvSpPr>
          <p:spPr>
            <a:xfrm>
              <a:off x="3658571" y="2467024"/>
              <a:ext cx="35713" cy="35515"/>
            </a:xfrm>
            <a:custGeom>
              <a:avLst/>
              <a:gdLst/>
              <a:ahLst/>
              <a:cxnLst/>
              <a:rect l="l" t="t" r="r" b="b"/>
              <a:pathLst>
                <a:path w="1085" h="1079" extrusionOk="0">
                  <a:moveTo>
                    <a:pt x="651" y="1"/>
                  </a:moveTo>
                  <a:cubicBezTo>
                    <a:pt x="592" y="45"/>
                    <a:pt x="533" y="89"/>
                    <a:pt x="473" y="132"/>
                  </a:cubicBezTo>
                  <a:cubicBezTo>
                    <a:pt x="327" y="234"/>
                    <a:pt x="168" y="339"/>
                    <a:pt x="1" y="412"/>
                  </a:cubicBezTo>
                  <a:lnTo>
                    <a:pt x="444" y="1078"/>
                  </a:lnTo>
                  <a:lnTo>
                    <a:pt x="1085" y="653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623" name="Google Shape;2623;p38"/>
            <p:cNvSpPr/>
            <p:nvPr/>
          </p:nvSpPr>
          <p:spPr>
            <a:xfrm>
              <a:off x="3702480" y="2381050"/>
              <a:ext cx="93380" cy="68990"/>
            </a:xfrm>
            <a:custGeom>
              <a:avLst/>
              <a:gdLst/>
              <a:ahLst/>
              <a:cxnLst/>
              <a:rect l="l" t="t" r="r" b="b"/>
              <a:pathLst>
                <a:path w="2837" h="2096" extrusionOk="0">
                  <a:moveTo>
                    <a:pt x="2704" y="1"/>
                  </a:moveTo>
                  <a:lnTo>
                    <a:pt x="2704" y="1"/>
                  </a:lnTo>
                  <a:cubicBezTo>
                    <a:pt x="2525" y="116"/>
                    <a:pt x="2350" y="243"/>
                    <a:pt x="2183" y="370"/>
                  </a:cubicBezTo>
                  <a:cubicBezTo>
                    <a:pt x="1444" y="929"/>
                    <a:pt x="733" y="1526"/>
                    <a:pt x="1" y="2096"/>
                  </a:cubicBezTo>
                  <a:cubicBezTo>
                    <a:pt x="357" y="2079"/>
                    <a:pt x="927" y="1849"/>
                    <a:pt x="1502" y="1464"/>
                  </a:cubicBezTo>
                  <a:cubicBezTo>
                    <a:pt x="2311" y="924"/>
                    <a:pt x="2836" y="283"/>
                    <a:pt x="2704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624" name="Google Shape;2624;p38"/>
            <p:cNvSpPr/>
            <p:nvPr/>
          </p:nvSpPr>
          <p:spPr>
            <a:xfrm>
              <a:off x="3810342" y="2365613"/>
              <a:ext cx="39630" cy="33310"/>
            </a:xfrm>
            <a:custGeom>
              <a:avLst/>
              <a:gdLst/>
              <a:ahLst/>
              <a:cxnLst/>
              <a:rect l="l" t="t" r="r" b="b"/>
              <a:pathLst>
                <a:path w="1204" h="1012" extrusionOk="0">
                  <a:moveTo>
                    <a:pt x="765" y="1"/>
                  </a:moveTo>
                  <a:cubicBezTo>
                    <a:pt x="749" y="1"/>
                    <a:pt x="733" y="1"/>
                    <a:pt x="717" y="2"/>
                  </a:cubicBezTo>
                  <a:cubicBezTo>
                    <a:pt x="467" y="11"/>
                    <a:pt x="230" y="71"/>
                    <a:pt x="1" y="165"/>
                  </a:cubicBezTo>
                  <a:lnTo>
                    <a:pt x="565" y="1011"/>
                  </a:lnTo>
                  <a:lnTo>
                    <a:pt x="1203" y="586"/>
                  </a:lnTo>
                  <a:lnTo>
                    <a:pt x="816" y="2"/>
                  </a:lnTo>
                  <a:cubicBezTo>
                    <a:pt x="798" y="1"/>
                    <a:pt x="782" y="1"/>
                    <a:pt x="765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625" name="Google Shape;2625;p38"/>
            <p:cNvSpPr/>
            <p:nvPr/>
          </p:nvSpPr>
          <p:spPr>
            <a:xfrm>
              <a:off x="3893452" y="2276249"/>
              <a:ext cx="53520" cy="27221"/>
            </a:xfrm>
            <a:custGeom>
              <a:avLst/>
              <a:gdLst/>
              <a:ahLst/>
              <a:cxnLst/>
              <a:rect l="l" t="t" r="r" b="b"/>
              <a:pathLst>
                <a:path w="1626" h="827" extrusionOk="0">
                  <a:moveTo>
                    <a:pt x="1539" y="0"/>
                  </a:moveTo>
                  <a:cubicBezTo>
                    <a:pt x="1533" y="0"/>
                    <a:pt x="1528" y="1"/>
                    <a:pt x="1522" y="3"/>
                  </a:cubicBezTo>
                  <a:cubicBezTo>
                    <a:pt x="1086" y="112"/>
                    <a:pt x="400" y="442"/>
                    <a:pt x="53" y="706"/>
                  </a:cubicBezTo>
                  <a:cubicBezTo>
                    <a:pt x="1" y="746"/>
                    <a:pt x="33" y="826"/>
                    <a:pt x="92" y="826"/>
                  </a:cubicBezTo>
                  <a:cubicBezTo>
                    <a:pt x="97" y="826"/>
                    <a:pt x="104" y="826"/>
                    <a:pt x="110" y="824"/>
                  </a:cubicBezTo>
                  <a:cubicBezTo>
                    <a:pt x="541" y="715"/>
                    <a:pt x="1228" y="380"/>
                    <a:pt x="1577" y="114"/>
                  </a:cubicBezTo>
                  <a:cubicBezTo>
                    <a:pt x="1626" y="76"/>
                    <a:pt x="1596" y="0"/>
                    <a:pt x="1539" y="0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626" name="Google Shape;2626;p38"/>
            <p:cNvSpPr/>
            <p:nvPr/>
          </p:nvSpPr>
          <p:spPr>
            <a:xfrm>
              <a:off x="3569800" y="2260286"/>
              <a:ext cx="394355" cy="282904"/>
            </a:xfrm>
            <a:custGeom>
              <a:avLst/>
              <a:gdLst/>
              <a:ahLst/>
              <a:cxnLst/>
              <a:rect l="l" t="t" r="r" b="b"/>
              <a:pathLst>
                <a:path w="11981" h="8595" extrusionOk="0">
                  <a:moveTo>
                    <a:pt x="11388" y="263"/>
                  </a:moveTo>
                  <a:cubicBezTo>
                    <a:pt x="11477" y="263"/>
                    <a:pt x="11565" y="308"/>
                    <a:pt x="11619" y="390"/>
                  </a:cubicBezTo>
                  <a:cubicBezTo>
                    <a:pt x="11689" y="499"/>
                    <a:pt x="11674" y="646"/>
                    <a:pt x="11581" y="736"/>
                  </a:cubicBezTo>
                  <a:lnTo>
                    <a:pt x="10199" y="2082"/>
                  </a:lnTo>
                  <a:lnTo>
                    <a:pt x="9507" y="1042"/>
                  </a:lnTo>
                  <a:lnTo>
                    <a:pt x="11283" y="285"/>
                  </a:lnTo>
                  <a:cubicBezTo>
                    <a:pt x="11317" y="271"/>
                    <a:pt x="11352" y="263"/>
                    <a:pt x="11388" y="263"/>
                  </a:cubicBezTo>
                  <a:close/>
                  <a:moveTo>
                    <a:pt x="9036" y="975"/>
                  </a:moveTo>
                  <a:cubicBezTo>
                    <a:pt x="9098" y="975"/>
                    <a:pt x="9160" y="1004"/>
                    <a:pt x="9197" y="1058"/>
                  </a:cubicBezTo>
                  <a:lnTo>
                    <a:pt x="10066" y="2363"/>
                  </a:lnTo>
                  <a:cubicBezTo>
                    <a:pt x="10123" y="2450"/>
                    <a:pt x="10097" y="2571"/>
                    <a:pt x="10009" y="2629"/>
                  </a:cubicBezTo>
                  <a:lnTo>
                    <a:pt x="9181" y="3180"/>
                  </a:lnTo>
                  <a:lnTo>
                    <a:pt x="8099" y="1558"/>
                  </a:lnTo>
                  <a:lnTo>
                    <a:pt x="8928" y="1007"/>
                  </a:lnTo>
                  <a:cubicBezTo>
                    <a:pt x="8961" y="983"/>
                    <a:pt x="8998" y="975"/>
                    <a:pt x="9036" y="975"/>
                  </a:cubicBezTo>
                  <a:close/>
                  <a:moveTo>
                    <a:pt x="7880" y="1705"/>
                  </a:moveTo>
                  <a:lnTo>
                    <a:pt x="8961" y="3328"/>
                  </a:lnTo>
                  <a:lnTo>
                    <a:pt x="7823" y="4085"/>
                  </a:lnTo>
                  <a:lnTo>
                    <a:pt x="2545" y="7600"/>
                  </a:lnTo>
                  <a:lnTo>
                    <a:pt x="1464" y="5977"/>
                  </a:lnTo>
                  <a:lnTo>
                    <a:pt x="7880" y="1705"/>
                  </a:lnTo>
                  <a:close/>
                  <a:moveTo>
                    <a:pt x="1244" y="6122"/>
                  </a:moveTo>
                  <a:lnTo>
                    <a:pt x="2325" y="7747"/>
                  </a:lnTo>
                  <a:lnTo>
                    <a:pt x="1497" y="8298"/>
                  </a:lnTo>
                  <a:cubicBezTo>
                    <a:pt x="1463" y="8320"/>
                    <a:pt x="1426" y="8331"/>
                    <a:pt x="1388" y="8331"/>
                  </a:cubicBezTo>
                  <a:cubicBezTo>
                    <a:pt x="1325" y="8331"/>
                    <a:pt x="1263" y="8300"/>
                    <a:pt x="1225" y="8244"/>
                  </a:cubicBezTo>
                  <a:lnTo>
                    <a:pt x="361" y="6946"/>
                  </a:lnTo>
                  <a:cubicBezTo>
                    <a:pt x="301" y="6856"/>
                    <a:pt x="325" y="6734"/>
                    <a:pt x="416" y="6674"/>
                  </a:cubicBezTo>
                  <a:lnTo>
                    <a:pt x="1244" y="6122"/>
                  </a:lnTo>
                  <a:close/>
                  <a:moveTo>
                    <a:pt x="11387" y="1"/>
                  </a:moveTo>
                  <a:cubicBezTo>
                    <a:pt x="11316" y="1"/>
                    <a:pt x="11245" y="15"/>
                    <a:pt x="11177" y="44"/>
                  </a:cubicBezTo>
                  <a:lnTo>
                    <a:pt x="9342" y="826"/>
                  </a:lnTo>
                  <a:cubicBezTo>
                    <a:pt x="9256" y="750"/>
                    <a:pt x="9146" y="710"/>
                    <a:pt x="9035" y="710"/>
                  </a:cubicBezTo>
                  <a:cubicBezTo>
                    <a:pt x="8948" y="710"/>
                    <a:pt x="8861" y="734"/>
                    <a:pt x="8783" y="785"/>
                  </a:cubicBezTo>
                  <a:lnTo>
                    <a:pt x="7846" y="1411"/>
                  </a:lnTo>
                  <a:lnTo>
                    <a:pt x="1208" y="5830"/>
                  </a:lnTo>
                  <a:lnTo>
                    <a:pt x="269" y="6455"/>
                  </a:lnTo>
                  <a:cubicBezTo>
                    <a:pt x="59" y="6596"/>
                    <a:pt x="1" y="6881"/>
                    <a:pt x="141" y="7092"/>
                  </a:cubicBezTo>
                  <a:lnTo>
                    <a:pt x="1006" y="8390"/>
                  </a:lnTo>
                  <a:cubicBezTo>
                    <a:pt x="1093" y="8523"/>
                    <a:pt x="1240" y="8595"/>
                    <a:pt x="1389" y="8595"/>
                  </a:cubicBezTo>
                  <a:cubicBezTo>
                    <a:pt x="1476" y="8595"/>
                    <a:pt x="1565" y="8569"/>
                    <a:pt x="1643" y="8518"/>
                  </a:cubicBezTo>
                  <a:lnTo>
                    <a:pt x="7965" y="4307"/>
                  </a:lnTo>
                  <a:lnTo>
                    <a:pt x="9218" y="3473"/>
                  </a:lnTo>
                  <a:lnTo>
                    <a:pt x="10157" y="2848"/>
                  </a:lnTo>
                  <a:cubicBezTo>
                    <a:pt x="10333" y="2731"/>
                    <a:pt x="10401" y="2512"/>
                    <a:pt x="10335" y="2318"/>
                  </a:cubicBezTo>
                  <a:lnTo>
                    <a:pt x="11765" y="925"/>
                  </a:lnTo>
                  <a:cubicBezTo>
                    <a:pt x="11950" y="747"/>
                    <a:pt x="11981" y="460"/>
                    <a:pt x="11834" y="241"/>
                  </a:cubicBezTo>
                  <a:cubicBezTo>
                    <a:pt x="11731" y="87"/>
                    <a:pt x="11561" y="1"/>
                    <a:pt x="11387" y="1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</p:grpSp>
      <p:grpSp>
        <p:nvGrpSpPr>
          <p:cNvPr id="2627" name="Google Shape;2627;p38"/>
          <p:cNvGrpSpPr/>
          <p:nvPr/>
        </p:nvGrpSpPr>
        <p:grpSpPr>
          <a:xfrm>
            <a:off x="6296008" y="751246"/>
            <a:ext cx="453964" cy="382110"/>
            <a:chOff x="1734858" y="1405683"/>
            <a:chExt cx="453964" cy="382110"/>
          </a:xfrm>
        </p:grpSpPr>
        <p:sp>
          <p:nvSpPr>
            <p:cNvPr id="2628" name="Google Shape;2628;p38"/>
            <p:cNvSpPr/>
            <p:nvPr/>
          </p:nvSpPr>
          <p:spPr>
            <a:xfrm>
              <a:off x="1751777" y="1409929"/>
              <a:ext cx="353244" cy="163752"/>
            </a:xfrm>
            <a:custGeom>
              <a:avLst/>
              <a:gdLst/>
              <a:ahLst/>
              <a:cxnLst/>
              <a:rect l="l" t="t" r="r" b="b"/>
              <a:pathLst>
                <a:path w="10732" h="4975" extrusionOk="0">
                  <a:moveTo>
                    <a:pt x="10066" y="1"/>
                  </a:moveTo>
                  <a:cubicBezTo>
                    <a:pt x="10027" y="1"/>
                    <a:pt x="9990" y="9"/>
                    <a:pt x="9954" y="25"/>
                  </a:cubicBezTo>
                  <a:cubicBezTo>
                    <a:pt x="9586" y="193"/>
                    <a:pt x="9241" y="416"/>
                    <a:pt x="8923" y="666"/>
                  </a:cubicBezTo>
                  <a:lnTo>
                    <a:pt x="8844" y="398"/>
                  </a:lnTo>
                  <a:cubicBezTo>
                    <a:pt x="8810" y="282"/>
                    <a:pt x="8702" y="201"/>
                    <a:pt x="8582" y="201"/>
                  </a:cubicBezTo>
                  <a:cubicBezTo>
                    <a:pt x="8541" y="201"/>
                    <a:pt x="8499" y="209"/>
                    <a:pt x="8462" y="229"/>
                  </a:cubicBezTo>
                  <a:cubicBezTo>
                    <a:pt x="6991" y="969"/>
                    <a:pt x="6034" y="2862"/>
                    <a:pt x="5719" y="3568"/>
                  </a:cubicBezTo>
                  <a:cubicBezTo>
                    <a:pt x="5034" y="3113"/>
                    <a:pt x="3476" y="2201"/>
                    <a:pt x="1959" y="2201"/>
                  </a:cubicBezTo>
                  <a:cubicBezTo>
                    <a:pt x="1842" y="2201"/>
                    <a:pt x="1725" y="2206"/>
                    <a:pt x="1614" y="2218"/>
                  </a:cubicBezTo>
                  <a:cubicBezTo>
                    <a:pt x="1535" y="2226"/>
                    <a:pt x="1464" y="2268"/>
                    <a:pt x="1418" y="2335"/>
                  </a:cubicBezTo>
                  <a:cubicBezTo>
                    <a:pt x="1373" y="2403"/>
                    <a:pt x="1359" y="2486"/>
                    <a:pt x="1382" y="2565"/>
                  </a:cubicBezTo>
                  <a:lnTo>
                    <a:pt x="1459" y="2832"/>
                  </a:lnTo>
                  <a:cubicBezTo>
                    <a:pt x="1270" y="2814"/>
                    <a:pt x="1081" y="2802"/>
                    <a:pt x="890" y="2802"/>
                  </a:cubicBezTo>
                  <a:cubicBezTo>
                    <a:pt x="669" y="2802"/>
                    <a:pt x="451" y="2816"/>
                    <a:pt x="245" y="2845"/>
                  </a:cubicBezTo>
                  <a:cubicBezTo>
                    <a:pt x="168" y="2855"/>
                    <a:pt x="99" y="2899"/>
                    <a:pt x="56" y="2965"/>
                  </a:cubicBezTo>
                  <a:cubicBezTo>
                    <a:pt x="12" y="3032"/>
                    <a:pt x="1" y="3114"/>
                    <a:pt x="23" y="3192"/>
                  </a:cubicBezTo>
                  <a:lnTo>
                    <a:pt x="396" y="4473"/>
                  </a:lnTo>
                  <a:cubicBezTo>
                    <a:pt x="427" y="4581"/>
                    <a:pt x="524" y="4660"/>
                    <a:pt x="639" y="4667"/>
                  </a:cubicBezTo>
                  <a:lnTo>
                    <a:pt x="4930" y="4974"/>
                  </a:lnTo>
                  <a:cubicBezTo>
                    <a:pt x="4933" y="4974"/>
                    <a:pt x="4946" y="4975"/>
                    <a:pt x="4949" y="4975"/>
                  </a:cubicBezTo>
                  <a:cubicBezTo>
                    <a:pt x="5023" y="4975"/>
                    <a:pt x="5092" y="4946"/>
                    <a:pt x="5143" y="4894"/>
                  </a:cubicBezTo>
                  <a:cubicBezTo>
                    <a:pt x="5195" y="4842"/>
                    <a:pt x="5223" y="4773"/>
                    <a:pt x="5221" y="4699"/>
                  </a:cubicBezTo>
                  <a:lnTo>
                    <a:pt x="5219" y="4460"/>
                  </a:lnTo>
                  <a:lnTo>
                    <a:pt x="5642" y="4515"/>
                  </a:lnTo>
                  <a:cubicBezTo>
                    <a:pt x="5653" y="4516"/>
                    <a:pt x="5666" y="4517"/>
                    <a:pt x="5677" y="4517"/>
                  </a:cubicBezTo>
                  <a:cubicBezTo>
                    <a:pt x="5751" y="4517"/>
                    <a:pt x="5823" y="4486"/>
                    <a:pt x="5875" y="4432"/>
                  </a:cubicBezTo>
                  <a:cubicBezTo>
                    <a:pt x="5906" y="4399"/>
                    <a:pt x="5927" y="4361"/>
                    <a:pt x="5939" y="4318"/>
                  </a:cubicBezTo>
                  <a:cubicBezTo>
                    <a:pt x="5988" y="4362"/>
                    <a:pt x="6051" y="4389"/>
                    <a:pt x="6119" y="4389"/>
                  </a:cubicBezTo>
                  <a:cubicBezTo>
                    <a:pt x="6183" y="4389"/>
                    <a:pt x="6244" y="4366"/>
                    <a:pt x="6294" y="4326"/>
                  </a:cubicBezTo>
                  <a:lnTo>
                    <a:pt x="6622" y="4053"/>
                  </a:lnTo>
                  <a:lnTo>
                    <a:pt x="6748" y="4257"/>
                  </a:lnTo>
                  <a:cubicBezTo>
                    <a:pt x="6799" y="4337"/>
                    <a:pt x="6885" y="4385"/>
                    <a:pt x="6980" y="4385"/>
                  </a:cubicBezTo>
                  <a:cubicBezTo>
                    <a:pt x="7039" y="4385"/>
                    <a:pt x="7094" y="4367"/>
                    <a:pt x="7142" y="4332"/>
                  </a:cubicBezTo>
                  <a:lnTo>
                    <a:pt x="10601" y="1775"/>
                  </a:lnTo>
                  <a:cubicBezTo>
                    <a:pt x="10692" y="1707"/>
                    <a:pt x="10732" y="1589"/>
                    <a:pt x="10700" y="1480"/>
                  </a:cubicBezTo>
                  <a:lnTo>
                    <a:pt x="10327" y="199"/>
                  </a:lnTo>
                  <a:cubicBezTo>
                    <a:pt x="10294" y="82"/>
                    <a:pt x="10185" y="1"/>
                    <a:pt x="10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629" name="Google Shape;2629;p38"/>
            <p:cNvSpPr/>
            <p:nvPr/>
          </p:nvSpPr>
          <p:spPr>
            <a:xfrm>
              <a:off x="1739434" y="1425399"/>
              <a:ext cx="444616" cy="358082"/>
            </a:xfrm>
            <a:custGeom>
              <a:avLst/>
              <a:gdLst/>
              <a:ahLst/>
              <a:cxnLst/>
              <a:rect l="l" t="t" r="r" b="b"/>
              <a:pathLst>
                <a:path w="13508" h="10879" extrusionOk="0">
                  <a:moveTo>
                    <a:pt x="11108" y="0"/>
                  </a:moveTo>
                  <a:cubicBezTo>
                    <a:pt x="11033" y="0"/>
                    <a:pt x="10962" y="21"/>
                    <a:pt x="10899" y="63"/>
                  </a:cubicBezTo>
                  <a:lnTo>
                    <a:pt x="6782" y="2771"/>
                  </a:lnTo>
                  <a:cubicBezTo>
                    <a:pt x="6732" y="2747"/>
                    <a:pt x="6675" y="2732"/>
                    <a:pt x="6618" y="2732"/>
                  </a:cubicBezTo>
                  <a:cubicBezTo>
                    <a:pt x="6583" y="2732"/>
                    <a:pt x="6547" y="2738"/>
                    <a:pt x="6510" y="2748"/>
                  </a:cubicBezTo>
                  <a:lnTo>
                    <a:pt x="5551" y="3027"/>
                  </a:lnTo>
                  <a:cubicBezTo>
                    <a:pt x="5457" y="3054"/>
                    <a:pt x="5383" y="3115"/>
                    <a:pt x="5335" y="3192"/>
                  </a:cubicBezTo>
                  <a:lnTo>
                    <a:pt x="399" y="3112"/>
                  </a:lnTo>
                  <a:cubicBezTo>
                    <a:pt x="280" y="3112"/>
                    <a:pt x="169" y="3168"/>
                    <a:pt x="96" y="3264"/>
                  </a:cubicBezTo>
                  <a:cubicBezTo>
                    <a:pt x="24" y="3361"/>
                    <a:pt x="0" y="3483"/>
                    <a:pt x="35" y="3599"/>
                  </a:cubicBezTo>
                  <a:lnTo>
                    <a:pt x="2022" y="10437"/>
                  </a:lnTo>
                  <a:cubicBezTo>
                    <a:pt x="2069" y="10597"/>
                    <a:pt x="2216" y="10710"/>
                    <a:pt x="2381" y="10713"/>
                  </a:cubicBezTo>
                  <a:cubicBezTo>
                    <a:pt x="2381" y="10713"/>
                    <a:pt x="6681" y="10783"/>
                    <a:pt x="7485" y="10797"/>
                  </a:cubicBezTo>
                  <a:cubicBezTo>
                    <a:pt x="7552" y="10848"/>
                    <a:pt x="7633" y="10879"/>
                    <a:pt x="7719" y="10879"/>
                  </a:cubicBezTo>
                  <a:cubicBezTo>
                    <a:pt x="7755" y="10879"/>
                    <a:pt x="7791" y="10873"/>
                    <a:pt x="7825" y="10864"/>
                  </a:cubicBezTo>
                  <a:lnTo>
                    <a:pt x="8786" y="10585"/>
                  </a:lnTo>
                  <a:cubicBezTo>
                    <a:pt x="8909" y="10549"/>
                    <a:pt x="8999" y="10457"/>
                    <a:pt x="9038" y="10346"/>
                  </a:cubicBezTo>
                  <a:lnTo>
                    <a:pt x="13303" y="7539"/>
                  </a:lnTo>
                  <a:cubicBezTo>
                    <a:pt x="13445" y="7448"/>
                    <a:pt x="13508" y="7274"/>
                    <a:pt x="13462" y="7115"/>
                  </a:cubicBezTo>
                  <a:lnTo>
                    <a:pt x="11475" y="276"/>
                  </a:lnTo>
                  <a:cubicBezTo>
                    <a:pt x="11428" y="114"/>
                    <a:pt x="11277" y="0"/>
                    <a:pt x="11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630" name="Google Shape;2630;p38"/>
            <p:cNvSpPr/>
            <p:nvPr/>
          </p:nvSpPr>
          <p:spPr>
            <a:xfrm>
              <a:off x="1748024" y="1553833"/>
              <a:ext cx="234914" cy="222637"/>
            </a:xfrm>
            <a:custGeom>
              <a:avLst/>
              <a:gdLst/>
              <a:ahLst/>
              <a:cxnLst/>
              <a:rect l="l" t="t" r="r" b="b"/>
              <a:pathLst>
                <a:path w="7137" h="6764" extrusionOk="0">
                  <a:moveTo>
                    <a:pt x="1" y="1"/>
                  </a:moveTo>
                  <a:lnTo>
                    <a:pt x="1889" y="6498"/>
                  </a:lnTo>
                  <a:cubicBezTo>
                    <a:pt x="1920" y="6603"/>
                    <a:pt x="2016" y="6677"/>
                    <a:pt x="2123" y="6678"/>
                  </a:cubicBezTo>
                  <a:lnTo>
                    <a:pt x="7137" y="6764"/>
                  </a:lnTo>
                  <a:lnTo>
                    <a:pt x="7137" y="6764"/>
                  </a:lnTo>
                  <a:lnTo>
                    <a:pt x="6703" y="5235"/>
                  </a:lnTo>
                  <a:cubicBezTo>
                    <a:pt x="6322" y="4900"/>
                    <a:pt x="6095" y="4700"/>
                    <a:pt x="5596" y="4606"/>
                  </a:cubicBezTo>
                  <a:cubicBezTo>
                    <a:pt x="5079" y="4507"/>
                    <a:pt x="4540" y="4592"/>
                    <a:pt x="4020" y="4496"/>
                  </a:cubicBezTo>
                  <a:cubicBezTo>
                    <a:pt x="3007" y="4309"/>
                    <a:pt x="2230" y="3458"/>
                    <a:pt x="1790" y="2525"/>
                  </a:cubicBezTo>
                  <a:cubicBezTo>
                    <a:pt x="1577" y="2075"/>
                    <a:pt x="1423" y="1594"/>
                    <a:pt x="1191" y="1151"/>
                  </a:cubicBezTo>
                  <a:cubicBezTo>
                    <a:pt x="962" y="708"/>
                    <a:pt x="638" y="288"/>
                    <a:pt x="187" y="72"/>
                  </a:cubicBezTo>
                  <a:cubicBezTo>
                    <a:pt x="128" y="43"/>
                    <a:pt x="65" y="18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631" name="Google Shape;2631;p38"/>
            <p:cNvSpPr/>
            <p:nvPr/>
          </p:nvSpPr>
          <p:spPr>
            <a:xfrm>
              <a:off x="2022008" y="1446893"/>
              <a:ext cx="157400" cy="313713"/>
            </a:xfrm>
            <a:custGeom>
              <a:avLst/>
              <a:gdLst/>
              <a:ahLst/>
              <a:cxnLst/>
              <a:rect l="l" t="t" r="r" b="b"/>
              <a:pathLst>
                <a:path w="4782" h="9531" extrusionOk="0">
                  <a:moveTo>
                    <a:pt x="2862" y="0"/>
                  </a:moveTo>
                  <a:cubicBezTo>
                    <a:pt x="2818" y="49"/>
                    <a:pt x="2778" y="105"/>
                    <a:pt x="2742" y="160"/>
                  </a:cubicBezTo>
                  <a:cubicBezTo>
                    <a:pt x="2478" y="584"/>
                    <a:pt x="2429" y="1111"/>
                    <a:pt x="2473" y="1608"/>
                  </a:cubicBezTo>
                  <a:cubicBezTo>
                    <a:pt x="2515" y="2107"/>
                    <a:pt x="2644" y="2595"/>
                    <a:pt x="2704" y="3090"/>
                  </a:cubicBezTo>
                  <a:cubicBezTo>
                    <a:pt x="2831" y="4112"/>
                    <a:pt x="2632" y="5249"/>
                    <a:pt x="1877" y="5948"/>
                  </a:cubicBezTo>
                  <a:cubicBezTo>
                    <a:pt x="1491" y="6306"/>
                    <a:pt x="988" y="6524"/>
                    <a:pt x="605" y="6885"/>
                  </a:cubicBezTo>
                  <a:cubicBezTo>
                    <a:pt x="237" y="7233"/>
                    <a:pt x="144" y="7425"/>
                    <a:pt x="0" y="7914"/>
                  </a:cubicBezTo>
                  <a:lnTo>
                    <a:pt x="472" y="9531"/>
                  </a:lnTo>
                  <a:lnTo>
                    <a:pt x="4648" y="6775"/>
                  </a:lnTo>
                  <a:cubicBezTo>
                    <a:pt x="4739" y="6717"/>
                    <a:pt x="4781" y="6603"/>
                    <a:pt x="4751" y="6499"/>
                  </a:cubicBezTo>
                  <a:lnTo>
                    <a:pt x="2862" y="0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632" name="Google Shape;2632;p38"/>
            <p:cNvSpPr/>
            <p:nvPr/>
          </p:nvSpPr>
          <p:spPr>
            <a:xfrm>
              <a:off x="1924975" y="1550410"/>
              <a:ext cx="55429" cy="41012"/>
            </a:xfrm>
            <a:custGeom>
              <a:avLst/>
              <a:gdLst/>
              <a:ahLst/>
              <a:cxnLst/>
              <a:rect l="l" t="t" r="r" b="b"/>
              <a:pathLst>
                <a:path w="1684" h="1246" extrusionOk="0">
                  <a:moveTo>
                    <a:pt x="1443" y="0"/>
                  </a:moveTo>
                  <a:lnTo>
                    <a:pt x="1" y="419"/>
                  </a:lnTo>
                  <a:lnTo>
                    <a:pt x="240" y="1245"/>
                  </a:lnTo>
                  <a:lnTo>
                    <a:pt x="1683" y="827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633" name="Google Shape;2633;p38"/>
            <p:cNvSpPr/>
            <p:nvPr/>
          </p:nvSpPr>
          <p:spPr>
            <a:xfrm>
              <a:off x="1970595" y="1707381"/>
              <a:ext cx="55396" cy="41012"/>
            </a:xfrm>
            <a:custGeom>
              <a:avLst/>
              <a:gdLst/>
              <a:ahLst/>
              <a:cxnLst/>
              <a:rect l="l" t="t" r="r" b="b"/>
              <a:pathLst>
                <a:path w="1683" h="1246" extrusionOk="0">
                  <a:moveTo>
                    <a:pt x="1442" y="1"/>
                  </a:moveTo>
                  <a:lnTo>
                    <a:pt x="0" y="419"/>
                  </a:lnTo>
                  <a:lnTo>
                    <a:pt x="241" y="1246"/>
                  </a:lnTo>
                  <a:lnTo>
                    <a:pt x="1682" y="827"/>
                  </a:lnTo>
                  <a:lnTo>
                    <a:pt x="14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634" name="Google Shape;2634;p38"/>
            <p:cNvSpPr/>
            <p:nvPr/>
          </p:nvSpPr>
          <p:spPr>
            <a:xfrm>
              <a:off x="2019540" y="1591356"/>
              <a:ext cx="69911" cy="72676"/>
            </a:xfrm>
            <a:custGeom>
              <a:avLst/>
              <a:gdLst/>
              <a:ahLst/>
              <a:cxnLst/>
              <a:rect l="l" t="t" r="r" b="b"/>
              <a:pathLst>
                <a:path w="2124" h="2208" extrusionOk="0">
                  <a:moveTo>
                    <a:pt x="877" y="660"/>
                  </a:moveTo>
                  <a:cubicBezTo>
                    <a:pt x="902" y="660"/>
                    <a:pt x="924" y="669"/>
                    <a:pt x="935" y="682"/>
                  </a:cubicBezTo>
                  <a:cubicBezTo>
                    <a:pt x="942" y="693"/>
                    <a:pt x="943" y="708"/>
                    <a:pt x="937" y="727"/>
                  </a:cubicBezTo>
                  <a:cubicBezTo>
                    <a:pt x="929" y="754"/>
                    <a:pt x="904" y="777"/>
                    <a:pt x="863" y="802"/>
                  </a:cubicBezTo>
                  <a:cubicBezTo>
                    <a:pt x="857" y="792"/>
                    <a:pt x="834" y="750"/>
                    <a:pt x="828" y="743"/>
                  </a:cubicBezTo>
                  <a:cubicBezTo>
                    <a:pt x="828" y="743"/>
                    <a:pt x="799" y="697"/>
                    <a:pt x="791" y="686"/>
                  </a:cubicBezTo>
                  <a:cubicBezTo>
                    <a:pt x="820" y="669"/>
                    <a:pt x="851" y="660"/>
                    <a:pt x="877" y="660"/>
                  </a:cubicBezTo>
                  <a:close/>
                  <a:moveTo>
                    <a:pt x="1289" y="1400"/>
                  </a:moveTo>
                  <a:cubicBezTo>
                    <a:pt x="1315" y="1400"/>
                    <a:pt x="1336" y="1410"/>
                    <a:pt x="1346" y="1424"/>
                  </a:cubicBezTo>
                  <a:cubicBezTo>
                    <a:pt x="1354" y="1434"/>
                    <a:pt x="1356" y="1448"/>
                    <a:pt x="1349" y="1467"/>
                  </a:cubicBezTo>
                  <a:cubicBezTo>
                    <a:pt x="1341" y="1495"/>
                    <a:pt x="1316" y="1517"/>
                    <a:pt x="1276" y="1543"/>
                  </a:cubicBezTo>
                  <a:cubicBezTo>
                    <a:pt x="1269" y="1532"/>
                    <a:pt x="1245" y="1491"/>
                    <a:pt x="1240" y="1483"/>
                  </a:cubicBezTo>
                  <a:lnTo>
                    <a:pt x="1231" y="1468"/>
                  </a:lnTo>
                  <a:cubicBezTo>
                    <a:pt x="1220" y="1452"/>
                    <a:pt x="1211" y="1438"/>
                    <a:pt x="1204" y="1427"/>
                  </a:cubicBezTo>
                  <a:cubicBezTo>
                    <a:pt x="1235" y="1410"/>
                    <a:pt x="1265" y="1402"/>
                    <a:pt x="1289" y="1400"/>
                  </a:cubicBezTo>
                  <a:close/>
                  <a:moveTo>
                    <a:pt x="854" y="0"/>
                  </a:moveTo>
                  <a:cubicBezTo>
                    <a:pt x="457" y="0"/>
                    <a:pt x="44" y="356"/>
                    <a:pt x="22" y="467"/>
                  </a:cubicBezTo>
                  <a:cubicBezTo>
                    <a:pt x="15" y="496"/>
                    <a:pt x="1" y="573"/>
                    <a:pt x="813" y="1969"/>
                  </a:cubicBezTo>
                  <a:cubicBezTo>
                    <a:pt x="825" y="1990"/>
                    <a:pt x="836" y="2009"/>
                    <a:pt x="845" y="2026"/>
                  </a:cubicBezTo>
                  <a:cubicBezTo>
                    <a:pt x="889" y="2107"/>
                    <a:pt x="943" y="2208"/>
                    <a:pt x="1074" y="2208"/>
                  </a:cubicBezTo>
                  <a:cubicBezTo>
                    <a:pt x="1166" y="2208"/>
                    <a:pt x="1266" y="2154"/>
                    <a:pt x="1498" y="2026"/>
                  </a:cubicBezTo>
                  <a:cubicBezTo>
                    <a:pt x="1668" y="1931"/>
                    <a:pt x="2123" y="1679"/>
                    <a:pt x="1947" y="1180"/>
                  </a:cubicBezTo>
                  <a:cubicBezTo>
                    <a:pt x="1856" y="910"/>
                    <a:pt x="1644" y="826"/>
                    <a:pt x="1532" y="781"/>
                  </a:cubicBezTo>
                  <a:cubicBezTo>
                    <a:pt x="1527" y="778"/>
                    <a:pt x="1523" y="777"/>
                    <a:pt x="1519" y="776"/>
                  </a:cubicBezTo>
                  <a:cubicBezTo>
                    <a:pt x="1511" y="409"/>
                    <a:pt x="1331" y="118"/>
                    <a:pt x="1048" y="30"/>
                  </a:cubicBezTo>
                  <a:cubicBezTo>
                    <a:pt x="986" y="10"/>
                    <a:pt x="921" y="0"/>
                    <a:pt x="8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635" name="Google Shape;2635;p38"/>
            <p:cNvSpPr/>
            <p:nvPr/>
          </p:nvSpPr>
          <p:spPr>
            <a:xfrm>
              <a:off x="2016314" y="1495673"/>
              <a:ext cx="47332" cy="70701"/>
            </a:xfrm>
            <a:custGeom>
              <a:avLst/>
              <a:gdLst/>
              <a:ahLst/>
              <a:cxnLst/>
              <a:rect l="l" t="t" r="r" b="b"/>
              <a:pathLst>
                <a:path w="1438" h="2148" extrusionOk="0">
                  <a:moveTo>
                    <a:pt x="754" y="0"/>
                  </a:moveTo>
                  <a:cubicBezTo>
                    <a:pt x="641" y="0"/>
                    <a:pt x="608" y="1"/>
                    <a:pt x="591" y="4"/>
                  </a:cubicBezTo>
                  <a:cubicBezTo>
                    <a:pt x="538" y="11"/>
                    <a:pt x="492" y="49"/>
                    <a:pt x="479" y="102"/>
                  </a:cubicBezTo>
                  <a:lnTo>
                    <a:pt x="11" y="1934"/>
                  </a:lnTo>
                  <a:cubicBezTo>
                    <a:pt x="1" y="1975"/>
                    <a:pt x="11" y="2019"/>
                    <a:pt x="39" y="2052"/>
                  </a:cubicBezTo>
                  <a:cubicBezTo>
                    <a:pt x="62" y="2080"/>
                    <a:pt x="94" y="2118"/>
                    <a:pt x="507" y="2118"/>
                  </a:cubicBezTo>
                  <a:cubicBezTo>
                    <a:pt x="518" y="2118"/>
                    <a:pt x="535" y="2115"/>
                    <a:pt x="545" y="2113"/>
                  </a:cubicBezTo>
                  <a:cubicBezTo>
                    <a:pt x="593" y="2102"/>
                    <a:pt x="631" y="2065"/>
                    <a:pt x="642" y="2018"/>
                  </a:cubicBezTo>
                  <a:lnTo>
                    <a:pt x="720" y="1719"/>
                  </a:lnTo>
                  <a:cubicBezTo>
                    <a:pt x="749" y="1849"/>
                    <a:pt x="780" y="1982"/>
                    <a:pt x="802" y="2052"/>
                  </a:cubicBezTo>
                  <a:cubicBezTo>
                    <a:pt x="817" y="2098"/>
                    <a:pt x="857" y="2134"/>
                    <a:pt x="906" y="2141"/>
                  </a:cubicBezTo>
                  <a:cubicBezTo>
                    <a:pt x="923" y="2145"/>
                    <a:pt x="955" y="2147"/>
                    <a:pt x="1047" y="2147"/>
                  </a:cubicBezTo>
                  <a:cubicBezTo>
                    <a:pt x="1130" y="2147"/>
                    <a:pt x="1227" y="2145"/>
                    <a:pt x="1268" y="2144"/>
                  </a:cubicBezTo>
                  <a:lnTo>
                    <a:pt x="1283" y="2144"/>
                  </a:lnTo>
                  <a:cubicBezTo>
                    <a:pt x="1322" y="2144"/>
                    <a:pt x="1359" y="2126"/>
                    <a:pt x="1385" y="2096"/>
                  </a:cubicBezTo>
                  <a:cubicBezTo>
                    <a:pt x="1435" y="2035"/>
                    <a:pt x="1437" y="2032"/>
                    <a:pt x="1061" y="108"/>
                  </a:cubicBezTo>
                  <a:cubicBezTo>
                    <a:pt x="1050" y="46"/>
                    <a:pt x="997" y="2"/>
                    <a:pt x="934" y="1"/>
                  </a:cubicBezTo>
                  <a:cubicBezTo>
                    <a:pt x="934" y="1"/>
                    <a:pt x="842" y="0"/>
                    <a:pt x="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636" name="Google Shape;2636;p38"/>
            <p:cNvSpPr/>
            <p:nvPr/>
          </p:nvSpPr>
          <p:spPr>
            <a:xfrm>
              <a:off x="1955224" y="1602975"/>
              <a:ext cx="39860" cy="90582"/>
            </a:xfrm>
            <a:custGeom>
              <a:avLst/>
              <a:gdLst/>
              <a:ahLst/>
              <a:cxnLst/>
              <a:rect l="l" t="t" r="r" b="b"/>
              <a:pathLst>
                <a:path w="1211" h="2752" extrusionOk="0">
                  <a:moveTo>
                    <a:pt x="239" y="0"/>
                  </a:moveTo>
                  <a:cubicBezTo>
                    <a:pt x="228" y="0"/>
                    <a:pt x="218" y="2"/>
                    <a:pt x="208" y="5"/>
                  </a:cubicBezTo>
                  <a:cubicBezTo>
                    <a:pt x="0" y="66"/>
                    <a:pt x="11" y="728"/>
                    <a:pt x="230" y="1485"/>
                  </a:cubicBezTo>
                  <a:cubicBezTo>
                    <a:pt x="439" y="2205"/>
                    <a:pt x="763" y="2752"/>
                    <a:pt x="972" y="2752"/>
                  </a:cubicBezTo>
                  <a:cubicBezTo>
                    <a:pt x="983" y="2752"/>
                    <a:pt x="993" y="2750"/>
                    <a:pt x="1003" y="2747"/>
                  </a:cubicBezTo>
                  <a:cubicBezTo>
                    <a:pt x="1211" y="2688"/>
                    <a:pt x="1200" y="2025"/>
                    <a:pt x="981" y="1267"/>
                  </a:cubicBezTo>
                  <a:cubicBezTo>
                    <a:pt x="773" y="546"/>
                    <a:pt x="449" y="0"/>
                    <a:pt x="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637" name="Google Shape;2637;p38"/>
            <p:cNvSpPr/>
            <p:nvPr/>
          </p:nvSpPr>
          <p:spPr>
            <a:xfrm>
              <a:off x="1912204" y="1726110"/>
              <a:ext cx="36634" cy="34067"/>
            </a:xfrm>
            <a:custGeom>
              <a:avLst/>
              <a:gdLst/>
              <a:ahLst/>
              <a:cxnLst/>
              <a:rect l="l" t="t" r="r" b="b"/>
              <a:pathLst>
                <a:path w="1113" h="1035" extrusionOk="0">
                  <a:moveTo>
                    <a:pt x="578" y="0"/>
                  </a:moveTo>
                  <a:cubicBezTo>
                    <a:pt x="528" y="0"/>
                    <a:pt x="479" y="7"/>
                    <a:pt x="433" y="21"/>
                  </a:cubicBezTo>
                  <a:cubicBezTo>
                    <a:pt x="159" y="101"/>
                    <a:pt x="1" y="388"/>
                    <a:pt x="80" y="662"/>
                  </a:cubicBezTo>
                  <a:cubicBezTo>
                    <a:pt x="144" y="881"/>
                    <a:pt x="347" y="1034"/>
                    <a:pt x="576" y="1034"/>
                  </a:cubicBezTo>
                  <a:cubicBezTo>
                    <a:pt x="626" y="1034"/>
                    <a:pt x="674" y="1028"/>
                    <a:pt x="722" y="1013"/>
                  </a:cubicBezTo>
                  <a:cubicBezTo>
                    <a:pt x="855" y="975"/>
                    <a:pt x="964" y="886"/>
                    <a:pt x="1031" y="766"/>
                  </a:cubicBezTo>
                  <a:cubicBezTo>
                    <a:pt x="1097" y="645"/>
                    <a:pt x="1112" y="505"/>
                    <a:pt x="1074" y="372"/>
                  </a:cubicBezTo>
                  <a:cubicBezTo>
                    <a:pt x="1010" y="152"/>
                    <a:pt x="807" y="0"/>
                    <a:pt x="5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638" name="Google Shape;2638;p38"/>
            <p:cNvSpPr/>
            <p:nvPr/>
          </p:nvSpPr>
          <p:spPr>
            <a:xfrm>
              <a:off x="1826362" y="1550344"/>
              <a:ext cx="82946" cy="82024"/>
            </a:xfrm>
            <a:custGeom>
              <a:avLst/>
              <a:gdLst/>
              <a:ahLst/>
              <a:cxnLst/>
              <a:rect l="l" t="t" r="r" b="b"/>
              <a:pathLst>
                <a:path w="2520" h="2492" extrusionOk="0">
                  <a:moveTo>
                    <a:pt x="1140" y="0"/>
                  </a:moveTo>
                  <a:cubicBezTo>
                    <a:pt x="1135" y="0"/>
                    <a:pt x="1129" y="0"/>
                    <a:pt x="1122" y="1"/>
                  </a:cubicBezTo>
                  <a:cubicBezTo>
                    <a:pt x="1072" y="10"/>
                    <a:pt x="1032" y="44"/>
                    <a:pt x="1016" y="92"/>
                  </a:cubicBezTo>
                  <a:lnTo>
                    <a:pt x="794" y="777"/>
                  </a:lnTo>
                  <a:lnTo>
                    <a:pt x="102" y="981"/>
                  </a:lnTo>
                  <a:cubicBezTo>
                    <a:pt x="54" y="995"/>
                    <a:pt x="18" y="1036"/>
                    <a:pt x="11" y="1085"/>
                  </a:cubicBezTo>
                  <a:cubicBezTo>
                    <a:pt x="1" y="1134"/>
                    <a:pt x="22" y="1185"/>
                    <a:pt x="62" y="1214"/>
                  </a:cubicBezTo>
                  <a:lnTo>
                    <a:pt x="646" y="1638"/>
                  </a:lnTo>
                  <a:lnTo>
                    <a:pt x="628" y="2358"/>
                  </a:lnTo>
                  <a:cubicBezTo>
                    <a:pt x="625" y="2407"/>
                    <a:pt x="654" y="2454"/>
                    <a:pt x="698" y="2478"/>
                  </a:cubicBezTo>
                  <a:cubicBezTo>
                    <a:pt x="716" y="2487"/>
                    <a:pt x="737" y="2492"/>
                    <a:pt x="758" y="2492"/>
                  </a:cubicBezTo>
                  <a:cubicBezTo>
                    <a:pt x="787" y="2492"/>
                    <a:pt x="815" y="2484"/>
                    <a:pt x="838" y="2468"/>
                  </a:cubicBezTo>
                  <a:lnTo>
                    <a:pt x="1421" y="2044"/>
                  </a:lnTo>
                  <a:lnTo>
                    <a:pt x="2101" y="2283"/>
                  </a:lnTo>
                  <a:cubicBezTo>
                    <a:pt x="2115" y="2289"/>
                    <a:pt x="2130" y="2292"/>
                    <a:pt x="2145" y="2292"/>
                  </a:cubicBezTo>
                  <a:cubicBezTo>
                    <a:pt x="2178" y="2292"/>
                    <a:pt x="2211" y="2278"/>
                    <a:pt x="2236" y="2255"/>
                  </a:cubicBezTo>
                  <a:cubicBezTo>
                    <a:pt x="2272" y="2218"/>
                    <a:pt x="2285" y="2166"/>
                    <a:pt x="2269" y="2118"/>
                  </a:cubicBezTo>
                  <a:lnTo>
                    <a:pt x="2046" y="1433"/>
                  </a:lnTo>
                  <a:lnTo>
                    <a:pt x="2484" y="862"/>
                  </a:lnTo>
                  <a:cubicBezTo>
                    <a:pt x="2514" y="822"/>
                    <a:pt x="2519" y="768"/>
                    <a:pt x="2497" y="724"/>
                  </a:cubicBezTo>
                  <a:cubicBezTo>
                    <a:pt x="2475" y="678"/>
                    <a:pt x="2429" y="650"/>
                    <a:pt x="2379" y="650"/>
                  </a:cubicBezTo>
                  <a:lnTo>
                    <a:pt x="1658" y="650"/>
                  </a:lnTo>
                  <a:lnTo>
                    <a:pt x="1250" y="58"/>
                  </a:lnTo>
                  <a:cubicBezTo>
                    <a:pt x="1224" y="21"/>
                    <a:pt x="1183" y="0"/>
                    <a:pt x="1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639" name="Google Shape;2639;p38"/>
            <p:cNvSpPr/>
            <p:nvPr/>
          </p:nvSpPr>
          <p:spPr>
            <a:xfrm>
              <a:off x="2101662" y="1607254"/>
              <a:ext cx="53882" cy="74223"/>
            </a:xfrm>
            <a:custGeom>
              <a:avLst/>
              <a:gdLst/>
              <a:ahLst/>
              <a:cxnLst/>
              <a:rect l="l" t="t" r="r" b="b"/>
              <a:pathLst>
                <a:path w="1637" h="2255" extrusionOk="0">
                  <a:moveTo>
                    <a:pt x="675" y="0"/>
                  </a:moveTo>
                  <a:cubicBezTo>
                    <a:pt x="340" y="0"/>
                    <a:pt x="82" y="231"/>
                    <a:pt x="38" y="570"/>
                  </a:cubicBezTo>
                  <a:cubicBezTo>
                    <a:pt x="1" y="778"/>
                    <a:pt x="265" y="1873"/>
                    <a:pt x="269" y="1889"/>
                  </a:cubicBezTo>
                  <a:cubicBezTo>
                    <a:pt x="339" y="2117"/>
                    <a:pt x="544" y="2255"/>
                    <a:pt x="820" y="2255"/>
                  </a:cubicBezTo>
                  <a:cubicBezTo>
                    <a:pt x="1081" y="2255"/>
                    <a:pt x="1406" y="2118"/>
                    <a:pt x="1522" y="1862"/>
                  </a:cubicBezTo>
                  <a:cubicBezTo>
                    <a:pt x="1637" y="1607"/>
                    <a:pt x="1571" y="1227"/>
                    <a:pt x="1523" y="1154"/>
                  </a:cubicBezTo>
                  <a:cubicBezTo>
                    <a:pt x="1500" y="1117"/>
                    <a:pt x="1456" y="1092"/>
                    <a:pt x="1410" y="1092"/>
                  </a:cubicBezTo>
                  <a:cubicBezTo>
                    <a:pt x="1404" y="1092"/>
                    <a:pt x="1395" y="1092"/>
                    <a:pt x="1389" y="1093"/>
                  </a:cubicBezTo>
                  <a:cubicBezTo>
                    <a:pt x="1373" y="1096"/>
                    <a:pt x="1039" y="1146"/>
                    <a:pt x="1039" y="1146"/>
                  </a:cubicBezTo>
                  <a:cubicBezTo>
                    <a:pt x="1004" y="1151"/>
                    <a:pt x="972" y="1171"/>
                    <a:pt x="951" y="1202"/>
                  </a:cubicBezTo>
                  <a:cubicBezTo>
                    <a:pt x="929" y="1232"/>
                    <a:pt x="922" y="1269"/>
                    <a:pt x="930" y="1305"/>
                  </a:cubicBezTo>
                  <a:cubicBezTo>
                    <a:pt x="946" y="1374"/>
                    <a:pt x="958" y="1474"/>
                    <a:pt x="948" y="1507"/>
                  </a:cubicBezTo>
                  <a:cubicBezTo>
                    <a:pt x="946" y="1519"/>
                    <a:pt x="929" y="1534"/>
                    <a:pt x="917" y="1534"/>
                  </a:cubicBezTo>
                  <a:cubicBezTo>
                    <a:pt x="903" y="1534"/>
                    <a:pt x="868" y="1503"/>
                    <a:pt x="842" y="1421"/>
                  </a:cubicBezTo>
                  <a:cubicBezTo>
                    <a:pt x="807" y="1299"/>
                    <a:pt x="750" y="1002"/>
                    <a:pt x="730" y="888"/>
                  </a:cubicBezTo>
                  <a:cubicBezTo>
                    <a:pt x="728" y="867"/>
                    <a:pt x="724" y="847"/>
                    <a:pt x="720" y="827"/>
                  </a:cubicBezTo>
                  <a:cubicBezTo>
                    <a:pt x="714" y="799"/>
                    <a:pt x="706" y="757"/>
                    <a:pt x="702" y="755"/>
                  </a:cubicBezTo>
                  <a:cubicBezTo>
                    <a:pt x="702" y="755"/>
                    <a:pt x="711" y="747"/>
                    <a:pt x="740" y="741"/>
                  </a:cubicBezTo>
                  <a:cubicBezTo>
                    <a:pt x="750" y="737"/>
                    <a:pt x="757" y="737"/>
                    <a:pt x="760" y="735"/>
                  </a:cubicBezTo>
                  <a:cubicBezTo>
                    <a:pt x="777" y="750"/>
                    <a:pt x="796" y="822"/>
                    <a:pt x="805" y="863"/>
                  </a:cubicBezTo>
                  <a:cubicBezTo>
                    <a:pt x="814" y="899"/>
                    <a:pt x="823" y="934"/>
                    <a:pt x="835" y="965"/>
                  </a:cubicBezTo>
                  <a:cubicBezTo>
                    <a:pt x="853" y="1018"/>
                    <a:pt x="904" y="1053"/>
                    <a:pt x="958" y="1053"/>
                  </a:cubicBezTo>
                  <a:cubicBezTo>
                    <a:pt x="967" y="1053"/>
                    <a:pt x="974" y="1053"/>
                    <a:pt x="980" y="1051"/>
                  </a:cubicBezTo>
                  <a:lnTo>
                    <a:pt x="1361" y="986"/>
                  </a:lnTo>
                  <a:cubicBezTo>
                    <a:pt x="1427" y="975"/>
                    <a:pt x="1475" y="915"/>
                    <a:pt x="1470" y="847"/>
                  </a:cubicBezTo>
                  <a:cubicBezTo>
                    <a:pt x="1432" y="291"/>
                    <a:pt x="1040" y="0"/>
                    <a:pt x="6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640" name="Google Shape;2640;p38"/>
            <p:cNvSpPr/>
            <p:nvPr/>
          </p:nvSpPr>
          <p:spPr>
            <a:xfrm>
              <a:off x="1884391" y="1649846"/>
              <a:ext cx="36634" cy="34133"/>
            </a:xfrm>
            <a:custGeom>
              <a:avLst/>
              <a:gdLst/>
              <a:ahLst/>
              <a:cxnLst/>
              <a:rect l="l" t="t" r="r" b="b"/>
              <a:pathLst>
                <a:path w="1113" h="1037" extrusionOk="0">
                  <a:moveTo>
                    <a:pt x="537" y="1"/>
                  </a:moveTo>
                  <a:cubicBezTo>
                    <a:pt x="488" y="1"/>
                    <a:pt x="439" y="9"/>
                    <a:pt x="392" y="22"/>
                  </a:cubicBezTo>
                  <a:cubicBezTo>
                    <a:pt x="259" y="61"/>
                    <a:pt x="150" y="149"/>
                    <a:pt x="84" y="270"/>
                  </a:cubicBezTo>
                  <a:cubicBezTo>
                    <a:pt x="17" y="391"/>
                    <a:pt x="1" y="531"/>
                    <a:pt x="40" y="664"/>
                  </a:cubicBezTo>
                  <a:cubicBezTo>
                    <a:pt x="104" y="883"/>
                    <a:pt x="307" y="1036"/>
                    <a:pt x="536" y="1036"/>
                  </a:cubicBezTo>
                  <a:cubicBezTo>
                    <a:pt x="585" y="1036"/>
                    <a:pt x="633" y="1030"/>
                    <a:pt x="681" y="1015"/>
                  </a:cubicBezTo>
                  <a:cubicBezTo>
                    <a:pt x="955" y="935"/>
                    <a:pt x="1113" y="648"/>
                    <a:pt x="1033" y="373"/>
                  </a:cubicBezTo>
                  <a:cubicBezTo>
                    <a:pt x="969" y="154"/>
                    <a:pt x="766" y="1"/>
                    <a:pt x="5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641" name="Google Shape;2641;p38"/>
            <p:cNvSpPr/>
            <p:nvPr/>
          </p:nvSpPr>
          <p:spPr>
            <a:xfrm>
              <a:off x="1823202" y="1691187"/>
              <a:ext cx="65929" cy="67607"/>
            </a:xfrm>
            <a:custGeom>
              <a:avLst/>
              <a:gdLst/>
              <a:ahLst/>
              <a:cxnLst/>
              <a:rect l="l" t="t" r="r" b="b"/>
              <a:pathLst>
                <a:path w="2003" h="2054" extrusionOk="0">
                  <a:moveTo>
                    <a:pt x="737" y="0"/>
                  </a:moveTo>
                  <a:cubicBezTo>
                    <a:pt x="724" y="0"/>
                    <a:pt x="708" y="5"/>
                    <a:pt x="692" y="10"/>
                  </a:cubicBezTo>
                  <a:cubicBezTo>
                    <a:pt x="645" y="27"/>
                    <a:pt x="613" y="69"/>
                    <a:pt x="608" y="121"/>
                  </a:cubicBezTo>
                  <a:lnTo>
                    <a:pt x="556" y="674"/>
                  </a:lnTo>
                  <a:lnTo>
                    <a:pt x="70" y="945"/>
                  </a:lnTo>
                  <a:cubicBezTo>
                    <a:pt x="27" y="971"/>
                    <a:pt x="0" y="1016"/>
                    <a:pt x="2" y="1067"/>
                  </a:cubicBezTo>
                  <a:cubicBezTo>
                    <a:pt x="5" y="1117"/>
                    <a:pt x="35" y="1162"/>
                    <a:pt x="82" y="1181"/>
                  </a:cubicBezTo>
                  <a:lnTo>
                    <a:pt x="593" y="1403"/>
                  </a:lnTo>
                  <a:lnTo>
                    <a:pt x="700" y="1947"/>
                  </a:lnTo>
                  <a:cubicBezTo>
                    <a:pt x="711" y="1997"/>
                    <a:pt x="747" y="2037"/>
                    <a:pt x="796" y="2050"/>
                  </a:cubicBezTo>
                  <a:cubicBezTo>
                    <a:pt x="809" y="2053"/>
                    <a:pt x="819" y="2054"/>
                    <a:pt x="831" y="2054"/>
                  </a:cubicBezTo>
                  <a:cubicBezTo>
                    <a:pt x="869" y="2054"/>
                    <a:pt x="906" y="2038"/>
                    <a:pt x="929" y="2010"/>
                  </a:cubicBezTo>
                  <a:lnTo>
                    <a:pt x="1296" y="1592"/>
                  </a:lnTo>
                  <a:lnTo>
                    <a:pt x="1848" y="1659"/>
                  </a:lnTo>
                  <a:cubicBezTo>
                    <a:pt x="1854" y="1660"/>
                    <a:pt x="1859" y="1660"/>
                    <a:pt x="1864" y="1660"/>
                  </a:cubicBezTo>
                  <a:cubicBezTo>
                    <a:pt x="1908" y="1660"/>
                    <a:pt x="1949" y="1638"/>
                    <a:pt x="1975" y="1600"/>
                  </a:cubicBezTo>
                  <a:cubicBezTo>
                    <a:pt x="2001" y="1558"/>
                    <a:pt x="2002" y="1505"/>
                    <a:pt x="1977" y="1461"/>
                  </a:cubicBezTo>
                  <a:lnTo>
                    <a:pt x="1694" y="982"/>
                  </a:lnTo>
                  <a:lnTo>
                    <a:pt x="1928" y="477"/>
                  </a:lnTo>
                  <a:cubicBezTo>
                    <a:pt x="1949" y="431"/>
                    <a:pt x="1943" y="377"/>
                    <a:pt x="1911" y="339"/>
                  </a:cubicBezTo>
                  <a:cubicBezTo>
                    <a:pt x="1885" y="307"/>
                    <a:pt x="1848" y="290"/>
                    <a:pt x="1809" y="290"/>
                  </a:cubicBezTo>
                  <a:cubicBezTo>
                    <a:pt x="1798" y="290"/>
                    <a:pt x="1789" y="290"/>
                    <a:pt x="1779" y="292"/>
                  </a:cubicBezTo>
                  <a:lnTo>
                    <a:pt x="1236" y="413"/>
                  </a:lnTo>
                  <a:lnTo>
                    <a:pt x="828" y="35"/>
                  </a:lnTo>
                  <a:cubicBezTo>
                    <a:pt x="803" y="13"/>
                    <a:pt x="771" y="0"/>
                    <a:pt x="7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642" name="Google Shape;2642;p38"/>
            <p:cNvSpPr/>
            <p:nvPr/>
          </p:nvSpPr>
          <p:spPr>
            <a:xfrm>
              <a:off x="2052323" y="1682399"/>
              <a:ext cx="36634" cy="34100"/>
            </a:xfrm>
            <a:custGeom>
              <a:avLst/>
              <a:gdLst/>
              <a:ahLst/>
              <a:cxnLst/>
              <a:rect l="l" t="t" r="r" b="b"/>
              <a:pathLst>
                <a:path w="1113" h="1036" extrusionOk="0">
                  <a:moveTo>
                    <a:pt x="537" y="0"/>
                  </a:moveTo>
                  <a:cubicBezTo>
                    <a:pt x="488" y="0"/>
                    <a:pt x="438" y="8"/>
                    <a:pt x="392" y="22"/>
                  </a:cubicBezTo>
                  <a:cubicBezTo>
                    <a:pt x="259" y="60"/>
                    <a:pt x="149" y="148"/>
                    <a:pt x="83" y="268"/>
                  </a:cubicBezTo>
                  <a:cubicBezTo>
                    <a:pt x="16" y="390"/>
                    <a:pt x="0" y="530"/>
                    <a:pt x="39" y="663"/>
                  </a:cubicBezTo>
                  <a:cubicBezTo>
                    <a:pt x="104" y="882"/>
                    <a:pt x="307" y="1035"/>
                    <a:pt x="536" y="1035"/>
                  </a:cubicBezTo>
                  <a:cubicBezTo>
                    <a:pt x="583" y="1035"/>
                    <a:pt x="632" y="1028"/>
                    <a:pt x="680" y="1013"/>
                  </a:cubicBezTo>
                  <a:cubicBezTo>
                    <a:pt x="955" y="933"/>
                    <a:pt x="1112" y="646"/>
                    <a:pt x="1032" y="373"/>
                  </a:cubicBezTo>
                  <a:cubicBezTo>
                    <a:pt x="969" y="153"/>
                    <a:pt x="765" y="0"/>
                    <a:pt x="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643" name="Google Shape;2643;p38"/>
            <p:cNvSpPr/>
            <p:nvPr/>
          </p:nvSpPr>
          <p:spPr>
            <a:xfrm>
              <a:off x="1734858" y="1405683"/>
              <a:ext cx="453964" cy="382110"/>
            </a:xfrm>
            <a:custGeom>
              <a:avLst/>
              <a:gdLst/>
              <a:ahLst/>
              <a:cxnLst/>
              <a:rect l="l" t="t" r="r" b="b"/>
              <a:pathLst>
                <a:path w="13792" h="11609" extrusionOk="0">
                  <a:moveTo>
                    <a:pt x="10581" y="269"/>
                  </a:moveTo>
                  <a:cubicBezTo>
                    <a:pt x="10650" y="269"/>
                    <a:pt x="10696" y="299"/>
                    <a:pt x="10714" y="365"/>
                  </a:cubicBezTo>
                  <a:lnTo>
                    <a:pt x="10799" y="661"/>
                  </a:lnTo>
                  <a:cubicBezTo>
                    <a:pt x="9520" y="1502"/>
                    <a:pt x="11238" y="370"/>
                    <a:pt x="7995" y="2505"/>
                  </a:cubicBezTo>
                  <a:cubicBezTo>
                    <a:pt x="8634" y="1640"/>
                    <a:pt x="10119" y="269"/>
                    <a:pt x="10581" y="269"/>
                  </a:cubicBezTo>
                  <a:close/>
                  <a:moveTo>
                    <a:pt x="9096" y="463"/>
                  </a:moveTo>
                  <a:cubicBezTo>
                    <a:pt x="9158" y="463"/>
                    <a:pt x="9214" y="505"/>
                    <a:pt x="9231" y="566"/>
                  </a:cubicBezTo>
                  <a:lnTo>
                    <a:pt x="9283" y="748"/>
                  </a:lnTo>
                  <a:cubicBezTo>
                    <a:pt x="8469" y="1407"/>
                    <a:pt x="7831" y="2245"/>
                    <a:pt x="7411" y="2890"/>
                  </a:cubicBezTo>
                  <a:lnTo>
                    <a:pt x="6906" y="3222"/>
                  </a:lnTo>
                  <a:cubicBezTo>
                    <a:pt x="6852" y="3204"/>
                    <a:pt x="6803" y="3199"/>
                    <a:pt x="6760" y="3199"/>
                  </a:cubicBezTo>
                  <a:cubicBezTo>
                    <a:pt x="6676" y="3199"/>
                    <a:pt x="6619" y="3221"/>
                    <a:pt x="6610" y="3222"/>
                  </a:cubicBezTo>
                  <a:cubicBezTo>
                    <a:pt x="7036" y="2399"/>
                    <a:pt x="7865" y="1065"/>
                    <a:pt x="9036" y="477"/>
                  </a:cubicBezTo>
                  <a:cubicBezTo>
                    <a:pt x="9056" y="467"/>
                    <a:pt x="9076" y="463"/>
                    <a:pt x="9096" y="463"/>
                  </a:cubicBezTo>
                  <a:close/>
                  <a:moveTo>
                    <a:pt x="1404" y="3065"/>
                  </a:moveTo>
                  <a:cubicBezTo>
                    <a:pt x="1560" y="3065"/>
                    <a:pt x="1717" y="3073"/>
                    <a:pt x="1872" y="3087"/>
                  </a:cubicBezTo>
                  <a:cubicBezTo>
                    <a:pt x="1967" y="3093"/>
                    <a:pt x="2063" y="3104"/>
                    <a:pt x="2155" y="3117"/>
                  </a:cubicBezTo>
                  <a:cubicBezTo>
                    <a:pt x="2863" y="3209"/>
                    <a:pt x="3538" y="3416"/>
                    <a:pt x="4101" y="3634"/>
                  </a:cubicBezTo>
                  <a:lnTo>
                    <a:pt x="2298" y="3605"/>
                  </a:lnTo>
                  <a:lnTo>
                    <a:pt x="2022" y="3601"/>
                  </a:lnTo>
                  <a:lnTo>
                    <a:pt x="749" y="3581"/>
                  </a:lnTo>
                  <a:lnTo>
                    <a:pt x="664" y="3284"/>
                  </a:lnTo>
                  <a:cubicBezTo>
                    <a:pt x="639" y="3204"/>
                    <a:pt x="695" y="3117"/>
                    <a:pt x="778" y="3105"/>
                  </a:cubicBezTo>
                  <a:cubicBezTo>
                    <a:pt x="987" y="3077"/>
                    <a:pt x="1195" y="3065"/>
                    <a:pt x="1404" y="3065"/>
                  </a:cubicBezTo>
                  <a:close/>
                  <a:moveTo>
                    <a:pt x="2473" y="2464"/>
                  </a:moveTo>
                  <a:cubicBezTo>
                    <a:pt x="3681" y="2464"/>
                    <a:pt x="4929" y="3071"/>
                    <a:pt x="5661" y="3496"/>
                  </a:cubicBezTo>
                  <a:cubicBezTo>
                    <a:pt x="5645" y="3503"/>
                    <a:pt x="5521" y="3527"/>
                    <a:pt x="5410" y="3656"/>
                  </a:cubicBezTo>
                  <a:lnTo>
                    <a:pt x="4808" y="3645"/>
                  </a:lnTo>
                  <a:cubicBezTo>
                    <a:pt x="4094" y="3317"/>
                    <a:pt x="3113" y="2956"/>
                    <a:pt x="2076" y="2839"/>
                  </a:cubicBezTo>
                  <a:lnTo>
                    <a:pt x="2075" y="2839"/>
                  </a:lnTo>
                  <a:lnTo>
                    <a:pt x="2022" y="2660"/>
                  </a:lnTo>
                  <a:cubicBezTo>
                    <a:pt x="1999" y="2577"/>
                    <a:pt x="2054" y="2490"/>
                    <a:pt x="2142" y="2480"/>
                  </a:cubicBezTo>
                  <a:cubicBezTo>
                    <a:pt x="2251" y="2469"/>
                    <a:pt x="2362" y="2464"/>
                    <a:pt x="2473" y="2464"/>
                  </a:cubicBezTo>
                  <a:close/>
                  <a:moveTo>
                    <a:pt x="5558" y="4062"/>
                  </a:moveTo>
                  <a:cubicBezTo>
                    <a:pt x="5558" y="4062"/>
                    <a:pt x="5558" y="4062"/>
                    <a:pt x="5558" y="4062"/>
                  </a:cubicBezTo>
                  <a:lnTo>
                    <a:pt x="5558" y="4062"/>
                  </a:lnTo>
                  <a:cubicBezTo>
                    <a:pt x="5558" y="4062"/>
                    <a:pt x="5558" y="4062"/>
                    <a:pt x="5558" y="4062"/>
                  </a:cubicBezTo>
                  <a:cubicBezTo>
                    <a:pt x="5558" y="4062"/>
                    <a:pt x="5558" y="4062"/>
                    <a:pt x="5558" y="4062"/>
                  </a:cubicBezTo>
                  <a:close/>
                  <a:moveTo>
                    <a:pt x="11229" y="731"/>
                  </a:moveTo>
                  <a:cubicBezTo>
                    <a:pt x="11235" y="731"/>
                    <a:pt x="11241" y="731"/>
                    <a:pt x="11248" y="731"/>
                  </a:cubicBezTo>
                  <a:cubicBezTo>
                    <a:pt x="11353" y="731"/>
                    <a:pt x="11457" y="799"/>
                    <a:pt x="11489" y="911"/>
                  </a:cubicBezTo>
                  <a:lnTo>
                    <a:pt x="13476" y="7749"/>
                  </a:lnTo>
                  <a:cubicBezTo>
                    <a:pt x="13505" y="7855"/>
                    <a:pt x="13464" y="7969"/>
                    <a:pt x="13373" y="8027"/>
                  </a:cubicBezTo>
                  <a:lnTo>
                    <a:pt x="9321" y="10694"/>
                  </a:lnTo>
                  <a:cubicBezTo>
                    <a:pt x="9321" y="10685"/>
                    <a:pt x="9319" y="10678"/>
                    <a:pt x="9318" y="10671"/>
                  </a:cubicBezTo>
                  <a:cubicBezTo>
                    <a:pt x="7049" y="2928"/>
                    <a:pt x="7276" y="3522"/>
                    <a:pt x="7149" y="3379"/>
                  </a:cubicBezTo>
                  <a:cubicBezTo>
                    <a:pt x="7608" y="3077"/>
                    <a:pt x="9726" y="1685"/>
                    <a:pt x="9819" y="1623"/>
                  </a:cubicBezTo>
                  <a:lnTo>
                    <a:pt x="9819" y="1623"/>
                  </a:lnTo>
                  <a:cubicBezTo>
                    <a:pt x="11135" y="760"/>
                    <a:pt x="11148" y="731"/>
                    <a:pt x="11229" y="731"/>
                  </a:cubicBezTo>
                  <a:close/>
                  <a:moveTo>
                    <a:pt x="552" y="3842"/>
                  </a:moveTo>
                  <a:lnTo>
                    <a:pt x="828" y="3846"/>
                  </a:lnTo>
                  <a:lnTo>
                    <a:pt x="2100" y="3867"/>
                  </a:lnTo>
                  <a:lnTo>
                    <a:pt x="2376" y="3870"/>
                  </a:lnTo>
                  <a:cubicBezTo>
                    <a:pt x="2415" y="3870"/>
                    <a:pt x="2425" y="3870"/>
                    <a:pt x="2422" y="3870"/>
                  </a:cubicBezTo>
                  <a:cubicBezTo>
                    <a:pt x="2417" y="3870"/>
                    <a:pt x="2378" y="3870"/>
                    <a:pt x="2375" y="3870"/>
                  </a:cubicBezTo>
                  <a:cubicBezTo>
                    <a:pt x="2366" y="3870"/>
                    <a:pt x="2689" y="3875"/>
                    <a:pt x="5291" y="3917"/>
                  </a:cubicBezTo>
                  <a:cubicBezTo>
                    <a:pt x="5259" y="4107"/>
                    <a:pt x="5128" y="3472"/>
                    <a:pt x="7368" y="11236"/>
                  </a:cubicBezTo>
                  <a:cubicBezTo>
                    <a:pt x="7369" y="11244"/>
                    <a:pt x="7372" y="11252"/>
                    <a:pt x="7376" y="11258"/>
                  </a:cubicBezTo>
                  <a:lnTo>
                    <a:pt x="2525" y="11179"/>
                  </a:lnTo>
                  <a:cubicBezTo>
                    <a:pt x="2416" y="11178"/>
                    <a:pt x="2320" y="11104"/>
                    <a:pt x="2290" y="10999"/>
                  </a:cubicBezTo>
                  <a:lnTo>
                    <a:pt x="303" y="4161"/>
                  </a:lnTo>
                  <a:cubicBezTo>
                    <a:pt x="256" y="4002"/>
                    <a:pt x="376" y="3842"/>
                    <a:pt x="541" y="3842"/>
                  </a:cubicBezTo>
                  <a:close/>
                  <a:moveTo>
                    <a:pt x="6758" y="3463"/>
                  </a:moveTo>
                  <a:cubicBezTo>
                    <a:pt x="6873" y="3463"/>
                    <a:pt x="6965" y="3535"/>
                    <a:pt x="7001" y="3642"/>
                  </a:cubicBezTo>
                  <a:cubicBezTo>
                    <a:pt x="7005" y="3657"/>
                    <a:pt x="7195" y="4308"/>
                    <a:pt x="7194" y="4308"/>
                  </a:cubicBezTo>
                  <a:cubicBezTo>
                    <a:pt x="7194" y="4308"/>
                    <a:pt x="7194" y="4307"/>
                    <a:pt x="7193" y="4306"/>
                  </a:cubicBezTo>
                  <a:lnTo>
                    <a:pt x="7193" y="4306"/>
                  </a:lnTo>
                  <a:cubicBezTo>
                    <a:pt x="8843" y="9983"/>
                    <a:pt x="9064" y="10746"/>
                    <a:pt x="9064" y="10746"/>
                  </a:cubicBezTo>
                  <a:cubicBezTo>
                    <a:pt x="9064" y="10746"/>
                    <a:pt x="9034" y="10643"/>
                    <a:pt x="9034" y="10643"/>
                  </a:cubicBezTo>
                  <a:lnTo>
                    <a:pt x="9034" y="10643"/>
                  </a:lnTo>
                  <a:cubicBezTo>
                    <a:pt x="9034" y="10643"/>
                    <a:pt x="9042" y="10668"/>
                    <a:pt x="9063" y="10744"/>
                  </a:cubicBezTo>
                  <a:cubicBezTo>
                    <a:pt x="9074" y="10784"/>
                    <a:pt x="9075" y="10822"/>
                    <a:pt x="9067" y="10861"/>
                  </a:cubicBezTo>
                  <a:cubicBezTo>
                    <a:pt x="9050" y="10951"/>
                    <a:pt x="8986" y="11030"/>
                    <a:pt x="8891" y="11056"/>
                  </a:cubicBezTo>
                  <a:lnTo>
                    <a:pt x="8808" y="11081"/>
                  </a:lnTo>
                  <a:lnTo>
                    <a:pt x="8017" y="11311"/>
                  </a:lnTo>
                  <a:lnTo>
                    <a:pt x="7931" y="11334"/>
                  </a:lnTo>
                  <a:cubicBezTo>
                    <a:pt x="7909" y="11342"/>
                    <a:pt x="7885" y="11344"/>
                    <a:pt x="7862" y="11344"/>
                  </a:cubicBezTo>
                  <a:cubicBezTo>
                    <a:pt x="7792" y="11344"/>
                    <a:pt x="7724" y="11315"/>
                    <a:pt x="7679" y="11263"/>
                  </a:cubicBezTo>
                  <a:cubicBezTo>
                    <a:pt x="7651" y="11234"/>
                    <a:pt x="7631" y="11201"/>
                    <a:pt x="7620" y="11162"/>
                  </a:cubicBezTo>
                  <a:cubicBezTo>
                    <a:pt x="7609" y="11127"/>
                    <a:pt x="5559" y="4066"/>
                    <a:pt x="5558" y="4062"/>
                  </a:cubicBezTo>
                  <a:lnTo>
                    <a:pt x="5558" y="4062"/>
                  </a:lnTo>
                  <a:cubicBezTo>
                    <a:pt x="5548" y="4034"/>
                    <a:pt x="5542" y="3973"/>
                    <a:pt x="5559" y="3923"/>
                  </a:cubicBezTo>
                  <a:cubicBezTo>
                    <a:pt x="5608" y="3751"/>
                    <a:pt x="5773" y="3744"/>
                    <a:pt x="5803" y="3730"/>
                  </a:cubicBezTo>
                  <a:cubicBezTo>
                    <a:pt x="5818" y="3726"/>
                    <a:pt x="6117" y="3637"/>
                    <a:pt x="6118" y="3637"/>
                  </a:cubicBezTo>
                  <a:lnTo>
                    <a:pt x="6118" y="3637"/>
                  </a:lnTo>
                  <a:cubicBezTo>
                    <a:pt x="6118" y="3637"/>
                    <a:pt x="6118" y="3637"/>
                    <a:pt x="6117" y="3638"/>
                  </a:cubicBezTo>
                  <a:cubicBezTo>
                    <a:pt x="6133" y="3635"/>
                    <a:pt x="6453" y="3541"/>
                    <a:pt x="6450" y="3541"/>
                  </a:cubicBezTo>
                  <a:lnTo>
                    <a:pt x="6450" y="3541"/>
                  </a:lnTo>
                  <a:cubicBezTo>
                    <a:pt x="6450" y="3541"/>
                    <a:pt x="6450" y="3541"/>
                    <a:pt x="6449" y="3541"/>
                  </a:cubicBezTo>
                  <a:cubicBezTo>
                    <a:pt x="6465" y="3537"/>
                    <a:pt x="6678" y="3475"/>
                    <a:pt x="6688" y="3472"/>
                  </a:cubicBezTo>
                  <a:lnTo>
                    <a:pt x="6688" y="3472"/>
                  </a:lnTo>
                  <a:cubicBezTo>
                    <a:pt x="6712" y="3466"/>
                    <a:pt x="6736" y="3463"/>
                    <a:pt x="6758" y="3463"/>
                  </a:cubicBezTo>
                  <a:close/>
                  <a:moveTo>
                    <a:pt x="10580" y="0"/>
                  </a:moveTo>
                  <a:cubicBezTo>
                    <a:pt x="10337" y="0"/>
                    <a:pt x="9703" y="432"/>
                    <a:pt x="9509" y="576"/>
                  </a:cubicBezTo>
                  <a:cubicBezTo>
                    <a:pt x="9500" y="560"/>
                    <a:pt x="9449" y="199"/>
                    <a:pt x="9096" y="199"/>
                  </a:cubicBezTo>
                  <a:cubicBezTo>
                    <a:pt x="9034" y="199"/>
                    <a:pt x="8973" y="215"/>
                    <a:pt x="8917" y="242"/>
                  </a:cubicBezTo>
                  <a:cubicBezTo>
                    <a:pt x="8435" y="485"/>
                    <a:pt x="7255" y="1255"/>
                    <a:pt x="6261" y="3323"/>
                  </a:cubicBezTo>
                  <a:lnTo>
                    <a:pt x="6007" y="3396"/>
                  </a:lnTo>
                  <a:cubicBezTo>
                    <a:pt x="5216" y="2910"/>
                    <a:pt x="3830" y="2200"/>
                    <a:pt x="2473" y="2200"/>
                  </a:cubicBezTo>
                  <a:cubicBezTo>
                    <a:pt x="2352" y="2200"/>
                    <a:pt x="2232" y="2208"/>
                    <a:pt x="2115" y="2218"/>
                  </a:cubicBezTo>
                  <a:cubicBezTo>
                    <a:pt x="1996" y="2230"/>
                    <a:pt x="1889" y="2295"/>
                    <a:pt x="1823" y="2392"/>
                  </a:cubicBezTo>
                  <a:cubicBezTo>
                    <a:pt x="1754" y="2493"/>
                    <a:pt x="1735" y="2617"/>
                    <a:pt x="1770" y="2734"/>
                  </a:cubicBezTo>
                  <a:lnTo>
                    <a:pt x="1794" y="2816"/>
                  </a:lnTo>
                  <a:cubicBezTo>
                    <a:pt x="1665" y="2806"/>
                    <a:pt x="1533" y="2800"/>
                    <a:pt x="1403" y="2800"/>
                  </a:cubicBezTo>
                  <a:cubicBezTo>
                    <a:pt x="1177" y="2800"/>
                    <a:pt x="952" y="2816"/>
                    <a:pt x="740" y="2844"/>
                  </a:cubicBezTo>
                  <a:cubicBezTo>
                    <a:pt x="623" y="2860"/>
                    <a:pt x="521" y="2924"/>
                    <a:pt x="457" y="3024"/>
                  </a:cubicBezTo>
                  <a:cubicBezTo>
                    <a:pt x="394" y="3123"/>
                    <a:pt x="374" y="3245"/>
                    <a:pt x="408" y="3358"/>
                  </a:cubicBezTo>
                  <a:lnTo>
                    <a:pt x="472" y="3581"/>
                  </a:lnTo>
                  <a:cubicBezTo>
                    <a:pt x="338" y="3598"/>
                    <a:pt x="213" y="3671"/>
                    <a:pt x="129" y="3782"/>
                  </a:cubicBezTo>
                  <a:cubicBezTo>
                    <a:pt x="32" y="3912"/>
                    <a:pt x="1" y="4077"/>
                    <a:pt x="48" y="4235"/>
                  </a:cubicBezTo>
                  <a:lnTo>
                    <a:pt x="2035" y="11072"/>
                  </a:lnTo>
                  <a:cubicBezTo>
                    <a:pt x="2097" y="11286"/>
                    <a:pt x="2297" y="11439"/>
                    <a:pt x="2520" y="11443"/>
                  </a:cubicBezTo>
                  <a:lnTo>
                    <a:pt x="7581" y="11526"/>
                  </a:lnTo>
                  <a:cubicBezTo>
                    <a:pt x="7662" y="11579"/>
                    <a:pt x="7757" y="11609"/>
                    <a:pt x="7858" y="11609"/>
                  </a:cubicBezTo>
                  <a:cubicBezTo>
                    <a:pt x="7906" y="11609"/>
                    <a:pt x="7955" y="11600"/>
                    <a:pt x="8001" y="11587"/>
                  </a:cubicBezTo>
                  <a:lnTo>
                    <a:pt x="8961" y="11308"/>
                  </a:lnTo>
                  <a:cubicBezTo>
                    <a:pt x="9092" y="11269"/>
                    <a:pt x="9203" y="11183"/>
                    <a:pt x="9270" y="11062"/>
                  </a:cubicBezTo>
                  <a:cubicBezTo>
                    <a:pt x="9273" y="11052"/>
                    <a:pt x="9281" y="11042"/>
                    <a:pt x="9283" y="11031"/>
                  </a:cubicBezTo>
                  <a:lnTo>
                    <a:pt x="13513" y="8247"/>
                  </a:lnTo>
                  <a:cubicBezTo>
                    <a:pt x="13703" y="8125"/>
                    <a:pt x="13792" y="7891"/>
                    <a:pt x="13729" y="7676"/>
                  </a:cubicBezTo>
                  <a:lnTo>
                    <a:pt x="11741" y="837"/>
                  </a:lnTo>
                  <a:cubicBezTo>
                    <a:pt x="11676" y="616"/>
                    <a:pt x="11473" y="468"/>
                    <a:pt x="11249" y="468"/>
                  </a:cubicBezTo>
                  <a:cubicBezTo>
                    <a:pt x="11178" y="468"/>
                    <a:pt x="11104" y="483"/>
                    <a:pt x="11033" y="516"/>
                  </a:cubicBezTo>
                  <a:cubicBezTo>
                    <a:pt x="10997" y="447"/>
                    <a:pt x="10982" y="0"/>
                    <a:pt x="105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644" name="Google Shape;2644;p38"/>
            <p:cNvSpPr/>
            <p:nvPr/>
          </p:nvSpPr>
          <p:spPr>
            <a:xfrm>
              <a:off x="1821820" y="1545934"/>
              <a:ext cx="91570" cy="90878"/>
            </a:xfrm>
            <a:custGeom>
              <a:avLst/>
              <a:gdLst/>
              <a:ahLst/>
              <a:cxnLst/>
              <a:rect l="l" t="t" r="r" b="b"/>
              <a:pathLst>
                <a:path w="2782" h="2761" extrusionOk="0">
                  <a:moveTo>
                    <a:pt x="1716" y="897"/>
                  </a:moveTo>
                  <a:cubicBezTo>
                    <a:pt x="1717" y="898"/>
                    <a:pt x="1717" y="899"/>
                    <a:pt x="1717" y="899"/>
                  </a:cubicBezTo>
                  <a:cubicBezTo>
                    <a:pt x="1717" y="899"/>
                    <a:pt x="1717" y="898"/>
                    <a:pt x="1716" y="897"/>
                  </a:cubicBezTo>
                  <a:lnTo>
                    <a:pt x="1716" y="897"/>
                  </a:lnTo>
                  <a:lnTo>
                    <a:pt x="1716" y="897"/>
                  </a:lnTo>
                  <a:close/>
                  <a:moveTo>
                    <a:pt x="2037" y="1541"/>
                  </a:moveTo>
                  <a:cubicBezTo>
                    <a:pt x="2036" y="1542"/>
                    <a:pt x="2036" y="1542"/>
                    <a:pt x="2036" y="1542"/>
                  </a:cubicBezTo>
                  <a:cubicBezTo>
                    <a:pt x="2036" y="1542"/>
                    <a:pt x="2036" y="1542"/>
                    <a:pt x="2037" y="1541"/>
                  </a:cubicBezTo>
                  <a:lnTo>
                    <a:pt x="2037" y="1541"/>
                  </a:lnTo>
                  <a:lnTo>
                    <a:pt x="2037" y="1541"/>
                  </a:lnTo>
                  <a:close/>
                  <a:moveTo>
                    <a:pt x="1278" y="263"/>
                  </a:moveTo>
                  <a:cubicBezTo>
                    <a:pt x="1288" y="278"/>
                    <a:pt x="1690" y="859"/>
                    <a:pt x="1716" y="897"/>
                  </a:cubicBezTo>
                  <a:lnTo>
                    <a:pt x="1716" y="897"/>
                  </a:lnTo>
                  <a:lnTo>
                    <a:pt x="1949" y="915"/>
                  </a:lnTo>
                  <a:lnTo>
                    <a:pt x="2517" y="915"/>
                  </a:lnTo>
                  <a:cubicBezTo>
                    <a:pt x="2507" y="930"/>
                    <a:pt x="2065" y="1505"/>
                    <a:pt x="2037" y="1541"/>
                  </a:cubicBezTo>
                  <a:lnTo>
                    <a:pt x="2037" y="1541"/>
                  </a:lnTo>
                  <a:lnTo>
                    <a:pt x="2282" y="2293"/>
                  </a:lnTo>
                  <a:lnTo>
                    <a:pt x="1535" y="2029"/>
                  </a:lnTo>
                  <a:lnTo>
                    <a:pt x="896" y="2493"/>
                  </a:lnTo>
                  <a:lnTo>
                    <a:pt x="896" y="2493"/>
                  </a:lnTo>
                  <a:lnTo>
                    <a:pt x="917" y="1705"/>
                  </a:lnTo>
                  <a:lnTo>
                    <a:pt x="277" y="1239"/>
                  </a:lnTo>
                  <a:lnTo>
                    <a:pt x="1035" y="1014"/>
                  </a:lnTo>
                  <a:lnTo>
                    <a:pt x="1087" y="853"/>
                  </a:lnTo>
                  <a:lnTo>
                    <a:pt x="1171" y="594"/>
                  </a:lnTo>
                  <a:lnTo>
                    <a:pt x="1278" y="263"/>
                  </a:lnTo>
                  <a:close/>
                  <a:moveTo>
                    <a:pt x="1279" y="0"/>
                  </a:moveTo>
                  <a:cubicBezTo>
                    <a:pt x="1172" y="0"/>
                    <a:pt x="1066" y="63"/>
                    <a:pt x="1028" y="183"/>
                  </a:cubicBezTo>
                  <a:lnTo>
                    <a:pt x="901" y="576"/>
                  </a:lnTo>
                  <a:lnTo>
                    <a:pt x="827" y="801"/>
                  </a:lnTo>
                  <a:lnTo>
                    <a:pt x="736" y="830"/>
                  </a:lnTo>
                  <a:lnTo>
                    <a:pt x="203" y="987"/>
                  </a:lnTo>
                  <a:cubicBezTo>
                    <a:pt x="106" y="1017"/>
                    <a:pt x="35" y="1098"/>
                    <a:pt x="19" y="1197"/>
                  </a:cubicBezTo>
                  <a:cubicBezTo>
                    <a:pt x="1" y="1296"/>
                    <a:pt x="42" y="1396"/>
                    <a:pt x="123" y="1456"/>
                  </a:cubicBezTo>
                  <a:lnTo>
                    <a:pt x="650" y="1839"/>
                  </a:lnTo>
                  <a:lnTo>
                    <a:pt x="634" y="2490"/>
                  </a:lnTo>
                  <a:cubicBezTo>
                    <a:pt x="631" y="2589"/>
                    <a:pt x="686" y="2682"/>
                    <a:pt x="774" y="2730"/>
                  </a:cubicBezTo>
                  <a:cubicBezTo>
                    <a:pt x="813" y="2750"/>
                    <a:pt x="854" y="2761"/>
                    <a:pt x="896" y="2761"/>
                  </a:cubicBezTo>
                  <a:cubicBezTo>
                    <a:pt x="951" y="2761"/>
                    <a:pt x="1006" y="2743"/>
                    <a:pt x="1051" y="2710"/>
                  </a:cubicBezTo>
                  <a:lnTo>
                    <a:pt x="1577" y="2327"/>
                  </a:lnTo>
                  <a:lnTo>
                    <a:pt x="2192" y="2543"/>
                  </a:lnTo>
                  <a:cubicBezTo>
                    <a:pt x="2221" y="2554"/>
                    <a:pt x="2251" y="2559"/>
                    <a:pt x="2281" y="2559"/>
                  </a:cubicBezTo>
                  <a:cubicBezTo>
                    <a:pt x="2349" y="2559"/>
                    <a:pt x="2414" y="2532"/>
                    <a:pt x="2465" y="2484"/>
                  </a:cubicBezTo>
                  <a:cubicBezTo>
                    <a:pt x="2656" y="2296"/>
                    <a:pt x="2453" y="2081"/>
                    <a:pt x="2331" y="1594"/>
                  </a:cubicBezTo>
                  <a:cubicBezTo>
                    <a:pt x="2666" y="1130"/>
                    <a:pt x="2782" y="1070"/>
                    <a:pt x="2782" y="917"/>
                  </a:cubicBezTo>
                  <a:cubicBezTo>
                    <a:pt x="2782" y="828"/>
                    <a:pt x="2740" y="750"/>
                    <a:pt x="2675" y="702"/>
                  </a:cubicBezTo>
                  <a:lnTo>
                    <a:pt x="1948" y="650"/>
                  </a:lnTo>
                  <a:lnTo>
                    <a:pt x="1867" y="650"/>
                  </a:lnTo>
                  <a:cubicBezTo>
                    <a:pt x="1781" y="526"/>
                    <a:pt x="1497" y="113"/>
                    <a:pt x="1496" y="113"/>
                  </a:cubicBezTo>
                  <a:lnTo>
                    <a:pt x="1496" y="113"/>
                  </a:lnTo>
                  <a:cubicBezTo>
                    <a:pt x="1496" y="113"/>
                    <a:pt x="1496" y="113"/>
                    <a:pt x="1497" y="114"/>
                  </a:cubicBezTo>
                  <a:cubicBezTo>
                    <a:pt x="1444" y="37"/>
                    <a:pt x="1361" y="0"/>
                    <a:pt x="12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645" name="Google Shape;2645;p38"/>
            <p:cNvSpPr/>
            <p:nvPr/>
          </p:nvSpPr>
          <p:spPr>
            <a:xfrm>
              <a:off x="1818857" y="1686809"/>
              <a:ext cx="74980" cy="76231"/>
            </a:xfrm>
            <a:custGeom>
              <a:avLst/>
              <a:gdLst/>
              <a:ahLst/>
              <a:cxnLst/>
              <a:rect l="l" t="t" r="r" b="b"/>
              <a:pathLst>
                <a:path w="2278" h="2316" extrusionOk="0">
                  <a:moveTo>
                    <a:pt x="874" y="265"/>
                  </a:moveTo>
                  <a:lnTo>
                    <a:pt x="1332" y="691"/>
                  </a:lnTo>
                  <a:lnTo>
                    <a:pt x="1943" y="554"/>
                  </a:lnTo>
                  <a:lnTo>
                    <a:pt x="1943" y="554"/>
                  </a:lnTo>
                  <a:lnTo>
                    <a:pt x="1680" y="1122"/>
                  </a:lnTo>
                  <a:lnTo>
                    <a:pt x="1999" y="1660"/>
                  </a:lnTo>
                  <a:lnTo>
                    <a:pt x="1378" y="1586"/>
                  </a:lnTo>
                  <a:lnTo>
                    <a:pt x="964" y="2056"/>
                  </a:lnTo>
                  <a:lnTo>
                    <a:pt x="843" y="1441"/>
                  </a:lnTo>
                  <a:lnTo>
                    <a:pt x="268" y="1192"/>
                  </a:lnTo>
                  <a:lnTo>
                    <a:pt x="815" y="888"/>
                  </a:lnTo>
                  <a:lnTo>
                    <a:pt x="874" y="265"/>
                  </a:lnTo>
                  <a:close/>
                  <a:moveTo>
                    <a:pt x="874" y="0"/>
                  </a:moveTo>
                  <a:cubicBezTo>
                    <a:pt x="842" y="0"/>
                    <a:pt x="810" y="6"/>
                    <a:pt x="779" y="18"/>
                  </a:cubicBezTo>
                  <a:cubicBezTo>
                    <a:pt x="685" y="53"/>
                    <a:pt x="619" y="141"/>
                    <a:pt x="611" y="240"/>
                  </a:cubicBezTo>
                  <a:lnTo>
                    <a:pt x="565" y="724"/>
                  </a:lnTo>
                  <a:lnTo>
                    <a:pt x="140" y="961"/>
                  </a:lnTo>
                  <a:cubicBezTo>
                    <a:pt x="52" y="1010"/>
                    <a:pt x="0" y="1105"/>
                    <a:pt x="3" y="1205"/>
                  </a:cubicBezTo>
                  <a:cubicBezTo>
                    <a:pt x="10" y="1306"/>
                    <a:pt x="70" y="1393"/>
                    <a:pt x="163" y="1433"/>
                  </a:cubicBezTo>
                  <a:lnTo>
                    <a:pt x="610" y="1626"/>
                  </a:lnTo>
                  <a:lnTo>
                    <a:pt x="705" y="2103"/>
                  </a:lnTo>
                  <a:cubicBezTo>
                    <a:pt x="725" y="2202"/>
                    <a:pt x="798" y="2281"/>
                    <a:pt x="895" y="2307"/>
                  </a:cubicBezTo>
                  <a:cubicBezTo>
                    <a:pt x="917" y="2313"/>
                    <a:pt x="942" y="2315"/>
                    <a:pt x="964" y="2315"/>
                  </a:cubicBezTo>
                  <a:cubicBezTo>
                    <a:pt x="1039" y="2315"/>
                    <a:pt x="1112" y="2285"/>
                    <a:pt x="1162" y="2227"/>
                  </a:cubicBezTo>
                  <a:lnTo>
                    <a:pt x="1484" y="1861"/>
                  </a:lnTo>
                  <a:lnTo>
                    <a:pt x="1966" y="1920"/>
                  </a:lnTo>
                  <a:cubicBezTo>
                    <a:pt x="1977" y="1921"/>
                    <a:pt x="1988" y="1921"/>
                    <a:pt x="1998" y="1921"/>
                  </a:cubicBezTo>
                  <a:cubicBezTo>
                    <a:pt x="2088" y="1921"/>
                    <a:pt x="2171" y="1877"/>
                    <a:pt x="2220" y="1802"/>
                  </a:cubicBezTo>
                  <a:cubicBezTo>
                    <a:pt x="2274" y="1717"/>
                    <a:pt x="2277" y="1609"/>
                    <a:pt x="2226" y="1522"/>
                  </a:cubicBezTo>
                  <a:lnTo>
                    <a:pt x="1979" y="1104"/>
                  </a:lnTo>
                  <a:lnTo>
                    <a:pt x="2178" y="673"/>
                  </a:lnTo>
                  <a:cubicBezTo>
                    <a:pt x="2197" y="635"/>
                    <a:pt x="2209" y="594"/>
                    <a:pt x="2209" y="550"/>
                  </a:cubicBezTo>
                  <a:cubicBezTo>
                    <a:pt x="2209" y="405"/>
                    <a:pt x="2092" y="286"/>
                    <a:pt x="1948" y="285"/>
                  </a:cubicBezTo>
                  <a:lnTo>
                    <a:pt x="1931" y="285"/>
                  </a:lnTo>
                  <a:cubicBezTo>
                    <a:pt x="1914" y="286"/>
                    <a:pt x="1898" y="290"/>
                    <a:pt x="1882" y="292"/>
                  </a:cubicBezTo>
                  <a:lnTo>
                    <a:pt x="1412" y="397"/>
                  </a:lnTo>
                  <a:lnTo>
                    <a:pt x="1056" y="66"/>
                  </a:lnTo>
                  <a:cubicBezTo>
                    <a:pt x="1002" y="26"/>
                    <a:pt x="939" y="0"/>
                    <a:pt x="8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646" name="Google Shape;2646;p38"/>
            <p:cNvSpPr/>
            <p:nvPr/>
          </p:nvSpPr>
          <p:spPr>
            <a:xfrm>
              <a:off x="2001338" y="1491262"/>
              <a:ext cx="66521" cy="79457"/>
            </a:xfrm>
            <a:custGeom>
              <a:avLst/>
              <a:gdLst/>
              <a:ahLst/>
              <a:cxnLst/>
              <a:rect l="l" t="t" r="r" b="b"/>
              <a:pathLst>
                <a:path w="2021" h="2414" extrusionOk="0">
                  <a:moveTo>
                    <a:pt x="1220" y="813"/>
                  </a:moveTo>
                  <a:cubicBezTo>
                    <a:pt x="1193" y="813"/>
                    <a:pt x="1161" y="1019"/>
                    <a:pt x="1102" y="1365"/>
                  </a:cubicBezTo>
                  <a:cubicBezTo>
                    <a:pt x="1161" y="1371"/>
                    <a:pt x="1230" y="1370"/>
                    <a:pt x="1297" y="1372"/>
                  </a:cubicBezTo>
                  <a:cubicBezTo>
                    <a:pt x="1265" y="983"/>
                    <a:pt x="1245" y="813"/>
                    <a:pt x="1220" y="813"/>
                  </a:cubicBezTo>
                  <a:close/>
                  <a:moveTo>
                    <a:pt x="1209" y="264"/>
                  </a:moveTo>
                  <a:cubicBezTo>
                    <a:pt x="1296" y="264"/>
                    <a:pt x="1388" y="265"/>
                    <a:pt x="1388" y="265"/>
                  </a:cubicBezTo>
                  <a:cubicBezTo>
                    <a:pt x="1658" y="1650"/>
                    <a:pt x="1739" y="2145"/>
                    <a:pt x="1739" y="2145"/>
                  </a:cubicBezTo>
                  <a:cubicBezTo>
                    <a:pt x="1728" y="2145"/>
                    <a:pt x="1600" y="2150"/>
                    <a:pt x="1498" y="2150"/>
                  </a:cubicBezTo>
                  <a:cubicBezTo>
                    <a:pt x="1447" y="2150"/>
                    <a:pt x="1402" y="2149"/>
                    <a:pt x="1381" y="2145"/>
                  </a:cubicBezTo>
                  <a:cubicBezTo>
                    <a:pt x="1353" y="2060"/>
                    <a:pt x="1289" y="1770"/>
                    <a:pt x="1272" y="1688"/>
                  </a:cubicBezTo>
                  <a:cubicBezTo>
                    <a:pt x="1272" y="1688"/>
                    <a:pt x="1161" y="1680"/>
                    <a:pt x="1081" y="1678"/>
                  </a:cubicBezTo>
                  <a:lnTo>
                    <a:pt x="969" y="2119"/>
                  </a:lnTo>
                  <a:cubicBezTo>
                    <a:pt x="707" y="2106"/>
                    <a:pt x="577" y="2099"/>
                    <a:pt x="594" y="2099"/>
                  </a:cubicBezTo>
                  <a:lnTo>
                    <a:pt x="1062" y="268"/>
                  </a:lnTo>
                  <a:cubicBezTo>
                    <a:pt x="1083" y="265"/>
                    <a:pt x="1145" y="264"/>
                    <a:pt x="1209" y="264"/>
                  </a:cubicBezTo>
                  <a:close/>
                  <a:moveTo>
                    <a:pt x="1296" y="1"/>
                  </a:moveTo>
                  <a:cubicBezTo>
                    <a:pt x="1265" y="1"/>
                    <a:pt x="1236" y="1"/>
                    <a:pt x="1209" y="1"/>
                  </a:cubicBezTo>
                  <a:cubicBezTo>
                    <a:pt x="1191" y="1"/>
                    <a:pt x="1173" y="1"/>
                    <a:pt x="1155" y="1"/>
                  </a:cubicBezTo>
                  <a:cubicBezTo>
                    <a:pt x="1012" y="1"/>
                    <a:pt x="855" y="12"/>
                    <a:pt x="805" y="204"/>
                  </a:cubicBezTo>
                  <a:cubicBezTo>
                    <a:pt x="328" y="2260"/>
                    <a:pt x="0" y="2382"/>
                    <a:pt x="961" y="2382"/>
                  </a:cubicBezTo>
                  <a:cubicBezTo>
                    <a:pt x="1044" y="2382"/>
                    <a:pt x="1113" y="2351"/>
                    <a:pt x="1164" y="2296"/>
                  </a:cubicBezTo>
                  <a:cubicBezTo>
                    <a:pt x="1244" y="2410"/>
                    <a:pt x="1352" y="2413"/>
                    <a:pt x="1481" y="2413"/>
                  </a:cubicBezTo>
                  <a:cubicBezTo>
                    <a:pt x="1488" y="2413"/>
                    <a:pt x="1495" y="2413"/>
                    <a:pt x="1502" y="2413"/>
                  </a:cubicBezTo>
                  <a:cubicBezTo>
                    <a:pt x="1592" y="2413"/>
                    <a:pt x="1701" y="2411"/>
                    <a:pt x="1735" y="2409"/>
                  </a:cubicBezTo>
                  <a:lnTo>
                    <a:pt x="1737" y="2409"/>
                  </a:lnTo>
                  <a:cubicBezTo>
                    <a:pt x="1815" y="2409"/>
                    <a:pt x="1891" y="2374"/>
                    <a:pt x="1941" y="2313"/>
                  </a:cubicBezTo>
                  <a:cubicBezTo>
                    <a:pt x="2021" y="2216"/>
                    <a:pt x="2021" y="2216"/>
                    <a:pt x="1922" y="1678"/>
                  </a:cubicBezTo>
                  <a:cubicBezTo>
                    <a:pt x="1873" y="1408"/>
                    <a:pt x="1785" y="934"/>
                    <a:pt x="1644" y="216"/>
                  </a:cubicBezTo>
                  <a:cubicBezTo>
                    <a:pt x="1608" y="18"/>
                    <a:pt x="1440" y="1"/>
                    <a:pt x="12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647" name="Google Shape;2647;p38"/>
            <p:cNvSpPr/>
            <p:nvPr/>
          </p:nvSpPr>
          <p:spPr>
            <a:xfrm>
              <a:off x="2014899" y="1587011"/>
              <a:ext cx="79819" cy="81366"/>
            </a:xfrm>
            <a:custGeom>
              <a:avLst/>
              <a:gdLst/>
              <a:ahLst/>
              <a:cxnLst/>
              <a:rect l="l" t="t" r="r" b="b"/>
              <a:pathLst>
                <a:path w="2425" h="2472" extrusionOk="0">
                  <a:moveTo>
                    <a:pt x="1019" y="659"/>
                  </a:moveTo>
                  <a:cubicBezTo>
                    <a:pt x="951" y="659"/>
                    <a:pt x="874" y="686"/>
                    <a:pt x="796" y="753"/>
                  </a:cubicBezTo>
                  <a:cubicBezTo>
                    <a:pt x="748" y="795"/>
                    <a:pt x="834" y="910"/>
                    <a:pt x="858" y="946"/>
                  </a:cubicBezTo>
                  <a:cubicBezTo>
                    <a:pt x="882" y="982"/>
                    <a:pt x="934" y="1091"/>
                    <a:pt x="986" y="1091"/>
                  </a:cubicBezTo>
                  <a:cubicBezTo>
                    <a:pt x="993" y="1091"/>
                    <a:pt x="999" y="1090"/>
                    <a:pt x="1004" y="1085"/>
                  </a:cubicBezTo>
                  <a:cubicBezTo>
                    <a:pt x="1086" y="1041"/>
                    <a:pt x="1173" y="993"/>
                    <a:pt x="1204" y="898"/>
                  </a:cubicBezTo>
                  <a:cubicBezTo>
                    <a:pt x="1247" y="766"/>
                    <a:pt x="1153" y="659"/>
                    <a:pt x="1019" y="659"/>
                  </a:cubicBezTo>
                  <a:close/>
                  <a:moveTo>
                    <a:pt x="1433" y="1401"/>
                  </a:moveTo>
                  <a:cubicBezTo>
                    <a:pt x="1365" y="1401"/>
                    <a:pt x="1286" y="1429"/>
                    <a:pt x="1210" y="1495"/>
                  </a:cubicBezTo>
                  <a:cubicBezTo>
                    <a:pt x="1162" y="1536"/>
                    <a:pt x="1248" y="1652"/>
                    <a:pt x="1270" y="1689"/>
                  </a:cubicBezTo>
                  <a:cubicBezTo>
                    <a:pt x="1295" y="1724"/>
                    <a:pt x="1347" y="1833"/>
                    <a:pt x="1400" y="1833"/>
                  </a:cubicBezTo>
                  <a:cubicBezTo>
                    <a:pt x="1407" y="1833"/>
                    <a:pt x="1413" y="1832"/>
                    <a:pt x="1418" y="1828"/>
                  </a:cubicBezTo>
                  <a:cubicBezTo>
                    <a:pt x="1499" y="1782"/>
                    <a:pt x="1586" y="1734"/>
                    <a:pt x="1618" y="1641"/>
                  </a:cubicBezTo>
                  <a:cubicBezTo>
                    <a:pt x="1661" y="1509"/>
                    <a:pt x="1567" y="1401"/>
                    <a:pt x="1433" y="1401"/>
                  </a:cubicBezTo>
                  <a:close/>
                  <a:moveTo>
                    <a:pt x="996" y="264"/>
                  </a:moveTo>
                  <a:cubicBezTo>
                    <a:pt x="1046" y="264"/>
                    <a:pt x="1098" y="270"/>
                    <a:pt x="1148" y="286"/>
                  </a:cubicBezTo>
                  <a:cubicBezTo>
                    <a:pt x="1424" y="372"/>
                    <a:pt x="1539" y="679"/>
                    <a:pt x="1529" y="967"/>
                  </a:cubicBezTo>
                  <a:cubicBezTo>
                    <a:pt x="1529" y="1048"/>
                    <a:pt x="1855" y="1026"/>
                    <a:pt x="1963" y="1351"/>
                  </a:cubicBezTo>
                  <a:cubicBezTo>
                    <a:pt x="2079" y="1679"/>
                    <a:pt x="1878" y="1873"/>
                    <a:pt x="1577" y="2041"/>
                  </a:cubicBezTo>
                  <a:cubicBezTo>
                    <a:pt x="1370" y="2155"/>
                    <a:pt x="1274" y="2207"/>
                    <a:pt x="1215" y="2207"/>
                  </a:cubicBezTo>
                  <a:cubicBezTo>
                    <a:pt x="1151" y="2207"/>
                    <a:pt x="1132" y="2144"/>
                    <a:pt x="1068" y="2034"/>
                  </a:cubicBezTo>
                  <a:cubicBezTo>
                    <a:pt x="971" y="1867"/>
                    <a:pt x="285" y="654"/>
                    <a:pt x="292" y="622"/>
                  </a:cubicBezTo>
                  <a:cubicBezTo>
                    <a:pt x="297" y="596"/>
                    <a:pt x="643" y="264"/>
                    <a:pt x="996" y="264"/>
                  </a:cubicBezTo>
                  <a:close/>
                  <a:moveTo>
                    <a:pt x="996" y="0"/>
                  </a:moveTo>
                  <a:cubicBezTo>
                    <a:pt x="576" y="0"/>
                    <a:pt x="74" y="367"/>
                    <a:pt x="32" y="572"/>
                  </a:cubicBezTo>
                  <a:cubicBezTo>
                    <a:pt x="13" y="669"/>
                    <a:pt x="0" y="728"/>
                    <a:pt x="840" y="2168"/>
                  </a:cubicBezTo>
                  <a:cubicBezTo>
                    <a:pt x="852" y="2189"/>
                    <a:pt x="861" y="2206"/>
                    <a:pt x="869" y="2222"/>
                  </a:cubicBezTo>
                  <a:cubicBezTo>
                    <a:pt x="917" y="2309"/>
                    <a:pt x="1007" y="2472"/>
                    <a:pt x="1214" y="2472"/>
                  </a:cubicBezTo>
                  <a:cubicBezTo>
                    <a:pt x="1344" y="2472"/>
                    <a:pt x="1465" y="2405"/>
                    <a:pt x="1703" y="2272"/>
                  </a:cubicBezTo>
                  <a:cubicBezTo>
                    <a:pt x="1881" y="2173"/>
                    <a:pt x="2425" y="1870"/>
                    <a:pt x="2211" y="1264"/>
                  </a:cubicBezTo>
                  <a:cubicBezTo>
                    <a:pt x="2119" y="990"/>
                    <a:pt x="1920" y="875"/>
                    <a:pt x="1786" y="816"/>
                  </a:cubicBezTo>
                  <a:cubicBezTo>
                    <a:pt x="1752" y="433"/>
                    <a:pt x="1542" y="133"/>
                    <a:pt x="1227" y="35"/>
                  </a:cubicBezTo>
                  <a:cubicBezTo>
                    <a:pt x="1153" y="13"/>
                    <a:pt x="1076" y="0"/>
                    <a:pt x="9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648" name="Google Shape;2648;p38"/>
            <p:cNvSpPr/>
            <p:nvPr/>
          </p:nvSpPr>
          <p:spPr>
            <a:xfrm>
              <a:off x="2097416" y="1602876"/>
              <a:ext cx="62473" cy="82913"/>
            </a:xfrm>
            <a:custGeom>
              <a:avLst/>
              <a:gdLst/>
              <a:ahLst/>
              <a:cxnLst/>
              <a:rect l="l" t="t" r="r" b="b"/>
              <a:pathLst>
                <a:path w="1898" h="2519" extrusionOk="0">
                  <a:moveTo>
                    <a:pt x="804" y="265"/>
                  </a:moveTo>
                  <a:cubicBezTo>
                    <a:pt x="1105" y="265"/>
                    <a:pt x="1434" y="505"/>
                    <a:pt x="1468" y="990"/>
                  </a:cubicBezTo>
                  <a:lnTo>
                    <a:pt x="1087" y="1054"/>
                  </a:lnTo>
                  <a:cubicBezTo>
                    <a:pt x="1043" y="933"/>
                    <a:pt x="1038" y="739"/>
                    <a:pt x="889" y="739"/>
                  </a:cubicBezTo>
                  <a:cubicBezTo>
                    <a:pt x="873" y="739"/>
                    <a:pt x="856" y="742"/>
                    <a:pt x="837" y="746"/>
                  </a:cubicBezTo>
                  <a:cubicBezTo>
                    <a:pt x="651" y="789"/>
                    <a:pt x="706" y="910"/>
                    <a:pt x="729" y="1042"/>
                  </a:cubicBezTo>
                  <a:cubicBezTo>
                    <a:pt x="746" y="1146"/>
                    <a:pt x="803" y="1454"/>
                    <a:pt x="842" y="1592"/>
                  </a:cubicBezTo>
                  <a:cubicBezTo>
                    <a:pt x="889" y="1745"/>
                    <a:pt x="970" y="1800"/>
                    <a:pt x="1044" y="1800"/>
                  </a:cubicBezTo>
                  <a:cubicBezTo>
                    <a:pt x="1119" y="1800"/>
                    <a:pt x="1187" y="1743"/>
                    <a:pt x="1204" y="1674"/>
                  </a:cubicBezTo>
                  <a:cubicBezTo>
                    <a:pt x="1226" y="1586"/>
                    <a:pt x="1187" y="1411"/>
                    <a:pt x="1187" y="1411"/>
                  </a:cubicBezTo>
                  <a:lnTo>
                    <a:pt x="1538" y="1358"/>
                  </a:lnTo>
                  <a:lnTo>
                    <a:pt x="1538" y="1358"/>
                  </a:lnTo>
                  <a:cubicBezTo>
                    <a:pt x="1554" y="1358"/>
                    <a:pt x="1631" y="1714"/>
                    <a:pt x="1530" y="1942"/>
                  </a:cubicBezTo>
                  <a:cubicBezTo>
                    <a:pt x="1445" y="2131"/>
                    <a:pt x="1185" y="2257"/>
                    <a:pt x="949" y="2257"/>
                  </a:cubicBezTo>
                  <a:cubicBezTo>
                    <a:pt x="758" y="2257"/>
                    <a:pt x="583" y="2176"/>
                    <a:pt x="524" y="1984"/>
                  </a:cubicBezTo>
                  <a:cubicBezTo>
                    <a:pt x="489" y="1841"/>
                    <a:pt x="269" y="883"/>
                    <a:pt x="298" y="729"/>
                  </a:cubicBezTo>
                  <a:cubicBezTo>
                    <a:pt x="340" y="419"/>
                    <a:pt x="564" y="265"/>
                    <a:pt x="804" y="265"/>
                  </a:cubicBezTo>
                  <a:close/>
                  <a:moveTo>
                    <a:pt x="804" y="0"/>
                  </a:moveTo>
                  <a:cubicBezTo>
                    <a:pt x="400" y="0"/>
                    <a:pt x="91" y="278"/>
                    <a:pt x="35" y="692"/>
                  </a:cubicBezTo>
                  <a:cubicBezTo>
                    <a:pt x="1" y="962"/>
                    <a:pt x="265" y="2036"/>
                    <a:pt x="268" y="2046"/>
                  </a:cubicBezTo>
                  <a:cubicBezTo>
                    <a:pt x="269" y="2050"/>
                    <a:pt x="270" y="2055"/>
                    <a:pt x="270" y="2059"/>
                  </a:cubicBezTo>
                  <a:cubicBezTo>
                    <a:pt x="355" y="2342"/>
                    <a:pt x="615" y="2518"/>
                    <a:pt x="948" y="2518"/>
                  </a:cubicBezTo>
                  <a:cubicBezTo>
                    <a:pt x="1307" y="2518"/>
                    <a:pt x="1647" y="2325"/>
                    <a:pt x="1770" y="2046"/>
                  </a:cubicBezTo>
                  <a:cubicBezTo>
                    <a:pt x="1898" y="1761"/>
                    <a:pt x="1841" y="1335"/>
                    <a:pt x="1762" y="1213"/>
                  </a:cubicBezTo>
                  <a:cubicBezTo>
                    <a:pt x="1741" y="1182"/>
                    <a:pt x="1716" y="1157"/>
                    <a:pt x="1686" y="1135"/>
                  </a:cubicBezTo>
                  <a:cubicBezTo>
                    <a:pt x="1718" y="1087"/>
                    <a:pt x="1735" y="1031"/>
                    <a:pt x="1731" y="969"/>
                  </a:cubicBezTo>
                  <a:cubicBezTo>
                    <a:pt x="1688" y="334"/>
                    <a:pt x="1232" y="0"/>
                    <a:pt x="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649" name="Google Shape;2649;p38"/>
            <p:cNvSpPr/>
            <p:nvPr/>
          </p:nvSpPr>
          <p:spPr>
            <a:xfrm>
              <a:off x="1878236" y="1645534"/>
              <a:ext cx="47595" cy="42724"/>
            </a:xfrm>
            <a:custGeom>
              <a:avLst/>
              <a:gdLst/>
              <a:ahLst/>
              <a:cxnLst/>
              <a:rect l="l" t="t" r="r" b="b"/>
              <a:pathLst>
                <a:path w="1446" h="1298" extrusionOk="0">
                  <a:moveTo>
                    <a:pt x="723" y="265"/>
                  </a:moveTo>
                  <a:cubicBezTo>
                    <a:pt x="889" y="265"/>
                    <a:pt x="1043" y="374"/>
                    <a:pt x="1092" y="544"/>
                  </a:cubicBezTo>
                  <a:cubicBezTo>
                    <a:pt x="1153" y="747"/>
                    <a:pt x="1034" y="961"/>
                    <a:pt x="831" y="1020"/>
                  </a:cubicBezTo>
                  <a:cubicBezTo>
                    <a:pt x="794" y="1031"/>
                    <a:pt x="759" y="1036"/>
                    <a:pt x="723" y="1036"/>
                  </a:cubicBezTo>
                  <a:cubicBezTo>
                    <a:pt x="557" y="1036"/>
                    <a:pt x="403" y="928"/>
                    <a:pt x="353" y="759"/>
                  </a:cubicBezTo>
                  <a:cubicBezTo>
                    <a:pt x="293" y="555"/>
                    <a:pt x="411" y="341"/>
                    <a:pt x="616" y="281"/>
                  </a:cubicBezTo>
                  <a:cubicBezTo>
                    <a:pt x="651" y="269"/>
                    <a:pt x="688" y="265"/>
                    <a:pt x="723" y="265"/>
                  </a:cubicBezTo>
                  <a:close/>
                  <a:moveTo>
                    <a:pt x="723" y="1"/>
                  </a:moveTo>
                  <a:cubicBezTo>
                    <a:pt x="661" y="1"/>
                    <a:pt x="601" y="10"/>
                    <a:pt x="542" y="25"/>
                  </a:cubicBezTo>
                  <a:cubicBezTo>
                    <a:pt x="199" y="125"/>
                    <a:pt x="1" y="486"/>
                    <a:pt x="101" y="830"/>
                  </a:cubicBezTo>
                  <a:cubicBezTo>
                    <a:pt x="180" y="1105"/>
                    <a:pt x="437" y="1298"/>
                    <a:pt x="723" y="1298"/>
                  </a:cubicBezTo>
                  <a:cubicBezTo>
                    <a:pt x="784" y="1298"/>
                    <a:pt x="845" y="1289"/>
                    <a:pt x="904" y="1273"/>
                  </a:cubicBezTo>
                  <a:cubicBezTo>
                    <a:pt x="1247" y="1173"/>
                    <a:pt x="1445" y="813"/>
                    <a:pt x="1345" y="469"/>
                  </a:cubicBezTo>
                  <a:cubicBezTo>
                    <a:pt x="1266" y="194"/>
                    <a:pt x="1010" y="1"/>
                    <a:pt x="7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650" name="Google Shape;2650;p38"/>
            <p:cNvSpPr/>
            <p:nvPr/>
          </p:nvSpPr>
          <p:spPr>
            <a:xfrm>
              <a:off x="2047879" y="1678054"/>
              <a:ext cx="44139" cy="42724"/>
            </a:xfrm>
            <a:custGeom>
              <a:avLst/>
              <a:gdLst/>
              <a:ahLst/>
              <a:cxnLst/>
              <a:rect l="l" t="t" r="r" b="b"/>
              <a:pathLst>
                <a:path w="1341" h="1298" extrusionOk="0">
                  <a:moveTo>
                    <a:pt x="671" y="265"/>
                  </a:moveTo>
                  <a:cubicBezTo>
                    <a:pt x="837" y="265"/>
                    <a:pt x="991" y="375"/>
                    <a:pt x="1040" y="543"/>
                  </a:cubicBezTo>
                  <a:cubicBezTo>
                    <a:pt x="1100" y="747"/>
                    <a:pt x="981" y="961"/>
                    <a:pt x="778" y="1021"/>
                  </a:cubicBezTo>
                  <a:cubicBezTo>
                    <a:pt x="742" y="1031"/>
                    <a:pt x="707" y="1037"/>
                    <a:pt x="671" y="1037"/>
                  </a:cubicBezTo>
                  <a:cubicBezTo>
                    <a:pt x="505" y="1037"/>
                    <a:pt x="350" y="928"/>
                    <a:pt x="300" y="759"/>
                  </a:cubicBezTo>
                  <a:cubicBezTo>
                    <a:pt x="241" y="556"/>
                    <a:pt x="359" y="341"/>
                    <a:pt x="563" y="281"/>
                  </a:cubicBezTo>
                  <a:cubicBezTo>
                    <a:pt x="598" y="271"/>
                    <a:pt x="634" y="265"/>
                    <a:pt x="671" y="265"/>
                  </a:cubicBezTo>
                  <a:close/>
                  <a:moveTo>
                    <a:pt x="671" y="0"/>
                  </a:moveTo>
                  <a:cubicBezTo>
                    <a:pt x="609" y="0"/>
                    <a:pt x="548" y="10"/>
                    <a:pt x="490" y="26"/>
                  </a:cubicBezTo>
                  <a:cubicBezTo>
                    <a:pt x="324" y="74"/>
                    <a:pt x="185" y="184"/>
                    <a:pt x="102" y="335"/>
                  </a:cubicBezTo>
                  <a:cubicBezTo>
                    <a:pt x="18" y="488"/>
                    <a:pt x="0" y="663"/>
                    <a:pt x="48" y="829"/>
                  </a:cubicBezTo>
                  <a:cubicBezTo>
                    <a:pt x="128" y="1105"/>
                    <a:pt x="384" y="1297"/>
                    <a:pt x="671" y="1297"/>
                  </a:cubicBezTo>
                  <a:cubicBezTo>
                    <a:pt x="731" y="1297"/>
                    <a:pt x="793" y="1288"/>
                    <a:pt x="851" y="1272"/>
                  </a:cubicBezTo>
                  <a:cubicBezTo>
                    <a:pt x="1017" y="1224"/>
                    <a:pt x="1156" y="1114"/>
                    <a:pt x="1239" y="962"/>
                  </a:cubicBezTo>
                  <a:cubicBezTo>
                    <a:pt x="1322" y="811"/>
                    <a:pt x="1341" y="635"/>
                    <a:pt x="1293" y="468"/>
                  </a:cubicBezTo>
                  <a:cubicBezTo>
                    <a:pt x="1213" y="194"/>
                    <a:pt x="957" y="0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  <p:sp>
          <p:nvSpPr>
            <p:cNvPr id="2651" name="Google Shape;2651;p38"/>
            <p:cNvSpPr/>
            <p:nvPr/>
          </p:nvSpPr>
          <p:spPr>
            <a:xfrm>
              <a:off x="1909077" y="1721798"/>
              <a:ext cx="45884" cy="42724"/>
            </a:xfrm>
            <a:custGeom>
              <a:avLst/>
              <a:gdLst/>
              <a:ahLst/>
              <a:cxnLst/>
              <a:rect l="l" t="t" r="r" b="b"/>
              <a:pathLst>
                <a:path w="1394" h="1298" extrusionOk="0">
                  <a:moveTo>
                    <a:pt x="671" y="264"/>
                  </a:moveTo>
                  <a:cubicBezTo>
                    <a:pt x="838" y="264"/>
                    <a:pt x="993" y="373"/>
                    <a:pt x="1041" y="542"/>
                  </a:cubicBezTo>
                  <a:cubicBezTo>
                    <a:pt x="1101" y="745"/>
                    <a:pt x="983" y="959"/>
                    <a:pt x="780" y="1018"/>
                  </a:cubicBezTo>
                  <a:cubicBezTo>
                    <a:pt x="744" y="1029"/>
                    <a:pt x="707" y="1034"/>
                    <a:pt x="671" y="1034"/>
                  </a:cubicBezTo>
                  <a:cubicBezTo>
                    <a:pt x="505" y="1034"/>
                    <a:pt x="351" y="926"/>
                    <a:pt x="302" y="757"/>
                  </a:cubicBezTo>
                  <a:cubicBezTo>
                    <a:pt x="242" y="553"/>
                    <a:pt x="361" y="340"/>
                    <a:pt x="564" y="280"/>
                  </a:cubicBezTo>
                  <a:cubicBezTo>
                    <a:pt x="601" y="269"/>
                    <a:pt x="637" y="264"/>
                    <a:pt x="671" y="264"/>
                  </a:cubicBezTo>
                  <a:close/>
                  <a:moveTo>
                    <a:pt x="671" y="0"/>
                  </a:moveTo>
                  <a:cubicBezTo>
                    <a:pt x="611" y="0"/>
                    <a:pt x="549" y="10"/>
                    <a:pt x="490" y="26"/>
                  </a:cubicBezTo>
                  <a:cubicBezTo>
                    <a:pt x="324" y="74"/>
                    <a:pt x="186" y="184"/>
                    <a:pt x="104" y="335"/>
                  </a:cubicBezTo>
                  <a:cubicBezTo>
                    <a:pt x="20" y="487"/>
                    <a:pt x="1" y="663"/>
                    <a:pt x="49" y="829"/>
                  </a:cubicBezTo>
                  <a:cubicBezTo>
                    <a:pt x="129" y="1105"/>
                    <a:pt x="386" y="1297"/>
                    <a:pt x="671" y="1297"/>
                  </a:cubicBezTo>
                  <a:cubicBezTo>
                    <a:pt x="733" y="1297"/>
                    <a:pt x="794" y="1288"/>
                    <a:pt x="852" y="1272"/>
                  </a:cubicBezTo>
                  <a:cubicBezTo>
                    <a:pt x="1196" y="1172"/>
                    <a:pt x="1394" y="812"/>
                    <a:pt x="1294" y="467"/>
                  </a:cubicBezTo>
                  <a:cubicBezTo>
                    <a:pt x="1216" y="192"/>
                    <a:pt x="959" y="0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 New Roman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D43C916-697B-4079-8693-4BE2E4E42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09" y="464597"/>
            <a:ext cx="1097282" cy="6096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19002B-95F6-E81B-3F5B-D2C1C8507630}"/>
              </a:ext>
            </a:extLst>
          </p:cNvPr>
          <p:cNvSpPr txBox="1"/>
          <p:nvPr/>
        </p:nvSpPr>
        <p:spPr>
          <a:xfrm>
            <a:off x="1908846" y="362601"/>
            <a:ext cx="3938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0" i="0">
                <a:solidFill>
                  <a:srgbClr val="050505"/>
                </a:solidFill>
                <a:effectLst/>
                <a:latin typeface="+mj-lt"/>
              </a:rPr>
              <a:t>CÔNG TY TNHH CÔNG NGHỆ SOTA GROUP</a:t>
            </a:r>
            <a:endParaRPr lang="vi-VN" sz="200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AE2CBBC0-8FC6-86D0-327D-E84996144927}"/>
              </a:ext>
            </a:extLst>
          </p:cNvPr>
          <p:cNvSpPr txBox="1"/>
          <p:nvPr/>
        </p:nvSpPr>
        <p:spPr>
          <a:xfrm>
            <a:off x="409648" y="1653265"/>
            <a:ext cx="575220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smtClean="0">
                <a:solidFill>
                  <a:schemeClr val="tx1"/>
                </a:solidFill>
                <a:latin typeface="Times  New Roman"/>
                <a:ea typeface="Anaheim"/>
                <a:cs typeface="Anaheim"/>
                <a:sym typeface="Anaheim"/>
              </a:rPr>
              <a:t>-   </a:t>
            </a:r>
            <a:r>
              <a:rPr lang="vi-VN" sz="1800" smtClean="0">
                <a:solidFill>
                  <a:schemeClr val="tx1"/>
                </a:solidFill>
                <a:latin typeface="Times  New Roman"/>
                <a:ea typeface="Anaheim"/>
                <a:cs typeface="Anaheim"/>
                <a:sym typeface="Anaheim"/>
              </a:rPr>
              <a:t>Được </a:t>
            </a:r>
            <a:r>
              <a:rPr lang="vi-VN" sz="1800">
                <a:solidFill>
                  <a:schemeClr val="tx1"/>
                </a:solidFill>
                <a:latin typeface="Times  New Roman"/>
                <a:ea typeface="Anaheim"/>
                <a:cs typeface="Anaheim"/>
                <a:sym typeface="Anaheim"/>
              </a:rPr>
              <a:t>thành </a:t>
            </a:r>
            <a:r>
              <a:rPr lang="vi-VN" sz="1800" smtClean="0">
                <a:solidFill>
                  <a:schemeClr val="tx1"/>
                </a:solidFill>
                <a:latin typeface="Times  New Roman"/>
                <a:ea typeface="Anaheim"/>
                <a:cs typeface="Anaheim"/>
                <a:sym typeface="Anaheim"/>
              </a:rPr>
              <a:t>lập</a:t>
            </a:r>
            <a:r>
              <a:rPr lang="en-US" sz="1800" smtClean="0">
                <a:solidFill>
                  <a:schemeClr val="tx1"/>
                </a:solidFill>
                <a:latin typeface="Times  New Roman"/>
                <a:ea typeface="Anaheim"/>
                <a:cs typeface="Anaheim"/>
                <a:sym typeface="Anaheim"/>
              </a:rPr>
              <a:t> </a:t>
            </a:r>
            <a:r>
              <a:rPr lang="en-US" sz="1800" err="1" smtClean="0">
                <a:solidFill>
                  <a:schemeClr val="tx1"/>
                </a:solidFill>
                <a:latin typeface="Times  New Roman"/>
                <a:ea typeface="Anaheim"/>
                <a:cs typeface="Anaheim"/>
                <a:sym typeface="Anaheim"/>
              </a:rPr>
              <a:t>năm</a:t>
            </a:r>
            <a:r>
              <a:rPr lang="en-US" sz="1800" smtClean="0">
                <a:solidFill>
                  <a:schemeClr val="tx1"/>
                </a:solidFill>
                <a:latin typeface="Times  New Roman"/>
                <a:ea typeface="Anaheim"/>
                <a:cs typeface="Anaheim"/>
                <a:sym typeface="Anaheim"/>
              </a:rPr>
              <a:t> 2022</a:t>
            </a:r>
            <a:endParaRPr lang="vi-VN" sz="1800">
              <a:solidFill>
                <a:schemeClr val="tx1"/>
              </a:solidFill>
              <a:latin typeface="Times  New Roman"/>
              <a:ea typeface="Anaheim"/>
              <a:cs typeface="Anaheim"/>
              <a:sym typeface="Anaheim"/>
            </a:endParaRP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 sz="1800" b="0" i="0" smtClean="0">
                <a:solidFill>
                  <a:schemeClr val="tx1"/>
                </a:solidFill>
                <a:effectLst/>
                <a:latin typeface="Times  New Roman"/>
              </a:rPr>
              <a:t>Cung </a:t>
            </a:r>
            <a:r>
              <a:rPr lang="vi-VN" sz="1800" b="0" i="0">
                <a:solidFill>
                  <a:schemeClr val="tx1"/>
                </a:solidFill>
                <a:effectLst/>
                <a:latin typeface="Times  New Roman"/>
              </a:rPr>
              <a:t>cấp dịch vụ </a:t>
            </a:r>
            <a:r>
              <a:rPr lang="vi-VN" sz="1800" b="1" i="0">
                <a:solidFill>
                  <a:srgbClr val="FF0000"/>
                </a:solidFill>
                <a:effectLst/>
                <a:latin typeface="Times  New Roman"/>
              </a:rPr>
              <a:t>xây dựng thiết kế website </a:t>
            </a:r>
            <a:r>
              <a:rPr lang="vi-VN" sz="1800" b="0" i="0">
                <a:solidFill>
                  <a:schemeClr val="tx1"/>
                </a:solidFill>
                <a:effectLst/>
                <a:latin typeface="Times  New Roman"/>
              </a:rPr>
              <a:t>cho các công ty doanh nghiệp và cổ phần ở mọi lĩnh vực: bất động sản, thương mại điện tử</a:t>
            </a:r>
            <a:r>
              <a:rPr lang="vi-VN" sz="1800" b="0" i="0" smtClean="0">
                <a:solidFill>
                  <a:schemeClr val="tx1"/>
                </a:solidFill>
                <a:effectLst/>
                <a:latin typeface="Times  New Roman"/>
              </a:rPr>
              <a:t>,</a:t>
            </a:r>
            <a:r>
              <a:rPr lang="en-US" sz="1800" b="0" i="0" smtClean="0">
                <a:solidFill>
                  <a:schemeClr val="tx1"/>
                </a:solidFill>
                <a:effectLst/>
                <a:latin typeface="Times  New Roman"/>
              </a:rPr>
              <a:t>…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 sz="1800" b="0" i="0" smtClean="0">
                <a:solidFill>
                  <a:schemeClr val="tx1"/>
                </a:solidFill>
                <a:effectLst/>
                <a:latin typeface="Times  New Roman"/>
              </a:rPr>
              <a:t>Đảm </a:t>
            </a:r>
            <a:r>
              <a:rPr lang="vi-VN" sz="1800" b="0" i="0">
                <a:solidFill>
                  <a:schemeClr val="tx1"/>
                </a:solidFill>
                <a:effectLst/>
                <a:latin typeface="Times  New Roman"/>
              </a:rPr>
              <a:t>bảo tính bảo mật cao và chuyên nghiệp trên từng mẫu web đẹp tại công ty.</a:t>
            </a:r>
            <a:endParaRPr lang="vi-VN" sz="1800">
              <a:solidFill>
                <a:schemeClr val="tx1"/>
              </a:solidFill>
              <a:latin typeface="Times  New Roman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11" y="1660187"/>
            <a:ext cx="7704000" cy="2854257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2400">
                <a:latin typeface="Times  New Roman"/>
              </a:rPr>
              <a:t>Thêm dữ </a:t>
            </a:r>
            <a:r>
              <a:rPr lang="en-US" sz="2400">
                <a:latin typeface="Times  New Roman"/>
              </a:rPr>
              <a:t>liệu </a:t>
            </a:r>
            <a:r>
              <a:rPr lang="en-US" sz="2400" smtClean="0">
                <a:latin typeface="Times  New Roman"/>
              </a:rPr>
              <a:t>lên các trang admin của công ty</a:t>
            </a:r>
          </a:p>
          <a:p>
            <a:pPr>
              <a:lnSpc>
                <a:spcPct val="150000"/>
              </a:lnSpc>
            </a:pPr>
            <a:r>
              <a:rPr lang="en-US" sz="2400" smtClean="0">
                <a:latin typeface="Times  New Roman"/>
              </a:rPr>
              <a:t>Thiết kế giao diện </a:t>
            </a:r>
          </a:p>
          <a:p>
            <a:pPr>
              <a:lnSpc>
                <a:spcPct val="150000"/>
              </a:lnSpc>
            </a:pPr>
            <a:r>
              <a:rPr lang="en-US" sz="2400" smtClean="0">
                <a:latin typeface="Times  New Roman"/>
              </a:rPr>
              <a:t>Đọc các thông tin liên quan đến công ty</a:t>
            </a:r>
          </a:p>
          <a:p>
            <a:pPr>
              <a:lnSpc>
                <a:spcPct val="150000"/>
              </a:lnSpc>
            </a:pPr>
            <a:r>
              <a:rPr lang="en-US" sz="2400" smtClean="0">
                <a:latin typeface="Times  New Roman"/>
              </a:rPr>
              <a:t>Tìm hiểu thêm về JS, Boostrap</a:t>
            </a:r>
            <a:endParaRPr lang="en-US" sz="2400">
              <a:latin typeface="Times  New Roman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223097" y="188069"/>
            <a:ext cx="2996120" cy="12710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Times  New Roman"/>
              </a:rPr>
              <a:t>CÁC CÔNG VIỆC ĐÃ LÀM</a:t>
            </a:r>
          </a:p>
        </p:txBody>
      </p:sp>
    </p:spTree>
    <p:extLst>
      <p:ext uri="{BB962C8B-B14F-4D97-AF65-F5344CB8AC3E}">
        <p14:creationId xmlns:p14="http://schemas.microsoft.com/office/powerpoint/2010/main" val="204237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60" y="409822"/>
            <a:ext cx="8586514" cy="403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4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07" y="246433"/>
            <a:ext cx="3916170" cy="45136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767" y="920279"/>
            <a:ext cx="4839382" cy="350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3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797" y="136617"/>
            <a:ext cx="5840538" cy="456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6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16" y="194552"/>
            <a:ext cx="2985619" cy="48443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665" y="1153621"/>
            <a:ext cx="4498122" cy="227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3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133" y="227699"/>
            <a:ext cx="5227573" cy="446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c English for Korean Speakers Workshop by Slidesgo">
  <a:themeElements>
    <a:clrScheme name="Simple Light">
      <a:dk1>
        <a:srgbClr val="000000"/>
      </a:dk1>
      <a:lt1>
        <a:srgbClr val="FFFFFF"/>
      </a:lt1>
      <a:dk2>
        <a:srgbClr val="FFF5E9"/>
      </a:dk2>
      <a:lt2>
        <a:srgbClr val="FEC695"/>
      </a:lt2>
      <a:accent1>
        <a:srgbClr val="FD7B9A"/>
      </a:accent1>
      <a:accent2>
        <a:srgbClr val="A89DEA"/>
      </a:accent2>
      <a:accent3>
        <a:srgbClr val="8974C2"/>
      </a:accent3>
      <a:accent4>
        <a:srgbClr val="3C3559"/>
      </a:accent4>
      <a:accent5>
        <a:srgbClr val="6BC5B4"/>
      </a:accent5>
      <a:accent6>
        <a:srgbClr val="2DAD90"/>
      </a:accent6>
      <a:hlink>
        <a:srgbClr val="3C35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237</Words>
  <Application>Microsoft Office PowerPoint</Application>
  <PresentationFormat>On-screen Show (16:9)</PresentationFormat>
  <Paragraphs>33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Dosis</vt:lpstr>
      <vt:lpstr>Times New Roman</vt:lpstr>
      <vt:lpstr>Barriecito</vt:lpstr>
      <vt:lpstr>Times  New Roman</vt:lpstr>
      <vt:lpstr>Anaheim</vt:lpstr>
      <vt:lpstr>Basic English for Korean Speakers Workshop by Slidesgo</vt:lpstr>
      <vt:lpstr>BÁO CÁO THỰC TẬP DOANH NGHIỆP</vt:lpstr>
      <vt:lpstr>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THỰC TẬP DOANH NGHIỆP</dc:title>
  <cp:lastModifiedBy>SONY</cp:lastModifiedBy>
  <cp:revision>75</cp:revision>
  <dcterms:modified xsi:type="dcterms:W3CDTF">2022-08-28T04:02:18Z</dcterms:modified>
</cp:coreProperties>
</file>