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aba, Nikhil" initials="SN" lastIdx="1" clrIdx="0">
    <p:extLst>
      <p:ext uri="{19B8F6BF-5375-455C-9EA6-DF929625EA0E}">
        <p15:presenceInfo xmlns:p15="http://schemas.microsoft.com/office/powerpoint/2012/main" userId="Soraba, Nik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3\HW3\vddVsPowerIntegration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Power</a:t>
            </a:r>
            <a:r>
              <a:rPr lang="en-US" baseline="0" dirty="0"/>
              <a:t> vs Delay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vddVsDelayWL!$B$1</c:f>
              <c:strCache>
                <c:ptCount val="1"/>
                <c:pt idx="0">
                  <c:v>Delay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vddVsDelayWL!$A$2:$A$11</c:f>
              <c:numCache>
                <c:formatCode>0.00E+00</c:formatCode>
                <c:ptCount val="10"/>
                <c:pt idx="0">
                  <c:v>2.41E-5</c:v>
                </c:pt>
                <c:pt idx="1">
                  <c:v>4.3000000000000002E-5</c:v>
                </c:pt>
                <c:pt idx="2">
                  <c:v>5.8199999999999998E-5</c:v>
                </c:pt>
                <c:pt idx="3">
                  <c:v>7.4300000000000004E-5</c:v>
                </c:pt>
                <c:pt idx="4">
                  <c:v>9.2299999999999994E-5</c:v>
                </c:pt>
                <c:pt idx="5" formatCode="General">
                  <c:v>1.12451E-4</c:v>
                </c:pt>
                <c:pt idx="6" formatCode="General">
                  <c:v>1.3533999999999999E-4</c:v>
                </c:pt>
                <c:pt idx="7" formatCode="General">
                  <c:v>1.6137399999999999E-4</c:v>
                </c:pt>
                <c:pt idx="8" formatCode="General">
                  <c:v>1.9223100000000001E-4</c:v>
                </c:pt>
                <c:pt idx="9" formatCode="General">
                  <c:v>2.30318E-4</c:v>
                </c:pt>
              </c:numCache>
            </c:numRef>
          </c:xVal>
          <c:yVal>
            <c:numRef>
              <c:f>vddVsDelayWL!$B$2:$B$11</c:f>
              <c:numCache>
                <c:formatCode>0.00E+00</c:formatCode>
                <c:ptCount val="10"/>
                <c:pt idx="0">
                  <c:v>5.0129738218976404E-10</c:v>
                </c:pt>
                <c:pt idx="1">
                  <c:v>3.0702203800560099E-10</c:v>
                </c:pt>
                <c:pt idx="2">
                  <c:v>2.2547816476117799E-10</c:v>
                </c:pt>
                <c:pt idx="3">
                  <c:v>1.8245571249517199E-10</c:v>
                </c:pt>
                <c:pt idx="4">
                  <c:v>1.5647320809975999E-10</c:v>
                </c:pt>
                <c:pt idx="5">
                  <c:v>1.39056631516031E-10</c:v>
                </c:pt>
                <c:pt idx="6">
                  <c:v>1.26551261395527E-10</c:v>
                </c:pt>
                <c:pt idx="7">
                  <c:v>1.1739125386956399E-10</c:v>
                </c:pt>
                <c:pt idx="8">
                  <c:v>1.1016520969134199E-10</c:v>
                </c:pt>
                <c:pt idx="9">
                  <c:v>1.04294804897917E-10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5E-4922-8B8D-0970E9255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56040"/>
        <c:axId val="480356368"/>
      </c:scatterChart>
      <c:valAx>
        <c:axId val="480356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356368"/>
        <c:crosses val="autoZero"/>
        <c:crossBetween val="midCat"/>
      </c:valAx>
      <c:valAx>
        <c:axId val="48035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356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vddVsPowerIntegration1!$B$1</c:f>
              <c:strCache>
                <c:ptCount val="1"/>
                <c:pt idx="0">
                  <c:v>Delay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vddVsPowerIntegration1!$A$2:$A$10</c:f>
              <c:numCache>
                <c:formatCode>0.00E+00</c:formatCode>
                <c:ptCount val="9"/>
                <c:pt idx="0">
                  <c:v>4.8716231678661403E-5</c:v>
                </c:pt>
                <c:pt idx="1">
                  <c:v>6.7879139312351401E-5</c:v>
                </c:pt>
                <c:pt idx="2">
                  <c:v>8.7179218224925706E-5</c:v>
                </c:pt>
                <c:pt idx="3" formatCode="General">
                  <c:v>1.0934629377807001E-4</c:v>
                </c:pt>
                <c:pt idx="4" formatCode="General">
                  <c:v>1.3509960258007599E-4</c:v>
                </c:pt>
                <c:pt idx="5" formatCode="General">
                  <c:v>1.6528858782910701E-4</c:v>
                </c:pt>
                <c:pt idx="6" formatCode="General">
                  <c:v>2.00650882011239E-4</c:v>
                </c:pt>
                <c:pt idx="7" formatCode="General">
                  <c:v>2.43252485676284E-4</c:v>
                </c:pt>
                <c:pt idx="8" formatCode="General">
                  <c:v>2.9652990339344899E-4</c:v>
                </c:pt>
              </c:numCache>
            </c:numRef>
          </c:xVal>
          <c:yVal>
            <c:numRef>
              <c:f>vddVsPowerIntegration1!$B$2:$B$10</c:f>
              <c:numCache>
                <c:formatCode>0.00E+00</c:formatCode>
                <c:ptCount val="9"/>
                <c:pt idx="0">
                  <c:v>3.9299999999999999E-10</c:v>
                </c:pt>
                <c:pt idx="1">
                  <c:v>2.7900000000000002E-10</c:v>
                </c:pt>
                <c:pt idx="2">
                  <c:v>2.1899999999999999E-10</c:v>
                </c:pt>
                <c:pt idx="3">
                  <c:v>1.8299999999999999E-10</c:v>
                </c:pt>
                <c:pt idx="4">
                  <c:v>1.5999999999999999E-10</c:v>
                </c:pt>
                <c:pt idx="5">
                  <c:v>1.4399999999999999E-10</c:v>
                </c:pt>
                <c:pt idx="6">
                  <c:v>1.3200000000000001E-10</c:v>
                </c:pt>
                <c:pt idx="7">
                  <c:v>1.2299999999999999E-10</c:v>
                </c:pt>
                <c:pt idx="8">
                  <c:v>1.16E-10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5E-4DEF-AA5F-F739F861E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177896"/>
        <c:axId val="473178224"/>
      </c:scatterChart>
      <c:valAx>
        <c:axId val="473177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178224"/>
        <c:crosses val="autoZero"/>
        <c:crossBetween val="midCat"/>
      </c:valAx>
      <c:valAx>
        <c:axId val="47317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177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2T11:12:54.91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3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915F-9607-4E05-A3F4-4780DF655DF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ECE6130 Project</a:t>
            </a:r>
            <a:br>
              <a:rPr lang="en-US" dirty="0"/>
            </a:br>
            <a:r>
              <a:rPr lang="en-US" dirty="0"/>
              <a:t>HW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14</a:t>
            </a:r>
          </a:p>
          <a:p>
            <a:r>
              <a:rPr lang="en-US" dirty="0"/>
              <a:t>Fall 2016</a:t>
            </a:r>
          </a:p>
        </p:txBody>
      </p:sp>
    </p:spTree>
    <p:extLst>
      <p:ext uri="{BB962C8B-B14F-4D97-AF65-F5344CB8AC3E}">
        <p14:creationId xmlns:p14="http://schemas.microsoft.com/office/powerpoint/2010/main" val="258049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Waveform for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" y="1446306"/>
            <a:ext cx="12092108" cy="5080000"/>
          </a:xfrm>
        </p:spPr>
      </p:pic>
      <p:sp>
        <p:nvSpPr>
          <p:cNvPr id="5" name="TextBox 4"/>
          <p:cNvSpPr txBox="1"/>
          <p:nvPr/>
        </p:nvSpPr>
        <p:spPr>
          <a:xfrm>
            <a:off x="282101" y="3176877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74" y="2082289"/>
            <a:ext cx="10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Input&lt;0&gt;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74" y="2402537"/>
            <a:ext cx="10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Input&lt;2&gt;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302787"/>
            <a:ext cx="129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decoder&lt;0&gt;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49" y="5397375"/>
            <a:ext cx="129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</a:t>
            </a:r>
          </a:p>
          <a:p>
            <a:r>
              <a:rPr lang="en-US" dirty="0"/>
              <a:t>WL&lt;0&gt;</a:t>
            </a:r>
          </a:p>
        </p:txBody>
      </p:sp>
    </p:spTree>
    <p:extLst>
      <p:ext uri="{BB962C8B-B14F-4D97-AF65-F5344CB8AC3E}">
        <p14:creationId xmlns:p14="http://schemas.microsoft.com/office/powerpoint/2010/main" val="141084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Clk</a:t>
            </a:r>
            <a:r>
              <a:rPr lang="en-US" dirty="0"/>
              <a:t> edge to WL transition delay: </a:t>
            </a:r>
            <a:r>
              <a:rPr lang="en-US" dirty="0">
                <a:solidFill>
                  <a:srgbClr val="FF0000"/>
                </a:solidFill>
              </a:rPr>
              <a:t>278.9ps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A2D6C-500C-404E-8F03-5668689D1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86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61497" y="6259749"/>
            <a:ext cx="11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(W)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87258" y="3504549"/>
            <a:ext cx="151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(s)</a:t>
            </a:r>
          </a:p>
        </p:txBody>
      </p:sp>
    </p:spTree>
    <p:extLst>
      <p:ext uri="{BB962C8B-B14F-4D97-AF65-F5344CB8AC3E}">
        <p14:creationId xmlns:p14="http://schemas.microsoft.com/office/powerpoint/2010/main" val="217199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3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Misc. addendum</a:t>
            </a:r>
          </a:p>
        </p:txBody>
      </p:sp>
    </p:spTree>
    <p:extLst>
      <p:ext uri="{BB962C8B-B14F-4D97-AF65-F5344CB8AC3E}">
        <p14:creationId xmlns:p14="http://schemas.microsoft.com/office/powerpoint/2010/main" val="328406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33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1-B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5564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1179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 to 4 Decoder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7" y="1139613"/>
            <a:ext cx="11896425" cy="5718387"/>
          </a:xfrm>
        </p:spPr>
      </p:pic>
    </p:spTree>
    <p:extLst>
      <p:ext uri="{BB962C8B-B14F-4D97-AF65-F5344CB8AC3E}">
        <p14:creationId xmlns:p14="http://schemas.microsoft.com/office/powerpoint/2010/main" val="115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 to 16 Decoder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" y="1901757"/>
            <a:ext cx="12189360" cy="4192622"/>
          </a:xfrm>
        </p:spPr>
      </p:pic>
    </p:spTree>
    <p:extLst>
      <p:ext uri="{BB962C8B-B14F-4D97-AF65-F5344CB8AC3E}">
        <p14:creationId xmlns:p14="http://schemas.microsoft.com/office/powerpoint/2010/main" val="20305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WL logic 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" y="2388139"/>
            <a:ext cx="11954596" cy="3249039"/>
          </a:xfrm>
        </p:spPr>
      </p:pic>
    </p:spTree>
    <p:extLst>
      <p:ext uri="{BB962C8B-B14F-4D97-AF65-F5344CB8AC3E}">
        <p14:creationId xmlns:p14="http://schemas.microsoft.com/office/powerpoint/2010/main" val="15822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29" y="248056"/>
            <a:ext cx="10624719" cy="6381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26" y="164757"/>
            <a:ext cx="11667540" cy="42376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WL Logic waveform of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868" y="2185719"/>
            <a:ext cx="247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decoder output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868" y="3239629"/>
            <a:ext cx="23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decoder output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1433" y="951850"/>
            <a:ext cx="104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251" y="5462081"/>
            <a:ext cx="261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decoder output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304331"/>
            <a:ext cx="261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decoder output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276" y="951850"/>
            <a:ext cx="8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0084" y="1007609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66202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@ nominal voltage: </a:t>
            </a:r>
            <a:r>
              <a:rPr lang="en-US" dirty="0">
                <a:solidFill>
                  <a:srgbClr val="FF0000"/>
                </a:solidFill>
              </a:rPr>
              <a:t>225.5 </a:t>
            </a:r>
            <a:r>
              <a:rPr lang="en-US" dirty="0" err="1">
                <a:solidFill>
                  <a:srgbClr val="FF0000"/>
                </a:solidFill>
              </a:rPr>
              <a:t>ps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6BCE9F-FA42-4B90-91D7-96A3FE0E0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38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1497" y="6259749"/>
            <a:ext cx="11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(W)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87258" y="3504549"/>
            <a:ext cx="151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(s)</a:t>
            </a:r>
          </a:p>
        </p:txBody>
      </p:sp>
    </p:spTree>
    <p:extLst>
      <p:ext uri="{BB962C8B-B14F-4D97-AF65-F5344CB8AC3E}">
        <p14:creationId xmlns:p14="http://schemas.microsoft.com/office/powerpoint/2010/main" val="189045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6" y="25052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1-D</a:t>
            </a:r>
            <a:br>
              <a:rPr lang="en-US" dirty="0"/>
            </a:br>
            <a:r>
              <a:rPr lang="en-US" dirty="0"/>
              <a:t>Integration of the blocks</a:t>
            </a:r>
          </a:p>
        </p:txBody>
      </p:sp>
    </p:spTree>
    <p:extLst>
      <p:ext uri="{BB962C8B-B14F-4D97-AF65-F5344CB8AC3E}">
        <p14:creationId xmlns:p14="http://schemas.microsoft.com/office/powerpoint/2010/main" val="127321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1171388"/>
            <a:ext cx="12048584" cy="56430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Integrated circuit schematic</a:t>
            </a:r>
          </a:p>
        </p:txBody>
      </p:sp>
    </p:spTree>
    <p:extLst>
      <p:ext uri="{BB962C8B-B14F-4D97-AF65-F5344CB8AC3E}">
        <p14:creationId xmlns:p14="http://schemas.microsoft.com/office/powerpoint/2010/main" val="32276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101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ECE6130 Project HW III</vt:lpstr>
      <vt:lpstr>Part 1-B Decoder</vt:lpstr>
      <vt:lpstr>2 to 4 Decoder</vt:lpstr>
      <vt:lpstr>4 to 16 Decoder</vt:lpstr>
      <vt:lpstr>WL logic schematic</vt:lpstr>
      <vt:lpstr>WL Logic waveform of operation</vt:lpstr>
      <vt:lpstr>Delay @ nominal voltage: 225.5 ps</vt:lpstr>
      <vt:lpstr>Part 1-D Integration of the blocks</vt:lpstr>
      <vt:lpstr>Integrated circuit schematic</vt:lpstr>
      <vt:lpstr>Waveform for operation</vt:lpstr>
      <vt:lpstr>Clk edge to WL transition delay: 278.9ps</vt:lpstr>
      <vt:lpstr>Misc. addendum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ECE6130 Project HW III</dc:title>
  <dc:creator>Soraba, Nikhil</dc:creator>
  <cp:lastModifiedBy>Soraba, Nikhil</cp:lastModifiedBy>
  <cp:revision>12</cp:revision>
  <dcterms:created xsi:type="dcterms:W3CDTF">2016-10-22T15:05:17Z</dcterms:created>
  <dcterms:modified xsi:type="dcterms:W3CDTF">2016-10-22T15:50:02Z</dcterms:modified>
</cp:coreProperties>
</file>