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9" r:id="rId9"/>
    <p:sldId id="261" r:id="rId10"/>
    <p:sldId id="262" r:id="rId11"/>
    <p:sldId id="263" r:id="rId12"/>
    <p:sldId id="286" r:id="rId13"/>
    <p:sldId id="287" r:id="rId14"/>
    <p:sldId id="288" r:id="rId15"/>
    <p:sldId id="272" r:id="rId16"/>
    <p:sldId id="264" r:id="rId17"/>
    <p:sldId id="265" r:id="rId18"/>
    <p:sldId id="291" r:id="rId19"/>
    <p:sldId id="275" r:id="rId20"/>
    <p:sldId id="277" r:id="rId21"/>
    <p:sldId id="278" r:id="rId22"/>
    <p:sldId id="268" r:id="rId23"/>
    <p:sldId id="279" r:id="rId24"/>
    <p:sldId id="290" r:id="rId25"/>
    <p:sldId id="28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E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0173C-A2AD-4766-8343-9293407C529D}" v="3" dt="2022-06-14T13:47:47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#1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5F97A-2209-4C0D-ACDC-4DD1C8704AF9}" type="doc">
      <dgm:prSet loTypeId="urn:microsoft.com/office/officeart/2005/8/layout/chevron2" loCatId="list" qsTypeId="urn:microsoft.com/office/officeart/2005/8/quickstyle/simple3#1" qsCatId="simple" csTypeId="urn:microsoft.com/office/officeart/2005/8/colors/accent1_3#1" csCatId="accent1" phldr="1"/>
      <dgm:spPr/>
      <dgm:t>
        <a:bodyPr/>
        <a:lstStyle/>
        <a:p>
          <a:endParaRPr lang="en-US"/>
        </a:p>
      </dgm:t>
    </dgm:pt>
    <dgm:pt modelId="{5201C175-D7E4-47B5-AE41-4C3DF3DEDA6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I</a:t>
          </a:r>
        </a:p>
      </dgm:t>
    </dgm:pt>
    <dgm:pt modelId="{A9699053-E3F1-4A88-A1D6-2CB6CAB2FEE0}" type="parTrans" cxnId="{F8ACD4EC-4D3F-46AB-9A70-8608E967AA24}">
      <dgm:prSet/>
      <dgm:spPr/>
      <dgm:t>
        <a:bodyPr/>
        <a:lstStyle/>
        <a:p>
          <a:endParaRPr lang="en-US"/>
        </a:p>
      </dgm:t>
    </dgm:pt>
    <dgm:pt modelId="{4041EFE7-FC4E-43EA-A9F2-6B31F17EE2E3}" type="sibTrans" cxnId="{F8ACD4EC-4D3F-46AB-9A70-8608E967AA24}">
      <dgm:prSet/>
      <dgm:spPr/>
      <dgm:t>
        <a:bodyPr/>
        <a:lstStyle/>
        <a:p>
          <a:endParaRPr lang="en-US"/>
        </a:p>
      </dgm:t>
    </dgm:pt>
    <dgm:pt modelId="{2DD5FFD4-5088-40DA-A8A3-17B5C4FADDAC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Giới</a:t>
          </a:r>
          <a:r>
            <a:rPr lang="en-US" dirty="0"/>
            <a:t> </a:t>
          </a:r>
          <a:r>
            <a:rPr lang="en-US" dirty="0" err="1"/>
            <a:t>thiệu</a:t>
          </a:r>
          <a:r>
            <a:rPr lang="en-US" dirty="0"/>
            <a:t>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B6157721-4595-4A7B-BAB4-9F1D9E706725}" type="parTrans" cxnId="{93FB6E5D-5BD6-40DD-BB3A-9FA24BC737A1}">
      <dgm:prSet/>
      <dgm:spPr/>
      <dgm:t>
        <a:bodyPr/>
        <a:lstStyle/>
        <a:p>
          <a:endParaRPr lang="en-US"/>
        </a:p>
      </dgm:t>
    </dgm:pt>
    <dgm:pt modelId="{503ED422-6891-4A06-8083-D7D01DE56B5A}" type="sibTrans" cxnId="{93FB6E5D-5BD6-40DD-BB3A-9FA24BC737A1}">
      <dgm:prSet/>
      <dgm:spPr/>
      <dgm:t>
        <a:bodyPr/>
        <a:lstStyle/>
        <a:p>
          <a:endParaRPr lang="en-US"/>
        </a:p>
      </dgm:t>
    </dgm:pt>
    <dgm:pt modelId="{E6B5D83A-0908-4473-9085-A4634DC4D89E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II</a:t>
          </a:r>
        </a:p>
      </dgm:t>
    </dgm:pt>
    <dgm:pt modelId="{168DBD39-595F-41CF-83FE-D40D29B00F62}" type="parTrans" cxnId="{A632CD45-64F7-4D62-890B-519DEAFDD66A}">
      <dgm:prSet/>
      <dgm:spPr/>
      <dgm:t>
        <a:bodyPr/>
        <a:lstStyle/>
        <a:p>
          <a:endParaRPr lang="en-US"/>
        </a:p>
      </dgm:t>
    </dgm:pt>
    <dgm:pt modelId="{F7E48656-B653-4BFF-ABBF-49EED4AAAB67}" type="sibTrans" cxnId="{A632CD45-64F7-4D62-890B-519DEAFDD66A}">
      <dgm:prSet/>
      <dgm:spPr/>
      <dgm:t>
        <a:bodyPr/>
        <a:lstStyle/>
        <a:p>
          <a:endParaRPr lang="en-US"/>
        </a:p>
      </dgm:t>
    </dgm:pt>
    <dgm:pt modelId="{8C3413EA-55B0-47B6-B751-9F584EB41454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Phân</a:t>
          </a:r>
          <a:r>
            <a:rPr lang="en-US" dirty="0"/>
            <a:t> </a:t>
          </a:r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3AF9E7EC-5189-4E4E-83E9-8266DEC81F3C}" type="parTrans" cxnId="{D165D13D-576F-4611-9D40-F2164F6B3FFD}">
      <dgm:prSet/>
      <dgm:spPr/>
      <dgm:t>
        <a:bodyPr/>
        <a:lstStyle/>
        <a:p>
          <a:endParaRPr lang="en-US"/>
        </a:p>
      </dgm:t>
    </dgm:pt>
    <dgm:pt modelId="{B289C573-1526-4BA7-B9BF-B94EA546B7AE}" type="sibTrans" cxnId="{D165D13D-576F-4611-9D40-F2164F6B3FFD}">
      <dgm:prSet/>
      <dgm:spPr/>
      <dgm:t>
        <a:bodyPr/>
        <a:lstStyle/>
        <a:p>
          <a:endParaRPr lang="en-US"/>
        </a:p>
      </dgm:t>
    </dgm:pt>
    <dgm:pt modelId="{C9EB6D74-EE52-44BF-9A19-E6EA77E3D80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III</a:t>
          </a:r>
        </a:p>
      </dgm:t>
    </dgm:pt>
    <dgm:pt modelId="{EC3ED803-CA86-4A8F-8B2A-583EFEC1DC27}" type="parTrans" cxnId="{7892AB53-B164-40EB-ADC0-CFC5743694CE}">
      <dgm:prSet/>
      <dgm:spPr/>
      <dgm:t>
        <a:bodyPr/>
        <a:lstStyle/>
        <a:p>
          <a:endParaRPr lang="en-US"/>
        </a:p>
      </dgm:t>
    </dgm:pt>
    <dgm:pt modelId="{5C704FFA-7D76-4322-9D57-762CAD679792}" type="sibTrans" cxnId="{7892AB53-B164-40EB-ADC0-CFC5743694CE}">
      <dgm:prSet/>
      <dgm:spPr/>
      <dgm:t>
        <a:bodyPr/>
        <a:lstStyle/>
        <a:p>
          <a:endParaRPr lang="en-US"/>
        </a:p>
      </dgm:t>
    </dgm:pt>
    <dgm:pt modelId="{53F3E3DD-A3E2-4B63-9273-55E16AC7BF42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thống</a:t>
          </a:r>
          <a:endParaRPr lang="en-US" dirty="0"/>
        </a:p>
      </dgm:t>
    </dgm:pt>
    <dgm:pt modelId="{E94698A8-1EC5-4E50-BE8A-7231C5B20D1B}" type="parTrans" cxnId="{12B38EEE-6B14-416E-B5FA-5EC30E8F1A6F}">
      <dgm:prSet/>
      <dgm:spPr/>
      <dgm:t>
        <a:bodyPr/>
        <a:lstStyle/>
        <a:p>
          <a:endParaRPr lang="en-US"/>
        </a:p>
      </dgm:t>
    </dgm:pt>
    <dgm:pt modelId="{92084685-0BA5-4B79-BE24-870611274269}" type="sibTrans" cxnId="{12B38EEE-6B14-416E-B5FA-5EC30E8F1A6F}">
      <dgm:prSet/>
      <dgm:spPr/>
      <dgm:t>
        <a:bodyPr/>
        <a:lstStyle/>
        <a:p>
          <a:endParaRPr lang="en-US"/>
        </a:p>
      </dgm:t>
    </dgm:pt>
    <dgm:pt modelId="{7873FEB7-2B98-4767-887E-C50D41367C2F}" type="pres">
      <dgm:prSet presAssocID="{40B5F97A-2209-4C0D-ACDC-4DD1C8704AF9}" presName="linearFlow" presStyleCnt="0">
        <dgm:presLayoutVars>
          <dgm:dir/>
          <dgm:animLvl val="lvl"/>
          <dgm:resizeHandles val="exact"/>
        </dgm:presLayoutVars>
      </dgm:prSet>
      <dgm:spPr/>
    </dgm:pt>
    <dgm:pt modelId="{63CCDE00-2D05-4551-A406-1C267A792725}" type="pres">
      <dgm:prSet presAssocID="{5201C175-D7E4-47B5-AE41-4C3DF3DEDA6A}" presName="composite" presStyleCnt="0"/>
      <dgm:spPr/>
    </dgm:pt>
    <dgm:pt modelId="{2625FC89-DDDB-4F55-B9BA-DEE088CAAD70}" type="pres">
      <dgm:prSet presAssocID="{5201C175-D7E4-47B5-AE41-4C3DF3DEDA6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9CDC916-2E05-47A5-8813-B5580B7CC42D}" type="pres">
      <dgm:prSet presAssocID="{5201C175-D7E4-47B5-AE41-4C3DF3DEDA6A}" presName="descendantText" presStyleLbl="alignAcc1" presStyleIdx="0" presStyleCnt="3">
        <dgm:presLayoutVars>
          <dgm:bulletEnabled val="1"/>
        </dgm:presLayoutVars>
      </dgm:prSet>
      <dgm:spPr/>
    </dgm:pt>
    <dgm:pt modelId="{F5C4642A-515E-48C1-9AAE-22074C449BFB}" type="pres">
      <dgm:prSet presAssocID="{4041EFE7-FC4E-43EA-A9F2-6B31F17EE2E3}" presName="sp" presStyleCnt="0"/>
      <dgm:spPr/>
    </dgm:pt>
    <dgm:pt modelId="{C57C5879-4272-4A0E-BF9A-AD11099E2280}" type="pres">
      <dgm:prSet presAssocID="{E6B5D83A-0908-4473-9085-A4634DC4D89E}" presName="composite" presStyleCnt="0"/>
      <dgm:spPr/>
    </dgm:pt>
    <dgm:pt modelId="{1D9E262F-9A03-4D3E-9D9F-17B7420D4731}" type="pres">
      <dgm:prSet presAssocID="{E6B5D83A-0908-4473-9085-A4634DC4D89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0A41057-2629-4225-9613-C4D0CBD44059}" type="pres">
      <dgm:prSet presAssocID="{E6B5D83A-0908-4473-9085-A4634DC4D89E}" presName="descendantText" presStyleLbl="alignAcc1" presStyleIdx="1" presStyleCnt="3">
        <dgm:presLayoutVars>
          <dgm:bulletEnabled val="1"/>
        </dgm:presLayoutVars>
      </dgm:prSet>
      <dgm:spPr/>
    </dgm:pt>
    <dgm:pt modelId="{69811CE4-5E0F-4B77-B414-CEA603BE2118}" type="pres">
      <dgm:prSet presAssocID="{F7E48656-B653-4BFF-ABBF-49EED4AAAB67}" presName="sp" presStyleCnt="0"/>
      <dgm:spPr/>
    </dgm:pt>
    <dgm:pt modelId="{0AAB3D1A-FBAA-4DB7-985F-27B2402E4146}" type="pres">
      <dgm:prSet presAssocID="{C9EB6D74-EE52-44BF-9A19-E6EA77E3D805}" presName="composite" presStyleCnt="0"/>
      <dgm:spPr/>
    </dgm:pt>
    <dgm:pt modelId="{3F16C7A0-8336-4209-BBE0-6AC6918C4352}" type="pres">
      <dgm:prSet presAssocID="{C9EB6D74-EE52-44BF-9A19-E6EA77E3D80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9F993B9-0AB8-4BA3-A8D8-948E8A1B0A50}" type="pres">
      <dgm:prSet presAssocID="{C9EB6D74-EE52-44BF-9A19-E6EA77E3D80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A0E950B-59C7-49BE-9ECF-68AA6738CD36}" type="presOf" srcId="{2DD5FFD4-5088-40DA-A8A3-17B5C4FADDAC}" destId="{89CDC916-2E05-47A5-8813-B5580B7CC42D}" srcOrd="0" destOrd="0" presId="urn:microsoft.com/office/officeart/2005/8/layout/chevron2"/>
    <dgm:cxn modelId="{EC372F0E-7AD6-4719-B29E-E5CF0CEE1BA9}" type="presOf" srcId="{5201C175-D7E4-47B5-AE41-4C3DF3DEDA6A}" destId="{2625FC89-DDDB-4F55-B9BA-DEE088CAAD70}" srcOrd="0" destOrd="0" presId="urn:microsoft.com/office/officeart/2005/8/layout/chevron2"/>
    <dgm:cxn modelId="{D165D13D-576F-4611-9D40-F2164F6B3FFD}" srcId="{E6B5D83A-0908-4473-9085-A4634DC4D89E}" destId="{8C3413EA-55B0-47B6-B751-9F584EB41454}" srcOrd="0" destOrd="0" parTransId="{3AF9E7EC-5189-4E4E-83E9-8266DEC81F3C}" sibTransId="{B289C573-1526-4BA7-B9BF-B94EA546B7AE}"/>
    <dgm:cxn modelId="{93FB6E5D-5BD6-40DD-BB3A-9FA24BC737A1}" srcId="{5201C175-D7E4-47B5-AE41-4C3DF3DEDA6A}" destId="{2DD5FFD4-5088-40DA-A8A3-17B5C4FADDAC}" srcOrd="0" destOrd="0" parTransId="{B6157721-4595-4A7B-BAB4-9F1D9E706725}" sibTransId="{503ED422-6891-4A06-8083-D7D01DE56B5A}"/>
    <dgm:cxn modelId="{A632CD45-64F7-4D62-890B-519DEAFDD66A}" srcId="{40B5F97A-2209-4C0D-ACDC-4DD1C8704AF9}" destId="{E6B5D83A-0908-4473-9085-A4634DC4D89E}" srcOrd="1" destOrd="0" parTransId="{168DBD39-595F-41CF-83FE-D40D29B00F62}" sibTransId="{F7E48656-B653-4BFF-ABBF-49EED4AAAB67}"/>
    <dgm:cxn modelId="{49C92466-7E3D-44FB-930A-E0BA11841A2F}" type="presOf" srcId="{53F3E3DD-A3E2-4B63-9273-55E16AC7BF42}" destId="{39F993B9-0AB8-4BA3-A8D8-948E8A1B0A50}" srcOrd="0" destOrd="0" presId="urn:microsoft.com/office/officeart/2005/8/layout/chevron2"/>
    <dgm:cxn modelId="{7892AB53-B164-40EB-ADC0-CFC5743694CE}" srcId="{40B5F97A-2209-4C0D-ACDC-4DD1C8704AF9}" destId="{C9EB6D74-EE52-44BF-9A19-E6EA77E3D805}" srcOrd="2" destOrd="0" parTransId="{EC3ED803-CA86-4A8F-8B2A-583EFEC1DC27}" sibTransId="{5C704FFA-7D76-4322-9D57-762CAD679792}"/>
    <dgm:cxn modelId="{90170F79-7A45-4BE9-BC82-0308B48931D4}" type="presOf" srcId="{E6B5D83A-0908-4473-9085-A4634DC4D89E}" destId="{1D9E262F-9A03-4D3E-9D9F-17B7420D4731}" srcOrd="0" destOrd="0" presId="urn:microsoft.com/office/officeart/2005/8/layout/chevron2"/>
    <dgm:cxn modelId="{91F72E87-76D0-47BE-AC8F-EA5241A17753}" type="presOf" srcId="{40B5F97A-2209-4C0D-ACDC-4DD1C8704AF9}" destId="{7873FEB7-2B98-4767-887E-C50D41367C2F}" srcOrd="0" destOrd="0" presId="urn:microsoft.com/office/officeart/2005/8/layout/chevron2"/>
    <dgm:cxn modelId="{F8ACD4EC-4D3F-46AB-9A70-8608E967AA24}" srcId="{40B5F97A-2209-4C0D-ACDC-4DD1C8704AF9}" destId="{5201C175-D7E4-47B5-AE41-4C3DF3DEDA6A}" srcOrd="0" destOrd="0" parTransId="{A9699053-E3F1-4A88-A1D6-2CB6CAB2FEE0}" sibTransId="{4041EFE7-FC4E-43EA-A9F2-6B31F17EE2E3}"/>
    <dgm:cxn modelId="{12B38EEE-6B14-416E-B5FA-5EC30E8F1A6F}" srcId="{C9EB6D74-EE52-44BF-9A19-E6EA77E3D805}" destId="{53F3E3DD-A3E2-4B63-9273-55E16AC7BF42}" srcOrd="0" destOrd="0" parTransId="{E94698A8-1EC5-4E50-BE8A-7231C5B20D1B}" sibTransId="{92084685-0BA5-4B79-BE24-870611274269}"/>
    <dgm:cxn modelId="{131049F4-2939-4FDF-A5C4-4B4832ABB021}" type="presOf" srcId="{C9EB6D74-EE52-44BF-9A19-E6EA77E3D805}" destId="{3F16C7A0-8336-4209-BBE0-6AC6918C4352}" srcOrd="0" destOrd="0" presId="urn:microsoft.com/office/officeart/2005/8/layout/chevron2"/>
    <dgm:cxn modelId="{5B4413F6-0A8E-434B-93E7-F4BACA13DBBA}" type="presOf" srcId="{8C3413EA-55B0-47B6-B751-9F584EB41454}" destId="{20A41057-2629-4225-9613-C4D0CBD44059}" srcOrd="0" destOrd="0" presId="urn:microsoft.com/office/officeart/2005/8/layout/chevron2"/>
    <dgm:cxn modelId="{B44430B9-0665-43E9-B12F-6D37CB033493}" type="presParOf" srcId="{7873FEB7-2B98-4767-887E-C50D41367C2F}" destId="{63CCDE00-2D05-4551-A406-1C267A792725}" srcOrd="0" destOrd="0" presId="urn:microsoft.com/office/officeart/2005/8/layout/chevron2"/>
    <dgm:cxn modelId="{0E7BF56B-8FD9-4CBC-B15C-DD4EF8722C6D}" type="presParOf" srcId="{63CCDE00-2D05-4551-A406-1C267A792725}" destId="{2625FC89-DDDB-4F55-B9BA-DEE088CAAD70}" srcOrd="0" destOrd="0" presId="urn:microsoft.com/office/officeart/2005/8/layout/chevron2"/>
    <dgm:cxn modelId="{A0086BF8-EB95-4F30-98B7-C59881C683E4}" type="presParOf" srcId="{63CCDE00-2D05-4551-A406-1C267A792725}" destId="{89CDC916-2E05-47A5-8813-B5580B7CC42D}" srcOrd="1" destOrd="0" presId="urn:microsoft.com/office/officeart/2005/8/layout/chevron2"/>
    <dgm:cxn modelId="{A8221F2E-22BE-47E5-B9DA-45208CC86EFA}" type="presParOf" srcId="{7873FEB7-2B98-4767-887E-C50D41367C2F}" destId="{F5C4642A-515E-48C1-9AAE-22074C449BFB}" srcOrd="1" destOrd="0" presId="urn:microsoft.com/office/officeart/2005/8/layout/chevron2"/>
    <dgm:cxn modelId="{9ED75583-CBF1-446D-92ED-9D526CB45359}" type="presParOf" srcId="{7873FEB7-2B98-4767-887E-C50D41367C2F}" destId="{C57C5879-4272-4A0E-BF9A-AD11099E2280}" srcOrd="2" destOrd="0" presId="urn:microsoft.com/office/officeart/2005/8/layout/chevron2"/>
    <dgm:cxn modelId="{9E8DE866-29CD-43D4-A74F-D591030959D0}" type="presParOf" srcId="{C57C5879-4272-4A0E-BF9A-AD11099E2280}" destId="{1D9E262F-9A03-4D3E-9D9F-17B7420D4731}" srcOrd="0" destOrd="0" presId="urn:microsoft.com/office/officeart/2005/8/layout/chevron2"/>
    <dgm:cxn modelId="{0662E390-8D7B-4EB9-A2E0-27F5BC875E96}" type="presParOf" srcId="{C57C5879-4272-4A0E-BF9A-AD11099E2280}" destId="{20A41057-2629-4225-9613-C4D0CBD44059}" srcOrd="1" destOrd="0" presId="urn:microsoft.com/office/officeart/2005/8/layout/chevron2"/>
    <dgm:cxn modelId="{47DED665-7A9C-4940-AEBF-A5826A8413A4}" type="presParOf" srcId="{7873FEB7-2B98-4767-887E-C50D41367C2F}" destId="{69811CE4-5E0F-4B77-B414-CEA603BE2118}" srcOrd="3" destOrd="0" presId="urn:microsoft.com/office/officeart/2005/8/layout/chevron2"/>
    <dgm:cxn modelId="{87E4F974-1DE6-4DD7-A357-99276F53651F}" type="presParOf" srcId="{7873FEB7-2B98-4767-887E-C50D41367C2F}" destId="{0AAB3D1A-FBAA-4DB7-985F-27B2402E4146}" srcOrd="4" destOrd="0" presId="urn:microsoft.com/office/officeart/2005/8/layout/chevron2"/>
    <dgm:cxn modelId="{6F936C0A-64F2-42C7-A7F7-D4C3E4C723C9}" type="presParOf" srcId="{0AAB3D1A-FBAA-4DB7-985F-27B2402E4146}" destId="{3F16C7A0-8336-4209-BBE0-6AC6918C4352}" srcOrd="0" destOrd="0" presId="urn:microsoft.com/office/officeart/2005/8/layout/chevron2"/>
    <dgm:cxn modelId="{EF0091A4-1135-4B0C-9212-FA798DC36A40}" type="presParOf" srcId="{0AAB3D1A-FBAA-4DB7-985F-27B2402E4146}" destId="{39F993B9-0AB8-4BA3-A8D8-948E8A1B0A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5FC89-DDDB-4F55-B9BA-DEE088CAAD70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</a:t>
          </a:r>
        </a:p>
      </dsp:txBody>
      <dsp:txXfrm rot="-5400000">
        <a:off x="1" y="515391"/>
        <a:ext cx="1029841" cy="441360"/>
      </dsp:txXfrm>
    </dsp:sp>
    <dsp:sp modelId="{89CDC916-2E05-47A5-8813-B5580B7CC42D}">
      <dsp:nvSpPr>
        <dsp:cNvPr id="0" name=""/>
        <dsp:cNvSpPr/>
      </dsp:nvSpPr>
      <dsp:spPr>
        <a:xfrm rot="5400000">
          <a:off x="5065980" y="-4035668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 </a:t>
          </a:r>
          <a:r>
            <a:rPr lang="en-US" sz="4800" kern="1200" dirty="0" err="1"/>
            <a:t>Giới</a:t>
          </a:r>
          <a:r>
            <a:rPr lang="en-US" sz="4800" kern="1200" dirty="0"/>
            <a:t> </a:t>
          </a:r>
          <a:r>
            <a:rPr lang="en-US" sz="4800" kern="1200" dirty="0" err="1"/>
            <a:t>thiệu</a:t>
          </a:r>
          <a:r>
            <a:rPr lang="en-US" sz="4800" kern="1200" dirty="0"/>
            <a:t> </a:t>
          </a:r>
          <a:r>
            <a:rPr lang="en-US" sz="4800" kern="1200" dirty="0" err="1"/>
            <a:t>tổng</a:t>
          </a:r>
          <a:r>
            <a:rPr lang="en-US" sz="4800" kern="1200" dirty="0"/>
            <a:t> </a:t>
          </a:r>
          <a:r>
            <a:rPr lang="en-US" sz="4800" kern="1200" dirty="0" err="1"/>
            <a:t>quan</a:t>
          </a:r>
          <a:r>
            <a:rPr lang="en-US" sz="4800" kern="1200" dirty="0"/>
            <a:t> </a:t>
          </a:r>
          <a:r>
            <a:rPr lang="en-US" sz="4800" kern="1200" dirty="0" err="1"/>
            <a:t>về</a:t>
          </a:r>
          <a:r>
            <a:rPr lang="en-US" sz="4800" kern="1200" dirty="0"/>
            <a:t> </a:t>
          </a:r>
          <a:r>
            <a:rPr lang="en-US" sz="4800" kern="1200" dirty="0" err="1"/>
            <a:t>hệ</a:t>
          </a:r>
          <a:r>
            <a:rPr lang="en-US" sz="4800" kern="1200" dirty="0"/>
            <a:t> </a:t>
          </a:r>
          <a:r>
            <a:rPr lang="en-US" sz="4800" kern="1200" dirty="0" err="1"/>
            <a:t>thống</a:t>
          </a:r>
          <a:endParaRPr lang="en-US" sz="4800" kern="1200" dirty="0"/>
        </a:p>
      </dsp:txBody>
      <dsp:txXfrm rot="-5400000">
        <a:off x="1029842" y="47152"/>
        <a:ext cx="8981876" cy="862917"/>
      </dsp:txXfrm>
    </dsp:sp>
    <dsp:sp modelId="{1D9E262F-9A03-4D3E-9D9F-17B7420D4731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II</a:t>
          </a:r>
        </a:p>
      </dsp:txBody>
      <dsp:txXfrm rot="-5400000">
        <a:off x="1" y="1790682"/>
        <a:ext cx="1029841" cy="441360"/>
      </dsp:txXfrm>
    </dsp:sp>
    <dsp:sp modelId="{20A41057-2629-4225-9613-C4D0CBD44059}">
      <dsp:nvSpPr>
        <dsp:cNvPr id="0" name=""/>
        <dsp:cNvSpPr/>
      </dsp:nvSpPr>
      <dsp:spPr>
        <a:xfrm rot="5400000">
          <a:off x="5065980" y="-2760377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 </a:t>
          </a:r>
          <a:r>
            <a:rPr lang="en-US" sz="4800" kern="1200" dirty="0" err="1"/>
            <a:t>Phân</a:t>
          </a:r>
          <a:r>
            <a:rPr lang="en-US" sz="4800" kern="1200" dirty="0"/>
            <a:t> </a:t>
          </a:r>
          <a:r>
            <a:rPr lang="en-US" sz="4800" kern="1200" dirty="0" err="1"/>
            <a:t>tích</a:t>
          </a:r>
          <a:r>
            <a:rPr lang="en-US" sz="4800" kern="1200" dirty="0"/>
            <a:t> </a:t>
          </a:r>
          <a:r>
            <a:rPr lang="en-US" sz="4800" kern="1200" dirty="0" err="1"/>
            <a:t>hệ</a:t>
          </a:r>
          <a:r>
            <a:rPr lang="en-US" sz="4800" kern="1200" dirty="0"/>
            <a:t> </a:t>
          </a:r>
          <a:r>
            <a:rPr lang="en-US" sz="4800" kern="1200" dirty="0" err="1"/>
            <a:t>thống</a:t>
          </a:r>
          <a:endParaRPr lang="en-US" sz="4800" kern="1200" dirty="0"/>
        </a:p>
      </dsp:txBody>
      <dsp:txXfrm rot="-5400000">
        <a:off x="1029842" y="1322443"/>
        <a:ext cx="8981876" cy="862917"/>
      </dsp:txXfrm>
    </dsp:sp>
    <dsp:sp modelId="{3F16C7A0-8336-4209-BBE0-6AC6918C4352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rgbClr val="00B050"/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III</a:t>
          </a:r>
        </a:p>
      </dsp:txBody>
      <dsp:txXfrm rot="-5400000">
        <a:off x="1" y="3065974"/>
        <a:ext cx="1029841" cy="441360"/>
      </dsp:txXfrm>
    </dsp:sp>
    <dsp:sp modelId="{39F993B9-0AB8-4BA3-A8D8-948E8A1B0A50}">
      <dsp:nvSpPr>
        <dsp:cNvPr id="0" name=""/>
        <dsp:cNvSpPr/>
      </dsp:nvSpPr>
      <dsp:spPr>
        <a:xfrm rot="5400000">
          <a:off x="5065980" y="-1485085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0480" rIns="30480" bIns="30480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 </a:t>
          </a:r>
          <a:r>
            <a:rPr lang="en-US" sz="4800" kern="1200" dirty="0" err="1"/>
            <a:t>Thiết</a:t>
          </a:r>
          <a:r>
            <a:rPr lang="en-US" sz="4800" kern="1200" dirty="0"/>
            <a:t> </a:t>
          </a:r>
          <a:r>
            <a:rPr lang="en-US" sz="4800" kern="1200" dirty="0" err="1"/>
            <a:t>kế</a:t>
          </a:r>
          <a:r>
            <a:rPr lang="en-US" sz="4800" kern="1200" dirty="0"/>
            <a:t> </a:t>
          </a:r>
          <a:r>
            <a:rPr lang="en-US" sz="4800" kern="1200" dirty="0" err="1"/>
            <a:t>hệ</a:t>
          </a:r>
          <a:r>
            <a:rPr lang="en-US" sz="4800" kern="1200" dirty="0"/>
            <a:t> </a:t>
          </a:r>
          <a:r>
            <a:rPr lang="en-US" sz="4800" kern="1200" dirty="0" err="1"/>
            <a:t>thống</a:t>
          </a:r>
          <a:endParaRPr lang="en-US" sz="4800" kern="1200" dirty="0"/>
        </a:p>
      </dsp:txBody>
      <dsp:txXfrm rot="-5400000">
        <a:off x="1029842" y="2597735"/>
        <a:ext cx="8981876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9969-B730-42F2-B22D-D79BD6DFB390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17E2-349E-4EAC-9B7F-166F440BEECF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5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A837-D26F-41D3-BF46-8E5CF30AAF2A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Bắc</a:t>
            </a:r>
            <a:r>
              <a:rPr lang="en-US" dirty="0"/>
              <a:t> -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1BC5-5E02-4C4B-9E42-C9928086E38E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7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4DDDE-E3D5-4C85-82AA-D1ECF0A9D8B5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0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D2D-1DB4-46BA-B95B-D4BACAFE1BE1}" type="datetime1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DDF2-2283-432C-A954-273E533CC41E}" type="datetime1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198F-597E-4E9A-8AC1-EB78C468C397}" type="datetime1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KINH BẮC UKB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9F614C7-427C-4ACD-A4DE-AACCBBB2F15A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F59A9-AC85-4588-B08F-939D98501DA9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KINH BẮC UKB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1DEF6B-A19A-4E3C-908B-F9147FF13A26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KINH BẮC UKB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2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2199" y="1293223"/>
            <a:ext cx="7174521" cy="337725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NHÂN SỰ-TIỀN LƯƠNG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8619" y="5696601"/>
            <a:ext cx="7198119" cy="1143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SV:Nguyễn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	46.01.104.225</a:t>
            </a:r>
          </a:p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SV:bùi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46.01.104.214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GVHD:THS.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697E8-EB4E-46FC-81B2-0B609D5A74B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6/19/2022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BB255-6FCB-01B8-62DE-3B89268D27F6}"/>
              </a:ext>
            </a:extLst>
          </p:cNvPr>
          <p:cNvSpPr txBox="1"/>
          <p:nvPr/>
        </p:nvSpPr>
        <p:spPr>
          <a:xfrm>
            <a:off x="901959" y="709127"/>
            <a:ext cx="9865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masis MT Pro Medium" panose="020B0604020202020204" pitchFamily="18" charset="0"/>
              </a:rPr>
              <a:t>TIỂU LUẬN CUỐI KÌ NHẬP MÔN CÔNG NGHỆ PHẦN MỀM</a:t>
            </a:r>
          </a:p>
        </p:txBody>
      </p:sp>
    </p:spTree>
    <p:extLst>
      <p:ext uri="{BB962C8B-B14F-4D97-AF65-F5344CB8AC3E}">
        <p14:creationId xmlns:p14="http://schemas.microsoft.com/office/powerpoint/2010/main" val="29597475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388" y="537882"/>
            <a:ext cx="10058400" cy="547912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7282" y="0"/>
            <a:ext cx="10058400" cy="1450757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33" y="345531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82" y="297288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9" y="499599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gray">
          <a:xfrm>
            <a:off x="1432084" y="467070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52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84094"/>
            <a:ext cx="10058400" cy="538500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CMTND</a:t>
            </a:r>
          </a:p>
          <a:p>
            <a:pPr lvl="0" algn="just">
              <a:lnSpc>
                <a:spcPct val="11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97278" y="-106599"/>
            <a:ext cx="10058400" cy="1450757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7"/>
          <p:cNvSpPr>
            <a:spLocks noChangeArrowheads="1"/>
          </p:cNvSpPr>
          <p:nvPr/>
        </p:nvSpPr>
        <p:spPr bwMode="gray">
          <a:xfrm>
            <a:off x="1580629" y="238932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gray">
          <a:xfrm>
            <a:off x="1097278" y="190689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5" y="393000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0"/>
          <p:cNvSpPr txBox="1">
            <a:spLocks noChangeArrowheads="1"/>
          </p:cNvSpPr>
          <p:nvPr/>
        </p:nvSpPr>
        <p:spPr bwMode="gray">
          <a:xfrm>
            <a:off x="1432080" y="360471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41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637434" y="309493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143336" y="277942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1998133" y="406400"/>
            <a:ext cx="88231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78138" y="49206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27" name="Picture 26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363" y="1712796"/>
            <a:ext cx="8659906" cy="3776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8212" y="570305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2.1: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5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21373" y="37977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03186" y="6007363"/>
            <a:ext cx="235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2.2: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Use-case</a:t>
            </a:r>
          </a:p>
        </p:txBody>
      </p:sp>
      <p:sp>
        <p:nvSpPr>
          <p:cNvPr id="13" name="AutoShape 47"/>
          <p:cNvSpPr>
            <a:spLocks noChangeArrowheads="1"/>
          </p:cNvSpPr>
          <p:nvPr/>
        </p:nvSpPr>
        <p:spPr bwMode="gray">
          <a:xfrm>
            <a:off x="1580631" y="420653"/>
            <a:ext cx="9575049" cy="9128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48"/>
          <p:cNvSpPr>
            <a:spLocks noChangeArrowheads="1"/>
          </p:cNvSpPr>
          <p:nvPr/>
        </p:nvSpPr>
        <p:spPr bwMode="gray">
          <a:xfrm>
            <a:off x="1097280" y="372410"/>
            <a:ext cx="1127839" cy="99728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gray">
          <a:xfrm>
            <a:off x="2283737" y="574720"/>
            <a:ext cx="886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Use-case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gray">
          <a:xfrm>
            <a:off x="1417654" y="542191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Content Placeholder 54" descr="Diagram&#10;&#10;Description automatically generated">
            <a:extLst>
              <a:ext uri="{FF2B5EF4-FFF2-40B4-BE49-F238E27FC236}">
                <a16:creationId xmlns:a16="http://schemas.microsoft.com/office/drawing/2014/main" id="{2564E21B-5D5A-7B79-A1D5-ED401F9CC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621" y="2024743"/>
            <a:ext cx="7799771" cy="36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96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420653"/>
            <a:ext cx="9575049" cy="91284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372410"/>
            <a:ext cx="1127839" cy="99728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574720"/>
            <a:ext cx="886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CDM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17654" y="542191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6637" y="5972502"/>
            <a:ext cx="2345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2.3: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CDM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3534D92-DC10-C2B0-637C-9113BAF51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467549"/>
            <a:ext cx="10379373" cy="4401439"/>
          </a:xfrm>
        </p:spPr>
      </p:pic>
    </p:spTree>
    <p:extLst>
      <p:ext uri="{BB962C8B-B14F-4D97-AF65-F5344CB8AC3E}">
        <p14:creationId xmlns:p14="http://schemas.microsoft.com/office/powerpoint/2010/main" val="1818124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420653"/>
            <a:ext cx="9575049" cy="912848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372410"/>
            <a:ext cx="1127839" cy="99728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574720"/>
            <a:ext cx="886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17654" y="542191"/>
            <a:ext cx="477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8601" y="5972502"/>
            <a:ext cx="2323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2.4: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650E020-F830-EE6B-5F34-2238E6C07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833836-0699-08CC-B943-0D87A355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6" y="1623526"/>
            <a:ext cx="11621507" cy="42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26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5" y="277091"/>
            <a:ext cx="10058400" cy="10125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825396" y="-1315387"/>
            <a:ext cx="1066799" cy="7641979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92D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456727" y="1808604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92D05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318410" y="2134853"/>
            <a:ext cx="711539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693980" y="2172585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Hexagon 20"/>
          <p:cNvSpPr/>
          <p:nvPr/>
        </p:nvSpPr>
        <p:spPr>
          <a:xfrm>
            <a:off x="1171976" y="41266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385098" y="504370"/>
            <a:ext cx="103124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8" name="Round Same Side Corner Rectangle 9"/>
          <p:cNvSpPr/>
          <p:nvPr/>
        </p:nvSpPr>
        <p:spPr>
          <a:xfrm rot="16200000">
            <a:off x="5775974" y="285082"/>
            <a:ext cx="1066799" cy="7708248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 Same Side Corner Rectangle 10"/>
          <p:cNvSpPr/>
          <p:nvPr/>
        </p:nvSpPr>
        <p:spPr>
          <a:xfrm rot="16200000" flipH="1">
            <a:off x="1455211" y="3449123"/>
            <a:ext cx="1066799" cy="1394010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bg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1677692" y="3792185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55542" y="3787540"/>
            <a:ext cx="7100627" cy="7048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687132" y="1175471"/>
            <a:ext cx="4360782" cy="34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79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3" grpId="0"/>
      <p:bldP spid="15" grpId="0"/>
      <p:bldP spid="21" grpId="0" animBg="1"/>
      <p:bldP spid="22" grpId="0"/>
      <p:bldP spid="18" grpId="0" animBg="1"/>
      <p:bldP spid="23" grpId="0" animBg="1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</p:spPr>
        <p:txBody>
          <a:bodyPr/>
          <a:lstStyle/>
          <a:p>
            <a:r>
              <a:rPr lang="en-US" dirty="0"/>
              <a:t>ĐHSP.HCM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8135" y="1554853"/>
            <a:ext cx="116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vi-V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Biểu đồ cơ sở dữ liệu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5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cơ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sở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402" y="1402051"/>
            <a:ext cx="7180070" cy="47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4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6/19/2022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65340" y="1445573"/>
            <a:ext cx="4116833" cy="58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3.1 –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đăng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nhập</a:t>
            </a:r>
            <a:endParaRPr lang="en-US" sz="2800" b="1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02490" y="5877348"/>
            <a:ext cx="373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4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67" y="2065053"/>
            <a:ext cx="57404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2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391894"/>
            <a:ext cx="6184706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3.2 –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hồ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sơ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2800" b="1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endParaRPr lang="en-US" sz="2800" b="1" i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17687" y="5245719"/>
            <a:ext cx="226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6" y="1996655"/>
            <a:ext cx="6846347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89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450166"/>
            <a:ext cx="10058400" cy="80529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44083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94DB-B212-4ADA-8E42-B2B509B29BC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96963" y="1255464"/>
            <a:ext cx="27575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16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95FC62-C2EB-4DED-8EAB-F905EE76F09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25473"/>
            <a:ext cx="4692310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3.3 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lương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7687" y="5245719"/>
            <a:ext cx="22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3,4: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b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pic>
        <p:nvPicPr>
          <p:cNvPr id="20" name="Picture 1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53" y="1981010"/>
            <a:ext cx="7642932" cy="423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4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25473"/>
            <a:ext cx="5394425" cy="58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3.4 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phòng</a:t>
            </a:r>
            <a:r>
              <a:rPr 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ban</a:t>
            </a: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7687" y="5245719"/>
            <a:ext cx="22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3.5: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6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lvl="0" algn="ctr" eaLnBrk="0" fontAlgn="auto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b="0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b="0" dirty="0" err="1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b="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52" y="2094143"/>
            <a:ext cx="7128933" cy="40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0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D22F896-40B5-4ADD-8801-0D06FADFA095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686" y="1431325"/>
            <a:ext cx="3902030" cy="54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3.5 –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Giao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diện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tìm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kiếm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97281" y="362164"/>
            <a:ext cx="10216318" cy="978197"/>
            <a:chOff x="1832973" y="506668"/>
            <a:chExt cx="9010249" cy="1047451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gray">
            <a:xfrm>
              <a:off x="2259300" y="554909"/>
              <a:ext cx="8583922" cy="958771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Thiết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giao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diện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58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417687" y="5245719"/>
            <a:ext cx="22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3.6: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1986862"/>
            <a:ext cx="7627413" cy="42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10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141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0E68-214A-4A84-AC5A-7D890D9AA5B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5745906" y="-1136101"/>
            <a:ext cx="1426397" cy="8400373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 flipH="1">
            <a:off x="1146806" y="2365574"/>
            <a:ext cx="1446672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5725639" y="694640"/>
            <a:ext cx="1501776" cy="8365533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F9D39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rot="16200000" flipH="1">
            <a:off x="1119254" y="4178085"/>
            <a:ext cx="1501776" cy="1398643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F9D39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7808" y="2716265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91970" y="4278534"/>
            <a:ext cx="6308786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1516204" y="2736542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33"/>
          <p:cNvSpPr txBox="1">
            <a:spLocks noChangeArrowheads="1"/>
          </p:cNvSpPr>
          <p:nvPr/>
        </p:nvSpPr>
        <p:spPr bwMode="auto">
          <a:xfrm>
            <a:off x="1551684" y="4619724"/>
            <a:ext cx="70723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" name="Hexagon 20"/>
          <p:cNvSpPr/>
          <p:nvPr/>
        </p:nvSpPr>
        <p:spPr>
          <a:xfrm>
            <a:off x="1170820" y="874778"/>
            <a:ext cx="1398643" cy="766301"/>
          </a:xfrm>
          <a:prstGeom prst="hexagon">
            <a:avLst/>
          </a:prstGeom>
          <a:solidFill>
            <a:srgbClr val="FFC00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481363" y="942379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837808" y="1641079"/>
            <a:ext cx="7712961" cy="91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70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3734"/>
            <a:ext cx="10058400" cy="472085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nay,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sức bỏ ra lớn nhưng hiệu quả công việc lại không cao và sai sót lớn</a:t>
            </a:r>
          </a:p>
          <a:p>
            <a:pPr marL="201295" lvl="1" indent="0"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Để hạn chế những thiếu sót trên, hệ thống quản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giúp bộ phận quản lý khắc phục, giải quyết công việc một cách thuận lợi, nhanh chóng và tránh được các sai sót trong quá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ty TNHH MỘT THÀNH VIÊN NYAT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6328" y="388292"/>
            <a:ext cx="10059352" cy="1028700"/>
            <a:chOff x="1832973" y="506668"/>
            <a:chExt cx="8871813" cy="1047451"/>
          </a:xfrm>
        </p:grpSpPr>
        <p:sp>
          <p:nvSpPr>
            <p:cNvPr id="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45485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1147652" y="4242072"/>
            <a:ext cx="538162" cy="251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70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8185"/>
          </a:xfrm>
        </p:spPr>
        <p:txBody>
          <a:bodyPr>
            <a:normAutofit fontScale="92500" lnSpcReduction="10000"/>
          </a:bodyPr>
          <a:lstStyle/>
          <a:p>
            <a:pPr marL="0" lvl="1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Đánh Giá Hệ Thống:</a:t>
            </a:r>
          </a:p>
          <a:p>
            <a:pPr marL="0" lvl="1" indent="0" algn="just">
              <a:lnSpc>
                <a:spcPct val="11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 việc khảo sát hệ thống quản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ty TNHH MỘT THÀNH VIÊN NYAT ta thấy hệ thống còn thực hiện thủ công và bán thủ công nên gặp phải những nhược điểm sau:</a:t>
            </a: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Thời gian cho công tác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và tìm kiếm về các thông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là rất lớn bởi vì các thông tin cần tim kiếm nằm ở nhiều bộ phận nên phải mất nhiều thời gian để tìm kiếm, để tập hợp lại</a:t>
            </a: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Không đảm bảo cung cấp thông tin kịp thời</a:t>
            </a: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Độ tin cậy thông tin không cao, khó đạt được độ chính xác cao do khối lượng dữ liệu khá lớn.</a:t>
            </a:r>
          </a:p>
          <a:p>
            <a:pPr marL="342900" lvl="1" indent="-342900" algn="just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Mất nhiều thời gian cập nhật thông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96328" y="492794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tả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về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bài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toán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914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0559"/>
            <a:ext cx="10058400" cy="40233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143772" y="775476"/>
            <a:ext cx="89204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gray">
          <a:xfrm>
            <a:off x="1432082" y="713919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6328" y="492794"/>
            <a:ext cx="10059352" cy="1028700"/>
            <a:chOff x="1832973" y="506668"/>
            <a:chExt cx="8922221" cy="1047451"/>
          </a:xfrm>
        </p:grpSpPr>
        <p:sp>
          <p:nvSpPr>
            <p:cNvPr id="18" name="AutoShape 47"/>
            <p:cNvSpPr>
              <a:spLocks noChangeArrowheads="1"/>
            </p:cNvSpPr>
            <p:nvPr/>
          </p:nvSpPr>
          <p:spPr bwMode="gray">
            <a:xfrm>
              <a:off x="2259301" y="554909"/>
              <a:ext cx="8495893" cy="958771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utoShape 48"/>
            <p:cNvSpPr>
              <a:spLocks noChangeArrowheads="1"/>
            </p:cNvSpPr>
            <p:nvPr/>
          </p:nvSpPr>
          <p:spPr bwMode="gray">
            <a:xfrm>
              <a:off x="1832973" y="506668"/>
              <a:ext cx="979714" cy="1047451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9"/>
            <p:cNvSpPr txBox="1">
              <a:spLocks noChangeArrowheads="1"/>
            </p:cNvSpPr>
            <p:nvPr/>
          </p:nvSpPr>
          <p:spPr bwMode="gray">
            <a:xfrm>
              <a:off x="2633025" y="676569"/>
              <a:ext cx="7699198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đích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khi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xây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dựng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thống</a:t>
              </a:r>
              <a:endPara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50"/>
            <p:cNvSpPr txBox="1">
              <a:spLocks noChangeArrowheads="1"/>
            </p:cNvSpPr>
            <p:nvPr/>
          </p:nvSpPr>
          <p:spPr bwMode="gray">
            <a:xfrm>
              <a:off x="2115553" y="676450"/>
              <a:ext cx="414554" cy="719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ru-R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en-US" sz="4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50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54" y="263448"/>
            <a:ext cx="10058400" cy="1141903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287576" y="540250"/>
            <a:ext cx="1398643" cy="766301"/>
          </a:xfrm>
          <a:prstGeom prst="hexagon">
            <a:avLst/>
          </a:prstGeom>
          <a:solidFill>
            <a:srgbClr val="92D050"/>
          </a:solidFill>
          <a:ln>
            <a:solidFill>
              <a:srgbClr val="FFFF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631732" y="602593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5792180" y="-2293412"/>
            <a:ext cx="767959" cy="8578471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 rot="16200000" flipH="1">
            <a:off x="1237614" y="1594064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372141" y="1671917"/>
            <a:ext cx="5914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1319340" y="1682177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5687700" y="-1487442"/>
            <a:ext cx="788235" cy="8767160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 Same Side Corner Rectangle 36"/>
          <p:cNvSpPr/>
          <p:nvPr/>
        </p:nvSpPr>
        <p:spPr>
          <a:xfrm rot="16200000" flipH="1">
            <a:off x="1237614" y="2504516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372142" y="2582369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1303299" y="2592507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Round Same Side Corner Rectangle 39"/>
          <p:cNvSpPr/>
          <p:nvPr/>
        </p:nvSpPr>
        <p:spPr>
          <a:xfrm rot="16200000">
            <a:off x="5687698" y="-576991"/>
            <a:ext cx="788233" cy="8767161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 Same Side Corner Rectangle 40"/>
          <p:cNvSpPr/>
          <p:nvPr/>
        </p:nvSpPr>
        <p:spPr>
          <a:xfrm rot="16200000" flipH="1">
            <a:off x="1237609" y="3414967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EC8E1C"/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372137" y="3492820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Use-Case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1319334" y="3520698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5716224" y="363930"/>
            <a:ext cx="788235" cy="8767162"/>
          </a:xfrm>
          <a:prstGeom prst="round2SameRect">
            <a:avLst>
              <a:gd name="adj1" fmla="val 23321"/>
              <a:gd name="adj2" fmla="val 0"/>
            </a:avLst>
          </a:prstGeom>
          <a:solidFill>
            <a:srgbClr val="BC6E10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ound Same Side Corner Rectangle 44"/>
          <p:cNvSpPr/>
          <p:nvPr/>
        </p:nvSpPr>
        <p:spPr>
          <a:xfrm rot="16200000" flipH="1">
            <a:off x="1266135" y="4355889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rgbClr val="BC6E10"/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400663" y="4433742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CDM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1268631" y="4393568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99524" y="1306551"/>
            <a:ext cx="4645670" cy="45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Same Side Corner Rectangle 24"/>
          <p:cNvSpPr/>
          <p:nvPr/>
        </p:nvSpPr>
        <p:spPr>
          <a:xfrm rot="16200000">
            <a:off x="5687699" y="1290246"/>
            <a:ext cx="788235" cy="8767162"/>
          </a:xfrm>
          <a:prstGeom prst="round2SameRect">
            <a:avLst>
              <a:gd name="adj1" fmla="val 23321"/>
              <a:gd name="adj2" fmla="val 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16200000" flipH="1">
            <a:off x="1237609" y="5282205"/>
            <a:ext cx="788237" cy="783245"/>
          </a:xfrm>
          <a:prstGeom prst="round2SameRect">
            <a:avLst>
              <a:gd name="adj1" fmla="val 34679"/>
              <a:gd name="adj2" fmla="val 0"/>
            </a:avLst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72137" y="5360058"/>
            <a:ext cx="791037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PDM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1303299" y="5386533"/>
            <a:ext cx="777555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2642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26" grpId="0" animBg="1"/>
      <p:bldP spid="27" grpId="0" animBg="1"/>
      <p:bldP spid="28" grpId="0"/>
      <p:bldP spid="29" grpId="0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/>
      <p:bldP spid="47" grpId="0"/>
      <p:bldP spid="25" grpId="0" animBg="1"/>
      <p:bldP spid="30" grpId="0" animBg="1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6/19/2022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7"/>
          <p:cNvSpPr>
            <a:spLocks noChangeArrowheads="1"/>
          </p:cNvSpPr>
          <p:nvPr/>
        </p:nvSpPr>
        <p:spPr bwMode="gray">
          <a:xfrm>
            <a:off x="1580631" y="632136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gray">
          <a:xfrm>
            <a:off x="1097280" y="583893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9"/>
          <p:cNvSpPr txBox="1">
            <a:spLocks noChangeArrowheads="1"/>
          </p:cNvSpPr>
          <p:nvPr/>
        </p:nvSpPr>
        <p:spPr bwMode="gray">
          <a:xfrm>
            <a:off x="2283737" y="786204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gray">
          <a:xfrm>
            <a:off x="1432082" y="753675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315200" y="3602709"/>
            <a:ext cx="29442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071154" y="3310611"/>
            <a:ext cx="4034249" cy="2826843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/>
          <p:cNvSpPr/>
          <p:nvPr/>
        </p:nvSpPr>
        <p:spPr bwMode="gray">
          <a:xfrm>
            <a:off x="4911024" y="3310611"/>
            <a:ext cx="8150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9416" y="3642635"/>
            <a:ext cx="4110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86599" y="4127449"/>
            <a:ext cx="3934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765905" y="3315951"/>
            <a:ext cx="25171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auto">
          <a:xfrm>
            <a:off x="7086600" y="3407446"/>
            <a:ext cx="3934334" cy="2730008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C000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E3F1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/>
          <p:cNvSpPr/>
          <p:nvPr/>
        </p:nvSpPr>
        <p:spPr bwMode="gray">
          <a:xfrm flipH="1">
            <a:off x="6400800" y="3271241"/>
            <a:ext cx="818526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7-Point Star 39"/>
          <p:cNvSpPr/>
          <p:nvPr/>
        </p:nvSpPr>
        <p:spPr>
          <a:xfrm>
            <a:off x="4903749" y="1982508"/>
            <a:ext cx="2308302" cy="1552432"/>
          </a:xfrm>
          <a:prstGeom prst="star7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5292720" y="2466336"/>
            <a:ext cx="16097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altLang="en-US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altLang="en-US" sz="3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49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  <p:bldP spid="13" grpId="0" animBg="1"/>
      <p:bldP spid="14" grpId="0" animBg="1"/>
      <p:bldP spid="25" grpId="0"/>
      <p:bldP spid="26" grpId="0"/>
      <p:bldP spid="27" grpId="0"/>
      <p:bldP spid="29" grpId="0" animBg="1"/>
      <p:bldP spid="30" grpId="0" animBg="1"/>
      <p:bldP spid="40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97541"/>
            <a:ext cx="10058400" cy="5371553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FC62-C2EB-4DED-8EAB-F905EE76F097}" type="datetime1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ĐHSP.HCM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19010" y="-12470"/>
            <a:ext cx="10058400" cy="117495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47"/>
          <p:cNvSpPr>
            <a:spLocks noChangeArrowheads="1"/>
          </p:cNvSpPr>
          <p:nvPr/>
        </p:nvSpPr>
        <p:spPr bwMode="gray">
          <a:xfrm>
            <a:off x="1580629" y="203715"/>
            <a:ext cx="9575051" cy="95877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gray">
          <a:xfrm>
            <a:off x="1097278" y="142025"/>
            <a:ext cx="1110749" cy="1047451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gray">
          <a:xfrm>
            <a:off x="2283735" y="344336"/>
            <a:ext cx="8728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gray">
          <a:xfrm>
            <a:off x="1432080" y="311807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379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641DAB1E407489AAFBD1506E4FFBC" ma:contentTypeVersion="7" ma:contentTypeDescription="Create a new document." ma:contentTypeScope="" ma:versionID="4a2fc9d4fb043fed51293112bcd7a48e">
  <xsd:schema xmlns:xsd="http://www.w3.org/2001/XMLSchema" xmlns:xs="http://www.w3.org/2001/XMLSchema" xmlns:p="http://schemas.microsoft.com/office/2006/metadata/properties" xmlns:ns3="8683049d-06c7-46e4-8cec-289ad8842f90" xmlns:ns4="1b1b30cf-fe08-4f05-8b80-08912e82cc20" targetNamespace="http://schemas.microsoft.com/office/2006/metadata/properties" ma:root="true" ma:fieldsID="dbdc55529dd4eeeb77e192a8d2ca469b" ns3:_="" ns4:_="">
    <xsd:import namespace="8683049d-06c7-46e4-8cec-289ad8842f90"/>
    <xsd:import namespace="1b1b30cf-fe08-4f05-8b80-08912e82cc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3049d-06c7-46e4-8cec-289ad8842f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b30cf-fe08-4f05-8b80-08912e82cc2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022AA4-CBCD-416C-9190-1A3CE046DF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83049d-06c7-46e4-8cec-289ad8842f90"/>
    <ds:schemaRef ds:uri="1b1b30cf-fe08-4f05-8b80-08912e82cc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CD555C-2F91-4018-9555-C0B2FA5B15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92552D-FD00-456A-B42A-8FD75418BCB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1b1b30cf-fe08-4f05-8b80-08912e82cc20"/>
    <ds:schemaRef ds:uri="http://schemas.microsoft.com/office/infopath/2007/PartnerControls"/>
    <ds:schemaRef ds:uri="8683049d-06c7-46e4-8cec-289ad8842f9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1219</Words>
  <Application>Microsoft Office PowerPoint</Application>
  <PresentationFormat>Widescreen</PresentationFormat>
  <Paragraphs>205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Amasis MT Pro Medium</vt:lpstr>
      <vt:lpstr>Calibri</vt:lpstr>
      <vt:lpstr>Calibri Light</vt:lpstr>
      <vt:lpstr>Times New Roman</vt:lpstr>
      <vt:lpstr>Wingdings</vt:lpstr>
      <vt:lpstr>Retrospect</vt:lpstr>
      <vt:lpstr>HỆ THỐNG QUẢN LÝ NHÂN SỰ-TIỀN LƯƠNG </vt:lpstr>
      <vt:lpstr>Tổng quan</vt:lpstr>
      <vt:lpstr>      Giới thiệu tổng quan về hệ thống</vt:lpstr>
      <vt:lpstr>PowerPoint Presentation</vt:lpstr>
      <vt:lpstr>PowerPoint Presentation</vt:lpstr>
      <vt:lpstr>PowerPoint Presentation</vt:lpstr>
      <vt:lpstr>  Phân tích hệ thống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Thiết kế hệ thống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học sinh THPT</dc:title>
  <dc:creator>Lan Lan</dc:creator>
  <cp:lastModifiedBy>NGUYEN NGOC NHU Y</cp:lastModifiedBy>
  <cp:revision>196</cp:revision>
  <dcterms:created xsi:type="dcterms:W3CDTF">2018-05-16T09:47:50Z</dcterms:created>
  <dcterms:modified xsi:type="dcterms:W3CDTF">2022-06-19T08:54:10Z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0x01010052C641DAB1E407489AAFBD1506E4FFBC</vt:lpwstr>
  </property>
</Properties>
</file>