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829" r:id="rId1"/>
  </p:sldMasterIdLst>
  <p:notesMasterIdLst>
    <p:notesMasterId r:id="rId19"/>
  </p:notesMasterIdLst>
  <p:handoutMasterIdLst>
    <p:handoutMasterId r:id="rId20"/>
  </p:handoutMasterIdLst>
  <p:sldIdLst>
    <p:sldId id="970" r:id="rId2"/>
    <p:sldId id="983" r:id="rId3"/>
    <p:sldId id="988" r:id="rId4"/>
    <p:sldId id="1015" r:id="rId5"/>
    <p:sldId id="1016" r:id="rId6"/>
    <p:sldId id="1007" r:id="rId7"/>
    <p:sldId id="984" r:id="rId8"/>
    <p:sldId id="990" r:id="rId9"/>
    <p:sldId id="989" r:id="rId10"/>
    <p:sldId id="991" r:id="rId11"/>
    <p:sldId id="992" r:id="rId12"/>
    <p:sldId id="987" r:id="rId13"/>
    <p:sldId id="995" r:id="rId14"/>
    <p:sldId id="996" r:id="rId15"/>
    <p:sldId id="997" r:id="rId16"/>
    <p:sldId id="980" r:id="rId17"/>
    <p:sldId id="953" r:id="rId18"/>
  </p:sldIdLst>
  <p:sldSz cx="12192000" cy="6858000"/>
  <p:notesSz cx="6799263" cy="9929813"/>
  <p:defaultTextStyle>
    <a:defPPr>
      <a:defRPr lang="ja-JP"/>
    </a:defPPr>
    <a:lvl1pPr marL="0" algn="l" defTabSz="914228" rtl="0" eaLnBrk="1" latinLnBrk="0" hangingPunct="1">
      <a:defRPr kumimoji="1" sz="1800" kern="1200">
        <a:solidFill>
          <a:schemeClr val="tx1"/>
        </a:solidFill>
        <a:latin typeface="+mn-lt"/>
        <a:ea typeface="+mn-ea"/>
        <a:cs typeface="+mn-cs"/>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5" orient="horz" pos="4020" userDrawn="1">
          <p15:clr>
            <a:srgbClr val="A4A3A4"/>
          </p15:clr>
        </p15:guide>
        <p15:guide id="6" pos="383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CD9A"/>
    <a:srgbClr val="CEE5C9"/>
    <a:srgbClr val="FFFFC9"/>
    <a:srgbClr val="DFF2F5"/>
    <a:srgbClr val="F9FACA"/>
    <a:srgbClr val="008080"/>
    <a:srgbClr val="010125"/>
    <a:srgbClr val="010129"/>
    <a:srgbClr val="01013D"/>
    <a:srgbClr val="0025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濃色スタイル 1 - アクセント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濃色スタイル 1 - アクセント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7CE84F3-28C3-443E-9E96-99CF82512B78}" styleName="濃色スタイル 1 - アクセント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929F9F4-4A8F-4326-A1B4-22849713DDAB}" styleName="濃色スタイル 1 - アクセント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96101" autoAdjust="0"/>
  </p:normalViewPr>
  <p:slideViewPr>
    <p:cSldViewPr snapToGrid="0">
      <p:cViewPr>
        <p:scale>
          <a:sx n="66" d="100"/>
          <a:sy n="66" d="100"/>
        </p:scale>
        <p:origin x="600" y="876"/>
      </p:cViewPr>
      <p:guideLst>
        <p:guide orient="horz" pos="2160"/>
        <p:guide orient="horz" pos="4020"/>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50" d="100"/>
          <a:sy n="50" d="100"/>
        </p:scale>
        <p:origin x="2898"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1342" y="0"/>
            <a:ext cx="2946347" cy="498215"/>
          </a:xfrm>
          <a:prstGeom prst="rect">
            <a:avLst/>
          </a:prstGeom>
        </p:spPr>
        <p:txBody>
          <a:bodyPr vert="horz" lIns="91440" tIns="45720" rIns="91440" bIns="45720" rtlCol="0"/>
          <a:lstStyle>
            <a:lvl1pPr algn="r">
              <a:defRPr sz="1200"/>
            </a:lvl1pPr>
          </a:lstStyle>
          <a:p>
            <a:fld id="{7CFB3149-E8DE-4273-B7FB-EDFEB61AC35F}" type="datetimeFigureOut">
              <a:rPr kumimoji="1" lang="ja-JP" altLang="en-US" smtClean="0"/>
              <a:t>2021/2/19</a:t>
            </a:fld>
            <a:endParaRPr kumimoji="1" lang="ja-JP" altLang="en-US"/>
          </a:p>
        </p:txBody>
      </p:sp>
      <p:sp>
        <p:nvSpPr>
          <p:cNvPr id="4" name="フッター プレースホルダー 3"/>
          <p:cNvSpPr>
            <a:spLocks noGrp="1"/>
          </p:cNvSpPr>
          <p:nvPr>
            <p:ph type="ftr" sz="quarter" idx="2"/>
          </p:nvPr>
        </p:nvSpPr>
        <p:spPr>
          <a:xfrm>
            <a:off x="0" y="9431600"/>
            <a:ext cx="2946347" cy="498214"/>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1342" y="9431600"/>
            <a:ext cx="2946347" cy="498214"/>
          </a:xfrm>
          <a:prstGeom prst="rect">
            <a:avLst/>
          </a:prstGeom>
        </p:spPr>
        <p:txBody>
          <a:bodyPr vert="horz" lIns="91440" tIns="45720" rIns="91440" bIns="45720" rtlCol="0" anchor="b"/>
          <a:lstStyle>
            <a:lvl1pPr algn="r">
              <a:defRPr sz="1200"/>
            </a:lvl1pPr>
          </a:lstStyle>
          <a:p>
            <a:fld id="{089EE7E6-CB3C-464D-9B0F-2338681C7707}" type="slidenum">
              <a:rPr kumimoji="1" lang="ja-JP" altLang="en-US" smtClean="0"/>
              <a:t>‹#›</a:t>
            </a:fld>
            <a:endParaRPr kumimoji="1" lang="ja-JP" altLang="en-US"/>
          </a:p>
        </p:txBody>
      </p:sp>
    </p:spTree>
    <p:extLst>
      <p:ext uri="{BB962C8B-B14F-4D97-AF65-F5344CB8AC3E}">
        <p14:creationId xmlns:p14="http://schemas.microsoft.com/office/powerpoint/2010/main" val="1097210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1342" y="0"/>
            <a:ext cx="2946347" cy="498215"/>
          </a:xfrm>
          <a:prstGeom prst="rect">
            <a:avLst/>
          </a:prstGeom>
        </p:spPr>
        <p:txBody>
          <a:bodyPr vert="horz" lIns="91440" tIns="45720" rIns="91440" bIns="45720" rtlCol="0"/>
          <a:lstStyle>
            <a:lvl1pPr algn="r">
              <a:defRPr sz="1200"/>
            </a:lvl1pPr>
          </a:lstStyle>
          <a:p>
            <a:fld id="{D9F6548A-C6CF-4C6A-8E66-898AA5274F21}" type="datetimeFigureOut">
              <a:rPr kumimoji="1" lang="ja-JP" altLang="en-US" smtClean="0"/>
              <a:t>2021/2/19</a:t>
            </a:fld>
            <a:endParaRPr kumimoji="1" lang="ja-JP" altLang="en-US"/>
          </a:p>
        </p:txBody>
      </p:sp>
      <p:sp>
        <p:nvSpPr>
          <p:cNvPr id="4" name="スライド イメージ プレースホルダー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a:defRPr sz="1200"/>
            </a:lvl1pPr>
          </a:lstStyle>
          <a:p>
            <a:fld id="{5457576B-81D0-4568-B3CF-C3F7AD81B6EA}" type="slidenum">
              <a:rPr kumimoji="1" lang="ja-JP" altLang="en-US" smtClean="0"/>
              <a:t>‹#›</a:t>
            </a:fld>
            <a:endParaRPr kumimoji="1" lang="ja-JP" altLang="en-US"/>
          </a:p>
        </p:txBody>
      </p:sp>
    </p:spTree>
    <p:extLst>
      <p:ext uri="{BB962C8B-B14F-4D97-AF65-F5344CB8AC3E}">
        <p14:creationId xmlns:p14="http://schemas.microsoft.com/office/powerpoint/2010/main" val="1270215088"/>
      </p:ext>
    </p:extLst>
  </p:cSld>
  <p:clrMap bg1="lt1" tx1="dk1" bg2="lt2" tx2="dk2" accent1="accent1" accent2="accent2" accent3="accent3" accent4="accent4" accent5="accent5" accent6="accent6" hlink="hlink" folHlink="folHlink"/>
  <p:notesStyle>
    <a:lvl1pPr marL="0" algn="l" defTabSz="914228" rtl="0" eaLnBrk="1" latinLnBrk="0" hangingPunct="1">
      <a:defRPr kumimoji="1" sz="1200" kern="1200">
        <a:solidFill>
          <a:schemeClr val="tx1"/>
        </a:solidFill>
        <a:latin typeface="+mn-lt"/>
        <a:ea typeface="+mn-ea"/>
        <a:cs typeface="+mn-cs"/>
      </a:defRPr>
    </a:lvl1pPr>
    <a:lvl2pPr marL="457114" algn="l" defTabSz="914228" rtl="0" eaLnBrk="1" latinLnBrk="0" hangingPunct="1">
      <a:defRPr kumimoji="1" sz="1200" kern="1200">
        <a:solidFill>
          <a:schemeClr val="tx1"/>
        </a:solidFill>
        <a:latin typeface="+mn-lt"/>
        <a:ea typeface="+mn-ea"/>
        <a:cs typeface="+mn-cs"/>
      </a:defRPr>
    </a:lvl2pPr>
    <a:lvl3pPr marL="914228" algn="l" defTabSz="914228" rtl="0" eaLnBrk="1" latinLnBrk="0" hangingPunct="1">
      <a:defRPr kumimoji="1" sz="1200" kern="1200">
        <a:solidFill>
          <a:schemeClr val="tx1"/>
        </a:solidFill>
        <a:latin typeface="+mn-lt"/>
        <a:ea typeface="+mn-ea"/>
        <a:cs typeface="+mn-cs"/>
      </a:defRPr>
    </a:lvl3pPr>
    <a:lvl4pPr marL="1371342" algn="l" defTabSz="914228" rtl="0" eaLnBrk="1" latinLnBrk="0" hangingPunct="1">
      <a:defRPr kumimoji="1" sz="1200" kern="1200">
        <a:solidFill>
          <a:schemeClr val="tx1"/>
        </a:solidFill>
        <a:latin typeface="+mn-lt"/>
        <a:ea typeface="+mn-ea"/>
        <a:cs typeface="+mn-cs"/>
      </a:defRPr>
    </a:lvl4pPr>
    <a:lvl5pPr marL="1828456" algn="l" defTabSz="914228" rtl="0" eaLnBrk="1" latinLnBrk="0" hangingPunct="1">
      <a:defRPr kumimoji="1" sz="1200" kern="1200">
        <a:solidFill>
          <a:schemeClr val="tx1"/>
        </a:solidFill>
        <a:latin typeface="+mn-lt"/>
        <a:ea typeface="+mn-ea"/>
        <a:cs typeface="+mn-cs"/>
      </a:defRPr>
    </a:lvl5pPr>
    <a:lvl6pPr marL="2285570" algn="l" defTabSz="914228" rtl="0" eaLnBrk="1" latinLnBrk="0" hangingPunct="1">
      <a:defRPr kumimoji="1" sz="1200" kern="1200">
        <a:solidFill>
          <a:schemeClr val="tx1"/>
        </a:solidFill>
        <a:latin typeface="+mn-lt"/>
        <a:ea typeface="+mn-ea"/>
        <a:cs typeface="+mn-cs"/>
      </a:defRPr>
    </a:lvl6pPr>
    <a:lvl7pPr marL="2742684" algn="l" defTabSz="914228" rtl="0" eaLnBrk="1" latinLnBrk="0" hangingPunct="1">
      <a:defRPr kumimoji="1" sz="1200" kern="1200">
        <a:solidFill>
          <a:schemeClr val="tx1"/>
        </a:solidFill>
        <a:latin typeface="+mn-lt"/>
        <a:ea typeface="+mn-ea"/>
        <a:cs typeface="+mn-cs"/>
      </a:defRPr>
    </a:lvl7pPr>
    <a:lvl8pPr marL="3199798" algn="l" defTabSz="914228" rtl="0" eaLnBrk="1" latinLnBrk="0" hangingPunct="1">
      <a:defRPr kumimoji="1" sz="1200" kern="1200">
        <a:solidFill>
          <a:schemeClr val="tx1"/>
        </a:solidFill>
        <a:latin typeface="+mn-lt"/>
        <a:ea typeface="+mn-ea"/>
        <a:cs typeface="+mn-cs"/>
      </a:defRPr>
    </a:lvl8pPr>
    <a:lvl9pPr marL="3656913" algn="l" defTabSz="914228"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0</a:t>
            </a:fld>
            <a:endParaRPr kumimoji="1" lang="ja-JP" altLang="en-US"/>
          </a:p>
        </p:txBody>
      </p:sp>
    </p:spTree>
    <p:extLst>
      <p:ext uri="{BB962C8B-B14F-4D97-AF65-F5344CB8AC3E}">
        <p14:creationId xmlns:p14="http://schemas.microsoft.com/office/powerpoint/2010/main" val="21948449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image" Target="../media/image2.emf"/><Relationship Id="rId7"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image" Target="../media/image3.jpeg"/><Relationship Id="rId7"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1">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C12984B8-45EB-C543-A7DF-0A8EA7C2BE2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022672" y="177360"/>
            <a:ext cx="4063998" cy="6857996"/>
          </a:xfrm>
          <a:prstGeom prst="rect">
            <a:avLst/>
          </a:prstGeom>
        </p:spPr>
      </p:pic>
      <p:pic>
        <p:nvPicPr>
          <p:cNvPr id="22" name="図 21"/>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91544" y="165016"/>
            <a:ext cx="2518420" cy="863459"/>
          </a:xfrm>
          <a:prstGeom prst="rect">
            <a:avLst/>
          </a:prstGeom>
        </p:spPr>
      </p:pic>
      <p:pic>
        <p:nvPicPr>
          <p:cNvPr id="24" name="Picture 4" descr="Y:\01_社長関係資料\2014\99_その他\テンプレート\DEM_symbol.ai.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07540" y="1924689"/>
            <a:ext cx="2691079" cy="2348179"/>
          </a:xfrm>
          <a:prstGeom prst="rect">
            <a:avLst/>
          </a:prstGeom>
          <a:noFill/>
          <a:extLst>
            <a:ext uri="{909E8E84-426E-40DD-AFC4-6F175D3DCCD1}">
              <a14:hiddenFill xmlns:a14="http://schemas.microsoft.com/office/drawing/2010/main">
                <a:solidFill>
                  <a:srgbClr val="FFFFFF"/>
                </a:solidFill>
              </a14:hiddenFill>
            </a:ext>
          </a:extLst>
        </p:spPr>
      </p:pic>
      <p:pic>
        <p:nvPicPr>
          <p:cNvPr id="25" name="図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74245" y="4924888"/>
            <a:ext cx="4446233" cy="216000"/>
          </a:xfrm>
          <a:prstGeom prst="rect">
            <a:avLst/>
          </a:prstGeom>
        </p:spPr>
      </p:pic>
      <p:sp>
        <p:nvSpPr>
          <p:cNvPr id="26" name="テキスト プレースホルダー 24"/>
          <p:cNvSpPr>
            <a:spLocks noGrp="1"/>
          </p:cNvSpPr>
          <p:nvPr>
            <p:ph type="body" sz="quarter" idx="18"/>
          </p:nvPr>
        </p:nvSpPr>
        <p:spPr bwMode="auto">
          <a:xfrm>
            <a:off x="3513669" y="2615167"/>
            <a:ext cx="5164666" cy="365577"/>
          </a:xfrm>
          <a:prstGeom prst="rect">
            <a:avLst/>
          </a:prstGeom>
        </p:spPr>
        <p:txBody>
          <a:bodyPr vert="horz" wrap="square" lIns="0" tIns="0" rIns="108000" bIns="0" rtlCol="0" anchor="ctr" anchorCtr="0">
            <a:noAutofit/>
          </a:bodyPr>
          <a:lstStyle>
            <a:lvl1pPr marL="0" indent="0" algn="ctr">
              <a:lnSpc>
                <a:spcPct val="100000"/>
              </a:lnSpc>
              <a:spcBef>
                <a:spcPts val="0"/>
              </a:spcBef>
              <a:defRPr lang="ja-JP" altLang="en-US" sz="2000" smtClean="0">
                <a:latin typeface="+mj-ea"/>
                <a:ea typeface="+mj-ea"/>
                <a:cs typeface="Meiryo UI" panose="020B0604030504040204" pitchFamily="50" charset="-128"/>
              </a:defRPr>
            </a:lvl1pPr>
            <a:lvl2pPr>
              <a:defRPr lang="ja-JP" altLang="en-US" smtClean="0"/>
            </a:lvl2pPr>
            <a:lvl3pPr>
              <a:defRPr lang="ja-JP" altLang="en-US" smtClean="0"/>
            </a:lvl3pPr>
            <a:lvl4pPr>
              <a:defRPr lang="ja-JP" altLang="en-US" smtClean="0"/>
            </a:lvl4pPr>
            <a:lvl5pPr>
              <a:defRPr lang="ja-JP" altLang="en-US"/>
            </a:lvl5pPr>
          </a:lstStyle>
          <a:p>
            <a:r>
              <a:rPr kumimoji="1" lang="ja-JP" altLang="en-US" dirty="0"/>
              <a:t>マスター テキストの書式設定</a:t>
            </a:r>
          </a:p>
        </p:txBody>
      </p:sp>
      <p:sp>
        <p:nvSpPr>
          <p:cNvPr id="27" name="タイトル 4"/>
          <p:cNvSpPr>
            <a:spLocks noGrp="1"/>
          </p:cNvSpPr>
          <p:nvPr>
            <p:ph type="title" hasCustomPrompt="1"/>
          </p:nvPr>
        </p:nvSpPr>
        <p:spPr>
          <a:xfrm>
            <a:off x="3504143" y="3162920"/>
            <a:ext cx="5164666" cy="540000"/>
          </a:xfrm>
          <a:prstGeom prst="rect">
            <a:avLst/>
          </a:prstGeom>
        </p:spPr>
        <p:txBody>
          <a:bodyPr vert="horz" wrap="square" lIns="0" tIns="0" rIns="0" bIns="0" rtlCol="0" anchor="ctr" anchorCtr="0">
            <a:noAutofit/>
          </a:bodyPr>
          <a:lstStyle>
            <a:lvl1pPr algn="ctr">
              <a:lnSpc>
                <a:spcPct val="100000"/>
              </a:lnSpc>
              <a:spcBef>
                <a:spcPts val="0"/>
              </a:spcBef>
              <a:defRPr lang="ja-JP" altLang="en-US" sz="3200" b="1" smtClean="0">
                <a:latin typeface="+mj-ea"/>
                <a:ea typeface="+mj-ea"/>
                <a:cs typeface="Meiryo UI" panose="020B0604030504040204" pitchFamily="50" charset="-128"/>
              </a:defRPr>
            </a:lvl1pPr>
          </a:lstStyle>
          <a:p>
            <a:r>
              <a:rPr kumimoji="1" lang="ja-JP" altLang="en-US" dirty="0"/>
              <a:t>マスターテキストの書式設定</a:t>
            </a:r>
          </a:p>
        </p:txBody>
      </p:sp>
      <p:graphicFrame>
        <p:nvGraphicFramePr>
          <p:cNvPr id="28" name="表 27">
            <a:extLst>
              <a:ext uri="{FF2B5EF4-FFF2-40B4-BE49-F238E27FC236}">
                <a16:creationId xmlns:a16="http://schemas.microsoft.com/office/drawing/2014/main" id="{60B4F7F2-33AF-4FAF-A113-3FE55D824615}"/>
              </a:ext>
            </a:extLst>
          </p:cNvPr>
          <p:cNvGraphicFramePr>
            <a:graphicFrameLocks noGrp="1"/>
          </p:cNvGraphicFramePr>
          <p:nvPr userDrawn="1">
            <p:extLst>
              <p:ext uri="{D42A27DB-BD31-4B8C-83A1-F6EECF244321}">
                <p14:modId xmlns:p14="http://schemas.microsoft.com/office/powerpoint/2010/main" val="1949815253"/>
              </p:ext>
            </p:extLst>
          </p:nvPr>
        </p:nvGraphicFramePr>
        <p:xfrm>
          <a:off x="468001" y="6088097"/>
          <a:ext cx="3095006" cy="522292"/>
        </p:xfrm>
        <a:graphic>
          <a:graphicData uri="http://schemas.openxmlformats.org/drawingml/2006/table">
            <a:tbl>
              <a:tblPr/>
              <a:tblGrid>
                <a:gridCol w="1386557">
                  <a:extLst>
                    <a:ext uri="{9D8B030D-6E8A-4147-A177-3AD203B41FA5}">
                      <a16:colId xmlns:a16="http://schemas.microsoft.com/office/drawing/2014/main" val="692516935"/>
                    </a:ext>
                  </a:extLst>
                </a:gridCol>
                <a:gridCol w="1708449">
                  <a:extLst>
                    <a:ext uri="{9D8B030D-6E8A-4147-A177-3AD203B41FA5}">
                      <a16:colId xmlns:a16="http://schemas.microsoft.com/office/drawing/2014/main" val="20001"/>
                    </a:ext>
                  </a:extLst>
                </a:gridCol>
              </a:tblGrid>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100" b="0" i="0" u="none" strike="noStrike" cap="none" normalizeH="0" baseline="0">
                          <a:ln>
                            <a:noFill/>
                          </a:ln>
                          <a:solidFill>
                            <a:schemeClr val="tx1"/>
                          </a:solidFill>
                          <a:effectLst/>
                          <a:latin typeface="+mn-ea"/>
                          <a:ea typeface="+mn-ea"/>
                          <a:cs typeface="Meiryo UI" pitchFamily="50" charset="-128"/>
                        </a:rPr>
                        <a:t>開示範囲</a:t>
                      </a:r>
                    </a:p>
                  </a:txBody>
                  <a:tcPr marL="0" marR="0" marT="46753" marB="46753"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en-US" sz="1100" b="0" i="0" u="none" strike="noStrike" cap="none" normalizeH="0" baseline="0">
                        <a:ln>
                          <a:noFill/>
                        </a:ln>
                        <a:solidFill>
                          <a:schemeClr val="tx1"/>
                        </a:solidFill>
                        <a:effectLst/>
                        <a:latin typeface="+mn-ea"/>
                        <a:ea typeface="+mn-ea"/>
                        <a:cs typeface="Meiryo UI" pitchFamily="50" charset="-128"/>
                      </a:endParaRPr>
                    </a:p>
                  </a:txBody>
                  <a:tcPr marL="0" marR="0" marT="46753" marB="46753"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994918508"/>
                  </a:ext>
                </a:extLst>
              </a:tr>
              <a:tr h="261144">
                <a:tc>
                  <a:txBody>
                    <a:bodyPr/>
                    <a:lstStyle/>
                    <a:p>
                      <a:pPr marL="0" marR="0" lvl="0" indent="0" algn="l" defTabSz="914400" rtl="0" eaLnBrk="1" fontAlgn="base" latinLnBrk="0" hangingPunct="1">
                        <a:lnSpc>
                          <a:spcPct val="100000"/>
                        </a:lnSpc>
                        <a:spcBef>
                          <a:spcPct val="0"/>
                        </a:spcBef>
                        <a:spcAft>
                          <a:spcPct val="25000"/>
                        </a:spcAft>
                        <a:buClrTx/>
                        <a:buSzTx/>
                        <a:buFontTx/>
                        <a:buNone/>
                        <a:tabLst/>
                      </a:pPr>
                      <a:r>
                        <a:rPr kumimoji="0" lang="ja-JP" altLang="en-US" sz="1100" b="0" i="0" u="none" strike="noStrike" cap="none" normalizeH="0" baseline="0">
                          <a:ln>
                            <a:noFill/>
                          </a:ln>
                          <a:solidFill>
                            <a:schemeClr val="tx1"/>
                          </a:solidFill>
                          <a:effectLst/>
                          <a:latin typeface="+mn-ea"/>
                          <a:ea typeface="+mn-ea"/>
                          <a:cs typeface="Meiryo UI" pitchFamily="50" charset="-128"/>
                        </a:rPr>
                        <a:t>情報オーナー部門長</a:t>
                      </a:r>
                    </a:p>
                  </a:txBody>
                  <a:tcPr marL="0" marR="0" marT="46753" marB="46753"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25000"/>
                        </a:spcAft>
                        <a:buClrTx/>
                        <a:buSzTx/>
                        <a:buFontTx/>
                        <a:buNone/>
                        <a:tabLst/>
                      </a:pPr>
                      <a:endParaRPr kumimoji="0" lang="ja-JP" altLang="en-US" sz="1100" b="0" i="0" u="none" strike="noStrike" cap="none" normalizeH="0" baseline="0">
                        <a:ln>
                          <a:noFill/>
                        </a:ln>
                        <a:solidFill>
                          <a:schemeClr val="tx1"/>
                        </a:solidFill>
                        <a:effectLst/>
                        <a:latin typeface="+mn-ea"/>
                        <a:ea typeface="+mn-ea"/>
                        <a:cs typeface="Meiryo UI" pitchFamily="50" charset="-128"/>
                      </a:endParaRPr>
                    </a:p>
                  </a:txBody>
                  <a:tcPr marL="0" marR="0" marT="46753" marB="46753"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052767453"/>
                  </a:ext>
                </a:extLst>
              </a:tr>
            </a:tbl>
          </a:graphicData>
        </a:graphic>
      </p:graphicFrame>
      <p:sp>
        <p:nvSpPr>
          <p:cNvPr id="29" name="Oval 29"/>
          <p:cNvSpPr>
            <a:spLocks noChangeArrowheads="1"/>
          </p:cNvSpPr>
          <p:nvPr userDrawn="1"/>
        </p:nvSpPr>
        <p:spPr bwMode="auto">
          <a:xfrm>
            <a:off x="3688304" y="621885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b="0">
                <a:solidFill>
                  <a:srgbClr val="FF3300"/>
                </a:solidFill>
              </a:rPr>
              <a:t>秘</a:t>
            </a:r>
          </a:p>
        </p:txBody>
      </p:sp>
      <p:sp>
        <p:nvSpPr>
          <p:cNvPr id="30" name="テキスト プレースホルダー 24"/>
          <p:cNvSpPr>
            <a:spLocks noGrp="1"/>
          </p:cNvSpPr>
          <p:nvPr>
            <p:ph type="body" sz="quarter" idx="20" hasCustomPrompt="1"/>
          </p:nvPr>
        </p:nvSpPr>
        <p:spPr bwMode="auto">
          <a:xfrm>
            <a:off x="1958434" y="6351460"/>
            <a:ext cx="1604572" cy="258929"/>
          </a:xfrm>
          <a:prstGeom prst="rect">
            <a:avLst/>
          </a:prstGeom>
        </p:spPr>
        <p:txBody>
          <a:bodyPr vert="horz" wrap="square" lIns="0" tIns="0" rIns="108000" bIns="0" rtlCol="0" anchor="ctr" anchorCtr="0">
            <a:noAutofit/>
          </a:bodyPr>
          <a:lstStyle>
            <a:lvl1pPr marL="0" marR="0" indent="0" algn="l" defTabSz="914400" rtl="0" eaLnBrk="1" fontAlgn="base" latinLnBrk="0" hangingPunct="1">
              <a:lnSpc>
                <a:spcPct val="100000"/>
              </a:lnSpc>
              <a:spcBef>
                <a:spcPct val="0"/>
              </a:spcBef>
              <a:spcAft>
                <a:spcPct val="25000"/>
              </a:spcAft>
              <a:buClrTx/>
              <a:buSzTx/>
              <a:buFontTx/>
              <a:buNone/>
              <a:tabLst/>
              <a:defRPr kumimoji="0" lang="ja-JP" altLang="en-US" sz="1100" b="0" i="0" u="none" strike="noStrike" cap="none" normalizeH="0" baseline="0" dirty="0" smtClean="0">
                <a:ln>
                  <a:noFill/>
                </a:ln>
                <a:solidFill>
                  <a:schemeClr val="tx1"/>
                </a:solidFill>
                <a:effectLst/>
                <a:latin typeface="+mn-ea"/>
                <a:cs typeface="Meiryo UI" pitchFamily="50" charset="-128"/>
              </a:defRPr>
            </a:lvl1pPr>
            <a:lvl2pPr>
              <a:defRPr lang="ja-JP" altLang="en-US" smtClean="0"/>
            </a:lvl2pPr>
            <a:lvl3pPr>
              <a:defRPr lang="ja-JP" altLang="en-US" smtClean="0"/>
            </a:lvl3pPr>
            <a:lvl4pPr>
              <a:defRPr lang="ja-JP" altLang="en-US" smtClean="0"/>
            </a:lvl4pPr>
            <a:lvl5pPr>
              <a:defRPr lang="ja-JP" altLang="en-US"/>
            </a:lvl5pPr>
          </a:lstStyle>
          <a:p>
            <a:pPr marL="0" marR="0" lvl="0" indent="0" algn="l" defTabSz="914400" rtl="0" eaLnBrk="1" fontAlgn="base" latinLnBrk="0" hangingPunct="1">
              <a:lnSpc>
                <a:spcPct val="100000"/>
              </a:lnSpc>
              <a:spcBef>
                <a:spcPct val="0"/>
              </a:spcBef>
              <a:spcAft>
                <a:spcPct val="25000"/>
              </a:spcAft>
              <a:buClrTx/>
              <a:buSzTx/>
              <a:buFontTx/>
              <a:buNone/>
              <a:tabLst/>
            </a:pPr>
            <a:r>
              <a:rPr kumimoji="0" lang="ja-JP" altLang="en-US" sz="1100" b="0" i="0" u="none" strike="noStrike" cap="none" normalizeH="0" baseline="0" dirty="0">
                <a:ln>
                  <a:noFill/>
                </a:ln>
                <a:solidFill>
                  <a:schemeClr val="tx1"/>
                </a:solidFill>
                <a:effectLst/>
                <a:latin typeface="+mn-ea"/>
                <a:ea typeface="+mn-ea"/>
                <a:cs typeface="Meiryo UI" pitchFamily="50" charset="-128"/>
              </a:rPr>
              <a:t>（</a:t>
            </a:r>
            <a:r>
              <a:rPr kumimoji="0" lang="en-US" altLang="ja-JP" sz="1100" b="0" i="0" u="none" strike="noStrike" cap="none" normalizeH="0" baseline="0" dirty="0">
                <a:ln>
                  <a:noFill/>
                </a:ln>
                <a:solidFill>
                  <a:schemeClr val="tx1"/>
                </a:solidFill>
                <a:effectLst/>
                <a:latin typeface="+mn-ea"/>
                <a:ea typeface="+mn-ea"/>
                <a:cs typeface="Meiryo UI" pitchFamily="50" charset="-128"/>
              </a:rPr>
              <a:t>XX</a:t>
            </a:r>
            <a:r>
              <a:rPr kumimoji="0" lang="ja-JP" altLang="en-US" sz="1100" b="0" i="0" u="none" strike="noStrike" cap="none" normalizeH="0" baseline="0" dirty="0">
                <a:ln>
                  <a:noFill/>
                </a:ln>
                <a:solidFill>
                  <a:schemeClr val="tx1"/>
                </a:solidFill>
                <a:effectLst/>
                <a:latin typeface="+mn-ea"/>
                <a:ea typeface="+mn-ea"/>
                <a:cs typeface="Meiryo UI" pitchFamily="50" charset="-128"/>
              </a:rPr>
              <a:t>）長</a:t>
            </a:r>
          </a:p>
        </p:txBody>
      </p:sp>
      <p:sp>
        <p:nvSpPr>
          <p:cNvPr id="31" name="テキスト プレースホルダー 24"/>
          <p:cNvSpPr>
            <a:spLocks noGrp="1"/>
          </p:cNvSpPr>
          <p:nvPr>
            <p:ph type="body" sz="quarter" idx="19" hasCustomPrompt="1"/>
          </p:nvPr>
        </p:nvSpPr>
        <p:spPr bwMode="auto">
          <a:xfrm>
            <a:off x="1958433" y="6088097"/>
            <a:ext cx="1604573" cy="258929"/>
          </a:xfrm>
          <a:prstGeom prst="rect">
            <a:avLst/>
          </a:prstGeom>
          <a:noFill/>
          <a:ln>
            <a:noFill/>
          </a:ln>
        </p:spPr>
        <p:txBody>
          <a:bodyPr vert="horz" wrap="square" lIns="0" tIns="0" rIns="0" bIns="0" rtlCol="0" anchor="ctr" anchorCtr="0">
            <a:noAutofit/>
          </a:bodyPr>
          <a:lstStyle>
            <a:lvl1pPr marL="0" marR="0" indent="0" algn="l" defTabSz="914400" rtl="0" eaLnBrk="0" fontAlgn="base" latinLnBrk="0" hangingPunct="0">
              <a:lnSpc>
                <a:spcPct val="100000"/>
              </a:lnSpc>
              <a:spcBef>
                <a:spcPct val="0"/>
              </a:spcBef>
              <a:spcAft>
                <a:spcPct val="0"/>
              </a:spcAft>
              <a:buClrTx/>
              <a:buSzTx/>
              <a:buFontTx/>
              <a:buNone/>
              <a:tabLst/>
              <a:defRPr kumimoji="0" lang="ja-JP" altLang="en-US" sz="1100" b="0" i="0" u="none" strike="noStrike" cap="none" normalizeH="0" baseline="0" dirty="0" smtClean="0">
                <a:ln>
                  <a:noFill/>
                </a:ln>
                <a:solidFill>
                  <a:schemeClr val="tx1"/>
                </a:solidFill>
                <a:effectLst/>
                <a:latin typeface="+mn-ea"/>
                <a:cs typeface="Meiryo UI" pitchFamily="50" charset="-128"/>
              </a:defRPr>
            </a:lvl1pPr>
            <a:lvl2pPr>
              <a:defRPr lang="ja-JP" altLang="en-US" smtClean="0"/>
            </a:lvl2pPr>
            <a:lvl3pPr>
              <a:defRPr lang="ja-JP" altLang="en-US" smtClean="0"/>
            </a:lvl3pPr>
            <a:lvl4pPr>
              <a:defRPr lang="ja-JP" altLang="en-US" smtClean="0"/>
            </a:lvl4pPr>
            <a:lvl5pPr>
              <a:defRPr lang="ja-JP" altLang="en-US"/>
            </a:lvl5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dirty="0">
                <a:ln>
                  <a:noFill/>
                </a:ln>
                <a:solidFill>
                  <a:schemeClr val="tx1"/>
                </a:solidFill>
                <a:effectLst/>
                <a:latin typeface="+mn-ea"/>
                <a:ea typeface="+mn-ea"/>
                <a:cs typeface="Meiryo UI" pitchFamily="50" charset="-128"/>
              </a:rPr>
              <a:t>XXXXXX</a:t>
            </a:r>
            <a:r>
              <a:rPr kumimoji="0" lang="ja-JP" altLang="en-US" sz="1100" b="0" i="0" u="none" strike="noStrike" cap="none" normalizeH="0" baseline="0" dirty="0">
                <a:ln>
                  <a:noFill/>
                </a:ln>
                <a:solidFill>
                  <a:schemeClr val="tx1"/>
                </a:solidFill>
                <a:effectLst/>
                <a:latin typeface="+mn-ea"/>
                <a:ea typeface="+mn-ea"/>
                <a:cs typeface="Meiryo UI" pitchFamily="50" charset="-128"/>
              </a:rPr>
              <a:t>限り</a:t>
            </a:r>
          </a:p>
        </p:txBody>
      </p:sp>
      <p:sp>
        <p:nvSpPr>
          <p:cNvPr id="32" name="テキスト プレースホルダー 24"/>
          <p:cNvSpPr>
            <a:spLocks noGrp="1"/>
          </p:cNvSpPr>
          <p:nvPr>
            <p:ph type="body" sz="quarter" idx="21" hasCustomPrompt="1"/>
          </p:nvPr>
        </p:nvSpPr>
        <p:spPr>
          <a:xfrm>
            <a:off x="601481" y="5237853"/>
            <a:ext cx="3329387" cy="322904"/>
          </a:xfrm>
          <a:prstGeom prst="rect">
            <a:avLst/>
          </a:prstGeom>
        </p:spPr>
        <p:txBody>
          <a:bodyPr lIns="0" tIns="0" rIns="0" bIns="0" anchor="ctr"/>
          <a:lstStyle>
            <a:lvl1pPr marL="0" indent="0">
              <a:lnSpc>
                <a:spcPct val="100000"/>
              </a:lnSpc>
              <a:spcBef>
                <a:spcPts val="0"/>
              </a:spcBef>
              <a:defRPr sz="1600"/>
            </a:lvl1pPr>
          </a:lstStyle>
          <a:p>
            <a:pPr lvl="0"/>
            <a:r>
              <a:rPr kumimoji="1" lang="ja-JP" altLang="en-US" dirty="0"/>
              <a:t>氏名</a:t>
            </a:r>
          </a:p>
        </p:txBody>
      </p:sp>
      <p:sp>
        <p:nvSpPr>
          <p:cNvPr id="33" name="テキスト プレースホルダー 24"/>
          <p:cNvSpPr>
            <a:spLocks noGrp="1"/>
          </p:cNvSpPr>
          <p:nvPr>
            <p:ph type="body" sz="quarter" idx="22" hasCustomPrompt="1"/>
          </p:nvPr>
        </p:nvSpPr>
        <p:spPr>
          <a:xfrm>
            <a:off x="601481" y="5574286"/>
            <a:ext cx="2497138" cy="322904"/>
          </a:xfrm>
          <a:prstGeom prst="rect">
            <a:avLst/>
          </a:prstGeom>
        </p:spPr>
        <p:txBody>
          <a:bodyPr lIns="0" tIns="0" rIns="0" bIns="0" anchor="ctr"/>
          <a:lstStyle>
            <a:lvl1pPr marL="0" indent="0">
              <a:lnSpc>
                <a:spcPct val="100000"/>
              </a:lnSpc>
              <a:spcBef>
                <a:spcPts val="0"/>
              </a:spcBef>
              <a:defRPr sz="1400"/>
            </a:lvl1pPr>
          </a:lstStyle>
          <a:p>
            <a:pPr lvl="0"/>
            <a:r>
              <a:rPr kumimoji="1" lang="ja-JP" altLang="en-US" dirty="0"/>
              <a:t>日付</a:t>
            </a:r>
          </a:p>
        </p:txBody>
      </p:sp>
      <p:sp>
        <p:nvSpPr>
          <p:cNvPr id="34" name="フッター プレースホルダー 3"/>
          <p:cNvSpPr txBox="1">
            <a:spLocks/>
          </p:cNvSpPr>
          <p:nvPr userDrawn="1"/>
        </p:nvSpPr>
        <p:spPr bwMode="auto">
          <a:xfrm>
            <a:off x="8511794" y="6557529"/>
            <a:ext cx="287578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2021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spTree>
    <p:extLst>
      <p:ext uri="{BB962C8B-B14F-4D97-AF65-F5344CB8AC3E}">
        <p14:creationId xmlns:p14="http://schemas.microsoft.com/office/powerpoint/2010/main" val="416708058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yout 2">
    <p:spTree>
      <p:nvGrpSpPr>
        <p:cNvPr id="1" name=""/>
        <p:cNvGrpSpPr/>
        <p:nvPr/>
      </p:nvGrpSpPr>
      <p:grpSpPr>
        <a:xfrm>
          <a:off x="0" y="0"/>
          <a:ext cx="0" cy="0"/>
          <a:chOff x="0" y="0"/>
          <a:chExt cx="0" cy="0"/>
        </a:xfrm>
      </p:grpSpPr>
      <p:pic>
        <p:nvPicPr>
          <p:cNvPr id="12" name="図 11"/>
          <p:cNvPicPr>
            <a:picLocks noChangeAspect="1"/>
          </p:cNvPicPr>
          <p:nvPr userDrawn="1"/>
        </p:nvPicPr>
        <p:blipFill>
          <a:blip r:embed="rId2"/>
          <a:stretch>
            <a:fillRect/>
          </a:stretch>
        </p:blipFill>
        <p:spPr>
          <a:xfrm>
            <a:off x="0" y="0"/>
            <a:ext cx="12192000" cy="780440"/>
          </a:xfrm>
          <a:prstGeom prst="rect">
            <a:avLst/>
          </a:prstGeom>
        </p:spPr>
      </p:pic>
      <p:sp>
        <p:nvSpPr>
          <p:cNvPr id="8" name="テキスト プレースホルダー 2"/>
          <p:cNvSpPr>
            <a:spLocks noGrp="1"/>
          </p:cNvSpPr>
          <p:nvPr>
            <p:ph type="body" sz="quarter" idx="20"/>
          </p:nvPr>
        </p:nvSpPr>
        <p:spPr>
          <a:xfrm>
            <a:off x="468000" y="989477"/>
            <a:ext cx="11244575" cy="490202"/>
          </a:xfrm>
          <a:prstGeom prst="rect">
            <a:avLst/>
          </a:prstGeom>
        </p:spPr>
        <p:txBody>
          <a:bodyPr lIns="0" rIns="0"/>
          <a:lstStyle>
            <a:lvl1pPr marL="0" marR="0" indent="0" algn="l" defTabSz="685800" rtl="0" eaLnBrk="1" fontAlgn="auto" latinLnBrk="0" hangingPunct="1">
              <a:lnSpc>
                <a:spcPct val="100000"/>
              </a:lnSpc>
              <a:spcBef>
                <a:spcPts val="0"/>
              </a:spcBef>
              <a:spcAft>
                <a:spcPts val="0"/>
              </a:spcAft>
              <a:buClrTx/>
              <a:buSzTx/>
              <a:buFont typeface="Wingdings" charset="2"/>
              <a:buNone/>
              <a:tabLst/>
              <a:defRPr sz="2600">
                <a:latin typeface="+mn-ea"/>
                <a:ea typeface="+mn-ea"/>
              </a:defRPr>
            </a:lvl1pPr>
          </a:lstStyle>
          <a:p>
            <a:r>
              <a:rPr kumimoji="1" lang="ja-JP" altLang="en-US" dirty="0"/>
              <a:t>マスター テキストの書式設定</a:t>
            </a:r>
          </a:p>
        </p:txBody>
      </p:sp>
      <p:sp>
        <p:nvSpPr>
          <p:cNvPr id="10" name="テキスト プレースホルダー 6"/>
          <p:cNvSpPr>
            <a:spLocks noGrp="1"/>
          </p:cNvSpPr>
          <p:nvPr>
            <p:ph type="body" sz="quarter" idx="22"/>
          </p:nvPr>
        </p:nvSpPr>
        <p:spPr>
          <a:xfrm>
            <a:off x="0" y="5618125"/>
            <a:ext cx="12192000" cy="763625"/>
          </a:xfrm>
          <a:prstGeom prst="rect">
            <a:avLst/>
          </a:prstGeom>
          <a:solidFill>
            <a:srgbClr val="0064D2"/>
          </a:solidFill>
        </p:spPr>
        <p:txBody>
          <a:bodyPr wrap="square" lIns="468000" tIns="180000" rIns="468000" bIns="180000" anchor="b" anchorCtr="0">
            <a:spAutoFit/>
          </a:bodyPr>
          <a:lstStyle>
            <a:lvl1pPr marL="0" indent="0" algn="ctr">
              <a:lnSpc>
                <a:spcPct val="100000"/>
              </a:lnSpc>
              <a:spcBef>
                <a:spcPts val="0"/>
              </a:spcBef>
              <a:defRPr sz="2600" b="1">
                <a:solidFill>
                  <a:schemeClr val="bg1"/>
                </a:solidFill>
                <a:latin typeface="+mj-ea"/>
                <a:ea typeface="+mj-ea"/>
              </a:defRPr>
            </a:lvl1pPr>
          </a:lstStyle>
          <a:p>
            <a:r>
              <a:rPr kumimoji="1" lang="ja-JP" altLang="en-US" dirty="0"/>
              <a:t>マスター テキストの書式設定</a:t>
            </a:r>
          </a:p>
        </p:txBody>
      </p:sp>
      <p:sp>
        <p:nvSpPr>
          <p:cNvPr id="11" name="Rectangle 3"/>
          <p:cNvSpPr>
            <a:spLocks noGrp="1" noChangeArrowheads="1"/>
          </p:cNvSpPr>
          <p:nvPr>
            <p:ph type="title"/>
          </p:nvPr>
        </p:nvSpPr>
        <p:spPr bwMode="auto">
          <a:xfrm>
            <a:off x="1" y="0"/>
            <a:ext cx="11429999" cy="749165"/>
          </a:xfrm>
          <a:prstGeom prst="rect">
            <a:avLst/>
          </a:prstGeom>
          <a:noFill/>
        </p:spPr>
        <p:txBody>
          <a:bodyPr wrap="square" lIns="468000" tIns="107980" rIns="431919" bIns="108000" rtlCol="0" anchor="b" anchorCtr="0">
            <a:noAutofit/>
          </a:bodyPr>
          <a:lstStyle>
            <a:lvl1pPr>
              <a:defRPr lang="ja-JP" altLang="en-US" sz="2400" b="1" dirty="0" smtClean="0">
                <a:latin typeface="+mj-ea"/>
                <a:ea typeface="+mj-ea"/>
              </a:defRPr>
            </a:lvl1pPr>
          </a:lstStyle>
          <a:p>
            <a:pPr lvl="0"/>
            <a:r>
              <a:rPr lang="ja-JP" altLang="en-US" dirty="0"/>
              <a:t>マスター タイトルの書式設定</a:t>
            </a:r>
          </a:p>
        </p:txBody>
      </p:sp>
      <p:sp>
        <p:nvSpPr>
          <p:cNvPr id="9" name="Oval 29"/>
          <p:cNvSpPr>
            <a:spLocks noChangeArrowheads="1"/>
          </p:cNvSpPr>
          <p:nvPr userDrawn="1"/>
        </p:nvSpPr>
        <p:spPr bwMode="auto">
          <a:xfrm>
            <a:off x="215516" y="650802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a:solidFill>
                  <a:srgbClr val="FF3300"/>
                </a:solidFill>
              </a:rPr>
              <a:t>秘</a:t>
            </a:r>
          </a:p>
        </p:txBody>
      </p:sp>
      <p:cxnSp>
        <p:nvCxnSpPr>
          <p:cNvPr id="14" name="直線コネクタ 13"/>
          <p:cNvCxnSpPr/>
          <p:nvPr userDrawn="1"/>
        </p:nvCxnSpPr>
        <p:spPr bwMode="auto">
          <a:xfrm>
            <a:off x="0" y="6453336"/>
            <a:ext cx="12192000" cy="0"/>
          </a:xfrm>
          <a:prstGeom prst="line">
            <a:avLst/>
          </a:prstGeom>
          <a:noFill/>
          <a:ln w="19050" cap="flat" cmpd="sng" algn="ctr">
            <a:solidFill>
              <a:schemeClr val="bg1">
                <a:lumMod val="65000"/>
              </a:schemeClr>
            </a:solidFill>
            <a:prstDash val="solid"/>
            <a:round/>
            <a:headEnd type="none" w="med" len="med"/>
            <a:tailEnd type="none" w="med" len="med"/>
          </a:ln>
          <a:effectLst/>
        </p:spPr>
      </p:cxnSp>
      <p:sp>
        <p:nvSpPr>
          <p:cNvPr id="13" name="スライド番号プレースホルダー 4"/>
          <p:cNvSpPr txBox="1">
            <a:spLocks/>
          </p:cNvSpPr>
          <p:nvPr userDrawn="1"/>
        </p:nvSpPr>
        <p:spPr>
          <a:xfrm>
            <a:off x="11479668" y="6430901"/>
            <a:ext cx="64807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ea"/>
                <a:ea typeface="+mn-ea"/>
                <a:cs typeface="Segoe UI" panose="020B0502040204020203" pitchFamily="34" charset="0"/>
              </a:rPr>
              <a:pPr lvl="0"/>
              <a:t>‹#›</a:t>
            </a:fld>
            <a:r>
              <a:rPr lang="en-US" altLang="ja-JP">
                <a:latin typeface="+mn-ea"/>
                <a:ea typeface="+mn-ea"/>
                <a:cs typeface="Segoe UI" panose="020B0502040204020203" pitchFamily="34" charset="0"/>
              </a:rPr>
              <a:t>/100</a:t>
            </a:r>
          </a:p>
        </p:txBody>
      </p:sp>
      <p:sp>
        <p:nvSpPr>
          <p:cNvPr id="15" name="フッター プレースホルダー 3"/>
          <p:cNvSpPr txBox="1">
            <a:spLocks/>
          </p:cNvSpPr>
          <p:nvPr userDrawn="1"/>
        </p:nvSpPr>
        <p:spPr bwMode="auto">
          <a:xfrm>
            <a:off x="8511793" y="6557529"/>
            <a:ext cx="287578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spTree>
    <p:extLst>
      <p:ext uri="{BB962C8B-B14F-4D97-AF65-F5344CB8AC3E}">
        <p14:creationId xmlns:p14="http://schemas.microsoft.com/office/powerpoint/2010/main" val="1513405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yout 3">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a:stretch>
            <a:fillRect/>
          </a:stretch>
        </p:blipFill>
        <p:spPr>
          <a:xfrm>
            <a:off x="0" y="0"/>
            <a:ext cx="12192000" cy="780440"/>
          </a:xfrm>
          <a:prstGeom prst="rect">
            <a:avLst/>
          </a:prstGeom>
        </p:spPr>
      </p:pic>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latin typeface="+mj-ea"/>
                <a:ea typeface="+mj-ea"/>
              </a:defRPr>
            </a:lvl1pPr>
          </a:lstStyle>
          <a:p>
            <a:pPr lvl="0"/>
            <a:r>
              <a:rPr lang="ja-JP" altLang="en-US" dirty="0"/>
              <a:t>マスター タイトルの書式設定</a:t>
            </a:r>
          </a:p>
        </p:txBody>
      </p:sp>
      <p:sp>
        <p:nvSpPr>
          <p:cNvPr id="19" name="コンテンツ プレースホルダー 2"/>
          <p:cNvSpPr>
            <a:spLocks noGrp="1"/>
          </p:cNvSpPr>
          <p:nvPr>
            <p:ph idx="1"/>
          </p:nvPr>
        </p:nvSpPr>
        <p:spPr>
          <a:xfrm>
            <a:off x="479425" y="944563"/>
            <a:ext cx="11244263" cy="5486338"/>
          </a:xfrm>
          <a:prstGeom prst="rect">
            <a:avLst/>
          </a:prstGeom>
        </p:spPr>
        <p:txBody>
          <a:bodyPr lIns="0" rIns="0"/>
          <a:lstStyle>
            <a:lvl1pPr marL="0" indent="-216000">
              <a:lnSpc>
                <a:spcPct val="100000"/>
              </a:lnSpc>
              <a:spcBef>
                <a:spcPts val="1200"/>
              </a:spcBef>
              <a:spcAft>
                <a:spcPts val="750"/>
              </a:spcAft>
              <a:buFont typeface="Arial" panose="020B0604020202020204" pitchFamily="34" charset="0"/>
              <a:buChar char="•"/>
              <a:defRPr sz="2600">
                <a:latin typeface="+mn-ea"/>
                <a:ea typeface="+mn-ea"/>
              </a:defRPr>
            </a:lvl1pPr>
            <a:lvl2pPr marL="792000">
              <a:lnSpc>
                <a:spcPct val="100000"/>
              </a:lnSpc>
              <a:spcBef>
                <a:spcPts val="300"/>
              </a:spcBef>
              <a:spcAft>
                <a:spcPts val="300"/>
              </a:spcAft>
              <a:defRPr sz="2400">
                <a:latin typeface="+mn-ea"/>
                <a:ea typeface="+mn-ea"/>
              </a:defRPr>
            </a:lvl2pPr>
            <a:lvl3pPr marL="1440000">
              <a:lnSpc>
                <a:spcPct val="100000"/>
              </a:lnSpc>
              <a:spcBef>
                <a:spcPts val="300"/>
              </a:spcBef>
              <a:spcAft>
                <a:spcPts val="300"/>
              </a:spcAft>
              <a:defRPr>
                <a:latin typeface="+mn-ea"/>
                <a:ea typeface="+mn-ea"/>
              </a:defRPr>
            </a:lvl3pPr>
            <a:lvl4pPr marL="1268550" indent="0">
              <a:buNone/>
              <a:defRPr/>
            </a:lvl4pPr>
            <a:lvl5pPr marL="1628550" indent="0">
              <a:buNone/>
              <a:defRPr/>
            </a:lvl5pPr>
            <a:lvl6pPr marL="1714500" indent="0">
              <a:buNone/>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p:txBody>
      </p:sp>
      <p:sp>
        <p:nvSpPr>
          <p:cNvPr id="7" name="Oval 29"/>
          <p:cNvSpPr>
            <a:spLocks noChangeArrowheads="1"/>
          </p:cNvSpPr>
          <p:nvPr userDrawn="1"/>
        </p:nvSpPr>
        <p:spPr bwMode="auto">
          <a:xfrm>
            <a:off x="215516" y="650802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a:solidFill>
                  <a:srgbClr val="FF3300"/>
                </a:solidFill>
              </a:rPr>
              <a:t>秘</a:t>
            </a:r>
          </a:p>
        </p:txBody>
      </p:sp>
      <p:cxnSp>
        <p:nvCxnSpPr>
          <p:cNvPr id="10" name="直線コネクタ 9"/>
          <p:cNvCxnSpPr/>
          <p:nvPr userDrawn="1"/>
        </p:nvCxnSpPr>
        <p:spPr bwMode="auto">
          <a:xfrm>
            <a:off x="0" y="6453336"/>
            <a:ext cx="12192000" cy="0"/>
          </a:xfrm>
          <a:prstGeom prst="line">
            <a:avLst/>
          </a:prstGeom>
          <a:noFill/>
          <a:ln w="19050" cap="flat" cmpd="sng" algn="ctr">
            <a:solidFill>
              <a:schemeClr val="bg1">
                <a:lumMod val="65000"/>
              </a:schemeClr>
            </a:solidFill>
            <a:prstDash val="solid"/>
            <a:round/>
            <a:headEnd type="none" w="med" len="med"/>
            <a:tailEnd type="none" w="med" len="med"/>
          </a:ln>
          <a:effectLst/>
        </p:spPr>
      </p:cxnSp>
      <p:sp>
        <p:nvSpPr>
          <p:cNvPr id="9" name="スライド番号プレースホルダー 4"/>
          <p:cNvSpPr txBox="1">
            <a:spLocks/>
          </p:cNvSpPr>
          <p:nvPr userDrawn="1"/>
        </p:nvSpPr>
        <p:spPr>
          <a:xfrm>
            <a:off x="11479668" y="6430901"/>
            <a:ext cx="64807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ea"/>
                <a:ea typeface="+mn-ea"/>
                <a:cs typeface="Segoe UI" panose="020B0502040204020203" pitchFamily="34" charset="0"/>
              </a:rPr>
              <a:pPr lvl="0"/>
              <a:t>‹#›</a:t>
            </a:fld>
            <a:r>
              <a:rPr lang="en-US" altLang="ja-JP">
                <a:latin typeface="+mn-ea"/>
                <a:ea typeface="+mn-ea"/>
                <a:cs typeface="Segoe UI" panose="020B0502040204020203" pitchFamily="34" charset="0"/>
              </a:rPr>
              <a:t>/6</a:t>
            </a:r>
          </a:p>
        </p:txBody>
      </p:sp>
      <p:sp>
        <p:nvSpPr>
          <p:cNvPr id="11" name="フッター プレースホルダー 3"/>
          <p:cNvSpPr txBox="1">
            <a:spLocks/>
          </p:cNvSpPr>
          <p:nvPr userDrawn="1"/>
        </p:nvSpPr>
        <p:spPr bwMode="auto">
          <a:xfrm>
            <a:off x="8511793" y="6557529"/>
            <a:ext cx="287578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spTree>
    <p:extLst>
      <p:ext uri="{BB962C8B-B14F-4D97-AF65-F5344CB8AC3E}">
        <p14:creationId xmlns:p14="http://schemas.microsoft.com/office/powerpoint/2010/main" val="1097155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yout 4">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a:stretch>
            <a:fillRect/>
          </a:stretch>
        </p:blipFill>
        <p:spPr>
          <a:xfrm>
            <a:off x="0" y="0"/>
            <a:ext cx="12192000" cy="780440"/>
          </a:xfrm>
          <a:prstGeom prst="rect">
            <a:avLst/>
          </a:prstGeom>
        </p:spPr>
      </p:pic>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latin typeface="+mj-ea"/>
                <a:ea typeface="+mj-ea"/>
              </a:defRPr>
            </a:lvl1pPr>
          </a:lstStyle>
          <a:p>
            <a:pPr lvl="0"/>
            <a:r>
              <a:rPr lang="ja-JP" altLang="en-US" dirty="0"/>
              <a:t>マスター タイトルの書式設定</a:t>
            </a:r>
          </a:p>
        </p:txBody>
      </p:sp>
      <p:sp>
        <p:nvSpPr>
          <p:cNvPr id="7" name="テキスト プレースホルダー 2"/>
          <p:cNvSpPr>
            <a:spLocks noGrp="1"/>
          </p:cNvSpPr>
          <p:nvPr>
            <p:ph type="body" sz="quarter" idx="20"/>
          </p:nvPr>
        </p:nvSpPr>
        <p:spPr>
          <a:xfrm>
            <a:off x="468000" y="989477"/>
            <a:ext cx="11244575" cy="490202"/>
          </a:xfrm>
          <a:prstGeom prst="rect">
            <a:avLst/>
          </a:prstGeom>
        </p:spPr>
        <p:txBody>
          <a:bodyPr lIns="0" rIns="0"/>
          <a:lstStyle>
            <a:lvl1pPr marL="0" marR="0" indent="0" algn="l" defTabSz="685800" rtl="0" eaLnBrk="1" fontAlgn="auto" latinLnBrk="0" hangingPunct="1">
              <a:lnSpc>
                <a:spcPct val="100000"/>
              </a:lnSpc>
              <a:spcBef>
                <a:spcPts val="0"/>
              </a:spcBef>
              <a:spcAft>
                <a:spcPts val="0"/>
              </a:spcAft>
              <a:buClrTx/>
              <a:buSzTx/>
              <a:buFont typeface="Wingdings" charset="2"/>
              <a:buNone/>
              <a:tabLst/>
              <a:defRPr sz="2600"/>
            </a:lvl1pPr>
          </a:lstStyle>
          <a:p>
            <a:r>
              <a:rPr kumimoji="1" lang="ja-JP" altLang="en-US" dirty="0"/>
              <a:t>マスター テキストの書式設定</a:t>
            </a:r>
          </a:p>
        </p:txBody>
      </p:sp>
      <p:sp>
        <p:nvSpPr>
          <p:cNvPr id="8" name="Oval 29"/>
          <p:cNvSpPr>
            <a:spLocks noChangeArrowheads="1"/>
          </p:cNvSpPr>
          <p:nvPr userDrawn="1"/>
        </p:nvSpPr>
        <p:spPr bwMode="auto">
          <a:xfrm>
            <a:off x="215516" y="650802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a:solidFill>
                  <a:srgbClr val="FF3300"/>
                </a:solidFill>
              </a:rPr>
              <a:t>秘</a:t>
            </a:r>
          </a:p>
        </p:txBody>
      </p:sp>
      <p:cxnSp>
        <p:nvCxnSpPr>
          <p:cNvPr id="10" name="直線コネクタ 9"/>
          <p:cNvCxnSpPr/>
          <p:nvPr userDrawn="1"/>
        </p:nvCxnSpPr>
        <p:spPr bwMode="auto">
          <a:xfrm>
            <a:off x="0" y="6453336"/>
            <a:ext cx="12192000" cy="0"/>
          </a:xfrm>
          <a:prstGeom prst="line">
            <a:avLst/>
          </a:prstGeom>
          <a:noFill/>
          <a:ln w="19050" cap="flat" cmpd="sng" algn="ctr">
            <a:solidFill>
              <a:schemeClr val="bg1">
                <a:lumMod val="65000"/>
              </a:schemeClr>
            </a:solidFill>
            <a:prstDash val="solid"/>
            <a:round/>
            <a:headEnd type="none" w="med" len="med"/>
            <a:tailEnd type="none" w="med" len="med"/>
          </a:ln>
          <a:effectLst/>
        </p:spPr>
      </p:cxnSp>
      <p:sp>
        <p:nvSpPr>
          <p:cNvPr id="13" name="スライド番号プレースホルダー 4"/>
          <p:cNvSpPr txBox="1">
            <a:spLocks/>
          </p:cNvSpPr>
          <p:nvPr userDrawn="1"/>
        </p:nvSpPr>
        <p:spPr>
          <a:xfrm>
            <a:off x="11479668" y="6430901"/>
            <a:ext cx="64807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ea"/>
                <a:ea typeface="+mn-ea"/>
                <a:cs typeface="Segoe UI" panose="020B0502040204020203" pitchFamily="34" charset="0"/>
              </a:rPr>
              <a:pPr lvl="0"/>
              <a:t>‹#›</a:t>
            </a:fld>
            <a:r>
              <a:rPr lang="en-US" altLang="ja-JP">
                <a:latin typeface="+mn-ea"/>
                <a:ea typeface="+mn-ea"/>
                <a:cs typeface="Segoe UI" panose="020B0502040204020203" pitchFamily="34" charset="0"/>
              </a:rPr>
              <a:t>/6</a:t>
            </a:r>
          </a:p>
        </p:txBody>
      </p:sp>
      <p:sp>
        <p:nvSpPr>
          <p:cNvPr id="14" name="フッター プレースホルダー 3"/>
          <p:cNvSpPr txBox="1">
            <a:spLocks/>
          </p:cNvSpPr>
          <p:nvPr userDrawn="1"/>
        </p:nvSpPr>
        <p:spPr bwMode="auto">
          <a:xfrm>
            <a:off x="8511793" y="6557529"/>
            <a:ext cx="287578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spTree>
    <p:extLst>
      <p:ext uri="{BB962C8B-B14F-4D97-AF65-F5344CB8AC3E}">
        <p14:creationId xmlns:p14="http://schemas.microsoft.com/office/powerpoint/2010/main" val="3868084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c">
    <p:spTree>
      <p:nvGrpSpPr>
        <p:cNvPr id="1" name=""/>
        <p:cNvGrpSpPr/>
        <p:nvPr/>
      </p:nvGrpSpPr>
      <p:grpSpPr>
        <a:xfrm>
          <a:off x="0" y="0"/>
          <a:ext cx="0" cy="0"/>
          <a:chOff x="0" y="0"/>
          <a:chExt cx="0" cy="0"/>
        </a:xfrm>
      </p:grpSpPr>
      <p:sp>
        <p:nvSpPr>
          <p:cNvPr id="4" name="Oval 29"/>
          <p:cNvSpPr>
            <a:spLocks noChangeArrowheads="1"/>
          </p:cNvSpPr>
          <p:nvPr userDrawn="1"/>
        </p:nvSpPr>
        <p:spPr bwMode="auto">
          <a:xfrm>
            <a:off x="215516" y="650802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a:solidFill>
                  <a:srgbClr val="FF3300"/>
                </a:solidFill>
              </a:rPr>
              <a:t>秘</a:t>
            </a:r>
          </a:p>
        </p:txBody>
      </p:sp>
      <p:cxnSp>
        <p:nvCxnSpPr>
          <p:cNvPr id="7" name="直線コネクタ 6"/>
          <p:cNvCxnSpPr/>
          <p:nvPr userDrawn="1"/>
        </p:nvCxnSpPr>
        <p:spPr bwMode="auto">
          <a:xfrm>
            <a:off x="0" y="6453336"/>
            <a:ext cx="12192000" cy="0"/>
          </a:xfrm>
          <a:prstGeom prst="line">
            <a:avLst/>
          </a:prstGeom>
          <a:noFill/>
          <a:ln w="19050" cap="flat" cmpd="sng" algn="ctr">
            <a:solidFill>
              <a:schemeClr val="bg1">
                <a:lumMod val="65000"/>
              </a:schemeClr>
            </a:solidFill>
            <a:prstDash val="solid"/>
            <a:round/>
            <a:headEnd type="none" w="med" len="med"/>
            <a:tailEnd type="none" w="med" len="med"/>
          </a:ln>
          <a:effectLst/>
        </p:spPr>
      </p:cxnSp>
      <p:sp>
        <p:nvSpPr>
          <p:cNvPr id="8" name="スライド番号プレースホルダー 4"/>
          <p:cNvSpPr txBox="1">
            <a:spLocks/>
          </p:cNvSpPr>
          <p:nvPr userDrawn="1"/>
        </p:nvSpPr>
        <p:spPr>
          <a:xfrm>
            <a:off x="11479668" y="6430901"/>
            <a:ext cx="64807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ea"/>
                <a:ea typeface="+mn-ea"/>
                <a:cs typeface="Segoe UI" panose="020B0502040204020203" pitchFamily="34" charset="0"/>
              </a:rPr>
              <a:pPr lvl="0"/>
              <a:t>‹#›</a:t>
            </a:fld>
            <a:r>
              <a:rPr lang="en-US" altLang="ja-JP">
                <a:latin typeface="+mn-ea"/>
                <a:ea typeface="+mn-ea"/>
                <a:cs typeface="Segoe UI" panose="020B0502040204020203" pitchFamily="34" charset="0"/>
              </a:rPr>
              <a:t>/100</a:t>
            </a:r>
          </a:p>
        </p:txBody>
      </p:sp>
      <p:sp>
        <p:nvSpPr>
          <p:cNvPr id="9" name="フッター プレースホルダー 3"/>
          <p:cNvSpPr txBox="1">
            <a:spLocks/>
          </p:cNvSpPr>
          <p:nvPr userDrawn="1"/>
        </p:nvSpPr>
        <p:spPr bwMode="auto">
          <a:xfrm>
            <a:off x="8511793" y="6557529"/>
            <a:ext cx="287578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spTree>
    <p:extLst>
      <p:ext uri="{BB962C8B-B14F-4D97-AF65-F5344CB8AC3E}">
        <p14:creationId xmlns:p14="http://schemas.microsoft.com/office/powerpoint/2010/main" val="2641904068"/>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e EoT slide 1">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64658"/>
          </a:xfrm>
          <a:prstGeom prst="rect">
            <a:avLst/>
          </a:prstGeom>
        </p:spPr>
      </p:pic>
    </p:spTree>
    <p:extLst>
      <p:ext uri="{BB962C8B-B14F-4D97-AF65-F5344CB8AC3E}">
        <p14:creationId xmlns:p14="http://schemas.microsoft.com/office/powerpoint/2010/main" val="3995251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ding">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523337" y="2378567"/>
            <a:ext cx="5112000" cy="1752687"/>
          </a:xfrm>
          <a:prstGeom prst="rect">
            <a:avLst/>
          </a:prstGeom>
        </p:spPr>
      </p:pic>
    </p:spTree>
    <p:extLst>
      <p:ext uri="{BB962C8B-B14F-4D97-AF65-F5344CB8AC3E}">
        <p14:creationId xmlns:p14="http://schemas.microsoft.com/office/powerpoint/2010/main" val="2337939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_1 for the Client">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12984B8-45EB-C543-A7DF-0A8EA7C2BE2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132400" y="0"/>
            <a:ext cx="4063998" cy="6857996"/>
          </a:xfrm>
          <a:prstGeom prst="rect">
            <a:avLst/>
          </a:prstGeom>
        </p:spPr>
      </p:pic>
      <p:sp>
        <p:nvSpPr>
          <p:cNvPr id="4" name="フッター プレースホルダー 3"/>
          <p:cNvSpPr txBox="1">
            <a:spLocks/>
          </p:cNvSpPr>
          <p:nvPr userDrawn="1"/>
        </p:nvSpPr>
        <p:spPr bwMode="auto">
          <a:xfrm>
            <a:off x="8511794" y="6557529"/>
            <a:ext cx="287578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pic>
        <p:nvPicPr>
          <p:cNvPr id="5" name="図 4"/>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72494" y="4146581"/>
            <a:ext cx="2518420" cy="863459"/>
          </a:xfrm>
          <a:prstGeom prst="rect">
            <a:avLst/>
          </a:prstGeom>
        </p:spPr>
      </p:pic>
      <p:pic>
        <p:nvPicPr>
          <p:cNvPr id="6" name="Picture 4" descr="Y:\01_社長関係資料\2014\99_その他\テンプレート\DEM_symbol.ai.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34085" y="1903176"/>
            <a:ext cx="2691079" cy="234817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グループ化 6"/>
          <p:cNvGrpSpPr/>
          <p:nvPr userDrawn="1"/>
        </p:nvGrpSpPr>
        <p:grpSpPr>
          <a:xfrm>
            <a:off x="7825050" y="5387110"/>
            <a:ext cx="1924353" cy="900000"/>
            <a:chOff x="6007999" y="5419320"/>
            <a:chExt cx="1924353" cy="900000"/>
          </a:xfrm>
        </p:grpSpPr>
        <p:pic>
          <p:nvPicPr>
            <p:cNvPr id="8" name="Picture 5" descr="X:\kikaku\common\201_(秘)ISO27001(山領)\00_（秘）ISO27001取得\13_.登録証_マーク_業績賞\登録マークデータ_JQAのオリジナルデータ\QMS\番号付加\ISO 9001 ホームページ掲載用カラー.jpg"/>
            <p:cNvPicPr>
              <a:picLocks noChangeAspect="1" noChangeArrowheads="1"/>
            </p:cNvPicPr>
            <p:nvPr/>
          </p:nvPicPr>
          <p:blipFill>
            <a:blip r:embed="rId5" cstate="print"/>
            <a:srcRect/>
            <a:stretch>
              <a:fillRect/>
            </a:stretch>
          </p:blipFill>
          <p:spPr bwMode="auto">
            <a:xfrm>
              <a:off x="6007999" y="5419320"/>
              <a:ext cx="637939" cy="900000"/>
            </a:xfrm>
            <a:prstGeom prst="rect">
              <a:avLst/>
            </a:prstGeom>
            <a:noFill/>
          </p:spPr>
        </p:pic>
        <p:pic>
          <p:nvPicPr>
            <p:cNvPr id="9" name="Picture 6" descr="X:\kikaku\common\201_(秘)ISO27001(山領)\00_（秘）ISO27001取得\13_.登録証_マーク_業績賞\登録マークデータ_JQAのオリジナルデータ\EMS\番号付加\ISO 14001ホームページ掲載用カラー.jpg"/>
            <p:cNvPicPr>
              <a:picLocks noChangeAspect="1" noChangeArrowheads="1"/>
            </p:cNvPicPr>
            <p:nvPr/>
          </p:nvPicPr>
          <p:blipFill>
            <a:blip r:embed="rId6" cstate="print"/>
            <a:srcRect/>
            <a:stretch>
              <a:fillRect/>
            </a:stretch>
          </p:blipFill>
          <p:spPr bwMode="auto">
            <a:xfrm>
              <a:off x="6657822" y="5419320"/>
              <a:ext cx="637939" cy="900000"/>
            </a:xfrm>
            <a:prstGeom prst="rect">
              <a:avLst/>
            </a:prstGeom>
            <a:noFill/>
          </p:spPr>
        </p:pic>
        <p:pic>
          <p:nvPicPr>
            <p:cNvPr id="10" name="Picture 7" descr="X:\kikaku\common\201_(秘)ISO27001(山領)\00_（秘）ISO27001取得\13_.登録証_マーク_業績賞\登録マークデータ_JQAのオリジナルデータ\ISO27001\27001_番号付加\ISO_IEC27001 ホームページ掲載用カラー.jpg"/>
            <p:cNvPicPr>
              <a:picLocks noChangeAspect="1" noChangeArrowheads="1"/>
            </p:cNvPicPr>
            <p:nvPr/>
          </p:nvPicPr>
          <p:blipFill>
            <a:blip r:embed="rId7" cstate="print"/>
            <a:srcRect/>
            <a:stretch>
              <a:fillRect/>
            </a:stretch>
          </p:blipFill>
          <p:spPr bwMode="auto">
            <a:xfrm>
              <a:off x="7307645" y="5419320"/>
              <a:ext cx="624707" cy="900000"/>
            </a:xfrm>
            <a:prstGeom prst="rect">
              <a:avLst/>
            </a:prstGeom>
            <a:noFill/>
          </p:spPr>
        </p:pic>
      </p:grpSp>
      <p:pic>
        <p:nvPicPr>
          <p:cNvPr id="11" name="図 10"/>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74245" y="4924888"/>
            <a:ext cx="4446233" cy="216000"/>
          </a:xfrm>
          <a:prstGeom prst="rect">
            <a:avLst/>
          </a:prstGeom>
        </p:spPr>
      </p:pic>
      <p:sp>
        <p:nvSpPr>
          <p:cNvPr id="12" name="テキスト プレースホルダー 2"/>
          <p:cNvSpPr>
            <a:spLocks noGrp="1"/>
          </p:cNvSpPr>
          <p:nvPr>
            <p:ph type="body" sz="quarter" idx="17" hasCustomPrompt="1"/>
          </p:nvPr>
        </p:nvSpPr>
        <p:spPr>
          <a:xfrm>
            <a:off x="468000" y="466016"/>
            <a:ext cx="5567040" cy="407859"/>
          </a:xfrm>
          <a:prstGeom prst="rect">
            <a:avLst/>
          </a:prstGeom>
        </p:spPr>
        <p:txBody>
          <a:bodyPr lIns="0" anchor="ctr" anchorCtr="0"/>
          <a:lstStyle>
            <a:lvl1pPr marL="0" indent="0">
              <a:lnSpc>
                <a:spcPct val="100000"/>
              </a:lnSpc>
              <a:spcBef>
                <a:spcPts val="0"/>
              </a:spcBef>
              <a:defRPr sz="2000">
                <a:latin typeface="+mn-ea"/>
                <a:ea typeface="+mn-ea"/>
                <a:cs typeface="Meiryo UI" panose="020B0604030504040204" pitchFamily="50" charset="-128"/>
              </a:defRPr>
            </a:lvl1pPr>
          </a:lstStyle>
          <a:p>
            <a:pPr lvl="0"/>
            <a:r>
              <a:rPr kumimoji="1" lang="en-US" altLang="ja-JP" dirty="0"/>
              <a:t>To ABCDE</a:t>
            </a:r>
            <a:endParaRPr kumimoji="1" lang="ja-JP" altLang="en-US" dirty="0"/>
          </a:p>
        </p:txBody>
      </p:sp>
      <p:graphicFrame>
        <p:nvGraphicFramePr>
          <p:cNvPr id="15" name="表 14">
            <a:extLst>
              <a:ext uri="{FF2B5EF4-FFF2-40B4-BE49-F238E27FC236}">
                <a16:creationId xmlns:a16="http://schemas.microsoft.com/office/drawing/2014/main" id="{60B4F7F2-33AF-4FAF-A113-3FE55D824615}"/>
              </a:ext>
            </a:extLst>
          </p:cNvPr>
          <p:cNvGraphicFramePr>
            <a:graphicFrameLocks noGrp="1"/>
          </p:cNvGraphicFramePr>
          <p:nvPr userDrawn="1">
            <p:extLst>
              <p:ext uri="{D42A27DB-BD31-4B8C-83A1-F6EECF244321}">
                <p14:modId xmlns:p14="http://schemas.microsoft.com/office/powerpoint/2010/main" val="782837291"/>
              </p:ext>
            </p:extLst>
          </p:nvPr>
        </p:nvGraphicFramePr>
        <p:xfrm>
          <a:off x="468001" y="6088097"/>
          <a:ext cx="3095006" cy="522292"/>
        </p:xfrm>
        <a:graphic>
          <a:graphicData uri="http://schemas.openxmlformats.org/drawingml/2006/table">
            <a:tbl>
              <a:tblPr/>
              <a:tblGrid>
                <a:gridCol w="1386557">
                  <a:extLst>
                    <a:ext uri="{9D8B030D-6E8A-4147-A177-3AD203B41FA5}">
                      <a16:colId xmlns:a16="http://schemas.microsoft.com/office/drawing/2014/main" val="692516935"/>
                    </a:ext>
                  </a:extLst>
                </a:gridCol>
                <a:gridCol w="1708449">
                  <a:extLst>
                    <a:ext uri="{9D8B030D-6E8A-4147-A177-3AD203B41FA5}">
                      <a16:colId xmlns:a16="http://schemas.microsoft.com/office/drawing/2014/main" val="20001"/>
                    </a:ext>
                  </a:extLst>
                </a:gridCol>
              </a:tblGrid>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100" b="0" i="0" u="none" strike="noStrike" cap="none" normalizeH="0" baseline="0">
                          <a:ln>
                            <a:noFill/>
                          </a:ln>
                          <a:solidFill>
                            <a:schemeClr val="tx1"/>
                          </a:solidFill>
                          <a:effectLst/>
                          <a:latin typeface="+mn-ea"/>
                          <a:ea typeface="+mn-ea"/>
                          <a:cs typeface="Meiryo UI" pitchFamily="50" charset="-128"/>
                        </a:rPr>
                        <a:t>開示範囲</a:t>
                      </a:r>
                    </a:p>
                  </a:txBody>
                  <a:tcPr marL="0" marR="0" marT="46753" marB="46753"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en-US" sz="1100" b="0" i="0" u="none" strike="noStrike" cap="none" normalizeH="0" baseline="0">
                        <a:ln>
                          <a:noFill/>
                        </a:ln>
                        <a:solidFill>
                          <a:schemeClr val="tx1"/>
                        </a:solidFill>
                        <a:effectLst/>
                        <a:latin typeface="+mn-ea"/>
                        <a:ea typeface="+mn-ea"/>
                        <a:cs typeface="Meiryo UI" pitchFamily="50" charset="-128"/>
                      </a:endParaRPr>
                    </a:p>
                  </a:txBody>
                  <a:tcPr marL="0" marR="0" marT="46753" marB="46753"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994918508"/>
                  </a:ext>
                </a:extLst>
              </a:tr>
              <a:tr h="261144">
                <a:tc>
                  <a:txBody>
                    <a:bodyPr/>
                    <a:lstStyle/>
                    <a:p>
                      <a:pPr marL="0" marR="0" lvl="0" indent="0" algn="l" defTabSz="914400" rtl="0" eaLnBrk="1" fontAlgn="base" latinLnBrk="0" hangingPunct="1">
                        <a:lnSpc>
                          <a:spcPct val="100000"/>
                        </a:lnSpc>
                        <a:spcBef>
                          <a:spcPct val="0"/>
                        </a:spcBef>
                        <a:spcAft>
                          <a:spcPct val="25000"/>
                        </a:spcAft>
                        <a:buClrTx/>
                        <a:buSzTx/>
                        <a:buFontTx/>
                        <a:buNone/>
                        <a:tabLst/>
                      </a:pPr>
                      <a:r>
                        <a:rPr kumimoji="0" lang="ja-JP" altLang="en-US" sz="1100" b="0" i="0" u="none" strike="noStrike" cap="none" normalizeH="0" baseline="0">
                          <a:ln>
                            <a:noFill/>
                          </a:ln>
                          <a:solidFill>
                            <a:schemeClr val="tx1"/>
                          </a:solidFill>
                          <a:effectLst/>
                          <a:latin typeface="+mn-ea"/>
                          <a:ea typeface="+mn-ea"/>
                          <a:cs typeface="Meiryo UI" pitchFamily="50" charset="-128"/>
                        </a:rPr>
                        <a:t>情報オーナー部門長</a:t>
                      </a:r>
                    </a:p>
                  </a:txBody>
                  <a:tcPr marL="0" marR="0" marT="46753" marB="46753"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25000"/>
                        </a:spcAft>
                        <a:buClrTx/>
                        <a:buSzTx/>
                        <a:buFontTx/>
                        <a:buNone/>
                        <a:tabLst/>
                      </a:pPr>
                      <a:endParaRPr kumimoji="0" lang="ja-JP" altLang="en-US" sz="1100" b="0" i="0" u="none" strike="noStrike" cap="none" normalizeH="0" baseline="0">
                        <a:ln>
                          <a:noFill/>
                        </a:ln>
                        <a:solidFill>
                          <a:schemeClr val="tx1"/>
                        </a:solidFill>
                        <a:effectLst/>
                        <a:latin typeface="+mn-ea"/>
                        <a:ea typeface="+mn-ea"/>
                        <a:cs typeface="Meiryo UI" pitchFamily="50" charset="-128"/>
                      </a:endParaRPr>
                    </a:p>
                  </a:txBody>
                  <a:tcPr marL="0" marR="0" marT="46753" marB="46753"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052767453"/>
                  </a:ext>
                </a:extLst>
              </a:tr>
            </a:tbl>
          </a:graphicData>
        </a:graphic>
      </p:graphicFrame>
      <p:sp>
        <p:nvSpPr>
          <p:cNvPr id="16" name="Oval 29"/>
          <p:cNvSpPr>
            <a:spLocks noChangeArrowheads="1"/>
          </p:cNvSpPr>
          <p:nvPr userDrawn="1"/>
        </p:nvSpPr>
        <p:spPr bwMode="auto">
          <a:xfrm>
            <a:off x="3688304" y="621885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b="0">
                <a:solidFill>
                  <a:srgbClr val="FF3300"/>
                </a:solidFill>
              </a:rPr>
              <a:t>秘</a:t>
            </a:r>
          </a:p>
        </p:txBody>
      </p:sp>
      <p:sp>
        <p:nvSpPr>
          <p:cNvPr id="17" name="テキスト プレースホルダー 24"/>
          <p:cNvSpPr>
            <a:spLocks noGrp="1"/>
          </p:cNvSpPr>
          <p:nvPr>
            <p:ph type="body" sz="quarter" idx="20" hasCustomPrompt="1"/>
          </p:nvPr>
        </p:nvSpPr>
        <p:spPr bwMode="auto">
          <a:xfrm>
            <a:off x="1958434" y="6351460"/>
            <a:ext cx="1604572" cy="258929"/>
          </a:xfrm>
          <a:prstGeom prst="rect">
            <a:avLst/>
          </a:prstGeom>
        </p:spPr>
        <p:txBody>
          <a:bodyPr vert="horz" wrap="square" lIns="0" tIns="0" rIns="108000" bIns="0" rtlCol="0" anchor="ctr" anchorCtr="0">
            <a:noAutofit/>
          </a:bodyPr>
          <a:lstStyle>
            <a:lvl1pPr marL="0" marR="0" indent="0" algn="l" defTabSz="914400" rtl="0" eaLnBrk="1" fontAlgn="base" latinLnBrk="0" hangingPunct="1">
              <a:lnSpc>
                <a:spcPct val="100000"/>
              </a:lnSpc>
              <a:spcBef>
                <a:spcPct val="0"/>
              </a:spcBef>
              <a:spcAft>
                <a:spcPct val="25000"/>
              </a:spcAft>
              <a:buClrTx/>
              <a:buSzTx/>
              <a:buFontTx/>
              <a:buNone/>
              <a:tabLst/>
              <a:defRPr kumimoji="0" lang="ja-JP" altLang="en-US" sz="1100" b="0" i="0" u="none" strike="noStrike" cap="none" normalizeH="0" baseline="0" dirty="0" smtClean="0">
                <a:ln>
                  <a:noFill/>
                </a:ln>
                <a:solidFill>
                  <a:schemeClr val="tx1"/>
                </a:solidFill>
                <a:effectLst/>
                <a:latin typeface="+mn-ea"/>
                <a:cs typeface="Meiryo UI" pitchFamily="50" charset="-128"/>
              </a:defRPr>
            </a:lvl1pPr>
            <a:lvl2pPr>
              <a:defRPr lang="ja-JP" altLang="en-US" smtClean="0"/>
            </a:lvl2pPr>
            <a:lvl3pPr>
              <a:defRPr lang="ja-JP" altLang="en-US" smtClean="0"/>
            </a:lvl3pPr>
            <a:lvl4pPr>
              <a:defRPr lang="ja-JP" altLang="en-US" smtClean="0"/>
            </a:lvl4pPr>
            <a:lvl5pPr>
              <a:defRPr lang="ja-JP" altLang="en-US"/>
            </a:lvl5pPr>
          </a:lstStyle>
          <a:p>
            <a:pPr marL="0" marR="0" lvl="0" indent="0" algn="l" defTabSz="914400" rtl="0" eaLnBrk="1" fontAlgn="base" latinLnBrk="0" hangingPunct="1">
              <a:lnSpc>
                <a:spcPct val="100000"/>
              </a:lnSpc>
              <a:spcBef>
                <a:spcPct val="0"/>
              </a:spcBef>
              <a:spcAft>
                <a:spcPct val="25000"/>
              </a:spcAft>
              <a:buClrTx/>
              <a:buSzTx/>
              <a:buFontTx/>
              <a:buNone/>
              <a:tabLst/>
            </a:pPr>
            <a:r>
              <a:rPr kumimoji="0" lang="ja-JP" altLang="en-US" sz="1100" b="0" i="0" u="none" strike="noStrike" cap="none" normalizeH="0" baseline="0" dirty="0">
                <a:ln>
                  <a:noFill/>
                </a:ln>
                <a:solidFill>
                  <a:schemeClr val="tx1"/>
                </a:solidFill>
                <a:effectLst/>
                <a:latin typeface="+mn-ea"/>
                <a:ea typeface="+mn-ea"/>
                <a:cs typeface="Meiryo UI" pitchFamily="50" charset="-128"/>
              </a:rPr>
              <a:t>（</a:t>
            </a:r>
            <a:r>
              <a:rPr kumimoji="0" lang="en-US" altLang="ja-JP" sz="1100" b="0" i="0" u="none" strike="noStrike" cap="none" normalizeH="0" baseline="0" dirty="0">
                <a:ln>
                  <a:noFill/>
                </a:ln>
                <a:solidFill>
                  <a:schemeClr val="tx1"/>
                </a:solidFill>
                <a:effectLst/>
                <a:latin typeface="+mn-ea"/>
                <a:ea typeface="+mn-ea"/>
                <a:cs typeface="Meiryo UI" pitchFamily="50" charset="-128"/>
              </a:rPr>
              <a:t>XX</a:t>
            </a:r>
            <a:r>
              <a:rPr kumimoji="0" lang="ja-JP" altLang="en-US" sz="1100" b="0" i="0" u="none" strike="noStrike" cap="none" normalizeH="0" baseline="0" dirty="0">
                <a:ln>
                  <a:noFill/>
                </a:ln>
                <a:solidFill>
                  <a:schemeClr val="tx1"/>
                </a:solidFill>
                <a:effectLst/>
                <a:latin typeface="+mn-ea"/>
                <a:ea typeface="+mn-ea"/>
                <a:cs typeface="Meiryo UI" pitchFamily="50" charset="-128"/>
              </a:rPr>
              <a:t>）長</a:t>
            </a:r>
          </a:p>
        </p:txBody>
      </p:sp>
      <p:sp>
        <p:nvSpPr>
          <p:cNvPr id="18" name="テキスト プレースホルダー 24"/>
          <p:cNvSpPr>
            <a:spLocks noGrp="1"/>
          </p:cNvSpPr>
          <p:nvPr>
            <p:ph type="body" sz="quarter" idx="19" hasCustomPrompt="1"/>
          </p:nvPr>
        </p:nvSpPr>
        <p:spPr bwMode="auto">
          <a:xfrm>
            <a:off x="1958433" y="6088097"/>
            <a:ext cx="1604573" cy="258929"/>
          </a:xfrm>
          <a:prstGeom prst="rect">
            <a:avLst/>
          </a:prstGeom>
          <a:noFill/>
          <a:ln>
            <a:noFill/>
          </a:ln>
        </p:spPr>
        <p:txBody>
          <a:bodyPr vert="horz" wrap="square" lIns="0" tIns="0" rIns="0" bIns="0" rtlCol="0" anchor="ctr" anchorCtr="0">
            <a:noAutofit/>
          </a:bodyPr>
          <a:lstStyle>
            <a:lvl1pPr marL="0" marR="0" indent="0" algn="l" defTabSz="914400" rtl="0" eaLnBrk="0" fontAlgn="base" latinLnBrk="0" hangingPunct="0">
              <a:lnSpc>
                <a:spcPct val="100000"/>
              </a:lnSpc>
              <a:spcBef>
                <a:spcPct val="0"/>
              </a:spcBef>
              <a:spcAft>
                <a:spcPct val="0"/>
              </a:spcAft>
              <a:buClrTx/>
              <a:buSzTx/>
              <a:buFontTx/>
              <a:buNone/>
              <a:tabLst/>
              <a:defRPr kumimoji="0" lang="ja-JP" altLang="en-US" sz="1100" b="0" i="0" u="none" strike="noStrike" cap="none" normalizeH="0" baseline="0" dirty="0" smtClean="0">
                <a:ln>
                  <a:noFill/>
                </a:ln>
                <a:solidFill>
                  <a:schemeClr val="tx1"/>
                </a:solidFill>
                <a:effectLst/>
                <a:latin typeface="+mn-ea"/>
                <a:cs typeface="Meiryo UI" pitchFamily="50" charset="-128"/>
              </a:defRPr>
            </a:lvl1pPr>
            <a:lvl2pPr>
              <a:defRPr lang="ja-JP" altLang="en-US" smtClean="0"/>
            </a:lvl2pPr>
            <a:lvl3pPr>
              <a:defRPr lang="ja-JP" altLang="en-US" smtClean="0"/>
            </a:lvl3pPr>
            <a:lvl4pPr>
              <a:defRPr lang="ja-JP" altLang="en-US" smtClean="0"/>
            </a:lvl4pPr>
            <a:lvl5pPr>
              <a:defRPr lang="ja-JP" altLang="en-US"/>
            </a:lvl5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dirty="0">
                <a:ln>
                  <a:noFill/>
                </a:ln>
                <a:solidFill>
                  <a:schemeClr val="tx1"/>
                </a:solidFill>
                <a:effectLst/>
                <a:latin typeface="+mn-ea"/>
                <a:ea typeface="+mn-ea"/>
                <a:cs typeface="Meiryo UI" pitchFamily="50" charset="-128"/>
              </a:rPr>
              <a:t>XXXXXX</a:t>
            </a:r>
            <a:r>
              <a:rPr kumimoji="0" lang="ja-JP" altLang="en-US" sz="1100" b="0" i="0" u="none" strike="noStrike" cap="none" normalizeH="0" baseline="0" dirty="0">
                <a:ln>
                  <a:noFill/>
                </a:ln>
                <a:solidFill>
                  <a:schemeClr val="tx1"/>
                </a:solidFill>
                <a:effectLst/>
                <a:latin typeface="+mn-ea"/>
                <a:ea typeface="+mn-ea"/>
                <a:cs typeface="Meiryo UI" pitchFamily="50" charset="-128"/>
              </a:rPr>
              <a:t>限り</a:t>
            </a:r>
          </a:p>
        </p:txBody>
      </p:sp>
      <p:sp>
        <p:nvSpPr>
          <p:cNvPr id="19" name="テキスト プレースホルダー 24"/>
          <p:cNvSpPr>
            <a:spLocks noGrp="1"/>
          </p:cNvSpPr>
          <p:nvPr>
            <p:ph type="body" sz="quarter" idx="21" hasCustomPrompt="1"/>
          </p:nvPr>
        </p:nvSpPr>
        <p:spPr>
          <a:xfrm>
            <a:off x="601481" y="5237853"/>
            <a:ext cx="3329387" cy="322904"/>
          </a:xfrm>
          <a:prstGeom prst="rect">
            <a:avLst/>
          </a:prstGeom>
        </p:spPr>
        <p:txBody>
          <a:bodyPr lIns="0" tIns="0" rIns="0" bIns="0" anchor="ctr"/>
          <a:lstStyle>
            <a:lvl1pPr marL="0" indent="0">
              <a:lnSpc>
                <a:spcPct val="100000"/>
              </a:lnSpc>
              <a:spcBef>
                <a:spcPts val="0"/>
              </a:spcBef>
              <a:defRPr sz="1600"/>
            </a:lvl1pPr>
          </a:lstStyle>
          <a:p>
            <a:pPr lvl="0"/>
            <a:r>
              <a:rPr kumimoji="1" lang="ja-JP" altLang="en-US" dirty="0"/>
              <a:t>氏名</a:t>
            </a:r>
          </a:p>
        </p:txBody>
      </p:sp>
      <p:sp>
        <p:nvSpPr>
          <p:cNvPr id="20" name="テキスト プレースホルダー 24"/>
          <p:cNvSpPr>
            <a:spLocks noGrp="1"/>
          </p:cNvSpPr>
          <p:nvPr>
            <p:ph type="body" sz="quarter" idx="22" hasCustomPrompt="1"/>
          </p:nvPr>
        </p:nvSpPr>
        <p:spPr>
          <a:xfrm>
            <a:off x="601481" y="5574286"/>
            <a:ext cx="2497138" cy="322904"/>
          </a:xfrm>
          <a:prstGeom prst="rect">
            <a:avLst/>
          </a:prstGeom>
        </p:spPr>
        <p:txBody>
          <a:bodyPr lIns="0" tIns="0" rIns="0" bIns="0" anchor="ctr"/>
          <a:lstStyle>
            <a:lvl1pPr marL="0" indent="0">
              <a:lnSpc>
                <a:spcPct val="100000"/>
              </a:lnSpc>
              <a:spcBef>
                <a:spcPts val="0"/>
              </a:spcBef>
              <a:defRPr sz="1400"/>
            </a:lvl1pPr>
          </a:lstStyle>
          <a:p>
            <a:pPr lvl="0"/>
            <a:r>
              <a:rPr kumimoji="1" lang="ja-JP" altLang="en-US" dirty="0"/>
              <a:t>日付</a:t>
            </a:r>
          </a:p>
        </p:txBody>
      </p:sp>
      <p:sp>
        <p:nvSpPr>
          <p:cNvPr id="21" name="テキスト プレースホルダー 24"/>
          <p:cNvSpPr>
            <a:spLocks noGrp="1"/>
          </p:cNvSpPr>
          <p:nvPr>
            <p:ph type="body" sz="quarter" idx="18"/>
          </p:nvPr>
        </p:nvSpPr>
        <p:spPr bwMode="auto">
          <a:xfrm>
            <a:off x="3513669" y="2615167"/>
            <a:ext cx="5164666" cy="365577"/>
          </a:xfrm>
          <a:prstGeom prst="rect">
            <a:avLst/>
          </a:prstGeom>
        </p:spPr>
        <p:txBody>
          <a:bodyPr vert="horz" wrap="square" lIns="0" tIns="0" rIns="108000" bIns="0" rtlCol="0" anchor="ctr" anchorCtr="0">
            <a:noAutofit/>
          </a:bodyPr>
          <a:lstStyle>
            <a:lvl1pPr marL="0" indent="0" algn="ctr">
              <a:lnSpc>
                <a:spcPct val="100000"/>
              </a:lnSpc>
              <a:spcBef>
                <a:spcPts val="0"/>
              </a:spcBef>
              <a:defRPr lang="ja-JP" altLang="en-US" sz="2000" smtClean="0">
                <a:latin typeface="+mj-ea"/>
                <a:ea typeface="+mj-ea"/>
                <a:cs typeface="Meiryo UI" panose="020B0604030504040204" pitchFamily="50" charset="-128"/>
              </a:defRPr>
            </a:lvl1pPr>
            <a:lvl2pPr>
              <a:defRPr lang="ja-JP" altLang="en-US" smtClean="0"/>
            </a:lvl2pPr>
            <a:lvl3pPr>
              <a:defRPr lang="ja-JP" altLang="en-US" smtClean="0"/>
            </a:lvl3pPr>
            <a:lvl4pPr>
              <a:defRPr lang="ja-JP" altLang="en-US" smtClean="0"/>
            </a:lvl4pPr>
            <a:lvl5pPr>
              <a:defRPr lang="ja-JP" altLang="en-US"/>
            </a:lvl5pPr>
          </a:lstStyle>
          <a:p>
            <a:r>
              <a:rPr kumimoji="1" lang="ja-JP" altLang="en-US" dirty="0"/>
              <a:t>マスター テキストの書式設定</a:t>
            </a:r>
          </a:p>
        </p:txBody>
      </p:sp>
      <p:sp>
        <p:nvSpPr>
          <p:cNvPr id="22" name="タイトル 4"/>
          <p:cNvSpPr>
            <a:spLocks noGrp="1"/>
          </p:cNvSpPr>
          <p:nvPr>
            <p:ph type="title" hasCustomPrompt="1"/>
          </p:nvPr>
        </p:nvSpPr>
        <p:spPr>
          <a:xfrm>
            <a:off x="3504143" y="3162920"/>
            <a:ext cx="5164666" cy="540000"/>
          </a:xfrm>
          <a:prstGeom prst="rect">
            <a:avLst/>
          </a:prstGeom>
        </p:spPr>
        <p:txBody>
          <a:bodyPr vert="horz" wrap="square" lIns="0" tIns="0" rIns="0" bIns="0" rtlCol="0" anchor="ctr" anchorCtr="0">
            <a:noAutofit/>
          </a:bodyPr>
          <a:lstStyle>
            <a:lvl1pPr algn="ctr">
              <a:lnSpc>
                <a:spcPct val="100000"/>
              </a:lnSpc>
              <a:spcBef>
                <a:spcPts val="0"/>
              </a:spcBef>
              <a:defRPr lang="ja-JP" altLang="en-US" sz="3200" b="1" smtClean="0">
                <a:latin typeface="+mj-ea"/>
                <a:ea typeface="+mj-ea"/>
                <a:cs typeface="Meiryo UI" panose="020B0604030504040204" pitchFamily="50" charset="-128"/>
              </a:defRPr>
            </a:lvl1pPr>
          </a:lstStyle>
          <a:p>
            <a:r>
              <a:rPr kumimoji="1" lang="ja-JP" altLang="en-US" dirty="0"/>
              <a:t>マスターテキストの書式設定</a:t>
            </a:r>
          </a:p>
        </p:txBody>
      </p:sp>
    </p:spTree>
    <p:extLst>
      <p:ext uri="{BB962C8B-B14F-4D97-AF65-F5344CB8AC3E}">
        <p14:creationId xmlns:p14="http://schemas.microsoft.com/office/powerpoint/2010/main" val="3759233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2_2 for the Client">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12984B8-45EB-C543-A7DF-0A8EA7C2BE2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132400" y="0"/>
            <a:ext cx="4063998" cy="6857996"/>
          </a:xfrm>
          <a:prstGeom prst="rect">
            <a:avLst/>
          </a:prstGeom>
        </p:spPr>
      </p:pic>
      <p:sp>
        <p:nvSpPr>
          <p:cNvPr id="4" name="フッター プレースホルダー 3"/>
          <p:cNvSpPr txBox="1">
            <a:spLocks/>
          </p:cNvSpPr>
          <p:nvPr userDrawn="1"/>
        </p:nvSpPr>
        <p:spPr bwMode="auto">
          <a:xfrm>
            <a:off x="8511793" y="6557529"/>
            <a:ext cx="287578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pic>
        <p:nvPicPr>
          <p:cNvPr id="6" name="Picture 4" descr="Y:\01_社長関係資料\2014\99_その他\テンプレート\DEM_symbol.ai.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34085" y="1903176"/>
            <a:ext cx="2691079" cy="234817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グループ化 6"/>
          <p:cNvGrpSpPr/>
          <p:nvPr userDrawn="1"/>
        </p:nvGrpSpPr>
        <p:grpSpPr>
          <a:xfrm>
            <a:off x="7825050" y="5387110"/>
            <a:ext cx="1924353" cy="900000"/>
            <a:chOff x="6007999" y="5419320"/>
            <a:chExt cx="1924353" cy="900000"/>
          </a:xfrm>
        </p:grpSpPr>
        <p:pic>
          <p:nvPicPr>
            <p:cNvPr id="8" name="Picture 5" descr="X:\kikaku\common\201_(秘)ISO27001(山領)\00_（秘）ISO27001取得\13_.登録証_マーク_業績賞\登録マークデータ_JQAのオリジナルデータ\QMS\番号付加\ISO 9001 ホームページ掲載用カラー.jpg"/>
            <p:cNvPicPr>
              <a:picLocks noChangeAspect="1" noChangeArrowheads="1"/>
            </p:cNvPicPr>
            <p:nvPr/>
          </p:nvPicPr>
          <p:blipFill>
            <a:blip r:embed="rId4" cstate="print"/>
            <a:srcRect/>
            <a:stretch>
              <a:fillRect/>
            </a:stretch>
          </p:blipFill>
          <p:spPr bwMode="auto">
            <a:xfrm>
              <a:off x="6007999" y="5419320"/>
              <a:ext cx="637939" cy="900000"/>
            </a:xfrm>
            <a:prstGeom prst="rect">
              <a:avLst/>
            </a:prstGeom>
            <a:noFill/>
          </p:spPr>
        </p:pic>
        <p:pic>
          <p:nvPicPr>
            <p:cNvPr id="9" name="Picture 6" descr="X:\kikaku\common\201_(秘)ISO27001(山領)\00_（秘）ISO27001取得\13_.登録証_マーク_業績賞\登録マークデータ_JQAのオリジナルデータ\EMS\番号付加\ISO 14001ホームページ掲載用カラー.jpg"/>
            <p:cNvPicPr>
              <a:picLocks noChangeAspect="1" noChangeArrowheads="1"/>
            </p:cNvPicPr>
            <p:nvPr/>
          </p:nvPicPr>
          <p:blipFill>
            <a:blip r:embed="rId5" cstate="print"/>
            <a:srcRect/>
            <a:stretch>
              <a:fillRect/>
            </a:stretch>
          </p:blipFill>
          <p:spPr bwMode="auto">
            <a:xfrm>
              <a:off x="6657822" y="5419320"/>
              <a:ext cx="637939" cy="900000"/>
            </a:xfrm>
            <a:prstGeom prst="rect">
              <a:avLst/>
            </a:prstGeom>
            <a:noFill/>
          </p:spPr>
        </p:pic>
        <p:pic>
          <p:nvPicPr>
            <p:cNvPr id="10" name="Picture 7" descr="X:\kikaku\common\201_(秘)ISO27001(山領)\00_（秘）ISO27001取得\13_.登録証_マーク_業績賞\登録マークデータ_JQAのオリジナルデータ\ISO27001\27001_番号付加\ISO_IEC27001 ホームページ掲載用カラー.jpg"/>
            <p:cNvPicPr>
              <a:picLocks noChangeAspect="1" noChangeArrowheads="1"/>
            </p:cNvPicPr>
            <p:nvPr/>
          </p:nvPicPr>
          <p:blipFill>
            <a:blip r:embed="rId6" cstate="print"/>
            <a:srcRect/>
            <a:stretch>
              <a:fillRect/>
            </a:stretch>
          </p:blipFill>
          <p:spPr bwMode="auto">
            <a:xfrm>
              <a:off x="7307645" y="5419320"/>
              <a:ext cx="624707" cy="900000"/>
            </a:xfrm>
            <a:prstGeom prst="rect">
              <a:avLst/>
            </a:prstGeom>
            <a:noFill/>
          </p:spPr>
        </p:pic>
      </p:grpSp>
      <p:sp>
        <p:nvSpPr>
          <p:cNvPr id="12" name="テキスト プレースホルダー 2"/>
          <p:cNvSpPr>
            <a:spLocks noGrp="1"/>
          </p:cNvSpPr>
          <p:nvPr>
            <p:ph type="body" sz="quarter" idx="17" hasCustomPrompt="1"/>
          </p:nvPr>
        </p:nvSpPr>
        <p:spPr>
          <a:xfrm>
            <a:off x="468000" y="466016"/>
            <a:ext cx="5567040" cy="407859"/>
          </a:xfrm>
          <a:prstGeom prst="rect">
            <a:avLst/>
          </a:prstGeom>
        </p:spPr>
        <p:txBody>
          <a:bodyPr lIns="0" anchor="ctr" anchorCtr="0"/>
          <a:lstStyle>
            <a:lvl1pPr marL="0" indent="0">
              <a:lnSpc>
                <a:spcPct val="100000"/>
              </a:lnSpc>
              <a:spcBef>
                <a:spcPts val="0"/>
              </a:spcBef>
              <a:defRPr sz="2000">
                <a:latin typeface="+mn-ea"/>
                <a:ea typeface="+mn-ea"/>
                <a:cs typeface="Meiryo UI" panose="020B0604030504040204" pitchFamily="50" charset="-128"/>
              </a:defRPr>
            </a:lvl1pPr>
          </a:lstStyle>
          <a:p>
            <a:pPr lvl="0"/>
            <a:r>
              <a:rPr kumimoji="1" lang="en-US" altLang="ja-JP" dirty="0"/>
              <a:t>To ABCDE</a:t>
            </a:r>
            <a:endParaRPr kumimoji="1" lang="ja-JP" altLang="en-US" dirty="0"/>
          </a:p>
        </p:txBody>
      </p:sp>
      <p:pic>
        <p:nvPicPr>
          <p:cNvPr id="21" name="図 20"/>
          <p:cNvPicPr>
            <a:picLocks noChangeAspect="1"/>
          </p:cNvPicPr>
          <p:nvPr userDrawn="1"/>
        </p:nvPicPr>
        <p:blipFill>
          <a:blip r:embed="rId7" cstate="email">
            <a:extLst>
              <a:ext uri="{28A0092B-C50C-407E-A947-70E740481C1C}">
                <a14:useLocalDpi xmlns:a14="http://schemas.microsoft.com/office/drawing/2010/main" val="0"/>
              </a:ext>
            </a:extLst>
          </a:blip>
          <a:stretch>
            <a:fillRect/>
          </a:stretch>
        </p:blipFill>
        <p:spPr>
          <a:xfrm>
            <a:off x="172494" y="4756180"/>
            <a:ext cx="2518420" cy="863459"/>
          </a:xfrm>
          <a:prstGeom prst="rect">
            <a:avLst/>
          </a:prstGeom>
        </p:spPr>
      </p:pic>
      <p:pic>
        <p:nvPicPr>
          <p:cNvPr id="22" name="図 2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74245" y="5534487"/>
            <a:ext cx="4446233" cy="216000"/>
          </a:xfrm>
          <a:prstGeom prst="rect">
            <a:avLst/>
          </a:prstGeom>
        </p:spPr>
      </p:pic>
      <p:sp>
        <p:nvSpPr>
          <p:cNvPr id="23" name="テキスト プレースホルダー 24"/>
          <p:cNvSpPr>
            <a:spLocks noGrp="1"/>
          </p:cNvSpPr>
          <p:nvPr>
            <p:ph type="body" sz="quarter" idx="21" hasCustomPrompt="1"/>
          </p:nvPr>
        </p:nvSpPr>
        <p:spPr>
          <a:xfrm>
            <a:off x="601481" y="5796662"/>
            <a:ext cx="3329387" cy="322904"/>
          </a:xfrm>
          <a:prstGeom prst="rect">
            <a:avLst/>
          </a:prstGeom>
        </p:spPr>
        <p:txBody>
          <a:bodyPr lIns="0" tIns="0" rIns="0" bIns="0" anchor="ctr"/>
          <a:lstStyle>
            <a:lvl1pPr marL="0" indent="0">
              <a:lnSpc>
                <a:spcPct val="100000"/>
              </a:lnSpc>
              <a:spcBef>
                <a:spcPts val="0"/>
              </a:spcBef>
              <a:defRPr sz="1600"/>
            </a:lvl1pPr>
          </a:lstStyle>
          <a:p>
            <a:pPr lvl="0"/>
            <a:r>
              <a:rPr kumimoji="1" lang="ja-JP" altLang="en-US" dirty="0"/>
              <a:t>氏名</a:t>
            </a:r>
          </a:p>
        </p:txBody>
      </p:sp>
      <p:sp>
        <p:nvSpPr>
          <p:cNvPr id="24" name="テキスト プレースホルダー 24"/>
          <p:cNvSpPr>
            <a:spLocks noGrp="1"/>
          </p:cNvSpPr>
          <p:nvPr>
            <p:ph type="body" sz="quarter" idx="22" hasCustomPrompt="1"/>
          </p:nvPr>
        </p:nvSpPr>
        <p:spPr>
          <a:xfrm>
            <a:off x="601481" y="6133095"/>
            <a:ext cx="2497138" cy="322904"/>
          </a:xfrm>
          <a:prstGeom prst="rect">
            <a:avLst/>
          </a:prstGeom>
        </p:spPr>
        <p:txBody>
          <a:bodyPr lIns="0" tIns="0" rIns="0" bIns="0" anchor="ctr"/>
          <a:lstStyle>
            <a:lvl1pPr marL="0" indent="0">
              <a:lnSpc>
                <a:spcPct val="100000"/>
              </a:lnSpc>
              <a:spcBef>
                <a:spcPts val="0"/>
              </a:spcBef>
              <a:defRPr sz="1400"/>
            </a:lvl1pPr>
          </a:lstStyle>
          <a:p>
            <a:pPr lvl="0"/>
            <a:r>
              <a:rPr kumimoji="1" lang="ja-JP" altLang="en-US" dirty="0"/>
              <a:t>日付</a:t>
            </a:r>
          </a:p>
        </p:txBody>
      </p:sp>
      <p:sp>
        <p:nvSpPr>
          <p:cNvPr id="25" name="テキスト プレースホルダー 24"/>
          <p:cNvSpPr>
            <a:spLocks noGrp="1"/>
          </p:cNvSpPr>
          <p:nvPr>
            <p:ph type="body" sz="quarter" idx="18"/>
          </p:nvPr>
        </p:nvSpPr>
        <p:spPr bwMode="auto">
          <a:xfrm>
            <a:off x="3513669" y="2615167"/>
            <a:ext cx="5164666" cy="365577"/>
          </a:xfrm>
          <a:prstGeom prst="rect">
            <a:avLst/>
          </a:prstGeom>
        </p:spPr>
        <p:txBody>
          <a:bodyPr vert="horz" wrap="square" lIns="0" tIns="0" rIns="108000" bIns="0" rtlCol="0" anchor="ctr" anchorCtr="0">
            <a:noAutofit/>
          </a:bodyPr>
          <a:lstStyle>
            <a:lvl1pPr marL="0" indent="0" algn="ctr">
              <a:lnSpc>
                <a:spcPct val="100000"/>
              </a:lnSpc>
              <a:spcBef>
                <a:spcPts val="0"/>
              </a:spcBef>
              <a:defRPr lang="ja-JP" altLang="en-US" sz="2000" smtClean="0">
                <a:latin typeface="+mj-ea"/>
                <a:ea typeface="+mj-ea"/>
                <a:cs typeface="Meiryo UI" panose="020B0604030504040204" pitchFamily="50" charset="-128"/>
              </a:defRPr>
            </a:lvl1pPr>
            <a:lvl2pPr>
              <a:defRPr lang="ja-JP" altLang="en-US" smtClean="0"/>
            </a:lvl2pPr>
            <a:lvl3pPr>
              <a:defRPr lang="ja-JP" altLang="en-US" smtClean="0"/>
            </a:lvl3pPr>
            <a:lvl4pPr>
              <a:defRPr lang="ja-JP" altLang="en-US" smtClean="0"/>
            </a:lvl4pPr>
            <a:lvl5pPr>
              <a:defRPr lang="ja-JP" altLang="en-US"/>
            </a:lvl5pPr>
          </a:lstStyle>
          <a:p>
            <a:r>
              <a:rPr kumimoji="1" lang="ja-JP" altLang="en-US" dirty="0"/>
              <a:t>マスター テキストの書式設定</a:t>
            </a:r>
          </a:p>
        </p:txBody>
      </p:sp>
      <p:sp>
        <p:nvSpPr>
          <p:cNvPr id="26" name="タイトル 4"/>
          <p:cNvSpPr>
            <a:spLocks noGrp="1"/>
          </p:cNvSpPr>
          <p:nvPr>
            <p:ph type="title" hasCustomPrompt="1"/>
          </p:nvPr>
        </p:nvSpPr>
        <p:spPr>
          <a:xfrm>
            <a:off x="3504143" y="3162920"/>
            <a:ext cx="5164666" cy="540000"/>
          </a:xfrm>
          <a:prstGeom prst="rect">
            <a:avLst/>
          </a:prstGeom>
        </p:spPr>
        <p:txBody>
          <a:bodyPr vert="horz" wrap="square" lIns="0" tIns="0" rIns="0" bIns="0" rtlCol="0" anchor="ctr" anchorCtr="0">
            <a:noAutofit/>
          </a:bodyPr>
          <a:lstStyle>
            <a:lvl1pPr algn="ctr">
              <a:lnSpc>
                <a:spcPct val="100000"/>
              </a:lnSpc>
              <a:spcBef>
                <a:spcPts val="0"/>
              </a:spcBef>
              <a:defRPr lang="ja-JP" altLang="en-US" sz="3200" b="1" smtClean="0">
                <a:latin typeface="+mj-ea"/>
                <a:ea typeface="+mj-ea"/>
                <a:cs typeface="Meiryo UI" panose="020B0604030504040204" pitchFamily="50" charset="-128"/>
              </a:defRPr>
            </a:lvl1pPr>
          </a:lstStyle>
          <a:p>
            <a:r>
              <a:rPr kumimoji="1" lang="ja-JP" altLang="en-US" dirty="0"/>
              <a:t>マスターテキストの書式設定</a:t>
            </a:r>
          </a:p>
        </p:txBody>
      </p:sp>
    </p:spTree>
    <p:extLst>
      <p:ext uri="{BB962C8B-B14F-4D97-AF65-F5344CB8AC3E}">
        <p14:creationId xmlns:p14="http://schemas.microsoft.com/office/powerpoint/2010/main" val="2598494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3_1 for the Client">
    <p:spTree>
      <p:nvGrpSpPr>
        <p:cNvPr id="1" name=""/>
        <p:cNvGrpSpPr/>
        <p:nvPr/>
      </p:nvGrpSpPr>
      <p:grpSpPr>
        <a:xfrm>
          <a:off x="0" y="0"/>
          <a:ext cx="0" cy="0"/>
          <a:chOff x="0" y="0"/>
          <a:chExt cx="0" cy="0"/>
        </a:xfrm>
      </p:grpSpPr>
      <p:sp>
        <p:nvSpPr>
          <p:cNvPr id="4" name="フッター プレースホルダー 3"/>
          <p:cNvSpPr txBox="1">
            <a:spLocks/>
          </p:cNvSpPr>
          <p:nvPr userDrawn="1"/>
        </p:nvSpPr>
        <p:spPr bwMode="auto">
          <a:xfrm>
            <a:off x="8511794" y="6557529"/>
            <a:ext cx="287578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pic>
        <p:nvPicPr>
          <p:cNvPr id="5" name="図 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72494" y="4146581"/>
            <a:ext cx="2518420" cy="863459"/>
          </a:xfrm>
          <a:prstGeom prst="rect">
            <a:avLst/>
          </a:prstGeom>
        </p:spPr>
      </p:pic>
      <p:pic>
        <p:nvPicPr>
          <p:cNvPr id="11" name="図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4245" y="4924888"/>
            <a:ext cx="4446233" cy="216000"/>
          </a:xfrm>
          <a:prstGeom prst="rect">
            <a:avLst/>
          </a:prstGeom>
        </p:spPr>
      </p:pic>
      <p:sp>
        <p:nvSpPr>
          <p:cNvPr id="12" name="テキスト プレースホルダー 2"/>
          <p:cNvSpPr>
            <a:spLocks noGrp="1"/>
          </p:cNvSpPr>
          <p:nvPr>
            <p:ph type="body" sz="quarter" idx="17" hasCustomPrompt="1"/>
          </p:nvPr>
        </p:nvSpPr>
        <p:spPr>
          <a:xfrm>
            <a:off x="468000" y="466016"/>
            <a:ext cx="5567040" cy="407859"/>
          </a:xfrm>
          <a:prstGeom prst="rect">
            <a:avLst/>
          </a:prstGeom>
        </p:spPr>
        <p:txBody>
          <a:bodyPr lIns="0" anchor="ctr" anchorCtr="0"/>
          <a:lstStyle>
            <a:lvl1pPr marL="0" indent="0">
              <a:lnSpc>
                <a:spcPct val="100000"/>
              </a:lnSpc>
              <a:spcBef>
                <a:spcPts val="0"/>
              </a:spcBef>
              <a:defRPr sz="2000">
                <a:latin typeface="+mn-ea"/>
                <a:ea typeface="+mn-ea"/>
                <a:cs typeface="Meiryo UI" panose="020B0604030504040204" pitchFamily="50" charset="-128"/>
              </a:defRPr>
            </a:lvl1pPr>
          </a:lstStyle>
          <a:p>
            <a:pPr lvl="0"/>
            <a:r>
              <a:rPr kumimoji="1" lang="en-US" altLang="ja-JP" dirty="0"/>
              <a:t>To ABCDE</a:t>
            </a:r>
            <a:endParaRPr kumimoji="1" lang="ja-JP" altLang="en-US" dirty="0"/>
          </a:p>
        </p:txBody>
      </p:sp>
      <p:sp>
        <p:nvSpPr>
          <p:cNvPr id="13" name="テキスト プレースホルダー 24"/>
          <p:cNvSpPr>
            <a:spLocks noGrp="1"/>
          </p:cNvSpPr>
          <p:nvPr>
            <p:ph type="body" sz="quarter" idx="18"/>
          </p:nvPr>
        </p:nvSpPr>
        <p:spPr bwMode="auto">
          <a:xfrm>
            <a:off x="3505202" y="2615167"/>
            <a:ext cx="5164666" cy="365577"/>
          </a:xfrm>
          <a:prstGeom prst="rect">
            <a:avLst/>
          </a:prstGeom>
        </p:spPr>
        <p:txBody>
          <a:bodyPr vert="horz" wrap="square" lIns="0" tIns="0" rIns="108000" bIns="0" rtlCol="0" anchor="ctr" anchorCtr="0">
            <a:noAutofit/>
          </a:bodyPr>
          <a:lstStyle>
            <a:lvl1pPr marL="0" indent="0" algn="ctr">
              <a:lnSpc>
                <a:spcPct val="100000"/>
              </a:lnSpc>
              <a:spcBef>
                <a:spcPts val="0"/>
              </a:spcBef>
              <a:defRPr lang="ja-JP" altLang="en-US" sz="2000" smtClean="0">
                <a:latin typeface="+mj-ea"/>
                <a:ea typeface="+mj-ea"/>
                <a:cs typeface="Meiryo UI" panose="020B0604030504040204" pitchFamily="50" charset="-128"/>
              </a:defRPr>
            </a:lvl1pPr>
            <a:lvl2pPr>
              <a:defRPr lang="ja-JP" altLang="en-US" smtClean="0"/>
            </a:lvl2pPr>
            <a:lvl3pPr>
              <a:defRPr lang="ja-JP" altLang="en-US" smtClean="0"/>
            </a:lvl3pPr>
            <a:lvl4pPr>
              <a:defRPr lang="ja-JP" altLang="en-US" smtClean="0"/>
            </a:lvl4pPr>
            <a:lvl5pPr>
              <a:defRPr lang="ja-JP" altLang="en-US"/>
            </a:lvl5pPr>
          </a:lstStyle>
          <a:p>
            <a:r>
              <a:rPr kumimoji="1" lang="ja-JP" altLang="en-US" dirty="0"/>
              <a:t>マスター テキストの書式設定</a:t>
            </a:r>
          </a:p>
        </p:txBody>
      </p:sp>
      <p:sp>
        <p:nvSpPr>
          <p:cNvPr id="14" name="タイトル 4"/>
          <p:cNvSpPr>
            <a:spLocks noGrp="1"/>
          </p:cNvSpPr>
          <p:nvPr>
            <p:ph type="title" hasCustomPrompt="1"/>
          </p:nvPr>
        </p:nvSpPr>
        <p:spPr>
          <a:xfrm>
            <a:off x="3505201" y="3162920"/>
            <a:ext cx="5164666" cy="540000"/>
          </a:xfrm>
          <a:prstGeom prst="rect">
            <a:avLst/>
          </a:prstGeom>
        </p:spPr>
        <p:txBody>
          <a:bodyPr vert="horz" wrap="square" lIns="0" tIns="0" rIns="0" bIns="0" rtlCol="0" anchor="ctr" anchorCtr="0">
            <a:noAutofit/>
          </a:bodyPr>
          <a:lstStyle>
            <a:lvl1pPr algn="ctr">
              <a:lnSpc>
                <a:spcPct val="100000"/>
              </a:lnSpc>
              <a:spcBef>
                <a:spcPts val="0"/>
              </a:spcBef>
              <a:defRPr lang="ja-JP" altLang="en-US" sz="3200" b="1" smtClean="0">
                <a:latin typeface="+mj-ea"/>
                <a:ea typeface="+mj-ea"/>
                <a:cs typeface="Meiryo UI" panose="020B0604030504040204" pitchFamily="50" charset="-128"/>
              </a:defRPr>
            </a:lvl1pPr>
          </a:lstStyle>
          <a:p>
            <a:r>
              <a:rPr kumimoji="1" lang="ja-JP" altLang="en-US" dirty="0"/>
              <a:t>マスターテキストの書式設定</a:t>
            </a:r>
          </a:p>
        </p:txBody>
      </p:sp>
      <p:graphicFrame>
        <p:nvGraphicFramePr>
          <p:cNvPr id="15" name="表 14">
            <a:extLst>
              <a:ext uri="{FF2B5EF4-FFF2-40B4-BE49-F238E27FC236}">
                <a16:creationId xmlns:a16="http://schemas.microsoft.com/office/drawing/2014/main" id="{60B4F7F2-33AF-4FAF-A113-3FE55D824615}"/>
              </a:ext>
            </a:extLst>
          </p:cNvPr>
          <p:cNvGraphicFramePr>
            <a:graphicFrameLocks noGrp="1"/>
          </p:cNvGraphicFramePr>
          <p:nvPr userDrawn="1"/>
        </p:nvGraphicFramePr>
        <p:xfrm>
          <a:off x="468001" y="6088097"/>
          <a:ext cx="3095006" cy="522292"/>
        </p:xfrm>
        <a:graphic>
          <a:graphicData uri="http://schemas.openxmlformats.org/drawingml/2006/table">
            <a:tbl>
              <a:tblPr/>
              <a:tblGrid>
                <a:gridCol w="1386557">
                  <a:extLst>
                    <a:ext uri="{9D8B030D-6E8A-4147-A177-3AD203B41FA5}">
                      <a16:colId xmlns:a16="http://schemas.microsoft.com/office/drawing/2014/main" val="692516935"/>
                    </a:ext>
                  </a:extLst>
                </a:gridCol>
                <a:gridCol w="1708449">
                  <a:extLst>
                    <a:ext uri="{9D8B030D-6E8A-4147-A177-3AD203B41FA5}">
                      <a16:colId xmlns:a16="http://schemas.microsoft.com/office/drawing/2014/main" val="20001"/>
                    </a:ext>
                  </a:extLst>
                </a:gridCol>
              </a:tblGrid>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100" b="0" i="0" u="none" strike="noStrike" cap="none" normalizeH="0" baseline="0">
                          <a:ln>
                            <a:noFill/>
                          </a:ln>
                          <a:solidFill>
                            <a:schemeClr val="tx1"/>
                          </a:solidFill>
                          <a:effectLst/>
                          <a:latin typeface="+mn-ea"/>
                          <a:ea typeface="+mn-ea"/>
                          <a:cs typeface="Meiryo UI" pitchFamily="50" charset="-128"/>
                        </a:rPr>
                        <a:t>開示範囲</a:t>
                      </a:r>
                    </a:p>
                  </a:txBody>
                  <a:tcPr marL="0" marR="0" marT="46753" marB="46753"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en-US" sz="1100" b="0" i="0" u="none" strike="noStrike" cap="none" normalizeH="0" baseline="0">
                        <a:ln>
                          <a:noFill/>
                        </a:ln>
                        <a:solidFill>
                          <a:schemeClr val="tx1"/>
                        </a:solidFill>
                        <a:effectLst/>
                        <a:latin typeface="+mn-ea"/>
                        <a:ea typeface="+mn-ea"/>
                        <a:cs typeface="Meiryo UI" pitchFamily="50" charset="-128"/>
                      </a:endParaRPr>
                    </a:p>
                  </a:txBody>
                  <a:tcPr marL="0" marR="0" marT="46753" marB="46753"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994918508"/>
                  </a:ext>
                </a:extLst>
              </a:tr>
              <a:tr h="261144">
                <a:tc>
                  <a:txBody>
                    <a:bodyPr/>
                    <a:lstStyle/>
                    <a:p>
                      <a:pPr marL="0" marR="0" lvl="0" indent="0" algn="l" defTabSz="914400" rtl="0" eaLnBrk="1" fontAlgn="base" latinLnBrk="0" hangingPunct="1">
                        <a:lnSpc>
                          <a:spcPct val="100000"/>
                        </a:lnSpc>
                        <a:spcBef>
                          <a:spcPct val="0"/>
                        </a:spcBef>
                        <a:spcAft>
                          <a:spcPct val="25000"/>
                        </a:spcAft>
                        <a:buClrTx/>
                        <a:buSzTx/>
                        <a:buFontTx/>
                        <a:buNone/>
                        <a:tabLst/>
                      </a:pPr>
                      <a:r>
                        <a:rPr kumimoji="0" lang="ja-JP" altLang="en-US" sz="1100" b="0" i="0" u="none" strike="noStrike" cap="none" normalizeH="0" baseline="0">
                          <a:ln>
                            <a:noFill/>
                          </a:ln>
                          <a:solidFill>
                            <a:schemeClr val="tx1"/>
                          </a:solidFill>
                          <a:effectLst/>
                          <a:latin typeface="+mn-ea"/>
                          <a:ea typeface="+mn-ea"/>
                          <a:cs typeface="Meiryo UI" pitchFamily="50" charset="-128"/>
                        </a:rPr>
                        <a:t>情報オーナー部門長</a:t>
                      </a:r>
                    </a:p>
                  </a:txBody>
                  <a:tcPr marL="0" marR="0" marT="46753" marB="46753"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25000"/>
                        </a:spcAft>
                        <a:buClrTx/>
                        <a:buSzTx/>
                        <a:buFontTx/>
                        <a:buNone/>
                        <a:tabLst/>
                      </a:pPr>
                      <a:endParaRPr kumimoji="0" lang="ja-JP" altLang="en-US" sz="1100" b="0" i="0" u="none" strike="noStrike" cap="none" normalizeH="0" baseline="0">
                        <a:ln>
                          <a:noFill/>
                        </a:ln>
                        <a:solidFill>
                          <a:schemeClr val="tx1"/>
                        </a:solidFill>
                        <a:effectLst/>
                        <a:latin typeface="+mn-ea"/>
                        <a:ea typeface="+mn-ea"/>
                        <a:cs typeface="Meiryo UI" pitchFamily="50" charset="-128"/>
                      </a:endParaRPr>
                    </a:p>
                  </a:txBody>
                  <a:tcPr marL="0" marR="0" marT="46753" marB="46753"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052767453"/>
                  </a:ext>
                </a:extLst>
              </a:tr>
            </a:tbl>
          </a:graphicData>
        </a:graphic>
      </p:graphicFrame>
      <p:sp>
        <p:nvSpPr>
          <p:cNvPr id="16" name="Oval 29"/>
          <p:cNvSpPr>
            <a:spLocks noChangeArrowheads="1"/>
          </p:cNvSpPr>
          <p:nvPr userDrawn="1"/>
        </p:nvSpPr>
        <p:spPr bwMode="auto">
          <a:xfrm>
            <a:off x="3688304" y="621885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b="0">
                <a:solidFill>
                  <a:srgbClr val="FF3300"/>
                </a:solidFill>
              </a:rPr>
              <a:t>秘</a:t>
            </a:r>
          </a:p>
        </p:txBody>
      </p:sp>
      <p:sp>
        <p:nvSpPr>
          <p:cNvPr id="17" name="テキスト プレースホルダー 24"/>
          <p:cNvSpPr>
            <a:spLocks noGrp="1"/>
          </p:cNvSpPr>
          <p:nvPr>
            <p:ph type="body" sz="quarter" idx="20" hasCustomPrompt="1"/>
          </p:nvPr>
        </p:nvSpPr>
        <p:spPr bwMode="auto">
          <a:xfrm>
            <a:off x="1958434" y="6351460"/>
            <a:ext cx="1604572" cy="258929"/>
          </a:xfrm>
          <a:prstGeom prst="rect">
            <a:avLst/>
          </a:prstGeom>
        </p:spPr>
        <p:txBody>
          <a:bodyPr vert="horz" wrap="square" lIns="0" tIns="0" rIns="108000" bIns="0" rtlCol="0" anchor="ctr" anchorCtr="0">
            <a:noAutofit/>
          </a:bodyPr>
          <a:lstStyle>
            <a:lvl1pPr marL="0" marR="0" indent="0" algn="l" defTabSz="914400" rtl="0" eaLnBrk="1" fontAlgn="base" latinLnBrk="0" hangingPunct="1">
              <a:lnSpc>
                <a:spcPct val="100000"/>
              </a:lnSpc>
              <a:spcBef>
                <a:spcPct val="0"/>
              </a:spcBef>
              <a:spcAft>
                <a:spcPct val="25000"/>
              </a:spcAft>
              <a:buClrTx/>
              <a:buSzTx/>
              <a:buFontTx/>
              <a:buNone/>
              <a:tabLst/>
              <a:defRPr kumimoji="0" lang="ja-JP" altLang="en-US" sz="1100" b="0" i="0" u="none" strike="noStrike" cap="none" normalizeH="0" baseline="0" dirty="0" smtClean="0">
                <a:ln>
                  <a:noFill/>
                </a:ln>
                <a:solidFill>
                  <a:schemeClr val="tx1"/>
                </a:solidFill>
                <a:effectLst/>
                <a:latin typeface="+mn-ea"/>
                <a:cs typeface="Meiryo UI" pitchFamily="50" charset="-128"/>
              </a:defRPr>
            </a:lvl1pPr>
            <a:lvl2pPr>
              <a:defRPr lang="ja-JP" altLang="en-US" smtClean="0"/>
            </a:lvl2pPr>
            <a:lvl3pPr>
              <a:defRPr lang="ja-JP" altLang="en-US" smtClean="0"/>
            </a:lvl3pPr>
            <a:lvl4pPr>
              <a:defRPr lang="ja-JP" altLang="en-US" smtClean="0"/>
            </a:lvl4pPr>
            <a:lvl5pPr>
              <a:defRPr lang="ja-JP" altLang="en-US"/>
            </a:lvl5pPr>
          </a:lstStyle>
          <a:p>
            <a:pPr marL="0" marR="0" lvl="0" indent="0" algn="l" defTabSz="914400" rtl="0" eaLnBrk="1" fontAlgn="base" latinLnBrk="0" hangingPunct="1">
              <a:lnSpc>
                <a:spcPct val="100000"/>
              </a:lnSpc>
              <a:spcBef>
                <a:spcPct val="0"/>
              </a:spcBef>
              <a:spcAft>
                <a:spcPct val="25000"/>
              </a:spcAft>
              <a:buClrTx/>
              <a:buSzTx/>
              <a:buFontTx/>
              <a:buNone/>
              <a:tabLst/>
            </a:pPr>
            <a:r>
              <a:rPr kumimoji="0" lang="ja-JP" altLang="en-US" sz="1100" b="0" i="0" u="none" strike="noStrike" cap="none" normalizeH="0" baseline="0" dirty="0">
                <a:ln>
                  <a:noFill/>
                </a:ln>
                <a:solidFill>
                  <a:schemeClr val="tx1"/>
                </a:solidFill>
                <a:effectLst/>
                <a:latin typeface="+mn-ea"/>
                <a:ea typeface="+mn-ea"/>
                <a:cs typeface="Meiryo UI" pitchFamily="50" charset="-128"/>
              </a:rPr>
              <a:t>（</a:t>
            </a:r>
            <a:r>
              <a:rPr kumimoji="0" lang="en-US" altLang="ja-JP" sz="1100" b="0" i="0" u="none" strike="noStrike" cap="none" normalizeH="0" baseline="0" dirty="0">
                <a:ln>
                  <a:noFill/>
                </a:ln>
                <a:solidFill>
                  <a:schemeClr val="tx1"/>
                </a:solidFill>
                <a:effectLst/>
                <a:latin typeface="+mn-ea"/>
                <a:ea typeface="+mn-ea"/>
                <a:cs typeface="Meiryo UI" pitchFamily="50" charset="-128"/>
              </a:rPr>
              <a:t>XX</a:t>
            </a:r>
            <a:r>
              <a:rPr kumimoji="0" lang="ja-JP" altLang="en-US" sz="1100" b="0" i="0" u="none" strike="noStrike" cap="none" normalizeH="0" baseline="0" dirty="0">
                <a:ln>
                  <a:noFill/>
                </a:ln>
                <a:solidFill>
                  <a:schemeClr val="tx1"/>
                </a:solidFill>
                <a:effectLst/>
                <a:latin typeface="+mn-ea"/>
                <a:ea typeface="+mn-ea"/>
                <a:cs typeface="Meiryo UI" pitchFamily="50" charset="-128"/>
              </a:rPr>
              <a:t>）長</a:t>
            </a:r>
          </a:p>
        </p:txBody>
      </p:sp>
      <p:sp>
        <p:nvSpPr>
          <p:cNvPr id="18" name="テキスト プレースホルダー 24"/>
          <p:cNvSpPr>
            <a:spLocks noGrp="1"/>
          </p:cNvSpPr>
          <p:nvPr>
            <p:ph type="body" sz="quarter" idx="19" hasCustomPrompt="1"/>
          </p:nvPr>
        </p:nvSpPr>
        <p:spPr bwMode="auto">
          <a:xfrm>
            <a:off x="1958433" y="6088097"/>
            <a:ext cx="1604573" cy="258929"/>
          </a:xfrm>
          <a:prstGeom prst="rect">
            <a:avLst/>
          </a:prstGeom>
          <a:noFill/>
          <a:ln>
            <a:noFill/>
          </a:ln>
        </p:spPr>
        <p:txBody>
          <a:bodyPr vert="horz" wrap="square" lIns="0" tIns="0" rIns="0" bIns="0" rtlCol="0" anchor="ctr" anchorCtr="0">
            <a:noAutofit/>
          </a:bodyPr>
          <a:lstStyle>
            <a:lvl1pPr marL="0" marR="0" indent="0" algn="l" defTabSz="914400" rtl="0" eaLnBrk="0" fontAlgn="base" latinLnBrk="0" hangingPunct="0">
              <a:lnSpc>
                <a:spcPct val="100000"/>
              </a:lnSpc>
              <a:spcBef>
                <a:spcPct val="0"/>
              </a:spcBef>
              <a:spcAft>
                <a:spcPct val="0"/>
              </a:spcAft>
              <a:buClrTx/>
              <a:buSzTx/>
              <a:buFontTx/>
              <a:buNone/>
              <a:tabLst/>
              <a:defRPr kumimoji="0" lang="ja-JP" altLang="en-US" sz="1100" b="0" i="0" u="none" strike="noStrike" cap="none" normalizeH="0" baseline="0" dirty="0" smtClean="0">
                <a:ln>
                  <a:noFill/>
                </a:ln>
                <a:solidFill>
                  <a:schemeClr val="tx1"/>
                </a:solidFill>
                <a:effectLst/>
                <a:latin typeface="+mn-ea"/>
                <a:cs typeface="Meiryo UI" pitchFamily="50" charset="-128"/>
              </a:defRPr>
            </a:lvl1pPr>
            <a:lvl2pPr>
              <a:defRPr lang="ja-JP" altLang="en-US" smtClean="0"/>
            </a:lvl2pPr>
            <a:lvl3pPr>
              <a:defRPr lang="ja-JP" altLang="en-US" smtClean="0"/>
            </a:lvl3pPr>
            <a:lvl4pPr>
              <a:defRPr lang="ja-JP" altLang="en-US" smtClean="0"/>
            </a:lvl4pPr>
            <a:lvl5pPr>
              <a:defRPr lang="ja-JP" altLang="en-US"/>
            </a:lvl5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dirty="0">
                <a:ln>
                  <a:noFill/>
                </a:ln>
                <a:solidFill>
                  <a:schemeClr val="tx1"/>
                </a:solidFill>
                <a:effectLst/>
                <a:latin typeface="+mn-ea"/>
                <a:ea typeface="+mn-ea"/>
                <a:cs typeface="Meiryo UI" pitchFamily="50" charset="-128"/>
              </a:rPr>
              <a:t>XXXXXX</a:t>
            </a:r>
            <a:r>
              <a:rPr kumimoji="0" lang="ja-JP" altLang="en-US" sz="1100" b="0" i="0" u="none" strike="noStrike" cap="none" normalizeH="0" baseline="0" dirty="0">
                <a:ln>
                  <a:noFill/>
                </a:ln>
                <a:solidFill>
                  <a:schemeClr val="tx1"/>
                </a:solidFill>
                <a:effectLst/>
                <a:latin typeface="+mn-ea"/>
                <a:ea typeface="+mn-ea"/>
                <a:cs typeface="Meiryo UI" pitchFamily="50" charset="-128"/>
              </a:rPr>
              <a:t>限り</a:t>
            </a:r>
          </a:p>
        </p:txBody>
      </p:sp>
      <p:sp>
        <p:nvSpPr>
          <p:cNvPr id="19" name="テキスト プレースホルダー 24"/>
          <p:cNvSpPr>
            <a:spLocks noGrp="1"/>
          </p:cNvSpPr>
          <p:nvPr>
            <p:ph type="body" sz="quarter" idx="21" hasCustomPrompt="1"/>
          </p:nvPr>
        </p:nvSpPr>
        <p:spPr>
          <a:xfrm>
            <a:off x="601481" y="5237853"/>
            <a:ext cx="3329387" cy="322904"/>
          </a:xfrm>
          <a:prstGeom prst="rect">
            <a:avLst/>
          </a:prstGeom>
        </p:spPr>
        <p:txBody>
          <a:bodyPr lIns="0" tIns="0" rIns="0" bIns="0" anchor="ctr"/>
          <a:lstStyle>
            <a:lvl1pPr marL="0" indent="0">
              <a:lnSpc>
                <a:spcPct val="100000"/>
              </a:lnSpc>
              <a:spcBef>
                <a:spcPts val="0"/>
              </a:spcBef>
              <a:defRPr sz="1600"/>
            </a:lvl1pPr>
          </a:lstStyle>
          <a:p>
            <a:pPr lvl="0"/>
            <a:r>
              <a:rPr kumimoji="1" lang="ja-JP" altLang="en-US" dirty="0"/>
              <a:t>氏名</a:t>
            </a:r>
          </a:p>
        </p:txBody>
      </p:sp>
      <p:sp>
        <p:nvSpPr>
          <p:cNvPr id="20" name="テキスト プレースホルダー 24"/>
          <p:cNvSpPr>
            <a:spLocks noGrp="1"/>
          </p:cNvSpPr>
          <p:nvPr>
            <p:ph type="body" sz="quarter" idx="22" hasCustomPrompt="1"/>
          </p:nvPr>
        </p:nvSpPr>
        <p:spPr>
          <a:xfrm>
            <a:off x="601481" y="5574286"/>
            <a:ext cx="2497138" cy="322904"/>
          </a:xfrm>
          <a:prstGeom prst="rect">
            <a:avLst/>
          </a:prstGeom>
        </p:spPr>
        <p:txBody>
          <a:bodyPr lIns="0" tIns="0" rIns="0" bIns="0" anchor="ctr"/>
          <a:lstStyle>
            <a:lvl1pPr marL="0" indent="0">
              <a:lnSpc>
                <a:spcPct val="100000"/>
              </a:lnSpc>
              <a:spcBef>
                <a:spcPts val="0"/>
              </a:spcBef>
              <a:defRPr sz="1400"/>
            </a:lvl1pPr>
          </a:lstStyle>
          <a:p>
            <a:pPr lvl="0"/>
            <a:r>
              <a:rPr kumimoji="1" lang="ja-JP" altLang="en-US" dirty="0"/>
              <a:t>日付</a:t>
            </a:r>
          </a:p>
        </p:txBody>
      </p:sp>
      <p:pic>
        <p:nvPicPr>
          <p:cNvPr id="21" name="図 20">
            <a:extLst>
              <a:ext uri="{FF2B5EF4-FFF2-40B4-BE49-F238E27FC236}">
                <a16:creationId xmlns:a16="http://schemas.microsoft.com/office/drawing/2014/main" id="{47460C97-3534-6B45-9737-891C28021C53}"/>
              </a:ext>
            </a:extLst>
          </p:cNvPr>
          <p:cNvPicPr>
            <a:picLocks noChangeAspect="1"/>
          </p:cNvPicPr>
          <p:nvPr userDrawn="1"/>
        </p:nvPicPr>
        <p:blipFill rotWithShape="1">
          <a:blip r:embed="rId4" cstate="email">
            <a:extLst>
              <a:ext uri="{28A0092B-C50C-407E-A947-70E740481C1C}">
                <a14:useLocalDpi xmlns:a14="http://schemas.microsoft.com/office/drawing/2010/main" val="0"/>
              </a:ext>
            </a:extLst>
          </a:blip>
          <a:srcRect r="53574" b="40981"/>
          <a:stretch/>
        </p:blipFill>
        <p:spPr>
          <a:xfrm>
            <a:off x="11481194" y="2"/>
            <a:ext cx="710815" cy="4047565"/>
          </a:xfrm>
          <a:prstGeom prst="rect">
            <a:avLst/>
          </a:prstGeom>
        </p:spPr>
      </p:pic>
      <p:sp>
        <p:nvSpPr>
          <p:cNvPr id="22" name="直角三角形 21"/>
          <p:cNvSpPr/>
          <p:nvPr userDrawn="1"/>
        </p:nvSpPr>
        <p:spPr>
          <a:xfrm flipH="1" flipV="1">
            <a:off x="11481193" y="4047566"/>
            <a:ext cx="710815" cy="736899"/>
          </a:xfrm>
          <a:prstGeom prst="rtTriangle">
            <a:avLst/>
          </a:prstGeom>
          <a:solidFill>
            <a:srgbClr val="E6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1776112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3_2 for the Client">
    <p:spTree>
      <p:nvGrpSpPr>
        <p:cNvPr id="1" name=""/>
        <p:cNvGrpSpPr/>
        <p:nvPr/>
      </p:nvGrpSpPr>
      <p:grpSpPr>
        <a:xfrm>
          <a:off x="0" y="0"/>
          <a:ext cx="0" cy="0"/>
          <a:chOff x="0" y="0"/>
          <a:chExt cx="0" cy="0"/>
        </a:xfrm>
      </p:grpSpPr>
      <p:sp>
        <p:nvSpPr>
          <p:cNvPr id="4" name="フッター プレースホルダー 3"/>
          <p:cNvSpPr txBox="1">
            <a:spLocks/>
          </p:cNvSpPr>
          <p:nvPr userDrawn="1"/>
        </p:nvSpPr>
        <p:spPr bwMode="auto">
          <a:xfrm>
            <a:off x="8511793" y="6557529"/>
            <a:ext cx="287578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sp>
        <p:nvSpPr>
          <p:cNvPr id="12" name="テキスト プレースホルダー 2"/>
          <p:cNvSpPr>
            <a:spLocks noGrp="1"/>
          </p:cNvSpPr>
          <p:nvPr>
            <p:ph type="body" sz="quarter" idx="17" hasCustomPrompt="1"/>
          </p:nvPr>
        </p:nvSpPr>
        <p:spPr>
          <a:xfrm>
            <a:off x="468000" y="466016"/>
            <a:ext cx="5567040" cy="407859"/>
          </a:xfrm>
          <a:prstGeom prst="rect">
            <a:avLst/>
          </a:prstGeom>
        </p:spPr>
        <p:txBody>
          <a:bodyPr lIns="0" anchor="ctr" anchorCtr="0"/>
          <a:lstStyle>
            <a:lvl1pPr marL="0" indent="0">
              <a:lnSpc>
                <a:spcPct val="100000"/>
              </a:lnSpc>
              <a:spcBef>
                <a:spcPts val="0"/>
              </a:spcBef>
              <a:defRPr sz="2000">
                <a:latin typeface="+mn-ea"/>
                <a:ea typeface="+mn-ea"/>
                <a:cs typeface="Meiryo UI" panose="020B0604030504040204" pitchFamily="50" charset="-128"/>
              </a:defRPr>
            </a:lvl1pPr>
          </a:lstStyle>
          <a:p>
            <a:pPr lvl="0"/>
            <a:r>
              <a:rPr kumimoji="1" lang="en-US" altLang="ja-JP" dirty="0"/>
              <a:t>To ABCDE</a:t>
            </a:r>
            <a:endParaRPr kumimoji="1" lang="ja-JP" altLang="en-US" dirty="0"/>
          </a:p>
        </p:txBody>
      </p:sp>
      <p:sp>
        <p:nvSpPr>
          <p:cNvPr id="13" name="テキスト プレースホルダー 24"/>
          <p:cNvSpPr>
            <a:spLocks noGrp="1"/>
          </p:cNvSpPr>
          <p:nvPr>
            <p:ph type="body" sz="quarter" idx="18"/>
          </p:nvPr>
        </p:nvSpPr>
        <p:spPr bwMode="auto">
          <a:xfrm>
            <a:off x="3505202" y="2615167"/>
            <a:ext cx="5164666" cy="365577"/>
          </a:xfrm>
          <a:prstGeom prst="rect">
            <a:avLst/>
          </a:prstGeom>
        </p:spPr>
        <p:txBody>
          <a:bodyPr vert="horz" wrap="square" lIns="0" tIns="0" rIns="108000" bIns="0" rtlCol="0" anchor="ctr" anchorCtr="0">
            <a:noAutofit/>
          </a:bodyPr>
          <a:lstStyle>
            <a:lvl1pPr marL="0" indent="0" algn="ctr">
              <a:lnSpc>
                <a:spcPct val="100000"/>
              </a:lnSpc>
              <a:spcBef>
                <a:spcPts val="0"/>
              </a:spcBef>
              <a:defRPr lang="ja-JP" altLang="en-US" sz="2000" smtClean="0">
                <a:latin typeface="+mj-ea"/>
                <a:ea typeface="+mj-ea"/>
                <a:cs typeface="Meiryo UI" panose="020B0604030504040204" pitchFamily="50" charset="-128"/>
              </a:defRPr>
            </a:lvl1pPr>
            <a:lvl2pPr>
              <a:defRPr lang="ja-JP" altLang="en-US" smtClean="0"/>
            </a:lvl2pPr>
            <a:lvl3pPr>
              <a:defRPr lang="ja-JP" altLang="en-US" smtClean="0"/>
            </a:lvl3pPr>
            <a:lvl4pPr>
              <a:defRPr lang="ja-JP" altLang="en-US" smtClean="0"/>
            </a:lvl4pPr>
            <a:lvl5pPr>
              <a:defRPr lang="ja-JP" altLang="en-US"/>
            </a:lvl5pPr>
          </a:lstStyle>
          <a:p>
            <a:r>
              <a:rPr kumimoji="1" lang="ja-JP" altLang="en-US" dirty="0"/>
              <a:t>マスター テキストの書式設定</a:t>
            </a:r>
          </a:p>
        </p:txBody>
      </p:sp>
      <p:sp>
        <p:nvSpPr>
          <p:cNvPr id="14" name="タイトル 4"/>
          <p:cNvSpPr>
            <a:spLocks noGrp="1"/>
          </p:cNvSpPr>
          <p:nvPr>
            <p:ph type="title" hasCustomPrompt="1"/>
          </p:nvPr>
        </p:nvSpPr>
        <p:spPr>
          <a:xfrm>
            <a:off x="3505201" y="3162920"/>
            <a:ext cx="5164666" cy="540000"/>
          </a:xfrm>
          <a:prstGeom prst="rect">
            <a:avLst/>
          </a:prstGeom>
        </p:spPr>
        <p:txBody>
          <a:bodyPr vert="horz" wrap="square" lIns="0" tIns="0" rIns="0" bIns="0" rtlCol="0" anchor="ctr" anchorCtr="0">
            <a:noAutofit/>
          </a:bodyPr>
          <a:lstStyle>
            <a:lvl1pPr algn="ctr">
              <a:lnSpc>
                <a:spcPct val="100000"/>
              </a:lnSpc>
              <a:spcBef>
                <a:spcPts val="0"/>
              </a:spcBef>
              <a:defRPr lang="ja-JP" altLang="en-US" sz="3200" b="1" smtClean="0">
                <a:latin typeface="+mj-ea"/>
                <a:ea typeface="+mj-ea"/>
                <a:cs typeface="Meiryo UI" panose="020B0604030504040204" pitchFamily="50" charset="-128"/>
              </a:defRPr>
            </a:lvl1pPr>
          </a:lstStyle>
          <a:p>
            <a:r>
              <a:rPr kumimoji="1" lang="ja-JP" altLang="en-US" dirty="0"/>
              <a:t>マスターテキストの書式設定</a:t>
            </a:r>
          </a:p>
        </p:txBody>
      </p:sp>
      <p:pic>
        <p:nvPicPr>
          <p:cNvPr id="21" name="図 20">
            <a:extLst>
              <a:ext uri="{FF2B5EF4-FFF2-40B4-BE49-F238E27FC236}">
                <a16:creationId xmlns:a16="http://schemas.microsoft.com/office/drawing/2014/main" id="{47460C97-3534-6B45-9737-891C28021C53}"/>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r="53574" b="40981"/>
          <a:stretch/>
        </p:blipFill>
        <p:spPr>
          <a:xfrm>
            <a:off x="11481194" y="2"/>
            <a:ext cx="710815" cy="4047565"/>
          </a:xfrm>
          <a:prstGeom prst="rect">
            <a:avLst/>
          </a:prstGeom>
        </p:spPr>
      </p:pic>
      <p:sp>
        <p:nvSpPr>
          <p:cNvPr id="22" name="直角三角形 21"/>
          <p:cNvSpPr/>
          <p:nvPr userDrawn="1"/>
        </p:nvSpPr>
        <p:spPr>
          <a:xfrm flipH="1" flipV="1">
            <a:off x="11481193" y="4047566"/>
            <a:ext cx="710815" cy="736899"/>
          </a:xfrm>
          <a:prstGeom prst="rtTriangle">
            <a:avLst/>
          </a:prstGeom>
          <a:solidFill>
            <a:srgbClr val="E6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pic>
        <p:nvPicPr>
          <p:cNvPr id="23" name="図 22"/>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72494" y="4756180"/>
            <a:ext cx="2518420" cy="863459"/>
          </a:xfrm>
          <a:prstGeom prst="rect">
            <a:avLst/>
          </a:prstGeom>
        </p:spPr>
      </p:pic>
      <p:pic>
        <p:nvPicPr>
          <p:cNvPr id="24" name="図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4245" y="5534487"/>
            <a:ext cx="4446233" cy="216000"/>
          </a:xfrm>
          <a:prstGeom prst="rect">
            <a:avLst/>
          </a:prstGeom>
        </p:spPr>
      </p:pic>
      <p:sp>
        <p:nvSpPr>
          <p:cNvPr id="25" name="テキスト プレースホルダー 24"/>
          <p:cNvSpPr>
            <a:spLocks noGrp="1"/>
          </p:cNvSpPr>
          <p:nvPr>
            <p:ph type="body" sz="quarter" idx="21" hasCustomPrompt="1"/>
          </p:nvPr>
        </p:nvSpPr>
        <p:spPr>
          <a:xfrm>
            <a:off x="601481" y="5796662"/>
            <a:ext cx="3329387" cy="322904"/>
          </a:xfrm>
          <a:prstGeom prst="rect">
            <a:avLst/>
          </a:prstGeom>
        </p:spPr>
        <p:txBody>
          <a:bodyPr lIns="0" tIns="0" rIns="0" bIns="0" anchor="ctr"/>
          <a:lstStyle>
            <a:lvl1pPr marL="0" indent="0">
              <a:lnSpc>
                <a:spcPct val="100000"/>
              </a:lnSpc>
              <a:spcBef>
                <a:spcPts val="0"/>
              </a:spcBef>
              <a:defRPr sz="1600"/>
            </a:lvl1pPr>
          </a:lstStyle>
          <a:p>
            <a:pPr lvl="0"/>
            <a:r>
              <a:rPr kumimoji="1" lang="ja-JP" altLang="en-US" dirty="0"/>
              <a:t>氏名</a:t>
            </a:r>
          </a:p>
        </p:txBody>
      </p:sp>
      <p:sp>
        <p:nvSpPr>
          <p:cNvPr id="26" name="テキスト プレースホルダー 24"/>
          <p:cNvSpPr>
            <a:spLocks noGrp="1"/>
          </p:cNvSpPr>
          <p:nvPr>
            <p:ph type="body" sz="quarter" idx="22" hasCustomPrompt="1"/>
          </p:nvPr>
        </p:nvSpPr>
        <p:spPr>
          <a:xfrm>
            <a:off x="601481" y="6133095"/>
            <a:ext cx="2497138" cy="322904"/>
          </a:xfrm>
          <a:prstGeom prst="rect">
            <a:avLst/>
          </a:prstGeom>
        </p:spPr>
        <p:txBody>
          <a:bodyPr lIns="0" tIns="0" rIns="0" bIns="0" anchor="ctr"/>
          <a:lstStyle>
            <a:lvl1pPr marL="0" indent="0">
              <a:lnSpc>
                <a:spcPct val="100000"/>
              </a:lnSpc>
              <a:spcBef>
                <a:spcPts val="0"/>
              </a:spcBef>
              <a:defRPr sz="1400"/>
            </a:lvl1pPr>
          </a:lstStyle>
          <a:p>
            <a:pPr lvl="0"/>
            <a:r>
              <a:rPr kumimoji="1" lang="ja-JP" altLang="en-US" dirty="0"/>
              <a:t>日付</a:t>
            </a:r>
          </a:p>
        </p:txBody>
      </p:sp>
    </p:spTree>
    <p:extLst>
      <p:ext uri="{BB962C8B-B14F-4D97-AF65-F5344CB8AC3E}">
        <p14:creationId xmlns:p14="http://schemas.microsoft.com/office/powerpoint/2010/main" val="2508915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 2">
    <p:bg>
      <p:bgPr>
        <a:solidFill>
          <a:schemeClr val="bg1"/>
        </a:solidFill>
        <a:effectLst/>
      </p:bgPr>
    </p:bg>
    <p:spTree>
      <p:nvGrpSpPr>
        <p:cNvPr id="1" name=""/>
        <p:cNvGrpSpPr/>
        <p:nvPr/>
      </p:nvGrpSpPr>
      <p:grpSpPr>
        <a:xfrm>
          <a:off x="0" y="0"/>
          <a:ext cx="0" cy="0"/>
          <a:chOff x="0" y="0"/>
          <a:chExt cx="0" cy="0"/>
        </a:xfrm>
      </p:grpSpPr>
      <p:sp>
        <p:nvSpPr>
          <p:cNvPr id="34" name="タイトル 1"/>
          <p:cNvSpPr>
            <a:spLocks noGrp="1"/>
          </p:cNvSpPr>
          <p:nvPr>
            <p:ph type="title" hasCustomPrompt="1"/>
          </p:nvPr>
        </p:nvSpPr>
        <p:spPr>
          <a:xfrm>
            <a:off x="468000" y="438486"/>
            <a:ext cx="9223983" cy="396000"/>
          </a:xfrm>
          <a:prstGeom prst="rect">
            <a:avLst/>
          </a:prstGeom>
        </p:spPr>
        <p:txBody>
          <a:bodyPr vert="horz" wrap="square" lIns="0" tIns="0" rIns="0" bIns="0" rtlCol="0" anchor="t" anchorCtr="0">
            <a:noAutofit/>
          </a:bodyPr>
          <a:lstStyle>
            <a:lvl1pPr>
              <a:defRPr lang="ja-JP" altLang="en-US" sz="2400" b="1" smtClean="0">
                <a:solidFill>
                  <a:schemeClr val="tx1"/>
                </a:solidFill>
                <a:latin typeface="+mj-ea"/>
                <a:ea typeface="+mj-ea"/>
                <a:cs typeface="Segoe UI" panose="020B0502040204020203" pitchFamily="34" charset="0"/>
              </a:defRPr>
            </a:lvl1pPr>
          </a:lstStyle>
          <a:p>
            <a:pPr lvl="0"/>
            <a:r>
              <a:rPr lang="en-US" altLang="ja-JP" dirty="0"/>
              <a:t>Format for master text</a:t>
            </a:r>
            <a:endParaRPr kumimoji="1" lang="ja-JP" altLang="en-US" dirty="0"/>
          </a:p>
        </p:txBody>
      </p:sp>
      <p:sp>
        <p:nvSpPr>
          <p:cNvPr id="16" name="テキスト プレースホルダー 15"/>
          <p:cNvSpPr>
            <a:spLocks noGrp="1"/>
          </p:cNvSpPr>
          <p:nvPr>
            <p:ph type="body" sz="quarter" idx="12"/>
          </p:nvPr>
        </p:nvSpPr>
        <p:spPr bwMode="gray">
          <a:xfrm>
            <a:off x="1320800" y="1350438"/>
            <a:ext cx="8367110" cy="627851"/>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n-ea"/>
                <a:ea typeface="+mn-ea"/>
                <a:cs typeface="Meiryo UI" panose="020B0604030504040204" pitchFamily="50" charset="-128"/>
              </a:defRPr>
            </a:lvl1pPr>
          </a:lstStyle>
          <a:p>
            <a:r>
              <a:rPr kumimoji="1" lang="ja-JP" altLang="en-US" dirty="0"/>
              <a:t>マスター テキストの書式設定</a:t>
            </a:r>
          </a:p>
        </p:txBody>
      </p:sp>
      <p:sp>
        <p:nvSpPr>
          <p:cNvPr id="20" name="テキスト プレースホルダー 15"/>
          <p:cNvSpPr>
            <a:spLocks noGrp="1"/>
          </p:cNvSpPr>
          <p:nvPr>
            <p:ph type="body" sz="quarter" idx="16"/>
          </p:nvPr>
        </p:nvSpPr>
        <p:spPr bwMode="gray">
          <a:xfrm>
            <a:off x="1320800" y="2347283"/>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n-ea"/>
                <a:ea typeface="+mn-ea"/>
                <a:cs typeface="Meiryo UI" panose="020B0604030504040204" pitchFamily="50" charset="-128"/>
              </a:defRPr>
            </a:lvl1pPr>
          </a:lstStyle>
          <a:p>
            <a:r>
              <a:rPr kumimoji="1" lang="ja-JP" altLang="en-US" dirty="0"/>
              <a:t>マスター テキストの書式設定</a:t>
            </a:r>
          </a:p>
        </p:txBody>
      </p:sp>
      <p:sp>
        <p:nvSpPr>
          <p:cNvPr id="21" name="テキスト プレースホルダー 15"/>
          <p:cNvSpPr>
            <a:spLocks noGrp="1"/>
          </p:cNvSpPr>
          <p:nvPr>
            <p:ph type="body" sz="quarter" idx="18"/>
          </p:nvPr>
        </p:nvSpPr>
        <p:spPr bwMode="gray">
          <a:xfrm>
            <a:off x="1320800" y="3388785"/>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n-ea"/>
                <a:ea typeface="+mn-ea"/>
                <a:cs typeface="Meiryo UI" panose="020B0604030504040204" pitchFamily="50" charset="-128"/>
              </a:defRPr>
            </a:lvl1pPr>
          </a:lstStyle>
          <a:p>
            <a:r>
              <a:rPr kumimoji="1" lang="ja-JP" altLang="en-US" dirty="0"/>
              <a:t>マスター テキストの書式設定</a:t>
            </a:r>
          </a:p>
        </p:txBody>
      </p:sp>
      <p:sp>
        <p:nvSpPr>
          <p:cNvPr id="22" name="テキスト プレースホルダー 15"/>
          <p:cNvSpPr>
            <a:spLocks noGrp="1"/>
          </p:cNvSpPr>
          <p:nvPr>
            <p:ph type="body" sz="quarter" idx="20"/>
          </p:nvPr>
        </p:nvSpPr>
        <p:spPr bwMode="gray">
          <a:xfrm>
            <a:off x="1320800" y="4436658"/>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n-ea"/>
                <a:ea typeface="+mn-ea"/>
                <a:cs typeface="Meiryo UI" panose="020B0604030504040204" pitchFamily="50" charset="-128"/>
              </a:defRPr>
            </a:lvl1pPr>
          </a:lstStyle>
          <a:p>
            <a:r>
              <a:rPr kumimoji="1" lang="ja-JP" altLang="en-US" dirty="0"/>
              <a:t>マスター テキストの書式設定</a:t>
            </a:r>
          </a:p>
        </p:txBody>
      </p:sp>
      <p:sp>
        <p:nvSpPr>
          <p:cNvPr id="23" name="テキスト プレースホルダー 15"/>
          <p:cNvSpPr>
            <a:spLocks noGrp="1"/>
          </p:cNvSpPr>
          <p:nvPr>
            <p:ph type="body" sz="quarter" idx="22"/>
          </p:nvPr>
        </p:nvSpPr>
        <p:spPr bwMode="gray">
          <a:xfrm>
            <a:off x="1320800" y="5455504"/>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n-ea"/>
                <a:ea typeface="+mn-ea"/>
                <a:cs typeface="Meiryo UI" panose="020B0604030504040204" pitchFamily="50" charset="-128"/>
              </a:defRPr>
            </a:lvl1pPr>
          </a:lstStyle>
          <a:p>
            <a:r>
              <a:rPr kumimoji="1" lang="ja-JP" altLang="en-US" dirty="0"/>
              <a:t>マスター テキストの書式設定</a:t>
            </a:r>
          </a:p>
        </p:txBody>
      </p:sp>
      <p:sp>
        <p:nvSpPr>
          <p:cNvPr id="24" name="テキスト プレースホルダー 13"/>
          <p:cNvSpPr>
            <a:spLocks noGrp="1"/>
          </p:cNvSpPr>
          <p:nvPr>
            <p:ph type="body" sz="quarter" idx="11" hasCustomPrompt="1"/>
          </p:nvPr>
        </p:nvSpPr>
        <p:spPr bwMode="gray">
          <a:xfrm>
            <a:off x="468313" y="1277168"/>
            <a:ext cx="709613" cy="738664"/>
          </a:xfrm>
          <a:prstGeom prst="rect">
            <a:avLst/>
          </a:prstGeom>
        </p:spPr>
        <p:txBody>
          <a:bodyPr vert="horz" wrap="none" lIns="0" tIns="0" rIns="0" bIns="0" rtlCol="0" anchor="ctr" anchorCtr="0">
            <a:noAutofit/>
          </a:bodyPr>
          <a:lstStyle>
            <a:lvl1pPr marL="0" indent="0" algn="l" defTabSz="914228">
              <a:lnSpc>
                <a:spcPct val="100000"/>
              </a:lnSpc>
              <a:spcBef>
                <a:spcPts val="0"/>
              </a:spcBef>
              <a:defRPr lang="ja-JP" altLang="en-US" sz="4000" dirty="0" smtClean="0">
                <a:solidFill>
                  <a:schemeClr val="accent1"/>
                </a:solidFill>
                <a:latin typeface="+mn-ea"/>
                <a:ea typeface="+mn-ea"/>
                <a:cs typeface="東芝 Pゴシック Light" panose="020B0300000000000000" pitchFamily="50" charset="-128"/>
              </a:defRPr>
            </a:lvl1pPr>
          </a:lstStyle>
          <a:p>
            <a:pPr marL="10658" lvl="0" defTabSz="914228"/>
            <a:r>
              <a:rPr kumimoji="1" lang="en-US" altLang="ja-JP" dirty="0"/>
              <a:t>00</a:t>
            </a:r>
            <a:endParaRPr kumimoji="1" lang="ja-JP" altLang="en-US" dirty="0"/>
          </a:p>
        </p:txBody>
      </p:sp>
      <p:sp>
        <p:nvSpPr>
          <p:cNvPr id="25" name="テキスト プレースホルダー 13"/>
          <p:cNvSpPr>
            <a:spLocks noGrp="1"/>
          </p:cNvSpPr>
          <p:nvPr>
            <p:ph type="body" sz="quarter" idx="13" hasCustomPrompt="1"/>
          </p:nvPr>
        </p:nvSpPr>
        <p:spPr bwMode="gray">
          <a:xfrm>
            <a:off x="468313" y="2310527"/>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defRPr lang="ja-JP" altLang="en-US" sz="4000" dirty="0" smtClean="0">
                <a:solidFill>
                  <a:schemeClr val="accent1"/>
                </a:solidFill>
                <a:latin typeface="+mn-ea"/>
                <a:ea typeface="+mn-ea"/>
                <a:cs typeface="東芝 Pゴシック Light" panose="020B0300000000000000" pitchFamily="50" charset="-128"/>
              </a:defRPr>
            </a:lvl1pPr>
          </a:lstStyle>
          <a:p>
            <a:pPr marL="10658" lvl="0" defTabSz="914228"/>
            <a:r>
              <a:rPr kumimoji="1" lang="en-US" altLang="ja-JP" dirty="0"/>
              <a:t>00</a:t>
            </a:r>
            <a:endParaRPr kumimoji="1" lang="ja-JP" altLang="en-US" dirty="0"/>
          </a:p>
        </p:txBody>
      </p:sp>
      <p:sp>
        <p:nvSpPr>
          <p:cNvPr id="26" name="テキスト プレースホルダー 13"/>
          <p:cNvSpPr>
            <a:spLocks noGrp="1"/>
          </p:cNvSpPr>
          <p:nvPr>
            <p:ph type="body" sz="quarter" idx="17" hasCustomPrompt="1"/>
          </p:nvPr>
        </p:nvSpPr>
        <p:spPr bwMode="gray">
          <a:xfrm>
            <a:off x="468313" y="3343886"/>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defRPr lang="ja-JP" altLang="en-US" sz="4000" dirty="0" smtClean="0">
                <a:solidFill>
                  <a:schemeClr val="accent1"/>
                </a:solidFill>
                <a:latin typeface="+mn-ea"/>
                <a:ea typeface="+mn-ea"/>
                <a:cs typeface="東芝 Pゴシック Light" panose="020B0300000000000000" pitchFamily="50" charset="-128"/>
              </a:defRPr>
            </a:lvl1pPr>
          </a:lstStyle>
          <a:p>
            <a:pPr marL="10658" lvl="0" defTabSz="914228"/>
            <a:r>
              <a:rPr kumimoji="1" lang="en-US" altLang="ja-JP" dirty="0"/>
              <a:t>00</a:t>
            </a:r>
            <a:endParaRPr kumimoji="1" lang="ja-JP" altLang="en-US" dirty="0"/>
          </a:p>
        </p:txBody>
      </p:sp>
      <p:sp>
        <p:nvSpPr>
          <p:cNvPr id="27" name="テキスト プレースホルダー 13"/>
          <p:cNvSpPr>
            <a:spLocks noGrp="1"/>
          </p:cNvSpPr>
          <p:nvPr>
            <p:ph type="body" sz="quarter" idx="19" hasCustomPrompt="1"/>
          </p:nvPr>
        </p:nvSpPr>
        <p:spPr bwMode="gray">
          <a:xfrm>
            <a:off x="468313" y="4377245"/>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defRPr lang="ja-JP" altLang="en-US" sz="4000" dirty="0" smtClean="0">
                <a:solidFill>
                  <a:schemeClr val="accent1"/>
                </a:solidFill>
                <a:latin typeface="+mn-ea"/>
                <a:ea typeface="+mn-ea"/>
                <a:cs typeface="東芝 Pゴシック Light" panose="020B0300000000000000" pitchFamily="50" charset="-128"/>
              </a:defRPr>
            </a:lvl1pPr>
          </a:lstStyle>
          <a:p>
            <a:pPr marL="10658" lvl="0" defTabSz="914228"/>
            <a:r>
              <a:rPr kumimoji="1" lang="en-US" altLang="ja-JP" dirty="0"/>
              <a:t>00</a:t>
            </a:r>
            <a:endParaRPr kumimoji="1" lang="ja-JP" altLang="en-US" dirty="0"/>
          </a:p>
        </p:txBody>
      </p:sp>
      <p:sp>
        <p:nvSpPr>
          <p:cNvPr id="28" name="テキスト プレースホルダー 13"/>
          <p:cNvSpPr>
            <a:spLocks noGrp="1"/>
          </p:cNvSpPr>
          <p:nvPr>
            <p:ph type="body" sz="quarter" idx="21" hasCustomPrompt="1"/>
          </p:nvPr>
        </p:nvSpPr>
        <p:spPr bwMode="gray">
          <a:xfrm>
            <a:off x="468313" y="5410605"/>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defRPr lang="ja-JP" altLang="en-US" sz="4000" dirty="0" smtClean="0">
                <a:solidFill>
                  <a:schemeClr val="accent1"/>
                </a:solidFill>
                <a:latin typeface="+mn-ea"/>
                <a:ea typeface="+mn-ea"/>
                <a:cs typeface="東芝 Pゴシック Light" panose="020B0300000000000000" pitchFamily="50" charset="-128"/>
              </a:defRPr>
            </a:lvl1pPr>
          </a:lstStyle>
          <a:p>
            <a:pPr marL="10658" lvl="0" defTabSz="914228"/>
            <a:r>
              <a:rPr kumimoji="1" lang="en-US" altLang="ja-JP" dirty="0"/>
              <a:t>00</a:t>
            </a:r>
            <a:endParaRPr kumimoji="1" lang="ja-JP" altLang="en-US" dirty="0"/>
          </a:p>
        </p:txBody>
      </p:sp>
      <p:sp>
        <p:nvSpPr>
          <p:cNvPr id="31" name="スライド番号プレースホルダー 4"/>
          <p:cNvSpPr txBox="1">
            <a:spLocks/>
          </p:cNvSpPr>
          <p:nvPr userDrawn="1"/>
        </p:nvSpPr>
        <p:spPr>
          <a:xfrm>
            <a:off x="11479668" y="6430901"/>
            <a:ext cx="64807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ea"/>
                <a:ea typeface="+mn-ea"/>
                <a:cs typeface="Segoe UI" panose="020B0502040204020203" pitchFamily="34" charset="0"/>
              </a:rPr>
              <a:pPr lvl="0"/>
              <a:t>‹#›</a:t>
            </a:fld>
            <a:r>
              <a:rPr lang="en-US" altLang="ja-JP">
                <a:latin typeface="+mn-ea"/>
                <a:ea typeface="+mn-ea"/>
                <a:cs typeface="Segoe UI" panose="020B0502040204020203" pitchFamily="34" charset="0"/>
              </a:rPr>
              <a:t>/100</a:t>
            </a:r>
          </a:p>
        </p:txBody>
      </p:sp>
      <p:sp>
        <p:nvSpPr>
          <p:cNvPr id="32" name="フッター プレースホルダー 3"/>
          <p:cNvSpPr txBox="1">
            <a:spLocks/>
          </p:cNvSpPr>
          <p:nvPr userDrawn="1"/>
        </p:nvSpPr>
        <p:spPr bwMode="auto">
          <a:xfrm>
            <a:off x="8511793" y="6557529"/>
            <a:ext cx="287578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pic>
        <p:nvPicPr>
          <p:cNvPr id="30" name="図 29">
            <a:extLst>
              <a:ext uri="{FF2B5EF4-FFF2-40B4-BE49-F238E27FC236}">
                <a16:creationId xmlns:a16="http://schemas.microsoft.com/office/drawing/2014/main" id="{47460C97-3534-6B45-9737-891C28021C53}"/>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r="53574" b="40981"/>
          <a:stretch/>
        </p:blipFill>
        <p:spPr>
          <a:xfrm>
            <a:off x="11481194" y="2"/>
            <a:ext cx="710815" cy="4047565"/>
          </a:xfrm>
          <a:prstGeom prst="rect">
            <a:avLst/>
          </a:prstGeom>
        </p:spPr>
      </p:pic>
      <p:sp>
        <p:nvSpPr>
          <p:cNvPr id="33" name="直角三角形 32"/>
          <p:cNvSpPr/>
          <p:nvPr userDrawn="1"/>
        </p:nvSpPr>
        <p:spPr>
          <a:xfrm flipH="1" flipV="1">
            <a:off x="11481193" y="4047566"/>
            <a:ext cx="710815" cy="736899"/>
          </a:xfrm>
          <a:prstGeom prst="rtTriangle">
            <a:avLst/>
          </a:prstGeom>
          <a:solidFill>
            <a:srgbClr val="A0A0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35" name="Oval 29"/>
          <p:cNvSpPr>
            <a:spLocks noChangeArrowheads="1"/>
          </p:cNvSpPr>
          <p:nvPr userDrawn="1"/>
        </p:nvSpPr>
        <p:spPr bwMode="auto">
          <a:xfrm>
            <a:off x="215516" y="650802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a:solidFill>
                  <a:srgbClr val="FF3300"/>
                </a:solidFill>
              </a:rPr>
              <a:t>秘</a:t>
            </a:r>
          </a:p>
        </p:txBody>
      </p:sp>
    </p:spTree>
    <p:extLst>
      <p:ext uri="{BB962C8B-B14F-4D97-AF65-F5344CB8AC3E}">
        <p14:creationId xmlns:p14="http://schemas.microsoft.com/office/powerpoint/2010/main" val="4088497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pic>
        <p:nvPicPr>
          <p:cNvPr id="8" name="図 7"/>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8130793" y="0"/>
            <a:ext cx="4061207" cy="6848475"/>
          </a:xfrm>
          <a:prstGeom prst="rect">
            <a:avLst/>
          </a:prstGeom>
        </p:spPr>
      </p:pic>
      <p:sp>
        <p:nvSpPr>
          <p:cNvPr id="7" name="テキスト プレースホルダー 6"/>
          <p:cNvSpPr>
            <a:spLocks noGrp="1"/>
          </p:cNvSpPr>
          <p:nvPr>
            <p:ph type="body" sz="quarter" idx="10" hasCustomPrompt="1"/>
          </p:nvPr>
        </p:nvSpPr>
        <p:spPr>
          <a:xfrm>
            <a:off x="0" y="-1"/>
            <a:ext cx="3302000" cy="2921095"/>
          </a:xfrm>
          <a:prstGeom prst="rect">
            <a:avLst/>
          </a:prstGeom>
        </p:spPr>
        <p:txBody>
          <a:bodyPr vert="horz" wrap="none" lIns="468000" tIns="0" rIns="0" bIns="0" rtlCol="0" anchor="b" anchorCtr="0">
            <a:noAutofit/>
          </a:bodyPr>
          <a:lstStyle>
            <a:lvl1pPr>
              <a:defRPr lang="ja-JP" altLang="en-US" sz="12252" dirty="0" smtClean="0">
                <a:solidFill>
                  <a:schemeClr val="accent1"/>
                </a:solidFill>
                <a:latin typeface="+mn-ea"/>
                <a:ea typeface="+mn-ea"/>
                <a:cs typeface="Segoe UI Semilight" panose="020B0402040204020203" pitchFamily="34" charset="0"/>
              </a:defRPr>
            </a:lvl1pPr>
          </a:lstStyle>
          <a:p>
            <a:pPr marL="10658" lvl="0" defTabSz="914228"/>
            <a:r>
              <a:rPr kumimoji="1" lang="en-US" altLang="ja-JP" dirty="0"/>
              <a:t>00</a:t>
            </a:r>
            <a:endParaRPr kumimoji="1" lang="ja-JP" altLang="en-US" dirty="0"/>
          </a:p>
        </p:txBody>
      </p:sp>
      <p:sp>
        <p:nvSpPr>
          <p:cNvPr id="12" name="タイトル 4"/>
          <p:cNvSpPr>
            <a:spLocks noGrp="1"/>
          </p:cNvSpPr>
          <p:nvPr>
            <p:ph type="title" hasCustomPrompt="1"/>
          </p:nvPr>
        </p:nvSpPr>
        <p:spPr>
          <a:xfrm>
            <a:off x="467999" y="3044920"/>
            <a:ext cx="5464265" cy="540000"/>
          </a:xfrm>
          <a:prstGeom prst="rect">
            <a:avLst/>
          </a:prstGeom>
        </p:spPr>
        <p:txBody>
          <a:bodyPr vert="horz" wrap="square" lIns="0" tIns="0" rIns="0" bIns="0" rtlCol="0" anchor="t" anchorCtr="0">
            <a:noAutofit/>
          </a:bodyPr>
          <a:lstStyle>
            <a:lvl1pPr>
              <a:defRPr lang="ja-JP" altLang="en-US" sz="3200" b="0" smtClean="0">
                <a:latin typeface="+mn-ea"/>
                <a:ea typeface="+mn-ea"/>
                <a:cs typeface="Meiryo UI" panose="020B0604030504040204" pitchFamily="50" charset="-128"/>
              </a:defRPr>
            </a:lvl1pPr>
          </a:lstStyle>
          <a:p>
            <a:r>
              <a:rPr kumimoji="1" lang="ja-JP" altLang="en-US" dirty="0"/>
              <a:t>マスター テキストの書式設定</a:t>
            </a:r>
          </a:p>
        </p:txBody>
      </p:sp>
      <p:sp>
        <p:nvSpPr>
          <p:cNvPr id="9" name="スライド番号プレースホルダー 4"/>
          <p:cNvSpPr txBox="1">
            <a:spLocks/>
          </p:cNvSpPr>
          <p:nvPr userDrawn="1"/>
        </p:nvSpPr>
        <p:spPr>
          <a:xfrm>
            <a:off x="11479668" y="6430901"/>
            <a:ext cx="64807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ea"/>
                <a:ea typeface="+mn-ea"/>
                <a:cs typeface="Segoe UI" panose="020B0502040204020203" pitchFamily="34" charset="0"/>
              </a:rPr>
              <a:pPr lvl="0"/>
              <a:t>‹#›</a:t>
            </a:fld>
            <a:r>
              <a:rPr lang="en-US" altLang="ja-JP">
                <a:latin typeface="+mn-ea"/>
                <a:ea typeface="+mn-ea"/>
                <a:cs typeface="Segoe UI" panose="020B0502040204020203" pitchFamily="34" charset="0"/>
              </a:rPr>
              <a:t>/6</a:t>
            </a:r>
          </a:p>
        </p:txBody>
      </p:sp>
      <p:sp>
        <p:nvSpPr>
          <p:cNvPr id="10" name="フッター プレースホルダー 3"/>
          <p:cNvSpPr txBox="1">
            <a:spLocks/>
          </p:cNvSpPr>
          <p:nvPr userDrawn="1"/>
        </p:nvSpPr>
        <p:spPr bwMode="auto">
          <a:xfrm>
            <a:off x="8511793" y="6557529"/>
            <a:ext cx="287578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sp>
        <p:nvSpPr>
          <p:cNvPr id="11" name="Oval 29"/>
          <p:cNvSpPr>
            <a:spLocks noChangeArrowheads="1"/>
          </p:cNvSpPr>
          <p:nvPr userDrawn="1"/>
        </p:nvSpPr>
        <p:spPr bwMode="auto">
          <a:xfrm>
            <a:off x="215516" y="650802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a:solidFill>
                  <a:srgbClr val="FF3300"/>
                </a:solidFill>
              </a:rPr>
              <a:t>秘</a:t>
            </a:r>
          </a:p>
        </p:txBody>
      </p:sp>
    </p:spTree>
    <p:extLst>
      <p:ext uri="{BB962C8B-B14F-4D97-AF65-F5344CB8AC3E}">
        <p14:creationId xmlns:p14="http://schemas.microsoft.com/office/powerpoint/2010/main" val="2464135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0" hasCustomPrompt="1"/>
          </p:nvPr>
        </p:nvSpPr>
        <p:spPr>
          <a:xfrm>
            <a:off x="0" y="-1"/>
            <a:ext cx="3302000" cy="2921095"/>
          </a:xfrm>
          <a:prstGeom prst="rect">
            <a:avLst/>
          </a:prstGeom>
        </p:spPr>
        <p:txBody>
          <a:bodyPr vert="horz" wrap="none" lIns="468000" tIns="0" rIns="0" bIns="0" rtlCol="0" anchor="b" anchorCtr="0">
            <a:noAutofit/>
          </a:bodyPr>
          <a:lstStyle>
            <a:lvl1pPr>
              <a:defRPr lang="ja-JP" altLang="en-US" sz="12252" dirty="0" smtClean="0">
                <a:solidFill>
                  <a:schemeClr val="accent1"/>
                </a:solidFill>
                <a:latin typeface="+mn-ea"/>
                <a:ea typeface="+mn-ea"/>
                <a:cs typeface="Segoe UI Semilight" panose="020B0402040204020203" pitchFamily="34" charset="0"/>
              </a:defRPr>
            </a:lvl1pPr>
          </a:lstStyle>
          <a:p>
            <a:pPr marL="10658" lvl="0" defTabSz="914228"/>
            <a:r>
              <a:rPr kumimoji="1" lang="en-US" altLang="ja-JP" dirty="0"/>
              <a:t>00</a:t>
            </a:r>
            <a:endParaRPr kumimoji="1" lang="ja-JP" altLang="en-US" dirty="0"/>
          </a:p>
        </p:txBody>
      </p:sp>
      <p:sp>
        <p:nvSpPr>
          <p:cNvPr id="12" name="タイトル 4"/>
          <p:cNvSpPr>
            <a:spLocks noGrp="1"/>
          </p:cNvSpPr>
          <p:nvPr>
            <p:ph type="title" hasCustomPrompt="1"/>
          </p:nvPr>
        </p:nvSpPr>
        <p:spPr>
          <a:xfrm>
            <a:off x="467999" y="3044920"/>
            <a:ext cx="5464265" cy="540000"/>
          </a:xfrm>
          <a:prstGeom prst="rect">
            <a:avLst/>
          </a:prstGeom>
        </p:spPr>
        <p:txBody>
          <a:bodyPr vert="horz" wrap="square" lIns="0" tIns="0" rIns="0" bIns="0" rtlCol="0" anchor="t" anchorCtr="0">
            <a:noAutofit/>
          </a:bodyPr>
          <a:lstStyle>
            <a:lvl1pPr>
              <a:defRPr lang="ja-JP" altLang="en-US" sz="3200" b="0" smtClean="0">
                <a:latin typeface="+mn-ea"/>
                <a:ea typeface="+mn-ea"/>
                <a:cs typeface="Meiryo UI" panose="020B0604030504040204" pitchFamily="50" charset="-128"/>
              </a:defRPr>
            </a:lvl1pPr>
          </a:lstStyle>
          <a:p>
            <a:r>
              <a:rPr kumimoji="1" lang="ja-JP" altLang="en-US" dirty="0"/>
              <a:t>マスター テキストの書式設定</a:t>
            </a:r>
          </a:p>
        </p:txBody>
      </p:sp>
      <p:pic>
        <p:nvPicPr>
          <p:cNvPr id="9" name="図 8">
            <a:extLst>
              <a:ext uri="{FF2B5EF4-FFF2-40B4-BE49-F238E27FC236}">
                <a16:creationId xmlns:a16="http://schemas.microsoft.com/office/drawing/2014/main" id="{47460C97-3534-6B45-9737-891C28021C53}"/>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r="53574" b="40981"/>
          <a:stretch/>
        </p:blipFill>
        <p:spPr>
          <a:xfrm>
            <a:off x="11481194" y="2"/>
            <a:ext cx="710815" cy="4047565"/>
          </a:xfrm>
          <a:prstGeom prst="rect">
            <a:avLst/>
          </a:prstGeom>
        </p:spPr>
      </p:pic>
      <p:sp>
        <p:nvSpPr>
          <p:cNvPr id="10" name="直角三角形 9"/>
          <p:cNvSpPr/>
          <p:nvPr userDrawn="1"/>
        </p:nvSpPr>
        <p:spPr>
          <a:xfrm flipH="1" flipV="1">
            <a:off x="11481193" y="4047566"/>
            <a:ext cx="710815" cy="736899"/>
          </a:xfrm>
          <a:prstGeom prst="rtTriangle">
            <a:avLst/>
          </a:prstGeom>
          <a:solidFill>
            <a:srgbClr val="A0A0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1" name="スライド番号プレースホルダー 4"/>
          <p:cNvSpPr txBox="1">
            <a:spLocks/>
          </p:cNvSpPr>
          <p:nvPr userDrawn="1"/>
        </p:nvSpPr>
        <p:spPr>
          <a:xfrm>
            <a:off x="11479668" y="6430901"/>
            <a:ext cx="64807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ea"/>
                <a:ea typeface="+mn-ea"/>
                <a:cs typeface="Segoe UI" panose="020B0502040204020203" pitchFamily="34" charset="0"/>
              </a:rPr>
              <a:pPr lvl="0"/>
              <a:t>‹#›</a:t>
            </a:fld>
            <a:r>
              <a:rPr lang="en-US" altLang="ja-JP">
                <a:latin typeface="+mn-ea"/>
                <a:ea typeface="+mn-ea"/>
                <a:cs typeface="Segoe UI" panose="020B0502040204020203" pitchFamily="34" charset="0"/>
              </a:rPr>
              <a:t>/100</a:t>
            </a:r>
          </a:p>
        </p:txBody>
      </p:sp>
      <p:sp>
        <p:nvSpPr>
          <p:cNvPr id="13" name="フッター プレースホルダー 3"/>
          <p:cNvSpPr txBox="1">
            <a:spLocks/>
          </p:cNvSpPr>
          <p:nvPr userDrawn="1"/>
        </p:nvSpPr>
        <p:spPr bwMode="auto">
          <a:xfrm>
            <a:off x="8511794" y="6557529"/>
            <a:ext cx="287578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sp>
        <p:nvSpPr>
          <p:cNvPr id="14" name="Oval 29"/>
          <p:cNvSpPr>
            <a:spLocks noChangeArrowheads="1"/>
          </p:cNvSpPr>
          <p:nvPr userDrawn="1"/>
        </p:nvSpPr>
        <p:spPr bwMode="auto">
          <a:xfrm>
            <a:off x="215516" y="650802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a:solidFill>
                  <a:srgbClr val="FF3300"/>
                </a:solidFill>
              </a:rPr>
              <a:t>秘</a:t>
            </a:r>
          </a:p>
        </p:txBody>
      </p:sp>
    </p:spTree>
    <p:extLst>
      <p:ext uri="{BB962C8B-B14F-4D97-AF65-F5344CB8AC3E}">
        <p14:creationId xmlns:p14="http://schemas.microsoft.com/office/powerpoint/2010/main" val="3691684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yout 1">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a:stretch>
            <a:fillRect/>
          </a:stretch>
        </p:blipFill>
        <p:spPr>
          <a:xfrm>
            <a:off x="0" y="0"/>
            <a:ext cx="12192000" cy="780440"/>
          </a:xfrm>
          <a:prstGeom prst="rect">
            <a:avLst/>
          </a:prstGeom>
        </p:spPr>
      </p:pic>
      <p:sp>
        <p:nvSpPr>
          <p:cNvPr id="8" name="テキスト プレースホルダー 5"/>
          <p:cNvSpPr>
            <a:spLocks noGrp="1"/>
          </p:cNvSpPr>
          <p:nvPr>
            <p:ph type="body" sz="quarter" idx="14"/>
          </p:nvPr>
        </p:nvSpPr>
        <p:spPr>
          <a:xfrm>
            <a:off x="468000" y="1802111"/>
            <a:ext cx="11244575" cy="588211"/>
          </a:xfrm>
          <a:prstGeom prst="rect">
            <a:avLst/>
          </a:prstGeom>
        </p:spPr>
        <p:txBody>
          <a:bodyPr lIns="0" rIns="0"/>
          <a:lstStyle>
            <a:lvl1pPr marL="0" indent="0">
              <a:lnSpc>
                <a:spcPct val="100000"/>
              </a:lnSpc>
              <a:spcBef>
                <a:spcPts val="0"/>
              </a:spcBef>
              <a:defRPr sz="2600">
                <a:latin typeface="+mn-ea"/>
                <a:ea typeface="+mn-ea"/>
                <a:cs typeface="Meiryo UI" panose="020B0604030504040204" pitchFamily="50" charset="-128"/>
              </a:defRPr>
            </a:lvl1pPr>
          </a:lstStyle>
          <a:p>
            <a:r>
              <a:rPr kumimoji="1" lang="ja-JP" altLang="en-US" dirty="0"/>
              <a:t>マスター テキストの書式設定</a:t>
            </a:r>
          </a:p>
        </p:txBody>
      </p:sp>
      <p:sp>
        <p:nvSpPr>
          <p:cNvPr id="9" name="Rectangle 3"/>
          <p:cNvSpPr>
            <a:spLocks noGrp="1" noChangeArrowheads="1"/>
          </p:cNvSpPr>
          <p:nvPr>
            <p:ph type="title"/>
          </p:nvPr>
        </p:nvSpPr>
        <p:spPr bwMode="auto">
          <a:xfrm>
            <a:off x="1" y="0"/>
            <a:ext cx="11445765" cy="749165"/>
          </a:xfrm>
          <a:prstGeom prst="rect">
            <a:avLst/>
          </a:prstGeom>
          <a:noFill/>
        </p:spPr>
        <p:txBody>
          <a:bodyPr wrap="square" lIns="468000" tIns="107980" rIns="431919" bIns="108000" rtlCol="0" anchor="b" anchorCtr="0">
            <a:noAutofit/>
          </a:bodyPr>
          <a:lstStyle>
            <a:lvl1pPr>
              <a:defRPr lang="ja-JP" altLang="en-US" sz="2400" b="1" dirty="0" smtClean="0">
                <a:latin typeface="+mj-ea"/>
                <a:ea typeface="+mj-ea"/>
              </a:defRPr>
            </a:lvl1pPr>
          </a:lstStyle>
          <a:p>
            <a:pPr lvl="0"/>
            <a:r>
              <a:rPr lang="ja-JP" altLang="en-US" dirty="0"/>
              <a:t>マスター タイトルの書式設定</a:t>
            </a:r>
          </a:p>
        </p:txBody>
      </p:sp>
      <p:sp>
        <p:nvSpPr>
          <p:cNvPr id="13" name="テキスト プレースホルダー 5"/>
          <p:cNvSpPr>
            <a:spLocks noGrp="1"/>
          </p:cNvSpPr>
          <p:nvPr>
            <p:ph type="body" sz="quarter" idx="19"/>
          </p:nvPr>
        </p:nvSpPr>
        <p:spPr>
          <a:xfrm>
            <a:off x="-5713" y="773297"/>
            <a:ext cx="12197713" cy="763625"/>
          </a:xfrm>
          <a:prstGeom prst="rect">
            <a:avLst/>
          </a:prstGeom>
          <a:solidFill>
            <a:schemeClr val="accent1"/>
          </a:solidFill>
          <a:ln>
            <a:noFill/>
          </a:ln>
        </p:spPr>
        <p:txBody>
          <a:bodyPr wrap="square" lIns="468000" tIns="180000" rIns="468000" bIns="180000" anchor="t" anchorCtr="0">
            <a:spAutoFit/>
          </a:bodyPr>
          <a:lstStyle>
            <a:lvl1pPr marL="0" indent="0" algn="ctr">
              <a:lnSpc>
                <a:spcPct val="100000"/>
              </a:lnSpc>
              <a:spcBef>
                <a:spcPts val="0"/>
              </a:spcBef>
              <a:defRPr sz="2600" b="1">
                <a:solidFill>
                  <a:schemeClr val="bg1"/>
                </a:solidFill>
                <a:latin typeface="+mj-ea"/>
                <a:ea typeface="+mj-ea"/>
                <a:cs typeface="Meiryo UI" panose="020B0604030504040204" pitchFamily="50" charset="-128"/>
              </a:defRPr>
            </a:lvl1pPr>
          </a:lstStyle>
          <a:p>
            <a:r>
              <a:rPr kumimoji="1" lang="ja-JP" altLang="en-US" dirty="0"/>
              <a:t>マスター テキストの書式設定</a:t>
            </a:r>
          </a:p>
        </p:txBody>
      </p:sp>
      <p:sp>
        <p:nvSpPr>
          <p:cNvPr id="10" name="Oval 29"/>
          <p:cNvSpPr>
            <a:spLocks noChangeArrowheads="1"/>
          </p:cNvSpPr>
          <p:nvPr userDrawn="1"/>
        </p:nvSpPr>
        <p:spPr bwMode="auto">
          <a:xfrm>
            <a:off x="215516" y="6508026"/>
            <a:ext cx="288000" cy="288000"/>
          </a:xfrm>
          <a:prstGeom prst="ellipse">
            <a:avLst/>
          </a:prstGeom>
          <a:noFill/>
          <a:ln w="9525" algn="ctr">
            <a:solidFill>
              <a:srgbClr val="FF0000"/>
            </a:solidFill>
            <a:round/>
            <a:headEnd/>
            <a:tailEnd/>
          </a:ln>
          <a:effectLst/>
        </p:spPr>
        <p:txBody>
          <a:bodyPr wrap="none" lIns="0" tIns="0" rIns="0" bIns="0" anchor="ctr"/>
          <a:lstStyle/>
          <a:p>
            <a:pPr algn="ctr" defTabSz="968375" eaLnBrk="0" hangingPunct="0">
              <a:lnSpc>
                <a:spcPct val="100000"/>
              </a:lnSpc>
              <a:defRPr/>
            </a:pPr>
            <a:r>
              <a:rPr kumimoji="0" lang="ja-JP" altLang="en-US" sz="1400">
                <a:solidFill>
                  <a:srgbClr val="FF3300"/>
                </a:solidFill>
              </a:rPr>
              <a:t>秘</a:t>
            </a:r>
          </a:p>
        </p:txBody>
      </p:sp>
      <p:cxnSp>
        <p:nvCxnSpPr>
          <p:cNvPr id="12" name="直線コネクタ 11"/>
          <p:cNvCxnSpPr/>
          <p:nvPr userDrawn="1"/>
        </p:nvCxnSpPr>
        <p:spPr bwMode="auto">
          <a:xfrm>
            <a:off x="0" y="6453336"/>
            <a:ext cx="12192000" cy="0"/>
          </a:xfrm>
          <a:prstGeom prst="line">
            <a:avLst/>
          </a:prstGeom>
          <a:noFill/>
          <a:ln w="19050" cap="flat" cmpd="sng" algn="ctr">
            <a:solidFill>
              <a:schemeClr val="bg1">
                <a:lumMod val="65000"/>
              </a:schemeClr>
            </a:solidFill>
            <a:prstDash val="solid"/>
            <a:round/>
            <a:headEnd type="none" w="med" len="med"/>
            <a:tailEnd type="none" w="med" len="med"/>
          </a:ln>
          <a:effectLst/>
        </p:spPr>
      </p:cxnSp>
      <p:sp>
        <p:nvSpPr>
          <p:cNvPr id="11" name="スライド番号プレースホルダー 4"/>
          <p:cNvSpPr txBox="1">
            <a:spLocks/>
          </p:cNvSpPr>
          <p:nvPr userDrawn="1"/>
        </p:nvSpPr>
        <p:spPr>
          <a:xfrm>
            <a:off x="11479668" y="6430901"/>
            <a:ext cx="64807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ea"/>
                <a:ea typeface="+mn-ea"/>
                <a:cs typeface="Segoe UI" panose="020B0502040204020203" pitchFamily="34" charset="0"/>
              </a:rPr>
              <a:pPr lvl="0"/>
              <a:t>‹#›</a:t>
            </a:fld>
            <a:r>
              <a:rPr lang="en-US" altLang="ja-JP">
                <a:latin typeface="+mn-ea"/>
                <a:ea typeface="+mn-ea"/>
                <a:cs typeface="Segoe UI" panose="020B0502040204020203" pitchFamily="34" charset="0"/>
              </a:rPr>
              <a:t>/100</a:t>
            </a:r>
          </a:p>
        </p:txBody>
      </p:sp>
      <p:sp>
        <p:nvSpPr>
          <p:cNvPr id="15" name="フッター プレースホルダー 3"/>
          <p:cNvSpPr txBox="1">
            <a:spLocks/>
          </p:cNvSpPr>
          <p:nvPr userDrawn="1"/>
        </p:nvSpPr>
        <p:spPr bwMode="auto">
          <a:xfrm>
            <a:off x="8511794" y="6557529"/>
            <a:ext cx="287578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a:solidFill>
                  <a:srgbClr val="000000"/>
                </a:solidFill>
                <a:effectLst/>
                <a:latin typeface="+mn-ea"/>
                <a:ea typeface="+mn-ea"/>
                <a:cs typeface="Segoe UI" pitchFamily="34" charset="0"/>
              </a:rPr>
              <a:t>© 2020 </a:t>
            </a:r>
            <a:r>
              <a:rPr kumimoji="0" lang="en-US" altLang="ja-JP" sz="800">
                <a:latin typeface="+mn-ea"/>
                <a:ea typeface="+mn-ea"/>
                <a:cs typeface="Segoe UI" panose="020B0502040204020203" pitchFamily="34" charset="0"/>
              </a:rPr>
              <a:t>Toshiba Development &amp; Engineering Corporation</a:t>
            </a:r>
            <a:endParaRPr kumimoji="0" lang="ja-JP" altLang="ja-JP" sz="800" kern="1200">
              <a:solidFill>
                <a:srgbClr val="000000"/>
              </a:solidFill>
              <a:effectLst/>
              <a:latin typeface="+mn-ea"/>
              <a:ea typeface="+mn-ea"/>
              <a:cs typeface="Segoe UI" pitchFamily="34" charset="0"/>
            </a:endParaRPr>
          </a:p>
        </p:txBody>
      </p:sp>
    </p:spTree>
    <p:extLst>
      <p:ext uri="{BB962C8B-B14F-4D97-AF65-F5344CB8AC3E}">
        <p14:creationId xmlns:p14="http://schemas.microsoft.com/office/powerpoint/2010/main" val="331250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634291"/>
      </p:ext>
    </p:extLst>
  </p:cSld>
  <p:clrMap bg1="lt1" tx1="dk1" bg2="lt2" tx2="dk2" accent1="accent1" accent2="accent2" accent3="accent3" accent4="accent4" accent5="accent5" accent6="accent6" hlink="hlink" folHlink="folHlink"/>
  <p:sldLayoutIdLst>
    <p:sldLayoutId id="2147483830" r:id="rId1"/>
    <p:sldLayoutId id="2147483855" r:id="rId2"/>
    <p:sldLayoutId id="2147483856" r:id="rId3"/>
    <p:sldLayoutId id="2147483857" r:id="rId4"/>
    <p:sldLayoutId id="2147483858" r:id="rId5"/>
    <p:sldLayoutId id="2147483859" r:id="rId6"/>
    <p:sldLayoutId id="2147483849" r:id="rId7"/>
    <p:sldLayoutId id="2147483860" r:id="rId8"/>
    <p:sldLayoutId id="2147483848" r:id="rId9"/>
    <p:sldLayoutId id="2147483837" r:id="rId10"/>
    <p:sldLayoutId id="2147483834" r:id="rId11"/>
    <p:sldLayoutId id="2147483851" r:id="rId12"/>
    <p:sldLayoutId id="2147483850" r:id="rId13"/>
    <p:sldLayoutId id="2147483861" r:id="rId14"/>
    <p:sldLayoutId id="2147483845" r:id="rId15"/>
  </p:sldLayoutIdLst>
  <p:hf sldNum="0" hdr="0" dt="0"/>
  <p:txStyles>
    <p:title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5ACBF0"/>
          </p15:clr>
        </p15:guide>
        <p15:guide id="4" orient="horz" pos="4020" userDrawn="1">
          <p15:clr>
            <a:srgbClr val="5ACBF0"/>
          </p15:clr>
        </p15:guide>
        <p15:guide id="6" orient="horz" pos="459" userDrawn="1">
          <p15:clr>
            <a:srgbClr val="5ACBF0"/>
          </p15:clr>
        </p15:guide>
        <p15:guide id="8" pos="7378" userDrawn="1">
          <p15:clr>
            <a:srgbClr val="5ACBF0"/>
          </p15:clr>
        </p15:guide>
        <p15:guide id="9" pos="302" userDrawn="1">
          <p15:clr>
            <a:srgbClr val="5ACBF0"/>
          </p15:clr>
        </p15:guide>
        <p15:guide id="10" pos="384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image" Target="../media/image21.PNG"/><Relationship Id="rId2" Type="http://schemas.openxmlformats.org/officeDocument/2006/relationships/slide" Target="slide8.xml"/><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slide" Target="slide11.xml"/><Relationship Id="rId4" Type="http://schemas.openxmlformats.org/officeDocument/2006/relationships/slide" Target="slide10.xml"/></Relationships>
</file>

<file path=ppt/slides/_rels/slide11.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9.xml"/><Relationship Id="rId7" Type="http://schemas.openxmlformats.org/officeDocument/2006/relationships/image" Target="../media/image21.PNG"/><Relationship Id="rId2" Type="http://schemas.openxmlformats.org/officeDocument/2006/relationships/slide" Target="slide8.xml"/><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slide" Target="slide11.xml"/><Relationship Id="rId4" Type="http://schemas.openxmlformats.org/officeDocument/2006/relationships/slide" Target="slide10.xml"/></Relationships>
</file>

<file path=ppt/slides/_rels/slide1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3.xml"/><Relationship Id="rId1" Type="http://schemas.openxmlformats.org/officeDocument/2006/relationships/slideLayout" Target="../slideLayouts/slideLayout11.xml"/><Relationship Id="rId4" Type="http://schemas.openxmlformats.org/officeDocument/2006/relationships/slide" Target="slide15.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3.xml"/><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slide" Target="slide15.xml"/></Relationships>
</file>

<file path=ppt/slides/_rels/slide1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3.xml"/><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slide" Target="slide15.xml"/></Relationships>
</file>

<file path=ppt/slides/_rels/slide15.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slide" Target="slide2.xml"/><Relationship Id="rId2" Type="http://schemas.openxmlformats.org/officeDocument/2006/relationships/slide" Target="slide13.xml"/><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slide" Target="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slide" Target="slide7.xml"/><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slide" Target="slide3.xml"/><Relationship Id="rId10" Type="http://schemas.openxmlformats.org/officeDocument/2006/relationships/image" Target="../media/image17.PNG"/><Relationship Id="rId4" Type="http://schemas.openxmlformats.org/officeDocument/2006/relationships/image" Target="../media/image14.jpg"/><Relationship Id="rId9" Type="http://schemas.openxmlformats.org/officeDocument/2006/relationships/slide" Target="slide12.xml"/></Relationships>
</file>

<file path=ppt/slides/_rels/slide3.xml.rels><?xml version="1.0" encoding="UTF-8" standalone="yes"?>
<Relationships xmlns="http://schemas.openxmlformats.org/package/2006/relationships"><Relationship Id="rId3" Type="http://schemas.openxmlformats.org/officeDocument/2006/relationships/image" Target="../media/image19.jfif"/><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9.jfif"/><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8.xml"/><Relationship Id="rId1" Type="http://schemas.openxmlformats.org/officeDocument/2006/relationships/slideLayout" Target="../slideLayouts/slideLayout11.xml"/><Relationship Id="rId5" Type="http://schemas.openxmlformats.org/officeDocument/2006/relationships/slide" Target="slide11.xml"/><Relationship Id="rId4" Type="http://schemas.openxmlformats.org/officeDocument/2006/relationships/slide" Target="slide10.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8.xml"/><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slide" Target="slide11.xml"/><Relationship Id="rId4" Type="http://schemas.openxmlformats.org/officeDocument/2006/relationships/slide" Target="slide10.xml"/></Relationships>
</file>

<file path=ppt/slides/_rels/slide9.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image" Target="../media/image21.PNG"/><Relationship Id="rId2" Type="http://schemas.openxmlformats.org/officeDocument/2006/relationships/slide" Target="slide8.xml"/><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slide" Target="slide11.xml"/><Relationship Id="rId4"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a:xfrm>
            <a:off x="3723604" y="3061464"/>
            <a:ext cx="6417425" cy="540000"/>
          </a:xfrm>
        </p:spPr>
        <p:txBody>
          <a:bodyPr/>
          <a:lstStyle/>
          <a:p>
            <a:r>
              <a:rPr lang="en-US" altLang="ja-JP"/>
              <a:t>GUI AI Learning Platform Design</a:t>
            </a:r>
            <a:endParaRPr kumimoji="1" lang="ja-JP" altLang="en-US"/>
          </a:p>
        </p:txBody>
      </p:sp>
      <p:sp>
        <p:nvSpPr>
          <p:cNvPr id="19" name="テキスト プレースホルダー 18"/>
          <p:cNvSpPr>
            <a:spLocks noGrp="1"/>
          </p:cNvSpPr>
          <p:nvPr>
            <p:ph type="body" sz="quarter" idx="20"/>
          </p:nvPr>
        </p:nvSpPr>
        <p:spPr/>
        <p:txBody>
          <a:bodyPr/>
          <a:lstStyle/>
          <a:p>
            <a:r>
              <a:rPr kumimoji="1" lang="en-US" altLang="ja-JP"/>
              <a:t> </a:t>
            </a:r>
            <a:endParaRPr kumimoji="1" lang="ja-JP" altLang="en-US"/>
          </a:p>
        </p:txBody>
      </p:sp>
      <p:sp>
        <p:nvSpPr>
          <p:cNvPr id="18" name="テキスト プレースホルダー 17"/>
          <p:cNvSpPr>
            <a:spLocks noGrp="1"/>
          </p:cNvSpPr>
          <p:nvPr>
            <p:ph type="body" sz="quarter" idx="19"/>
          </p:nvPr>
        </p:nvSpPr>
        <p:spPr/>
        <p:txBody>
          <a:bodyPr/>
          <a:lstStyle/>
          <a:p>
            <a:r>
              <a:rPr kumimoji="1" lang="en-US" altLang="ja-JP"/>
              <a:t>  </a:t>
            </a:r>
            <a:endParaRPr kumimoji="1" lang="ja-JP" altLang="en-US"/>
          </a:p>
        </p:txBody>
      </p:sp>
      <p:sp>
        <p:nvSpPr>
          <p:cNvPr id="20" name="テキスト プレースホルダー 19"/>
          <p:cNvSpPr>
            <a:spLocks noGrp="1"/>
          </p:cNvSpPr>
          <p:nvPr>
            <p:ph type="body" sz="quarter" idx="21"/>
          </p:nvPr>
        </p:nvSpPr>
        <p:spPr/>
        <p:txBody>
          <a:bodyPr/>
          <a:lstStyle/>
          <a:p>
            <a:r>
              <a:rPr kumimoji="1" lang="en-US" altLang="ja-JP"/>
              <a:t>TSDV</a:t>
            </a:r>
            <a:endParaRPr kumimoji="1" lang="ja-JP" altLang="en-US"/>
          </a:p>
        </p:txBody>
      </p:sp>
      <p:sp>
        <p:nvSpPr>
          <p:cNvPr id="21" name="テキスト プレースホルダー 20"/>
          <p:cNvSpPr>
            <a:spLocks noGrp="1"/>
          </p:cNvSpPr>
          <p:nvPr>
            <p:ph type="body" sz="quarter" idx="22"/>
          </p:nvPr>
        </p:nvSpPr>
        <p:spPr/>
        <p:txBody>
          <a:bodyPr/>
          <a:lstStyle/>
          <a:p>
            <a:r>
              <a:rPr lang="en-US" altLang="ja-JP"/>
              <a:t>2021 </a:t>
            </a:r>
            <a:r>
              <a:rPr lang="ja-JP" altLang="en-US"/>
              <a:t>年 </a:t>
            </a:r>
            <a:r>
              <a:rPr lang="en-US" altLang="ja-JP"/>
              <a:t>02</a:t>
            </a:r>
            <a:r>
              <a:rPr lang="ja-JP" altLang="en-US"/>
              <a:t>月 </a:t>
            </a:r>
            <a:r>
              <a:rPr lang="en-US" altLang="ja-JP"/>
              <a:t>18 </a:t>
            </a:r>
            <a:r>
              <a:rPr lang="ja-JP" altLang="en-US"/>
              <a:t>日</a:t>
            </a:r>
            <a:endParaRPr kumimoji="1" lang="ja-JP" altLang="en-US"/>
          </a:p>
        </p:txBody>
      </p:sp>
    </p:spTree>
    <p:extLst>
      <p:ext uri="{BB962C8B-B14F-4D97-AF65-F5344CB8AC3E}">
        <p14:creationId xmlns:p14="http://schemas.microsoft.com/office/powerpoint/2010/main" val="420698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t>Dataset Management</a:t>
            </a:r>
          </a:p>
        </p:txBody>
      </p:sp>
      <p:sp>
        <p:nvSpPr>
          <p:cNvPr id="5" name="Rectangle 4">
            <a:extLst>
              <a:ext uri="{FF2B5EF4-FFF2-40B4-BE49-F238E27FC236}">
                <a16:creationId xmlns:a16="http://schemas.microsoft.com/office/drawing/2014/main" id="{F5EA7848-5315-4F83-A4C0-B17AA21ECD56}"/>
              </a:ext>
            </a:extLst>
          </p:cNvPr>
          <p:cNvSpPr/>
          <p:nvPr/>
        </p:nvSpPr>
        <p:spPr>
          <a:xfrm>
            <a:off x="2265925" y="1813561"/>
            <a:ext cx="7231643" cy="4203191"/>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a16="http://schemas.microsoft.com/office/drawing/2014/main" id="{EF58924A-FFEA-4955-9005-FEFD75AB5856}"/>
              </a:ext>
            </a:extLst>
          </p:cNvPr>
          <p:cNvSpPr/>
          <p:nvPr/>
        </p:nvSpPr>
        <p:spPr>
          <a:xfrm>
            <a:off x="2290310" y="2274974"/>
            <a:ext cx="7207258" cy="37417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 name="TextBox 7">
            <a:extLst>
              <a:ext uri="{FF2B5EF4-FFF2-40B4-BE49-F238E27FC236}">
                <a16:creationId xmlns:a16="http://schemas.microsoft.com/office/drawing/2014/main" id="{7A6123A4-55EE-478D-A1D4-BBA3E58E8F35}"/>
              </a:ext>
            </a:extLst>
          </p:cNvPr>
          <p:cNvSpPr txBox="1"/>
          <p:nvPr/>
        </p:nvSpPr>
        <p:spPr>
          <a:xfrm>
            <a:off x="2290309" y="1866638"/>
            <a:ext cx="6957100" cy="292388"/>
          </a:xfrm>
          <a:prstGeom prst="rect">
            <a:avLst/>
          </a:prstGeom>
          <a:noFill/>
        </p:spPr>
        <p:txBody>
          <a:bodyPr wrap="square" rtlCol="0">
            <a:spAutoFit/>
          </a:bodyPr>
          <a:lstStyle/>
          <a:p>
            <a:r>
              <a:rPr lang="en-US" sz="1300" b="1">
                <a:hlinkClick r:id="rId2" action="ppaction://hlinksldjump">
                  <a:extLst>
                    <a:ext uri="{A12FA001-AC4F-418D-AE19-62706E023703}">
                      <ahyp:hlinkClr xmlns:ahyp="http://schemas.microsoft.com/office/drawing/2018/hyperlinkcolor" val="tx"/>
                    </a:ext>
                  </a:extLst>
                </a:hlinkClick>
              </a:rPr>
              <a:t>Clone</a:t>
            </a:r>
            <a:r>
              <a:rPr lang="en-US" sz="1300" b="1"/>
              <a:t>  </a:t>
            </a:r>
            <a:r>
              <a:rPr lang="en-US" sz="1300" b="1">
                <a:hlinkClick r:id="rId3" action="ppaction://hlinksldjump">
                  <a:extLst>
                    <a:ext uri="{A12FA001-AC4F-418D-AE19-62706E023703}">
                      <ahyp:hlinkClr xmlns:ahyp="http://schemas.microsoft.com/office/drawing/2018/hyperlinkcolor" val="tx"/>
                    </a:ext>
                  </a:extLst>
                </a:hlinkClick>
              </a:rPr>
              <a:t>Checkout</a:t>
            </a:r>
            <a:r>
              <a:rPr lang="en-US" sz="1300" b="1"/>
              <a:t>  </a:t>
            </a:r>
            <a:r>
              <a:rPr lang="en-US" sz="1300" b="1">
                <a:hlinkClick r:id="rId4" action="ppaction://hlinksldjump">
                  <a:extLst>
                    <a:ext uri="{A12FA001-AC4F-418D-AE19-62706E023703}">
                      <ahyp:hlinkClr xmlns:ahyp="http://schemas.microsoft.com/office/drawing/2018/hyperlinkcolor" val="tx"/>
                    </a:ext>
                  </a:extLst>
                </a:hlinkClick>
              </a:rPr>
              <a:t>Push</a:t>
            </a:r>
            <a:r>
              <a:rPr lang="en-US" sz="1300" b="1"/>
              <a:t>  </a:t>
            </a:r>
            <a:r>
              <a:rPr lang="en-US" sz="1300" b="1">
                <a:hlinkClick r:id="rId5" action="ppaction://hlinksldjump">
                  <a:extLst>
                    <a:ext uri="{A12FA001-AC4F-418D-AE19-62706E023703}">
                      <ahyp:hlinkClr xmlns:ahyp="http://schemas.microsoft.com/office/drawing/2018/hyperlinkcolor" val="tx"/>
                    </a:ext>
                  </a:extLst>
                </a:hlinkClick>
              </a:rPr>
              <a:t>Convert</a:t>
            </a:r>
            <a:endParaRPr lang="en-US" sz="1300" b="1"/>
          </a:p>
        </p:txBody>
      </p:sp>
      <p:sp>
        <p:nvSpPr>
          <p:cNvPr id="3" name="TextBox 2">
            <a:extLst>
              <a:ext uri="{FF2B5EF4-FFF2-40B4-BE49-F238E27FC236}">
                <a16:creationId xmlns:a16="http://schemas.microsoft.com/office/drawing/2014/main" id="{EBE6D910-53C0-4377-A620-277486EE198F}"/>
              </a:ext>
            </a:extLst>
          </p:cNvPr>
          <p:cNvSpPr txBox="1"/>
          <p:nvPr/>
        </p:nvSpPr>
        <p:spPr>
          <a:xfrm>
            <a:off x="754117" y="841248"/>
            <a:ext cx="3488699" cy="369332"/>
          </a:xfrm>
          <a:prstGeom prst="rect">
            <a:avLst/>
          </a:prstGeom>
          <a:noFill/>
        </p:spPr>
        <p:txBody>
          <a:bodyPr wrap="square" rtlCol="0">
            <a:spAutoFit/>
          </a:bodyPr>
          <a:lstStyle/>
          <a:p>
            <a:pPr marL="285750" indent="-285750">
              <a:buFont typeface="Wingdings" panose="05000000000000000000" pitchFamily="2" charset="2"/>
              <a:buChar char="q"/>
            </a:pPr>
            <a:r>
              <a:rPr lang="en-US"/>
              <a:t>Push function</a:t>
            </a:r>
          </a:p>
        </p:txBody>
      </p:sp>
      <p:sp>
        <p:nvSpPr>
          <p:cNvPr id="15" name="TextBox 14">
            <a:extLst>
              <a:ext uri="{FF2B5EF4-FFF2-40B4-BE49-F238E27FC236}">
                <a16:creationId xmlns:a16="http://schemas.microsoft.com/office/drawing/2014/main" id="{4AFAD200-67C8-4DB2-9F35-CAA99DB7B580}"/>
              </a:ext>
            </a:extLst>
          </p:cNvPr>
          <p:cNvSpPr txBox="1"/>
          <p:nvPr/>
        </p:nvSpPr>
        <p:spPr>
          <a:xfrm>
            <a:off x="2694432" y="2987958"/>
            <a:ext cx="2767584" cy="323165"/>
          </a:xfrm>
          <a:prstGeom prst="rect">
            <a:avLst/>
          </a:prstGeom>
          <a:noFill/>
        </p:spPr>
        <p:txBody>
          <a:bodyPr wrap="square" rtlCol="0">
            <a:spAutoFit/>
          </a:bodyPr>
          <a:lstStyle/>
          <a:p>
            <a:r>
              <a:rPr lang="en-US" sz="1500"/>
              <a:t>Git Branch</a:t>
            </a:r>
          </a:p>
        </p:txBody>
      </p:sp>
      <p:sp>
        <p:nvSpPr>
          <p:cNvPr id="16" name="Rectangle 15">
            <a:extLst>
              <a:ext uri="{FF2B5EF4-FFF2-40B4-BE49-F238E27FC236}">
                <a16:creationId xmlns:a16="http://schemas.microsoft.com/office/drawing/2014/main" id="{F94FEDAB-015C-45FF-89C4-CC1BB925097E}"/>
              </a:ext>
            </a:extLst>
          </p:cNvPr>
          <p:cNvSpPr/>
          <p:nvPr/>
        </p:nvSpPr>
        <p:spPr>
          <a:xfrm>
            <a:off x="4242816" y="3033407"/>
            <a:ext cx="3816096" cy="28392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17" name="TextBox 16">
            <a:extLst>
              <a:ext uri="{FF2B5EF4-FFF2-40B4-BE49-F238E27FC236}">
                <a16:creationId xmlns:a16="http://schemas.microsoft.com/office/drawing/2014/main" id="{044B4A2E-4EC2-43A8-AD90-6C1950685971}"/>
              </a:ext>
            </a:extLst>
          </p:cNvPr>
          <p:cNvSpPr txBox="1"/>
          <p:nvPr/>
        </p:nvSpPr>
        <p:spPr>
          <a:xfrm>
            <a:off x="2694432" y="3517936"/>
            <a:ext cx="2767584" cy="323165"/>
          </a:xfrm>
          <a:prstGeom prst="rect">
            <a:avLst/>
          </a:prstGeom>
          <a:noFill/>
        </p:spPr>
        <p:txBody>
          <a:bodyPr wrap="square" rtlCol="0">
            <a:spAutoFit/>
          </a:bodyPr>
          <a:lstStyle/>
          <a:p>
            <a:r>
              <a:rPr lang="en-US" sz="1500"/>
              <a:t>User</a:t>
            </a:r>
          </a:p>
        </p:txBody>
      </p:sp>
      <p:sp>
        <p:nvSpPr>
          <p:cNvPr id="18" name="Rectangle 17">
            <a:extLst>
              <a:ext uri="{FF2B5EF4-FFF2-40B4-BE49-F238E27FC236}">
                <a16:creationId xmlns:a16="http://schemas.microsoft.com/office/drawing/2014/main" id="{1A0F2241-67DB-4AF1-AC93-F167DC674A61}"/>
              </a:ext>
            </a:extLst>
          </p:cNvPr>
          <p:cNvSpPr/>
          <p:nvPr/>
        </p:nvSpPr>
        <p:spPr>
          <a:xfrm>
            <a:off x="4242816" y="3518055"/>
            <a:ext cx="3816096" cy="29399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19" name="TextBox 18">
            <a:extLst>
              <a:ext uri="{FF2B5EF4-FFF2-40B4-BE49-F238E27FC236}">
                <a16:creationId xmlns:a16="http://schemas.microsoft.com/office/drawing/2014/main" id="{4A1B997D-D84A-4F64-8F53-438DF92E4D27}"/>
              </a:ext>
            </a:extLst>
          </p:cNvPr>
          <p:cNvSpPr txBox="1"/>
          <p:nvPr/>
        </p:nvSpPr>
        <p:spPr>
          <a:xfrm>
            <a:off x="2694432" y="4079636"/>
            <a:ext cx="2767584" cy="323165"/>
          </a:xfrm>
          <a:prstGeom prst="rect">
            <a:avLst/>
          </a:prstGeom>
          <a:noFill/>
        </p:spPr>
        <p:txBody>
          <a:bodyPr wrap="square" rtlCol="0">
            <a:spAutoFit/>
          </a:bodyPr>
          <a:lstStyle/>
          <a:p>
            <a:r>
              <a:rPr lang="en-US" sz="1500"/>
              <a:t>Password</a:t>
            </a:r>
          </a:p>
        </p:txBody>
      </p:sp>
      <p:sp>
        <p:nvSpPr>
          <p:cNvPr id="20" name="Rectangle 19">
            <a:extLst>
              <a:ext uri="{FF2B5EF4-FFF2-40B4-BE49-F238E27FC236}">
                <a16:creationId xmlns:a16="http://schemas.microsoft.com/office/drawing/2014/main" id="{422DBF05-9BE7-45D6-BA19-29DFCE3673F5}"/>
              </a:ext>
            </a:extLst>
          </p:cNvPr>
          <p:cNvSpPr/>
          <p:nvPr/>
        </p:nvSpPr>
        <p:spPr>
          <a:xfrm>
            <a:off x="4242816" y="4086841"/>
            <a:ext cx="3816096" cy="29399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pic>
        <p:nvPicPr>
          <p:cNvPr id="22" name="Picture 21">
            <a:extLst>
              <a:ext uri="{FF2B5EF4-FFF2-40B4-BE49-F238E27FC236}">
                <a16:creationId xmlns:a16="http://schemas.microsoft.com/office/drawing/2014/main" id="{62DE2B3C-EE02-4427-A4F6-2805852A2607}"/>
              </a:ext>
            </a:extLst>
          </p:cNvPr>
          <p:cNvPicPr>
            <a:picLocks noChangeAspect="1"/>
          </p:cNvPicPr>
          <p:nvPr/>
        </p:nvPicPr>
        <p:blipFill>
          <a:blip r:embed="rId6"/>
          <a:stretch>
            <a:fillRect/>
          </a:stretch>
        </p:blipFill>
        <p:spPr>
          <a:xfrm>
            <a:off x="5581592" y="4595309"/>
            <a:ext cx="1028816" cy="337744"/>
          </a:xfrm>
          <a:prstGeom prst="rect">
            <a:avLst/>
          </a:prstGeom>
        </p:spPr>
      </p:pic>
      <p:sp>
        <p:nvSpPr>
          <p:cNvPr id="14" name="Rectangle 13">
            <a:extLst>
              <a:ext uri="{FF2B5EF4-FFF2-40B4-BE49-F238E27FC236}">
                <a16:creationId xmlns:a16="http://schemas.microsoft.com/office/drawing/2014/main" id="{8857C09A-E117-46DD-BFA0-C631F8F558A8}"/>
              </a:ext>
            </a:extLst>
          </p:cNvPr>
          <p:cNvSpPr/>
          <p:nvPr/>
        </p:nvSpPr>
        <p:spPr>
          <a:xfrm>
            <a:off x="4242816" y="2560663"/>
            <a:ext cx="3816096" cy="28392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21" name="TextBox 20">
            <a:extLst>
              <a:ext uri="{FF2B5EF4-FFF2-40B4-BE49-F238E27FC236}">
                <a16:creationId xmlns:a16="http://schemas.microsoft.com/office/drawing/2014/main" id="{F95C2012-8B35-41C1-9D03-EBAB16AEEC5D}"/>
              </a:ext>
            </a:extLst>
          </p:cNvPr>
          <p:cNvSpPr txBox="1"/>
          <p:nvPr/>
        </p:nvSpPr>
        <p:spPr>
          <a:xfrm>
            <a:off x="2694432" y="2517494"/>
            <a:ext cx="2767584" cy="323165"/>
          </a:xfrm>
          <a:prstGeom prst="rect">
            <a:avLst/>
          </a:prstGeom>
          <a:noFill/>
        </p:spPr>
        <p:txBody>
          <a:bodyPr wrap="square" rtlCol="0">
            <a:spAutoFit/>
          </a:bodyPr>
          <a:lstStyle/>
          <a:p>
            <a:r>
              <a:rPr lang="en-US" sz="1500"/>
              <a:t>Dataset</a:t>
            </a:r>
          </a:p>
        </p:txBody>
      </p:sp>
      <p:pic>
        <p:nvPicPr>
          <p:cNvPr id="6" name="Picture 5">
            <a:extLst>
              <a:ext uri="{FF2B5EF4-FFF2-40B4-BE49-F238E27FC236}">
                <a16:creationId xmlns:a16="http://schemas.microsoft.com/office/drawing/2014/main" id="{0A1446E2-66B0-41AF-9EB0-4B7470655835}"/>
              </a:ext>
            </a:extLst>
          </p:cNvPr>
          <p:cNvPicPr>
            <a:picLocks noChangeAspect="1"/>
          </p:cNvPicPr>
          <p:nvPr/>
        </p:nvPicPr>
        <p:blipFill>
          <a:blip r:embed="rId7"/>
          <a:stretch>
            <a:fillRect/>
          </a:stretch>
        </p:blipFill>
        <p:spPr>
          <a:xfrm>
            <a:off x="4209848" y="5186995"/>
            <a:ext cx="3772304" cy="345101"/>
          </a:xfrm>
          <a:prstGeom prst="rect">
            <a:avLst/>
          </a:prstGeom>
        </p:spPr>
      </p:pic>
      <p:sp>
        <p:nvSpPr>
          <p:cNvPr id="23" name="TextBox 22">
            <a:extLst>
              <a:ext uri="{FF2B5EF4-FFF2-40B4-BE49-F238E27FC236}">
                <a16:creationId xmlns:a16="http://schemas.microsoft.com/office/drawing/2014/main" id="{CA2C7617-174D-43F9-AC04-297C6C20CC6E}"/>
              </a:ext>
            </a:extLst>
          </p:cNvPr>
          <p:cNvSpPr txBox="1"/>
          <p:nvPr/>
        </p:nvSpPr>
        <p:spPr>
          <a:xfrm>
            <a:off x="4767072" y="5612841"/>
            <a:ext cx="3084576" cy="323165"/>
          </a:xfrm>
          <a:prstGeom prst="rect">
            <a:avLst/>
          </a:prstGeom>
          <a:noFill/>
        </p:spPr>
        <p:txBody>
          <a:bodyPr wrap="square" rtlCol="0">
            <a:spAutoFit/>
          </a:bodyPr>
          <a:lstStyle/>
          <a:p>
            <a:r>
              <a:rPr lang="en-US" sz="1500" b="1"/>
              <a:t>Dataset</a:t>
            </a:r>
            <a:r>
              <a:rPr lang="en-US" sz="1500"/>
              <a:t> </a:t>
            </a:r>
            <a:r>
              <a:rPr lang="en-US" sz="1500" b="1"/>
              <a:t>is pushing to server</a:t>
            </a:r>
          </a:p>
        </p:txBody>
      </p:sp>
    </p:spTree>
    <p:extLst>
      <p:ext uri="{BB962C8B-B14F-4D97-AF65-F5344CB8AC3E}">
        <p14:creationId xmlns:p14="http://schemas.microsoft.com/office/powerpoint/2010/main" val="2179590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t>Dataset Management</a:t>
            </a:r>
          </a:p>
        </p:txBody>
      </p:sp>
      <p:sp>
        <p:nvSpPr>
          <p:cNvPr id="5" name="Rectangle 4">
            <a:extLst>
              <a:ext uri="{FF2B5EF4-FFF2-40B4-BE49-F238E27FC236}">
                <a16:creationId xmlns:a16="http://schemas.microsoft.com/office/drawing/2014/main" id="{F5EA7848-5315-4F83-A4C0-B17AA21ECD56}"/>
              </a:ext>
            </a:extLst>
          </p:cNvPr>
          <p:cNvSpPr/>
          <p:nvPr/>
        </p:nvSpPr>
        <p:spPr>
          <a:xfrm>
            <a:off x="2265925" y="1813561"/>
            <a:ext cx="7231643" cy="4295139"/>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a16="http://schemas.microsoft.com/office/drawing/2014/main" id="{EF58924A-FFEA-4955-9005-FEFD75AB5856}"/>
              </a:ext>
            </a:extLst>
          </p:cNvPr>
          <p:cNvSpPr/>
          <p:nvPr/>
        </p:nvSpPr>
        <p:spPr>
          <a:xfrm>
            <a:off x="2290310" y="2274974"/>
            <a:ext cx="7207258" cy="38337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 name="TextBox 7">
            <a:extLst>
              <a:ext uri="{FF2B5EF4-FFF2-40B4-BE49-F238E27FC236}">
                <a16:creationId xmlns:a16="http://schemas.microsoft.com/office/drawing/2014/main" id="{7A6123A4-55EE-478D-A1D4-BBA3E58E8F35}"/>
              </a:ext>
            </a:extLst>
          </p:cNvPr>
          <p:cNvSpPr txBox="1"/>
          <p:nvPr/>
        </p:nvSpPr>
        <p:spPr>
          <a:xfrm>
            <a:off x="2290309" y="1866638"/>
            <a:ext cx="6957100" cy="292388"/>
          </a:xfrm>
          <a:prstGeom prst="rect">
            <a:avLst/>
          </a:prstGeom>
          <a:noFill/>
        </p:spPr>
        <p:txBody>
          <a:bodyPr wrap="square" rtlCol="0">
            <a:spAutoFit/>
          </a:bodyPr>
          <a:lstStyle/>
          <a:p>
            <a:r>
              <a:rPr lang="en-US" sz="1300" b="1">
                <a:hlinkClick r:id="rId2" action="ppaction://hlinksldjump">
                  <a:extLst>
                    <a:ext uri="{A12FA001-AC4F-418D-AE19-62706E023703}">
                      <ahyp:hlinkClr xmlns:ahyp="http://schemas.microsoft.com/office/drawing/2018/hyperlinkcolor" val="tx"/>
                    </a:ext>
                  </a:extLst>
                </a:hlinkClick>
              </a:rPr>
              <a:t>Clone</a:t>
            </a:r>
            <a:r>
              <a:rPr lang="en-US" sz="1300" b="1"/>
              <a:t>  </a:t>
            </a:r>
            <a:r>
              <a:rPr lang="en-US" sz="1300" b="1">
                <a:hlinkClick r:id="rId3" action="ppaction://hlinksldjump">
                  <a:extLst>
                    <a:ext uri="{A12FA001-AC4F-418D-AE19-62706E023703}">
                      <ahyp:hlinkClr xmlns:ahyp="http://schemas.microsoft.com/office/drawing/2018/hyperlinkcolor" val="tx"/>
                    </a:ext>
                  </a:extLst>
                </a:hlinkClick>
              </a:rPr>
              <a:t>Checkout</a:t>
            </a:r>
            <a:r>
              <a:rPr lang="en-US" sz="1300" b="1"/>
              <a:t>  </a:t>
            </a:r>
            <a:r>
              <a:rPr lang="en-US" sz="1300" b="1">
                <a:hlinkClick r:id="rId4" action="ppaction://hlinksldjump">
                  <a:extLst>
                    <a:ext uri="{A12FA001-AC4F-418D-AE19-62706E023703}">
                      <ahyp:hlinkClr xmlns:ahyp="http://schemas.microsoft.com/office/drawing/2018/hyperlinkcolor" val="tx"/>
                    </a:ext>
                  </a:extLst>
                </a:hlinkClick>
              </a:rPr>
              <a:t>Push</a:t>
            </a:r>
            <a:r>
              <a:rPr lang="en-US" sz="1300" b="1"/>
              <a:t>  </a:t>
            </a:r>
            <a:r>
              <a:rPr lang="en-US" sz="1300" b="1">
                <a:hlinkClick r:id="rId5" action="ppaction://hlinksldjump">
                  <a:extLst>
                    <a:ext uri="{A12FA001-AC4F-418D-AE19-62706E023703}">
                      <ahyp:hlinkClr xmlns:ahyp="http://schemas.microsoft.com/office/drawing/2018/hyperlinkcolor" val="tx"/>
                    </a:ext>
                  </a:extLst>
                </a:hlinkClick>
              </a:rPr>
              <a:t>Convert</a:t>
            </a:r>
            <a:endParaRPr lang="en-US" sz="1300" b="1">
              <a:highlight>
                <a:srgbClr val="00FFFF"/>
              </a:highlight>
            </a:endParaRPr>
          </a:p>
        </p:txBody>
      </p:sp>
      <p:sp>
        <p:nvSpPr>
          <p:cNvPr id="3" name="TextBox 2">
            <a:extLst>
              <a:ext uri="{FF2B5EF4-FFF2-40B4-BE49-F238E27FC236}">
                <a16:creationId xmlns:a16="http://schemas.microsoft.com/office/drawing/2014/main" id="{EBE6D910-53C0-4377-A620-277486EE198F}"/>
              </a:ext>
            </a:extLst>
          </p:cNvPr>
          <p:cNvSpPr txBox="1"/>
          <p:nvPr/>
        </p:nvSpPr>
        <p:spPr>
          <a:xfrm>
            <a:off x="754117" y="841248"/>
            <a:ext cx="3488699" cy="369332"/>
          </a:xfrm>
          <a:prstGeom prst="rect">
            <a:avLst/>
          </a:prstGeom>
          <a:noFill/>
        </p:spPr>
        <p:txBody>
          <a:bodyPr wrap="square" rtlCol="0">
            <a:spAutoFit/>
          </a:bodyPr>
          <a:lstStyle/>
          <a:p>
            <a:pPr marL="285750" indent="-285750">
              <a:buFont typeface="Wingdings" panose="05000000000000000000" pitchFamily="2" charset="2"/>
              <a:buChar char="q"/>
            </a:pPr>
            <a:r>
              <a:rPr lang="en-US"/>
              <a:t>Convert function</a:t>
            </a:r>
          </a:p>
        </p:txBody>
      </p:sp>
      <p:pic>
        <p:nvPicPr>
          <p:cNvPr id="22" name="Picture 21">
            <a:extLst>
              <a:ext uri="{FF2B5EF4-FFF2-40B4-BE49-F238E27FC236}">
                <a16:creationId xmlns:a16="http://schemas.microsoft.com/office/drawing/2014/main" id="{62DE2B3C-EE02-4427-A4F6-2805852A2607}"/>
              </a:ext>
            </a:extLst>
          </p:cNvPr>
          <p:cNvPicPr>
            <a:picLocks noChangeAspect="1"/>
          </p:cNvPicPr>
          <p:nvPr/>
        </p:nvPicPr>
        <p:blipFill>
          <a:blip r:embed="rId6"/>
          <a:stretch>
            <a:fillRect/>
          </a:stretch>
        </p:blipFill>
        <p:spPr>
          <a:xfrm>
            <a:off x="5768859" y="4420563"/>
            <a:ext cx="1028816" cy="337744"/>
          </a:xfrm>
          <a:prstGeom prst="rect">
            <a:avLst/>
          </a:prstGeom>
        </p:spPr>
      </p:pic>
      <p:sp>
        <p:nvSpPr>
          <p:cNvPr id="14" name="Rectangle 13">
            <a:extLst>
              <a:ext uri="{FF2B5EF4-FFF2-40B4-BE49-F238E27FC236}">
                <a16:creationId xmlns:a16="http://schemas.microsoft.com/office/drawing/2014/main" id="{3E70AD76-571F-4158-B2C9-B669217C039C}"/>
              </a:ext>
            </a:extLst>
          </p:cNvPr>
          <p:cNvSpPr/>
          <p:nvPr/>
        </p:nvSpPr>
        <p:spPr>
          <a:xfrm>
            <a:off x="4503324" y="2913282"/>
            <a:ext cx="4124140" cy="32316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21" name="TextBox 20">
            <a:extLst>
              <a:ext uri="{FF2B5EF4-FFF2-40B4-BE49-F238E27FC236}">
                <a16:creationId xmlns:a16="http://schemas.microsoft.com/office/drawing/2014/main" id="{3CA5C1AD-A333-4004-9D80-DC35FA341320}"/>
              </a:ext>
            </a:extLst>
          </p:cNvPr>
          <p:cNvSpPr txBox="1"/>
          <p:nvPr/>
        </p:nvSpPr>
        <p:spPr>
          <a:xfrm>
            <a:off x="2859024" y="2911851"/>
            <a:ext cx="2767584" cy="523220"/>
          </a:xfrm>
          <a:prstGeom prst="rect">
            <a:avLst/>
          </a:prstGeom>
          <a:noFill/>
        </p:spPr>
        <p:txBody>
          <a:bodyPr wrap="square" rtlCol="0">
            <a:spAutoFit/>
          </a:bodyPr>
          <a:lstStyle/>
          <a:p>
            <a:r>
              <a:rPr lang="en-US" sz="1300"/>
              <a:t>Input Dataset</a:t>
            </a:r>
          </a:p>
          <a:p>
            <a:endParaRPr lang="en-US" sz="1500"/>
          </a:p>
        </p:txBody>
      </p:sp>
      <p:sp>
        <p:nvSpPr>
          <p:cNvPr id="23" name="TextBox 22">
            <a:extLst>
              <a:ext uri="{FF2B5EF4-FFF2-40B4-BE49-F238E27FC236}">
                <a16:creationId xmlns:a16="http://schemas.microsoft.com/office/drawing/2014/main" id="{9A8F89BA-9AC5-48C2-93D8-B68739C3BE84}"/>
              </a:ext>
            </a:extLst>
          </p:cNvPr>
          <p:cNvSpPr txBox="1"/>
          <p:nvPr/>
        </p:nvSpPr>
        <p:spPr>
          <a:xfrm>
            <a:off x="2859024" y="3699520"/>
            <a:ext cx="2767584" cy="523220"/>
          </a:xfrm>
          <a:prstGeom prst="rect">
            <a:avLst/>
          </a:prstGeom>
          <a:noFill/>
        </p:spPr>
        <p:txBody>
          <a:bodyPr wrap="square" rtlCol="0">
            <a:spAutoFit/>
          </a:bodyPr>
          <a:lstStyle/>
          <a:p>
            <a:r>
              <a:rPr lang="en-US" sz="1300"/>
              <a:t>Output forder</a:t>
            </a:r>
          </a:p>
          <a:p>
            <a:endParaRPr lang="en-US" sz="1500"/>
          </a:p>
        </p:txBody>
      </p:sp>
      <p:sp>
        <p:nvSpPr>
          <p:cNvPr id="24" name="Rectangle 23">
            <a:extLst>
              <a:ext uri="{FF2B5EF4-FFF2-40B4-BE49-F238E27FC236}">
                <a16:creationId xmlns:a16="http://schemas.microsoft.com/office/drawing/2014/main" id="{A46D40AB-E5E6-410F-BDEF-EB8026451A0C}"/>
              </a:ext>
            </a:extLst>
          </p:cNvPr>
          <p:cNvSpPr/>
          <p:nvPr/>
        </p:nvSpPr>
        <p:spPr>
          <a:xfrm>
            <a:off x="4503324" y="3734901"/>
            <a:ext cx="4124140" cy="32316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pic>
        <p:nvPicPr>
          <p:cNvPr id="6" name="Picture 5">
            <a:extLst>
              <a:ext uri="{FF2B5EF4-FFF2-40B4-BE49-F238E27FC236}">
                <a16:creationId xmlns:a16="http://schemas.microsoft.com/office/drawing/2014/main" id="{2CC7238D-2D3B-4532-9F6B-DD1DA557E39E}"/>
              </a:ext>
            </a:extLst>
          </p:cNvPr>
          <p:cNvPicPr>
            <a:picLocks noChangeAspect="1"/>
          </p:cNvPicPr>
          <p:nvPr/>
        </p:nvPicPr>
        <p:blipFill>
          <a:blip r:embed="rId7"/>
          <a:stretch>
            <a:fillRect/>
          </a:stretch>
        </p:blipFill>
        <p:spPr>
          <a:xfrm>
            <a:off x="4503324" y="5097999"/>
            <a:ext cx="4124140" cy="335504"/>
          </a:xfrm>
          <a:prstGeom prst="rect">
            <a:avLst/>
          </a:prstGeom>
        </p:spPr>
      </p:pic>
      <p:sp>
        <p:nvSpPr>
          <p:cNvPr id="20" name="TextBox 19">
            <a:extLst>
              <a:ext uri="{FF2B5EF4-FFF2-40B4-BE49-F238E27FC236}">
                <a16:creationId xmlns:a16="http://schemas.microsoft.com/office/drawing/2014/main" id="{AD92C3C8-BF94-4CBA-899B-2A890F1636CE}"/>
              </a:ext>
            </a:extLst>
          </p:cNvPr>
          <p:cNvSpPr txBox="1"/>
          <p:nvPr/>
        </p:nvSpPr>
        <p:spPr>
          <a:xfrm>
            <a:off x="5255387" y="5549451"/>
            <a:ext cx="3084576" cy="323165"/>
          </a:xfrm>
          <a:prstGeom prst="rect">
            <a:avLst/>
          </a:prstGeom>
          <a:noFill/>
        </p:spPr>
        <p:txBody>
          <a:bodyPr wrap="square" rtlCol="0">
            <a:spAutoFit/>
          </a:bodyPr>
          <a:lstStyle/>
          <a:p>
            <a:r>
              <a:rPr lang="en-US" sz="1500" b="1"/>
              <a:t>Dataset</a:t>
            </a:r>
            <a:r>
              <a:rPr lang="en-US" sz="1500"/>
              <a:t> </a:t>
            </a:r>
            <a:r>
              <a:rPr lang="en-US" sz="1500" b="1"/>
              <a:t>is converting</a:t>
            </a:r>
          </a:p>
        </p:txBody>
      </p:sp>
      <p:sp>
        <p:nvSpPr>
          <p:cNvPr id="29" name="Action Button: Go Home 28">
            <a:hlinkClick r:id="rId8" action="ppaction://hlinksldjump" highlightClick="1"/>
            <a:extLst>
              <a:ext uri="{FF2B5EF4-FFF2-40B4-BE49-F238E27FC236}">
                <a16:creationId xmlns:a16="http://schemas.microsoft.com/office/drawing/2014/main" id="{81418889-610E-4F8C-AC4A-9E5025A7F36F}"/>
              </a:ext>
            </a:extLst>
          </p:cNvPr>
          <p:cNvSpPr/>
          <p:nvPr/>
        </p:nvSpPr>
        <p:spPr>
          <a:xfrm>
            <a:off x="11437883" y="5625651"/>
            <a:ext cx="541283" cy="628128"/>
          </a:xfrm>
          <a:prstGeom prst="actionButtonHom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Tree>
    <p:extLst>
      <p:ext uri="{BB962C8B-B14F-4D97-AF65-F5344CB8AC3E}">
        <p14:creationId xmlns:p14="http://schemas.microsoft.com/office/powerpoint/2010/main" val="3274192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t>Trained Model Management Window</a:t>
            </a:r>
          </a:p>
        </p:txBody>
      </p:sp>
      <p:sp>
        <p:nvSpPr>
          <p:cNvPr id="5" name="Rectangle 4">
            <a:extLst>
              <a:ext uri="{FF2B5EF4-FFF2-40B4-BE49-F238E27FC236}">
                <a16:creationId xmlns:a16="http://schemas.microsoft.com/office/drawing/2014/main" id="{F5EA7848-5315-4F83-A4C0-B17AA21ECD56}"/>
              </a:ext>
            </a:extLst>
          </p:cNvPr>
          <p:cNvSpPr/>
          <p:nvPr/>
        </p:nvSpPr>
        <p:spPr>
          <a:xfrm>
            <a:off x="2596896" y="1816608"/>
            <a:ext cx="6827520" cy="3621024"/>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a16="http://schemas.microsoft.com/office/drawing/2014/main" id="{EF58924A-FFEA-4955-9005-FEFD75AB5856}"/>
              </a:ext>
            </a:extLst>
          </p:cNvPr>
          <p:cNvSpPr/>
          <p:nvPr/>
        </p:nvSpPr>
        <p:spPr>
          <a:xfrm>
            <a:off x="2621280" y="2239018"/>
            <a:ext cx="6803136" cy="3198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 name="TextBox 7">
            <a:extLst>
              <a:ext uri="{FF2B5EF4-FFF2-40B4-BE49-F238E27FC236}">
                <a16:creationId xmlns:a16="http://schemas.microsoft.com/office/drawing/2014/main" id="{7A6123A4-55EE-478D-A1D4-BBA3E58E8F35}"/>
              </a:ext>
            </a:extLst>
          </p:cNvPr>
          <p:cNvSpPr txBox="1"/>
          <p:nvPr/>
        </p:nvSpPr>
        <p:spPr>
          <a:xfrm>
            <a:off x="2621280" y="1869686"/>
            <a:ext cx="5974080" cy="292388"/>
          </a:xfrm>
          <a:prstGeom prst="rect">
            <a:avLst/>
          </a:prstGeom>
          <a:noFill/>
        </p:spPr>
        <p:txBody>
          <a:bodyPr wrap="square" rtlCol="0">
            <a:spAutoFit/>
          </a:bodyPr>
          <a:lstStyle/>
          <a:p>
            <a:r>
              <a:rPr lang="en-US" sz="1300" b="1"/>
              <a:t> </a:t>
            </a:r>
            <a:r>
              <a:rPr lang="en-US" sz="1300" b="1">
                <a:hlinkClick r:id="rId2" action="ppaction://hlinksldjump">
                  <a:extLst>
                    <a:ext uri="{A12FA001-AC4F-418D-AE19-62706E023703}">
                      <ahyp:hlinkClr xmlns:ahyp="http://schemas.microsoft.com/office/drawing/2018/hyperlinkcolor" val="tx"/>
                    </a:ext>
                  </a:extLst>
                </a:hlinkClick>
              </a:rPr>
              <a:t>Clone</a:t>
            </a:r>
            <a:r>
              <a:rPr lang="en-US" sz="1300" b="1"/>
              <a:t>  </a:t>
            </a:r>
            <a:r>
              <a:rPr lang="en-US" sz="1300" b="1">
                <a:hlinkClick r:id="rId3" action="ppaction://hlinksldjump">
                  <a:extLst>
                    <a:ext uri="{A12FA001-AC4F-418D-AE19-62706E023703}">
                      <ahyp:hlinkClr xmlns:ahyp="http://schemas.microsoft.com/office/drawing/2018/hyperlinkcolor" val="tx"/>
                    </a:ext>
                  </a:extLst>
                </a:hlinkClick>
              </a:rPr>
              <a:t>Checkout</a:t>
            </a:r>
            <a:r>
              <a:rPr lang="en-US" sz="1300" b="1"/>
              <a:t>  </a:t>
            </a:r>
            <a:r>
              <a:rPr lang="en-US" sz="1300" b="1">
                <a:hlinkClick r:id="rId4" action="ppaction://hlinksldjump">
                  <a:extLst>
                    <a:ext uri="{A12FA001-AC4F-418D-AE19-62706E023703}">
                      <ahyp:hlinkClr xmlns:ahyp="http://schemas.microsoft.com/office/drawing/2018/hyperlinkcolor" val="tx"/>
                    </a:ext>
                  </a:extLst>
                </a:hlinkClick>
              </a:rPr>
              <a:t>Push</a:t>
            </a:r>
            <a:endParaRPr lang="en-US" sz="1300" b="1"/>
          </a:p>
        </p:txBody>
      </p:sp>
      <p:sp>
        <p:nvSpPr>
          <p:cNvPr id="9" name="TextBox 8">
            <a:extLst>
              <a:ext uri="{FF2B5EF4-FFF2-40B4-BE49-F238E27FC236}">
                <a16:creationId xmlns:a16="http://schemas.microsoft.com/office/drawing/2014/main" id="{837B69DF-9500-4E71-9C7D-F146B0B4C65C}"/>
              </a:ext>
            </a:extLst>
          </p:cNvPr>
          <p:cNvSpPr txBox="1"/>
          <p:nvPr/>
        </p:nvSpPr>
        <p:spPr>
          <a:xfrm>
            <a:off x="2804160" y="2489692"/>
            <a:ext cx="2621280" cy="292388"/>
          </a:xfrm>
          <a:prstGeom prst="rect">
            <a:avLst/>
          </a:prstGeom>
          <a:noFill/>
        </p:spPr>
        <p:txBody>
          <a:bodyPr wrap="square" rtlCol="0">
            <a:spAutoFit/>
          </a:bodyPr>
          <a:lstStyle/>
          <a:p>
            <a:r>
              <a:rPr lang="en-US" sz="1300" b="1"/>
              <a:t>Model information</a:t>
            </a:r>
          </a:p>
        </p:txBody>
      </p:sp>
      <p:graphicFrame>
        <p:nvGraphicFramePr>
          <p:cNvPr id="11" name="Table 11">
            <a:extLst>
              <a:ext uri="{FF2B5EF4-FFF2-40B4-BE49-F238E27FC236}">
                <a16:creationId xmlns:a16="http://schemas.microsoft.com/office/drawing/2014/main" id="{AF3F0ED4-2DD6-4B7E-9CB3-32094DC0618C}"/>
              </a:ext>
            </a:extLst>
          </p:cNvPr>
          <p:cNvGraphicFramePr>
            <a:graphicFrameLocks noGrp="1"/>
          </p:cNvGraphicFramePr>
          <p:nvPr>
            <p:extLst>
              <p:ext uri="{D42A27DB-BD31-4B8C-83A1-F6EECF244321}">
                <p14:modId xmlns:p14="http://schemas.microsoft.com/office/powerpoint/2010/main" val="3975254862"/>
              </p:ext>
            </p:extLst>
          </p:nvPr>
        </p:nvGraphicFramePr>
        <p:xfrm>
          <a:off x="2889504" y="2859024"/>
          <a:ext cx="5949696" cy="1981200"/>
        </p:xfrm>
        <a:graphic>
          <a:graphicData uri="http://schemas.openxmlformats.org/drawingml/2006/table">
            <a:tbl>
              <a:tblPr firstRow="1" bandRow="1">
                <a:effectLst>
                  <a:outerShdw blurRad="50800" dist="38100" dir="18900000" algn="bl" rotWithShape="0">
                    <a:prstClr val="black">
                      <a:alpha val="40000"/>
                    </a:prstClr>
                  </a:outerShdw>
                </a:effectLst>
                <a:tableStyleId>{2D5ABB26-0587-4C30-8999-92F81FD0307C}</a:tableStyleId>
              </a:tblPr>
              <a:tblGrid>
                <a:gridCol w="2974848">
                  <a:extLst>
                    <a:ext uri="{9D8B030D-6E8A-4147-A177-3AD203B41FA5}">
                      <a16:colId xmlns:a16="http://schemas.microsoft.com/office/drawing/2014/main" val="1598047107"/>
                    </a:ext>
                  </a:extLst>
                </a:gridCol>
                <a:gridCol w="2974848">
                  <a:extLst>
                    <a:ext uri="{9D8B030D-6E8A-4147-A177-3AD203B41FA5}">
                      <a16:colId xmlns:a16="http://schemas.microsoft.com/office/drawing/2014/main" val="1307001530"/>
                    </a:ext>
                  </a:extLst>
                </a:gridCol>
              </a:tblGrid>
              <a:tr h="422223">
                <a:tc>
                  <a:txBody>
                    <a:bodyPr/>
                    <a:lstStyle/>
                    <a:p>
                      <a:r>
                        <a:rPr lang="en-US"/>
                        <a:t>Name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a:t> Date modified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00998704"/>
                  </a:ext>
                </a:extLst>
              </a:tr>
              <a:tr h="422223">
                <a:tc>
                  <a:txBody>
                    <a:bodyPr/>
                    <a:lstStyle/>
                    <a:p>
                      <a:r>
                        <a:rPr lang="en-US" err="1">
                          <a:effectLst/>
                        </a:rPr>
                        <a:t>fasterrcnn</a:t>
                      </a:r>
                      <a:r>
                        <a:rPr lang="en-US">
                          <a:effectLst/>
                        </a:rPr>
                        <a:t>.pth</a:t>
                      </a:r>
                      <a:endParaRPr lang="en-US"/>
                    </a:p>
                  </a:txBody>
                  <a:tcPr>
                    <a:lnL w="12700" cap="flat" cmpd="sng" algn="ctr">
                      <a:solidFill>
                        <a:schemeClr val="tx1"/>
                      </a:solidFill>
                      <a:prstDash val="solid"/>
                      <a:round/>
                      <a:headEnd type="none" w="med" len="med"/>
                      <a:tailEnd type="none" w="med" len="med"/>
                    </a:lnL>
                  </a:tcPr>
                </a:tc>
                <a:tc>
                  <a:txBody>
                    <a:bodyPr/>
                    <a:lstStyle/>
                    <a:p>
                      <a:r>
                        <a:rPr lang="en-US"/>
                        <a:t>  2021/02/18</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40342744"/>
                  </a:ext>
                </a:extLst>
              </a:tr>
              <a:tr h="71453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effectLst/>
                        </a:rPr>
                        <a:t>detectnet_v2.pth</a:t>
                      </a:r>
                      <a:endParaRPr lang="en-US"/>
                    </a:p>
                    <a:p>
                      <a:endParaRPr lang="en-US"/>
                    </a:p>
                  </a:txBody>
                  <a:tcPr>
                    <a:lnL w="12700" cap="flat" cmpd="sng" algn="ctr">
                      <a:solidFill>
                        <a:schemeClr val="tx1"/>
                      </a:solidFill>
                      <a:prstDash val="solid"/>
                      <a:round/>
                      <a:headEnd type="none" w="med" len="med"/>
                      <a:tailEnd type="none" w="med" len="med"/>
                    </a:lnL>
                  </a:tcPr>
                </a:tc>
                <a:tc>
                  <a:txBody>
                    <a:bodyPr/>
                    <a:lstStyle/>
                    <a:p>
                      <a:r>
                        <a:rPr lang="en-US"/>
                        <a:t>  2021/02/18</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40093856"/>
                  </a:ext>
                </a:extLst>
              </a:tr>
              <a:tr h="422223">
                <a:tc>
                  <a:txBody>
                    <a:bodyPr/>
                    <a:lstStyle/>
                    <a:p>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6483447"/>
                  </a:ext>
                </a:extLst>
              </a:tr>
            </a:tbl>
          </a:graphicData>
        </a:graphic>
      </p:graphicFrame>
      <p:cxnSp>
        <p:nvCxnSpPr>
          <p:cNvPr id="13" name="Straight Connector 12">
            <a:extLst>
              <a:ext uri="{FF2B5EF4-FFF2-40B4-BE49-F238E27FC236}">
                <a16:creationId xmlns:a16="http://schemas.microsoft.com/office/drawing/2014/main" id="{9BFD04E6-5A01-4EBF-9305-25DACAA752AD}"/>
              </a:ext>
            </a:extLst>
          </p:cNvPr>
          <p:cNvCxnSpPr>
            <a:cxnSpLocks/>
          </p:cNvCxnSpPr>
          <p:nvPr/>
        </p:nvCxnSpPr>
        <p:spPr>
          <a:xfrm>
            <a:off x="5559552" y="2859024"/>
            <a:ext cx="0" cy="2011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294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t>Trained Model Management</a:t>
            </a:r>
          </a:p>
        </p:txBody>
      </p:sp>
      <p:sp>
        <p:nvSpPr>
          <p:cNvPr id="5" name="Rectangle 4">
            <a:extLst>
              <a:ext uri="{FF2B5EF4-FFF2-40B4-BE49-F238E27FC236}">
                <a16:creationId xmlns:a16="http://schemas.microsoft.com/office/drawing/2014/main" id="{F5EA7848-5315-4F83-A4C0-B17AA21ECD56}"/>
              </a:ext>
            </a:extLst>
          </p:cNvPr>
          <p:cNvSpPr/>
          <p:nvPr/>
        </p:nvSpPr>
        <p:spPr>
          <a:xfrm>
            <a:off x="2265925" y="1813561"/>
            <a:ext cx="7231643" cy="4014215"/>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a16="http://schemas.microsoft.com/office/drawing/2014/main" id="{EF58924A-FFEA-4955-9005-FEFD75AB5856}"/>
              </a:ext>
            </a:extLst>
          </p:cNvPr>
          <p:cNvSpPr/>
          <p:nvPr/>
        </p:nvSpPr>
        <p:spPr>
          <a:xfrm>
            <a:off x="2290309" y="2321625"/>
            <a:ext cx="7182874" cy="35061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 name="TextBox 7">
            <a:extLst>
              <a:ext uri="{FF2B5EF4-FFF2-40B4-BE49-F238E27FC236}">
                <a16:creationId xmlns:a16="http://schemas.microsoft.com/office/drawing/2014/main" id="{7A6123A4-55EE-478D-A1D4-BBA3E58E8F35}"/>
              </a:ext>
            </a:extLst>
          </p:cNvPr>
          <p:cNvSpPr txBox="1"/>
          <p:nvPr/>
        </p:nvSpPr>
        <p:spPr>
          <a:xfrm>
            <a:off x="2290309" y="1866638"/>
            <a:ext cx="6957100" cy="292388"/>
          </a:xfrm>
          <a:prstGeom prst="rect">
            <a:avLst/>
          </a:prstGeom>
          <a:noFill/>
        </p:spPr>
        <p:txBody>
          <a:bodyPr wrap="square" rtlCol="0">
            <a:spAutoFit/>
          </a:bodyPr>
          <a:lstStyle/>
          <a:p>
            <a:r>
              <a:rPr lang="en-US" sz="1300" b="1"/>
              <a:t> </a:t>
            </a:r>
            <a:r>
              <a:rPr lang="en-US" sz="1300" b="1">
                <a:hlinkClick r:id="rId2" action="ppaction://hlinksldjump">
                  <a:extLst>
                    <a:ext uri="{A12FA001-AC4F-418D-AE19-62706E023703}">
                      <ahyp:hlinkClr xmlns:ahyp="http://schemas.microsoft.com/office/drawing/2018/hyperlinkcolor" val="tx"/>
                    </a:ext>
                  </a:extLst>
                </a:hlinkClick>
              </a:rPr>
              <a:t>Clone</a:t>
            </a:r>
            <a:r>
              <a:rPr lang="en-US" sz="1300" b="1"/>
              <a:t>  </a:t>
            </a:r>
            <a:r>
              <a:rPr lang="en-US" sz="1300" b="1">
                <a:hlinkClick r:id="rId3" action="ppaction://hlinksldjump">
                  <a:extLst>
                    <a:ext uri="{A12FA001-AC4F-418D-AE19-62706E023703}">
                      <ahyp:hlinkClr xmlns:ahyp="http://schemas.microsoft.com/office/drawing/2018/hyperlinkcolor" val="tx"/>
                    </a:ext>
                  </a:extLst>
                </a:hlinkClick>
              </a:rPr>
              <a:t>Checkout</a:t>
            </a:r>
            <a:r>
              <a:rPr lang="en-US" sz="1300" b="1"/>
              <a:t>  </a:t>
            </a:r>
            <a:r>
              <a:rPr lang="en-US" sz="1300" b="1">
                <a:hlinkClick r:id="rId4" action="ppaction://hlinksldjump">
                  <a:extLst>
                    <a:ext uri="{A12FA001-AC4F-418D-AE19-62706E023703}">
                      <ahyp:hlinkClr xmlns:ahyp="http://schemas.microsoft.com/office/drawing/2018/hyperlinkcolor" val="tx"/>
                    </a:ext>
                  </a:extLst>
                </a:hlinkClick>
              </a:rPr>
              <a:t>Push</a:t>
            </a:r>
            <a:endParaRPr lang="en-US" sz="1300" b="1"/>
          </a:p>
        </p:txBody>
      </p:sp>
      <p:sp>
        <p:nvSpPr>
          <p:cNvPr id="3" name="TextBox 2">
            <a:extLst>
              <a:ext uri="{FF2B5EF4-FFF2-40B4-BE49-F238E27FC236}">
                <a16:creationId xmlns:a16="http://schemas.microsoft.com/office/drawing/2014/main" id="{EBE6D910-53C0-4377-A620-277486EE198F}"/>
              </a:ext>
            </a:extLst>
          </p:cNvPr>
          <p:cNvSpPr txBox="1"/>
          <p:nvPr/>
        </p:nvSpPr>
        <p:spPr>
          <a:xfrm>
            <a:off x="754117" y="841248"/>
            <a:ext cx="3055883" cy="369332"/>
          </a:xfrm>
          <a:prstGeom prst="rect">
            <a:avLst/>
          </a:prstGeom>
          <a:noFill/>
        </p:spPr>
        <p:txBody>
          <a:bodyPr wrap="square" rtlCol="0">
            <a:spAutoFit/>
          </a:bodyPr>
          <a:lstStyle/>
          <a:p>
            <a:pPr marL="285750" indent="-285750">
              <a:buFont typeface="Wingdings" panose="05000000000000000000" pitchFamily="2" charset="2"/>
              <a:buChar char="q"/>
            </a:pPr>
            <a:r>
              <a:rPr lang="en-US"/>
              <a:t>Clone function</a:t>
            </a:r>
          </a:p>
        </p:txBody>
      </p:sp>
      <p:sp>
        <p:nvSpPr>
          <p:cNvPr id="15" name="TextBox 14">
            <a:extLst>
              <a:ext uri="{FF2B5EF4-FFF2-40B4-BE49-F238E27FC236}">
                <a16:creationId xmlns:a16="http://schemas.microsoft.com/office/drawing/2014/main" id="{4AFAD200-67C8-4DB2-9F35-CAA99DB7B580}"/>
              </a:ext>
            </a:extLst>
          </p:cNvPr>
          <p:cNvSpPr txBox="1"/>
          <p:nvPr/>
        </p:nvSpPr>
        <p:spPr>
          <a:xfrm>
            <a:off x="2694432" y="2679394"/>
            <a:ext cx="2767584" cy="323165"/>
          </a:xfrm>
          <a:prstGeom prst="rect">
            <a:avLst/>
          </a:prstGeom>
          <a:noFill/>
        </p:spPr>
        <p:txBody>
          <a:bodyPr wrap="square" rtlCol="0">
            <a:spAutoFit/>
          </a:bodyPr>
          <a:lstStyle/>
          <a:p>
            <a:r>
              <a:rPr lang="en-US" sz="1500"/>
              <a:t>Git Repository</a:t>
            </a:r>
          </a:p>
        </p:txBody>
      </p:sp>
      <p:sp>
        <p:nvSpPr>
          <p:cNvPr id="16" name="Rectangle 15">
            <a:extLst>
              <a:ext uri="{FF2B5EF4-FFF2-40B4-BE49-F238E27FC236}">
                <a16:creationId xmlns:a16="http://schemas.microsoft.com/office/drawing/2014/main" id="{F94FEDAB-015C-45FF-89C4-CC1BB925097E}"/>
              </a:ext>
            </a:extLst>
          </p:cNvPr>
          <p:cNvSpPr/>
          <p:nvPr/>
        </p:nvSpPr>
        <p:spPr>
          <a:xfrm>
            <a:off x="4242816" y="2725186"/>
            <a:ext cx="3816096" cy="28392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17" name="TextBox 16">
            <a:extLst>
              <a:ext uri="{FF2B5EF4-FFF2-40B4-BE49-F238E27FC236}">
                <a16:creationId xmlns:a16="http://schemas.microsoft.com/office/drawing/2014/main" id="{044B4A2E-4EC2-43A8-AD90-6C1950685971}"/>
              </a:ext>
            </a:extLst>
          </p:cNvPr>
          <p:cNvSpPr txBox="1"/>
          <p:nvPr/>
        </p:nvSpPr>
        <p:spPr>
          <a:xfrm>
            <a:off x="2694432" y="3200482"/>
            <a:ext cx="2767584" cy="323165"/>
          </a:xfrm>
          <a:prstGeom prst="rect">
            <a:avLst/>
          </a:prstGeom>
          <a:noFill/>
        </p:spPr>
        <p:txBody>
          <a:bodyPr wrap="square" rtlCol="0">
            <a:spAutoFit/>
          </a:bodyPr>
          <a:lstStyle/>
          <a:p>
            <a:r>
              <a:rPr lang="en-US" sz="1500"/>
              <a:t>User</a:t>
            </a:r>
          </a:p>
        </p:txBody>
      </p:sp>
      <p:sp>
        <p:nvSpPr>
          <p:cNvPr id="18" name="Rectangle 17">
            <a:extLst>
              <a:ext uri="{FF2B5EF4-FFF2-40B4-BE49-F238E27FC236}">
                <a16:creationId xmlns:a16="http://schemas.microsoft.com/office/drawing/2014/main" id="{1A0F2241-67DB-4AF1-AC93-F167DC674A61}"/>
              </a:ext>
            </a:extLst>
          </p:cNvPr>
          <p:cNvSpPr/>
          <p:nvPr/>
        </p:nvSpPr>
        <p:spPr>
          <a:xfrm>
            <a:off x="4242816" y="3225995"/>
            <a:ext cx="3816096" cy="29399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19" name="TextBox 18">
            <a:extLst>
              <a:ext uri="{FF2B5EF4-FFF2-40B4-BE49-F238E27FC236}">
                <a16:creationId xmlns:a16="http://schemas.microsoft.com/office/drawing/2014/main" id="{4A1B997D-D84A-4F64-8F53-438DF92E4D27}"/>
              </a:ext>
            </a:extLst>
          </p:cNvPr>
          <p:cNvSpPr txBox="1"/>
          <p:nvPr/>
        </p:nvSpPr>
        <p:spPr>
          <a:xfrm>
            <a:off x="2694432" y="3774861"/>
            <a:ext cx="2767584" cy="323165"/>
          </a:xfrm>
          <a:prstGeom prst="rect">
            <a:avLst/>
          </a:prstGeom>
          <a:noFill/>
        </p:spPr>
        <p:txBody>
          <a:bodyPr wrap="square" rtlCol="0">
            <a:spAutoFit/>
          </a:bodyPr>
          <a:lstStyle/>
          <a:p>
            <a:r>
              <a:rPr lang="en-US" sz="1500"/>
              <a:t>Password</a:t>
            </a:r>
          </a:p>
        </p:txBody>
      </p:sp>
      <p:sp>
        <p:nvSpPr>
          <p:cNvPr id="20" name="Rectangle 19">
            <a:extLst>
              <a:ext uri="{FF2B5EF4-FFF2-40B4-BE49-F238E27FC236}">
                <a16:creationId xmlns:a16="http://schemas.microsoft.com/office/drawing/2014/main" id="{422DBF05-9BE7-45D6-BA19-29DFCE3673F5}"/>
              </a:ext>
            </a:extLst>
          </p:cNvPr>
          <p:cNvSpPr/>
          <p:nvPr/>
        </p:nvSpPr>
        <p:spPr>
          <a:xfrm>
            <a:off x="4242816" y="3768309"/>
            <a:ext cx="3816096" cy="29399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pic>
        <p:nvPicPr>
          <p:cNvPr id="22" name="Picture 21">
            <a:extLst>
              <a:ext uri="{FF2B5EF4-FFF2-40B4-BE49-F238E27FC236}">
                <a16:creationId xmlns:a16="http://schemas.microsoft.com/office/drawing/2014/main" id="{62DE2B3C-EE02-4427-A4F6-2805852A2607}"/>
              </a:ext>
            </a:extLst>
          </p:cNvPr>
          <p:cNvPicPr>
            <a:picLocks noChangeAspect="1"/>
          </p:cNvPicPr>
          <p:nvPr/>
        </p:nvPicPr>
        <p:blipFill>
          <a:blip r:embed="rId5"/>
          <a:stretch>
            <a:fillRect/>
          </a:stretch>
        </p:blipFill>
        <p:spPr>
          <a:xfrm>
            <a:off x="5581592" y="4398594"/>
            <a:ext cx="1028816" cy="337744"/>
          </a:xfrm>
          <a:prstGeom prst="rect">
            <a:avLst/>
          </a:prstGeom>
        </p:spPr>
      </p:pic>
      <p:pic>
        <p:nvPicPr>
          <p:cNvPr id="6" name="Picture 5">
            <a:extLst>
              <a:ext uri="{FF2B5EF4-FFF2-40B4-BE49-F238E27FC236}">
                <a16:creationId xmlns:a16="http://schemas.microsoft.com/office/drawing/2014/main" id="{22ACA7F7-F7FD-48F2-B0BD-E12814D27253}"/>
              </a:ext>
            </a:extLst>
          </p:cNvPr>
          <p:cNvPicPr>
            <a:picLocks noChangeAspect="1"/>
          </p:cNvPicPr>
          <p:nvPr/>
        </p:nvPicPr>
        <p:blipFill>
          <a:blip r:embed="rId6"/>
          <a:stretch>
            <a:fillRect/>
          </a:stretch>
        </p:blipFill>
        <p:spPr>
          <a:xfrm>
            <a:off x="4242816" y="5024289"/>
            <a:ext cx="3816096" cy="349107"/>
          </a:xfrm>
          <a:prstGeom prst="rect">
            <a:avLst/>
          </a:prstGeom>
        </p:spPr>
      </p:pic>
      <p:sp>
        <p:nvSpPr>
          <p:cNvPr id="21" name="TextBox 20">
            <a:extLst>
              <a:ext uri="{FF2B5EF4-FFF2-40B4-BE49-F238E27FC236}">
                <a16:creationId xmlns:a16="http://schemas.microsoft.com/office/drawing/2014/main" id="{271E3C60-515B-4D04-954C-4CB7789AB473}"/>
              </a:ext>
            </a:extLst>
          </p:cNvPr>
          <p:cNvSpPr txBox="1"/>
          <p:nvPr/>
        </p:nvSpPr>
        <p:spPr>
          <a:xfrm>
            <a:off x="4886648" y="5375266"/>
            <a:ext cx="2767584" cy="323165"/>
          </a:xfrm>
          <a:prstGeom prst="rect">
            <a:avLst/>
          </a:prstGeom>
          <a:noFill/>
        </p:spPr>
        <p:txBody>
          <a:bodyPr wrap="square" rtlCol="0">
            <a:spAutoFit/>
          </a:bodyPr>
          <a:lstStyle/>
          <a:p>
            <a:r>
              <a:rPr lang="en-US" sz="1500" b="1"/>
              <a:t>Git repositoy is cloning</a:t>
            </a:r>
          </a:p>
        </p:txBody>
      </p:sp>
    </p:spTree>
    <p:extLst>
      <p:ext uri="{BB962C8B-B14F-4D97-AF65-F5344CB8AC3E}">
        <p14:creationId xmlns:p14="http://schemas.microsoft.com/office/powerpoint/2010/main" val="516125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t>Trained Model Management</a:t>
            </a:r>
          </a:p>
        </p:txBody>
      </p:sp>
      <p:sp>
        <p:nvSpPr>
          <p:cNvPr id="5" name="Rectangle 4">
            <a:extLst>
              <a:ext uri="{FF2B5EF4-FFF2-40B4-BE49-F238E27FC236}">
                <a16:creationId xmlns:a16="http://schemas.microsoft.com/office/drawing/2014/main" id="{F5EA7848-5315-4F83-A4C0-B17AA21ECD56}"/>
              </a:ext>
            </a:extLst>
          </p:cNvPr>
          <p:cNvSpPr/>
          <p:nvPr/>
        </p:nvSpPr>
        <p:spPr>
          <a:xfrm>
            <a:off x="2265925" y="1813561"/>
            <a:ext cx="7231643" cy="4062983"/>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a16="http://schemas.microsoft.com/office/drawing/2014/main" id="{EF58924A-FFEA-4955-9005-FEFD75AB5856}"/>
              </a:ext>
            </a:extLst>
          </p:cNvPr>
          <p:cNvSpPr/>
          <p:nvPr/>
        </p:nvSpPr>
        <p:spPr>
          <a:xfrm>
            <a:off x="2290310" y="2274974"/>
            <a:ext cx="7207258" cy="36015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 name="TextBox 7">
            <a:extLst>
              <a:ext uri="{FF2B5EF4-FFF2-40B4-BE49-F238E27FC236}">
                <a16:creationId xmlns:a16="http://schemas.microsoft.com/office/drawing/2014/main" id="{7A6123A4-55EE-478D-A1D4-BBA3E58E8F35}"/>
              </a:ext>
            </a:extLst>
          </p:cNvPr>
          <p:cNvSpPr txBox="1"/>
          <p:nvPr/>
        </p:nvSpPr>
        <p:spPr>
          <a:xfrm>
            <a:off x="2290309" y="1866638"/>
            <a:ext cx="6957100" cy="292388"/>
          </a:xfrm>
          <a:prstGeom prst="rect">
            <a:avLst/>
          </a:prstGeom>
          <a:noFill/>
        </p:spPr>
        <p:txBody>
          <a:bodyPr wrap="square" rtlCol="0">
            <a:spAutoFit/>
          </a:bodyPr>
          <a:lstStyle/>
          <a:p>
            <a:r>
              <a:rPr lang="en-US" sz="1300" b="1"/>
              <a:t> </a:t>
            </a:r>
            <a:r>
              <a:rPr lang="en-US" sz="1300" b="1">
                <a:hlinkClick r:id="rId2" action="ppaction://hlinksldjump">
                  <a:extLst>
                    <a:ext uri="{A12FA001-AC4F-418D-AE19-62706E023703}">
                      <ahyp:hlinkClr xmlns:ahyp="http://schemas.microsoft.com/office/drawing/2018/hyperlinkcolor" val="tx"/>
                    </a:ext>
                  </a:extLst>
                </a:hlinkClick>
              </a:rPr>
              <a:t>Clone</a:t>
            </a:r>
            <a:r>
              <a:rPr lang="en-US" sz="1300" b="1"/>
              <a:t>  </a:t>
            </a:r>
            <a:r>
              <a:rPr lang="en-US" sz="1300" b="1">
                <a:hlinkClick r:id="rId3" action="ppaction://hlinksldjump">
                  <a:extLst>
                    <a:ext uri="{A12FA001-AC4F-418D-AE19-62706E023703}">
                      <ahyp:hlinkClr xmlns:ahyp="http://schemas.microsoft.com/office/drawing/2018/hyperlinkcolor" val="tx"/>
                    </a:ext>
                  </a:extLst>
                </a:hlinkClick>
              </a:rPr>
              <a:t>Checkout</a:t>
            </a:r>
            <a:r>
              <a:rPr lang="en-US" sz="1300" b="1"/>
              <a:t>  </a:t>
            </a:r>
            <a:r>
              <a:rPr lang="en-US" sz="1300" b="1">
                <a:hlinkClick r:id="rId4" action="ppaction://hlinksldjump">
                  <a:extLst>
                    <a:ext uri="{A12FA001-AC4F-418D-AE19-62706E023703}">
                      <ahyp:hlinkClr xmlns:ahyp="http://schemas.microsoft.com/office/drawing/2018/hyperlinkcolor" val="tx"/>
                    </a:ext>
                  </a:extLst>
                </a:hlinkClick>
              </a:rPr>
              <a:t>Push</a:t>
            </a:r>
            <a:endParaRPr lang="en-US" sz="1300" b="1"/>
          </a:p>
        </p:txBody>
      </p:sp>
      <p:sp>
        <p:nvSpPr>
          <p:cNvPr id="3" name="TextBox 2">
            <a:extLst>
              <a:ext uri="{FF2B5EF4-FFF2-40B4-BE49-F238E27FC236}">
                <a16:creationId xmlns:a16="http://schemas.microsoft.com/office/drawing/2014/main" id="{EBE6D910-53C0-4377-A620-277486EE198F}"/>
              </a:ext>
            </a:extLst>
          </p:cNvPr>
          <p:cNvSpPr txBox="1"/>
          <p:nvPr/>
        </p:nvSpPr>
        <p:spPr>
          <a:xfrm>
            <a:off x="754117" y="841248"/>
            <a:ext cx="3488699" cy="369332"/>
          </a:xfrm>
          <a:prstGeom prst="rect">
            <a:avLst/>
          </a:prstGeom>
          <a:noFill/>
        </p:spPr>
        <p:txBody>
          <a:bodyPr wrap="square" rtlCol="0">
            <a:spAutoFit/>
          </a:bodyPr>
          <a:lstStyle/>
          <a:p>
            <a:pPr marL="285750" indent="-285750">
              <a:buFont typeface="Wingdings" panose="05000000000000000000" pitchFamily="2" charset="2"/>
              <a:buChar char="q"/>
            </a:pPr>
            <a:r>
              <a:rPr lang="en-US"/>
              <a:t>Checkout function</a:t>
            </a:r>
          </a:p>
        </p:txBody>
      </p:sp>
      <p:sp>
        <p:nvSpPr>
          <p:cNvPr id="15" name="TextBox 14">
            <a:extLst>
              <a:ext uri="{FF2B5EF4-FFF2-40B4-BE49-F238E27FC236}">
                <a16:creationId xmlns:a16="http://schemas.microsoft.com/office/drawing/2014/main" id="{4AFAD200-67C8-4DB2-9F35-CAA99DB7B580}"/>
              </a:ext>
            </a:extLst>
          </p:cNvPr>
          <p:cNvSpPr txBox="1"/>
          <p:nvPr/>
        </p:nvSpPr>
        <p:spPr>
          <a:xfrm>
            <a:off x="2694432" y="2679394"/>
            <a:ext cx="2767584" cy="323165"/>
          </a:xfrm>
          <a:prstGeom prst="rect">
            <a:avLst/>
          </a:prstGeom>
          <a:noFill/>
        </p:spPr>
        <p:txBody>
          <a:bodyPr wrap="square" rtlCol="0">
            <a:spAutoFit/>
          </a:bodyPr>
          <a:lstStyle/>
          <a:p>
            <a:r>
              <a:rPr lang="en-US" sz="1500"/>
              <a:t>Git Branch</a:t>
            </a:r>
          </a:p>
        </p:txBody>
      </p:sp>
      <p:sp>
        <p:nvSpPr>
          <p:cNvPr id="16" name="Rectangle 15">
            <a:extLst>
              <a:ext uri="{FF2B5EF4-FFF2-40B4-BE49-F238E27FC236}">
                <a16:creationId xmlns:a16="http://schemas.microsoft.com/office/drawing/2014/main" id="{F94FEDAB-015C-45FF-89C4-CC1BB925097E}"/>
              </a:ext>
            </a:extLst>
          </p:cNvPr>
          <p:cNvSpPr/>
          <p:nvPr/>
        </p:nvSpPr>
        <p:spPr>
          <a:xfrm>
            <a:off x="4242816" y="2725186"/>
            <a:ext cx="3816096" cy="28392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17" name="TextBox 16">
            <a:extLst>
              <a:ext uri="{FF2B5EF4-FFF2-40B4-BE49-F238E27FC236}">
                <a16:creationId xmlns:a16="http://schemas.microsoft.com/office/drawing/2014/main" id="{044B4A2E-4EC2-43A8-AD90-6C1950685971}"/>
              </a:ext>
            </a:extLst>
          </p:cNvPr>
          <p:cNvSpPr txBox="1"/>
          <p:nvPr/>
        </p:nvSpPr>
        <p:spPr>
          <a:xfrm>
            <a:off x="2694432" y="3200482"/>
            <a:ext cx="2767584" cy="323165"/>
          </a:xfrm>
          <a:prstGeom prst="rect">
            <a:avLst/>
          </a:prstGeom>
          <a:noFill/>
        </p:spPr>
        <p:txBody>
          <a:bodyPr wrap="square" rtlCol="0">
            <a:spAutoFit/>
          </a:bodyPr>
          <a:lstStyle/>
          <a:p>
            <a:r>
              <a:rPr lang="en-US" sz="1500"/>
              <a:t>User</a:t>
            </a:r>
          </a:p>
        </p:txBody>
      </p:sp>
      <p:sp>
        <p:nvSpPr>
          <p:cNvPr id="18" name="Rectangle 17">
            <a:extLst>
              <a:ext uri="{FF2B5EF4-FFF2-40B4-BE49-F238E27FC236}">
                <a16:creationId xmlns:a16="http://schemas.microsoft.com/office/drawing/2014/main" id="{1A0F2241-67DB-4AF1-AC93-F167DC674A61}"/>
              </a:ext>
            </a:extLst>
          </p:cNvPr>
          <p:cNvSpPr/>
          <p:nvPr/>
        </p:nvSpPr>
        <p:spPr>
          <a:xfrm>
            <a:off x="4242816" y="3225995"/>
            <a:ext cx="3816096" cy="29399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19" name="TextBox 18">
            <a:extLst>
              <a:ext uri="{FF2B5EF4-FFF2-40B4-BE49-F238E27FC236}">
                <a16:creationId xmlns:a16="http://schemas.microsoft.com/office/drawing/2014/main" id="{4A1B997D-D84A-4F64-8F53-438DF92E4D27}"/>
              </a:ext>
            </a:extLst>
          </p:cNvPr>
          <p:cNvSpPr txBox="1"/>
          <p:nvPr/>
        </p:nvSpPr>
        <p:spPr>
          <a:xfrm>
            <a:off x="2694432" y="3774861"/>
            <a:ext cx="2767584" cy="323165"/>
          </a:xfrm>
          <a:prstGeom prst="rect">
            <a:avLst/>
          </a:prstGeom>
          <a:noFill/>
        </p:spPr>
        <p:txBody>
          <a:bodyPr wrap="square" rtlCol="0">
            <a:spAutoFit/>
          </a:bodyPr>
          <a:lstStyle/>
          <a:p>
            <a:r>
              <a:rPr lang="en-US" sz="1500"/>
              <a:t>Password</a:t>
            </a:r>
          </a:p>
        </p:txBody>
      </p:sp>
      <p:sp>
        <p:nvSpPr>
          <p:cNvPr id="20" name="Rectangle 19">
            <a:extLst>
              <a:ext uri="{FF2B5EF4-FFF2-40B4-BE49-F238E27FC236}">
                <a16:creationId xmlns:a16="http://schemas.microsoft.com/office/drawing/2014/main" id="{422DBF05-9BE7-45D6-BA19-29DFCE3673F5}"/>
              </a:ext>
            </a:extLst>
          </p:cNvPr>
          <p:cNvSpPr/>
          <p:nvPr/>
        </p:nvSpPr>
        <p:spPr>
          <a:xfrm>
            <a:off x="4242816" y="3768309"/>
            <a:ext cx="3816096" cy="29399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pic>
        <p:nvPicPr>
          <p:cNvPr id="22" name="Picture 21">
            <a:extLst>
              <a:ext uri="{FF2B5EF4-FFF2-40B4-BE49-F238E27FC236}">
                <a16:creationId xmlns:a16="http://schemas.microsoft.com/office/drawing/2014/main" id="{62DE2B3C-EE02-4427-A4F6-2805852A2607}"/>
              </a:ext>
            </a:extLst>
          </p:cNvPr>
          <p:cNvPicPr>
            <a:picLocks noChangeAspect="1"/>
          </p:cNvPicPr>
          <p:nvPr/>
        </p:nvPicPr>
        <p:blipFill>
          <a:blip r:embed="rId5"/>
          <a:stretch>
            <a:fillRect/>
          </a:stretch>
        </p:blipFill>
        <p:spPr>
          <a:xfrm>
            <a:off x="5581592" y="4246642"/>
            <a:ext cx="1028816" cy="337744"/>
          </a:xfrm>
          <a:prstGeom prst="rect">
            <a:avLst/>
          </a:prstGeom>
        </p:spPr>
      </p:pic>
      <p:pic>
        <p:nvPicPr>
          <p:cNvPr id="6" name="Picture 5">
            <a:extLst>
              <a:ext uri="{FF2B5EF4-FFF2-40B4-BE49-F238E27FC236}">
                <a16:creationId xmlns:a16="http://schemas.microsoft.com/office/drawing/2014/main" id="{3BD73414-3307-439F-8CD4-A1085221F1C5}"/>
              </a:ext>
            </a:extLst>
          </p:cNvPr>
          <p:cNvPicPr>
            <a:picLocks noChangeAspect="1"/>
          </p:cNvPicPr>
          <p:nvPr/>
        </p:nvPicPr>
        <p:blipFill>
          <a:blip r:embed="rId6"/>
          <a:stretch>
            <a:fillRect/>
          </a:stretch>
        </p:blipFill>
        <p:spPr>
          <a:xfrm>
            <a:off x="4209018" y="4889206"/>
            <a:ext cx="3849894" cy="337744"/>
          </a:xfrm>
          <a:prstGeom prst="rect">
            <a:avLst/>
          </a:prstGeom>
        </p:spPr>
      </p:pic>
      <p:sp>
        <p:nvSpPr>
          <p:cNvPr id="21" name="TextBox 20">
            <a:extLst>
              <a:ext uri="{FF2B5EF4-FFF2-40B4-BE49-F238E27FC236}">
                <a16:creationId xmlns:a16="http://schemas.microsoft.com/office/drawing/2014/main" id="{0F8FBEA0-0825-4F9D-93E3-3C5185D3DA34}"/>
              </a:ext>
            </a:extLst>
          </p:cNvPr>
          <p:cNvSpPr txBox="1"/>
          <p:nvPr/>
        </p:nvSpPr>
        <p:spPr>
          <a:xfrm>
            <a:off x="4767072" y="5325617"/>
            <a:ext cx="2767584" cy="323165"/>
          </a:xfrm>
          <a:prstGeom prst="rect">
            <a:avLst/>
          </a:prstGeom>
          <a:noFill/>
        </p:spPr>
        <p:txBody>
          <a:bodyPr wrap="square" rtlCol="0">
            <a:spAutoFit/>
          </a:bodyPr>
          <a:lstStyle/>
          <a:p>
            <a:r>
              <a:rPr lang="en-US" sz="1500" b="1"/>
              <a:t>Git branch is checkouting</a:t>
            </a:r>
          </a:p>
        </p:txBody>
      </p:sp>
    </p:spTree>
    <p:extLst>
      <p:ext uri="{BB962C8B-B14F-4D97-AF65-F5344CB8AC3E}">
        <p14:creationId xmlns:p14="http://schemas.microsoft.com/office/powerpoint/2010/main" val="1292454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t>Trained Model Management</a:t>
            </a:r>
          </a:p>
        </p:txBody>
      </p:sp>
      <p:sp>
        <p:nvSpPr>
          <p:cNvPr id="5" name="Rectangle 4">
            <a:extLst>
              <a:ext uri="{FF2B5EF4-FFF2-40B4-BE49-F238E27FC236}">
                <a16:creationId xmlns:a16="http://schemas.microsoft.com/office/drawing/2014/main" id="{F5EA7848-5315-4F83-A4C0-B17AA21ECD56}"/>
              </a:ext>
            </a:extLst>
          </p:cNvPr>
          <p:cNvSpPr/>
          <p:nvPr/>
        </p:nvSpPr>
        <p:spPr>
          <a:xfrm>
            <a:off x="2265925" y="1813561"/>
            <a:ext cx="7231643" cy="4203191"/>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a16="http://schemas.microsoft.com/office/drawing/2014/main" id="{EF58924A-FFEA-4955-9005-FEFD75AB5856}"/>
              </a:ext>
            </a:extLst>
          </p:cNvPr>
          <p:cNvSpPr/>
          <p:nvPr/>
        </p:nvSpPr>
        <p:spPr>
          <a:xfrm>
            <a:off x="2290310" y="2274974"/>
            <a:ext cx="7207258" cy="37417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 name="TextBox 7">
            <a:extLst>
              <a:ext uri="{FF2B5EF4-FFF2-40B4-BE49-F238E27FC236}">
                <a16:creationId xmlns:a16="http://schemas.microsoft.com/office/drawing/2014/main" id="{7A6123A4-55EE-478D-A1D4-BBA3E58E8F35}"/>
              </a:ext>
            </a:extLst>
          </p:cNvPr>
          <p:cNvSpPr txBox="1"/>
          <p:nvPr/>
        </p:nvSpPr>
        <p:spPr>
          <a:xfrm>
            <a:off x="2290309" y="1866638"/>
            <a:ext cx="6957100" cy="292388"/>
          </a:xfrm>
          <a:prstGeom prst="rect">
            <a:avLst/>
          </a:prstGeom>
          <a:noFill/>
        </p:spPr>
        <p:txBody>
          <a:bodyPr wrap="square" rtlCol="0">
            <a:spAutoFit/>
          </a:bodyPr>
          <a:lstStyle/>
          <a:p>
            <a:r>
              <a:rPr lang="en-US" sz="1300" b="1"/>
              <a:t> </a:t>
            </a:r>
            <a:r>
              <a:rPr lang="en-US" sz="1300" b="1">
                <a:hlinkClick r:id="rId2" action="ppaction://hlinksldjump">
                  <a:extLst>
                    <a:ext uri="{A12FA001-AC4F-418D-AE19-62706E023703}">
                      <ahyp:hlinkClr xmlns:ahyp="http://schemas.microsoft.com/office/drawing/2018/hyperlinkcolor" val="tx"/>
                    </a:ext>
                  </a:extLst>
                </a:hlinkClick>
              </a:rPr>
              <a:t>Clone</a:t>
            </a:r>
            <a:r>
              <a:rPr lang="en-US" sz="1300" b="1"/>
              <a:t>  </a:t>
            </a:r>
            <a:r>
              <a:rPr lang="en-US" sz="1300" b="1">
                <a:hlinkClick r:id="rId3" action="ppaction://hlinksldjump">
                  <a:extLst>
                    <a:ext uri="{A12FA001-AC4F-418D-AE19-62706E023703}">
                      <ahyp:hlinkClr xmlns:ahyp="http://schemas.microsoft.com/office/drawing/2018/hyperlinkcolor" val="tx"/>
                    </a:ext>
                  </a:extLst>
                </a:hlinkClick>
              </a:rPr>
              <a:t>Checkout</a:t>
            </a:r>
            <a:r>
              <a:rPr lang="en-US" sz="1300" b="1"/>
              <a:t>  </a:t>
            </a:r>
            <a:r>
              <a:rPr lang="en-US" sz="1300" b="1">
                <a:hlinkClick r:id="rId4" action="ppaction://hlinksldjump">
                  <a:extLst>
                    <a:ext uri="{A12FA001-AC4F-418D-AE19-62706E023703}">
                      <ahyp:hlinkClr xmlns:ahyp="http://schemas.microsoft.com/office/drawing/2018/hyperlinkcolor" val="tx"/>
                    </a:ext>
                  </a:extLst>
                </a:hlinkClick>
              </a:rPr>
              <a:t>Push</a:t>
            </a:r>
            <a:endParaRPr lang="en-US" sz="1300" b="1"/>
          </a:p>
        </p:txBody>
      </p:sp>
      <p:sp>
        <p:nvSpPr>
          <p:cNvPr id="3" name="TextBox 2">
            <a:extLst>
              <a:ext uri="{FF2B5EF4-FFF2-40B4-BE49-F238E27FC236}">
                <a16:creationId xmlns:a16="http://schemas.microsoft.com/office/drawing/2014/main" id="{EBE6D910-53C0-4377-A620-277486EE198F}"/>
              </a:ext>
            </a:extLst>
          </p:cNvPr>
          <p:cNvSpPr txBox="1"/>
          <p:nvPr/>
        </p:nvSpPr>
        <p:spPr>
          <a:xfrm>
            <a:off x="754117" y="841248"/>
            <a:ext cx="3488699" cy="369332"/>
          </a:xfrm>
          <a:prstGeom prst="rect">
            <a:avLst/>
          </a:prstGeom>
          <a:noFill/>
        </p:spPr>
        <p:txBody>
          <a:bodyPr wrap="square" rtlCol="0">
            <a:spAutoFit/>
          </a:bodyPr>
          <a:lstStyle/>
          <a:p>
            <a:pPr marL="285750" indent="-285750">
              <a:buFont typeface="Wingdings" panose="05000000000000000000" pitchFamily="2" charset="2"/>
              <a:buChar char="q"/>
            </a:pPr>
            <a:r>
              <a:rPr lang="en-US"/>
              <a:t>Push function</a:t>
            </a:r>
          </a:p>
        </p:txBody>
      </p:sp>
      <p:sp>
        <p:nvSpPr>
          <p:cNvPr id="15" name="TextBox 14">
            <a:extLst>
              <a:ext uri="{FF2B5EF4-FFF2-40B4-BE49-F238E27FC236}">
                <a16:creationId xmlns:a16="http://schemas.microsoft.com/office/drawing/2014/main" id="{4AFAD200-67C8-4DB2-9F35-CAA99DB7B580}"/>
              </a:ext>
            </a:extLst>
          </p:cNvPr>
          <p:cNvSpPr txBox="1"/>
          <p:nvPr/>
        </p:nvSpPr>
        <p:spPr>
          <a:xfrm>
            <a:off x="2694432" y="3073228"/>
            <a:ext cx="2767584" cy="323165"/>
          </a:xfrm>
          <a:prstGeom prst="rect">
            <a:avLst/>
          </a:prstGeom>
          <a:noFill/>
        </p:spPr>
        <p:txBody>
          <a:bodyPr wrap="square" rtlCol="0">
            <a:spAutoFit/>
          </a:bodyPr>
          <a:lstStyle/>
          <a:p>
            <a:r>
              <a:rPr lang="en-US" sz="1500"/>
              <a:t>Git Branch</a:t>
            </a:r>
          </a:p>
        </p:txBody>
      </p:sp>
      <p:sp>
        <p:nvSpPr>
          <p:cNvPr id="16" name="Rectangle 15">
            <a:extLst>
              <a:ext uri="{FF2B5EF4-FFF2-40B4-BE49-F238E27FC236}">
                <a16:creationId xmlns:a16="http://schemas.microsoft.com/office/drawing/2014/main" id="{F94FEDAB-015C-45FF-89C4-CC1BB925097E}"/>
              </a:ext>
            </a:extLst>
          </p:cNvPr>
          <p:cNvSpPr/>
          <p:nvPr/>
        </p:nvSpPr>
        <p:spPr>
          <a:xfrm>
            <a:off x="4242816" y="3058519"/>
            <a:ext cx="3816096" cy="28392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17" name="TextBox 16">
            <a:extLst>
              <a:ext uri="{FF2B5EF4-FFF2-40B4-BE49-F238E27FC236}">
                <a16:creationId xmlns:a16="http://schemas.microsoft.com/office/drawing/2014/main" id="{044B4A2E-4EC2-43A8-AD90-6C1950685971}"/>
              </a:ext>
            </a:extLst>
          </p:cNvPr>
          <p:cNvSpPr txBox="1"/>
          <p:nvPr/>
        </p:nvSpPr>
        <p:spPr>
          <a:xfrm>
            <a:off x="2718817" y="3555386"/>
            <a:ext cx="2767584" cy="323165"/>
          </a:xfrm>
          <a:prstGeom prst="rect">
            <a:avLst/>
          </a:prstGeom>
          <a:noFill/>
        </p:spPr>
        <p:txBody>
          <a:bodyPr wrap="square" rtlCol="0">
            <a:spAutoFit/>
          </a:bodyPr>
          <a:lstStyle/>
          <a:p>
            <a:r>
              <a:rPr lang="en-US" sz="1500"/>
              <a:t>User</a:t>
            </a:r>
          </a:p>
        </p:txBody>
      </p:sp>
      <p:sp>
        <p:nvSpPr>
          <p:cNvPr id="18" name="Rectangle 17">
            <a:extLst>
              <a:ext uri="{FF2B5EF4-FFF2-40B4-BE49-F238E27FC236}">
                <a16:creationId xmlns:a16="http://schemas.microsoft.com/office/drawing/2014/main" id="{1A0F2241-67DB-4AF1-AC93-F167DC674A61}"/>
              </a:ext>
            </a:extLst>
          </p:cNvPr>
          <p:cNvSpPr/>
          <p:nvPr/>
        </p:nvSpPr>
        <p:spPr>
          <a:xfrm>
            <a:off x="4242816" y="3552817"/>
            <a:ext cx="3816096" cy="29399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19" name="TextBox 18">
            <a:extLst>
              <a:ext uri="{FF2B5EF4-FFF2-40B4-BE49-F238E27FC236}">
                <a16:creationId xmlns:a16="http://schemas.microsoft.com/office/drawing/2014/main" id="{4A1B997D-D84A-4F64-8F53-438DF92E4D27}"/>
              </a:ext>
            </a:extLst>
          </p:cNvPr>
          <p:cNvSpPr txBox="1"/>
          <p:nvPr/>
        </p:nvSpPr>
        <p:spPr>
          <a:xfrm>
            <a:off x="2694432" y="4068856"/>
            <a:ext cx="2767584" cy="323165"/>
          </a:xfrm>
          <a:prstGeom prst="rect">
            <a:avLst/>
          </a:prstGeom>
          <a:noFill/>
        </p:spPr>
        <p:txBody>
          <a:bodyPr wrap="square" rtlCol="0">
            <a:spAutoFit/>
          </a:bodyPr>
          <a:lstStyle/>
          <a:p>
            <a:r>
              <a:rPr lang="en-US" sz="1500"/>
              <a:t>Password</a:t>
            </a:r>
          </a:p>
        </p:txBody>
      </p:sp>
      <p:sp>
        <p:nvSpPr>
          <p:cNvPr id="20" name="Rectangle 19">
            <a:extLst>
              <a:ext uri="{FF2B5EF4-FFF2-40B4-BE49-F238E27FC236}">
                <a16:creationId xmlns:a16="http://schemas.microsoft.com/office/drawing/2014/main" id="{422DBF05-9BE7-45D6-BA19-29DFCE3673F5}"/>
              </a:ext>
            </a:extLst>
          </p:cNvPr>
          <p:cNvSpPr/>
          <p:nvPr/>
        </p:nvSpPr>
        <p:spPr>
          <a:xfrm>
            <a:off x="4242816" y="4098026"/>
            <a:ext cx="3816096" cy="29399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pic>
        <p:nvPicPr>
          <p:cNvPr id="22" name="Picture 21">
            <a:extLst>
              <a:ext uri="{FF2B5EF4-FFF2-40B4-BE49-F238E27FC236}">
                <a16:creationId xmlns:a16="http://schemas.microsoft.com/office/drawing/2014/main" id="{62DE2B3C-EE02-4427-A4F6-2805852A2607}"/>
              </a:ext>
            </a:extLst>
          </p:cNvPr>
          <p:cNvPicPr>
            <a:picLocks noChangeAspect="1"/>
          </p:cNvPicPr>
          <p:nvPr/>
        </p:nvPicPr>
        <p:blipFill>
          <a:blip r:embed="rId5"/>
          <a:stretch>
            <a:fillRect/>
          </a:stretch>
        </p:blipFill>
        <p:spPr>
          <a:xfrm>
            <a:off x="5581592" y="4640189"/>
            <a:ext cx="1028816" cy="337744"/>
          </a:xfrm>
          <a:prstGeom prst="rect">
            <a:avLst/>
          </a:prstGeom>
        </p:spPr>
      </p:pic>
      <p:sp>
        <p:nvSpPr>
          <p:cNvPr id="14" name="Rectangle 13">
            <a:extLst>
              <a:ext uri="{FF2B5EF4-FFF2-40B4-BE49-F238E27FC236}">
                <a16:creationId xmlns:a16="http://schemas.microsoft.com/office/drawing/2014/main" id="{50AC86F8-53B0-4E21-AE8F-7C835CD9D418}"/>
              </a:ext>
            </a:extLst>
          </p:cNvPr>
          <p:cNvSpPr/>
          <p:nvPr/>
        </p:nvSpPr>
        <p:spPr>
          <a:xfrm>
            <a:off x="4242816" y="2522847"/>
            <a:ext cx="3816096" cy="28392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21" name="TextBox 20">
            <a:extLst>
              <a:ext uri="{FF2B5EF4-FFF2-40B4-BE49-F238E27FC236}">
                <a16:creationId xmlns:a16="http://schemas.microsoft.com/office/drawing/2014/main" id="{585746DB-7E8C-440B-A637-9BE1DE48F847}"/>
              </a:ext>
            </a:extLst>
          </p:cNvPr>
          <p:cNvSpPr txBox="1"/>
          <p:nvPr/>
        </p:nvSpPr>
        <p:spPr>
          <a:xfrm>
            <a:off x="2694432" y="2497810"/>
            <a:ext cx="2767584" cy="323165"/>
          </a:xfrm>
          <a:prstGeom prst="rect">
            <a:avLst/>
          </a:prstGeom>
          <a:noFill/>
        </p:spPr>
        <p:txBody>
          <a:bodyPr wrap="square" rtlCol="0">
            <a:spAutoFit/>
          </a:bodyPr>
          <a:lstStyle/>
          <a:p>
            <a:r>
              <a:rPr lang="en-US" sz="1500"/>
              <a:t>Trained Model</a:t>
            </a:r>
          </a:p>
        </p:txBody>
      </p:sp>
      <p:pic>
        <p:nvPicPr>
          <p:cNvPr id="6" name="Picture 5">
            <a:extLst>
              <a:ext uri="{FF2B5EF4-FFF2-40B4-BE49-F238E27FC236}">
                <a16:creationId xmlns:a16="http://schemas.microsoft.com/office/drawing/2014/main" id="{2581EF21-7AF2-49A3-AD11-593ADAF21920}"/>
              </a:ext>
            </a:extLst>
          </p:cNvPr>
          <p:cNvPicPr>
            <a:picLocks noChangeAspect="1"/>
          </p:cNvPicPr>
          <p:nvPr/>
        </p:nvPicPr>
        <p:blipFill>
          <a:blip r:embed="rId6"/>
          <a:stretch>
            <a:fillRect/>
          </a:stretch>
        </p:blipFill>
        <p:spPr>
          <a:xfrm>
            <a:off x="4242816" y="5221078"/>
            <a:ext cx="3913632" cy="358030"/>
          </a:xfrm>
          <a:prstGeom prst="rect">
            <a:avLst/>
          </a:prstGeom>
        </p:spPr>
      </p:pic>
      <p:sp>
        <p:nvSpPr>
          <p:cNvPr id="23" name="TextBox 22">
            <a:extLst>
              <a:ext uri="{FF2B5EF4-FFF2-40B4-BE49-F238E27FC236}">
                <a16:creationId xmlns:a16="http://schemas.microsoft.com/office/drawing/2014/main" id="{CFE2863A-99BC-47DD-81D2-423F573763F5}"/>
              </a:ext>
            </a:extLst>
          </p:cNvPr>
          <p:cNvSpPr txBox="1"/>
          <p:nvPr/>
        </p:nvSpPr>
        <p:spPr>
          <a:xfrm>
            <a:off x="4364736" y="5627157"/>
            <a:ext cx="5681472" cy="323165"/>
          </a:xfrm>
          <a:prstGeom prst="rect">
            <a:avLst/>
          </a:prstGeom>
          <a:noFill/>
        </p:spPr>
        <p:txBody>
          <a:bodyPr wrap="square" rtlCol="0">
            <a:spAutoFit/>
          </a:bodyPr>
          <a:lstStyle/>
          <a:p>
            <a:r>
              <a:rPr lang="en-US" sz="1500" b="1"/>
              <a:t>Trained Model is pushing to server</a:t>
            </a:r>
          </a:p>
        </p:txBody>
      </p:sp>
      <p:sp>
        <p:nvSpPr>
          <p:cNvPr id="24" name="Action Button: Go Home 23">
            <a:hlinkClick r:id="rId7" action="ppaction://hlinksldjump" highlightClick="1"/>
            <a:extLst>
              <a:ext uri="{FF2B5EF4-FFF2-40B4-BE49-F238E27FC236}">
                <a16:creationId xmlns:a16="http://schemas.microsoft.com/office/drawing/2014/main" id="{E9A05493-4523-42D2-B1EC-CF22BEBDB880}"/>
              </a:ext>
            </a:extLst>
          </p:cNvPr>
          <p:cNvSpPr/>
          <p:nvPr/>
        </p:nvSpPr>
        <p:spPr>
          <a:xfrm>
            <a:off x="11437883" y="5579108"/>
            <a:ext cx="541283" cy="628128"/>
          </a:xfrm>
          <a:prstGeom prst="actionButtonHom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Tree>
    <p:extLst>
      <p:ext uri="{BB962C8B-B14F-4D97-AF65-F5344CB8AC3E}">
        <p14:creationId xmlns:p14="http://schemas.microsoft.com/office/powerpoint/2010/main" val="567428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0670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282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37FD-27BF-4980-A9C3-F0830683A02C}"/>
              </a:ext>
            </a:extLst>
          </p:cNvPr>
          <p:cNvSpPr>
            <a:spLocks noGrp="1"/>
          </p:cNvSpPr>
          <p:nvPr>
            <p:ph type="title"/>
          </p:nvPr>
        </p:nvSpPr>
        <p:spPr/>
        <p:txBody>
          <a:bodyPr/>
          <a:lstStyle/>
          <a:p>
            <a:r>
              <a:rPr lang="en-US"/>
              <a:t>Main window</a:t>
            </a:r>
          </a:p>
        </p:txBody>
      </p:sp>
      <p:sp>
        <p:nvSpPr>
          <p:cNvPr id="4" name="Rectangle 3">
            <a:extLst>
              <a:ext uri="{FF2B5EF4-FFF2-40B4-BE49-F238E27FC236}">
                <a16:creationId xmlns:a16="http://schemas.microsoft.com/office/drawing/2014/main" id="{DB09431A-2003-483A-A76E-5C1B601FBF22}"/>
              </a:ext>
            </a:extLst>
          </p:cNvPr>
          <p:cNvSpPr/>
          <p:nvPr/>
        </p:nvSpPr>
        <p:spPr>
          <a:xfrm>
            <a:off x="2328672" y="1231392"/>
            <a:ext cx="7388352" cy="4523232"/>
          </a:xfrm>
          <a:prstGeom prst="rect">
            <a:avLst/>
          </a:prstGeom>
          <a:solidFill>
            <a:schemeClr val="accent2">
              <a:lumMod val="20000"/>
              <a:lumOff val="80000"/>
            </a:schemeClr>
          </a:solidFill>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pic>
        <p:nvPicPr>
          <p:cNvPr id="6" name="Picture 5">
            <a:extLst>
              <a:ext uri="{FF2B5EF4-FFF2-40B4-BE49-F238E27FC236}">
                <a16:creationId xmlns:a16="http://schemas.microsoft.com/office/drawing/2014/main" id="{375D2FA6-7CE6-4D5E-B7D5-FAD231052144}"/>
              </a:ext>
            </a:extLst>
          </p:cNvPr>
          <p:cNvPicPr>
            <a:picLocks noChangeAspect="1"/>
          </p:cNvPicPr>
          <p:nvPr/>
        </p:nvPicPr>
        <p:blipFill>
          <a:blip r:embed="rId2"/>
          <a:stretch>
            <a:fillRect/>
          </a:stretch>
        </p:blipFill>
        <p:spPr>
          <a:xfrm>
            <a:off x="2838196" y="5452462"/>
            <a:ext cx="2762332" cy="207360"/>
          </a:xfrm>
          <a:prstGeom prst="rect">
            <a:avLst/>
          </a:prstGeom>
          <a:effectLst>
            <a:glow rad="139700">
              <a:schemeClr val="accent5">
                <a:satMod val="175000"/>
                <a:alpha val="40000"/>
              </a:schemeClr>
            </a:glow>
          </a:effectLst>
        </p:spPr>
      </p:pic>
      <p:pic>
        <p:nvPicPr>
          <p:cNvPr id="8" name="Picture 7">
            <a:extLst>
              <a:ext uri="{FF2B5EF4-FFF2-40B4-BE49-F238E27FC236}">
                <a16:creationId xmlns:a16="http://schemas.microsoft.com/office/drawing/2014/main" id="{74AA9BA8-B4BC-47DB-BF51-9D9B2C105706}"/>
              </a:ext>
            </a:extLst>
          </p:cNvPr>
          <p:cNvPicPr>
            <a:picLocks noChangeAspect="1"/>
          </p:cNvPicPr>
          <p:nvPr/>
        </p:nvPicPr>
        <p:blipFill>
          <a:blip r:embed="rId3"/>
          <a:stretch>
            <a:fillRect/>
          </a:stretch>
        </p:blipFill>
        <p:spPr>
          <a:xfrm>
            <a:off x="3643347" y="4992752"/>
            <a:ext cx="1182623" cy="455689"/>
          </a:xfrm>
          <a:prstGeom prst="rect">
            <a:avLst/>
          </a:prstGeom>
          <a:effectLst>
            <a:outerShdw blurRad="76200" dist="12700" dir="2700000" sy="-23000" kx="-800400" algn="bl" rotWithShape="0">
              <a:prstClr val="black">
                <a:alpha val="20000"/>
              </a:prstClr>
            </a:outerShdw>
          </a:effectLst>
        </p:spPr>
      </p:pic>
      <p:sp>
        <p:nvSpPr>
          <p:cNvPr id="10" name="TextBox 9">
            <a:extLst>
              <a:ext uri="{FF2B5EF4-FFF2-40B4-BE49-F238E27FC236}">
                <a16:creationId xmlns:a16="http://schemas.microsoft.com/office/drawing/2014/main" id="{2CFB4283-CDD7-465C-8450-5002F80198A2}"/>
              </a:ext>
            </a:extLst>
          </p:cNvPr>
          <p:cNvSpPr txBox="1"/>
          <p:nvPr/>
        </p:nvSpPr>
        <p:spPr>
          <a:xfrm>
            <a:off x="3202046" y="1637403"/>
            <a:ext cx="3247848" cy="477054"/>
          </a:xfrm>
          <a:prstGeom prst="rect">
            <a:avLst/>
          </a:prstGeom>
          <a:noFill/>
          <a:effectLst>
            <a:outerShdw blurRad="50800" dist="38100" dir="18900000" algn="bl" rotWithShape="0">
              <a:prstClr val="black">
                <a:alpha val="40000"/>
              </a:prstClr>
            </a:outerShdw>
          </a:effectLst>
        </p:spPr>
        <p:txBody>
          <a:bodyPr wrap="square" rtlCol="0">
            <a:spAutoFit/>
          </a:bodyPr>
          <a:lstStyle/>
          <a:p>
            <a:r>
              <a:rPr lang="en-US" sz="2500" b="1">
                <a:solidFill>
                  <a:schemeClr val="tx1">
                    <a:lumMod val="65000"/>
                    <a:lumOff val="35000"/>
                  </a:schemeClr>
                </a:solidFill>
                <a:latin typeface="Bahnschrift SemiBold Condensed" panose="020B0502040204020203" pitchFamily="34" charset="0"/>
                <a:ea typeface="BIZ UDMincho Medium" panose="02020500000000000000" pitchFamily="17" charset="-128"/>
                <a:cs typeface="Aharoni" panose="020B0604020202020204" pitchFamily="2" charset="-79"/>
              </a:rPr>
              <a:t>AI Learning Platform</a:t>
            </a:r>
          </a:p>
        </p:txBody>
      </p:sp>
      <p:pic>
        <p:nvPicPr>
          <p:cNvPr id="15" name="Picture 14" descr="Logo&#10;&#10;Description automatically generated">
            <a:extLst>
              <a:ext uri="{FF2B5EF4-FFF2-40B4-BE49-F238E27FC236}">
                <a16:creationId xmlns:a16="http://schemas.microsoft.com/office/drawing/2014/main" id="{6B507713-E26B-493A-886A-9DC3A08E1451}"/>
              </a:ext>
            </a:extLst>
          </p:cNvPr>
          <p:cNvPicPr>
            <a:picLocks noChangeAspect="1"/>
          </p:cNvPicPr>
          <p:nvPr/>
        </p:nvPicPr>
        <p:blipFill>
          <a:blip r:embed="rId4"/>
          <a:stretch>
            <a:fillRect/>
          </a:stretch>
        </p:blipFill>
        <p:spPr>
          <a:xfrm>
            <a:off x="2894039" y="2358157"/>
            <a:ext cx="3036499" cy="2269701"/>
          </a:xfrm>
          <a:prstGeom prst="rect">
            <a:avLst/>
          </a:prstGeom>
        </p:spPr>
      </p:pic>
      <p:sp>
        <p:nvSpPr>
          <p:cNvPr id="26" name="TextBox 25">
            <a:hlinkClick r:id="rId5" action="ppaction://hlinksldjump"/>
            <a:extLst>
              <a:ext uri="{FF2B5EF4-FFF2-40B4-BE49-F238E27FC236}">
                <a16:creationId xmlns:a16="http://schemas.microsoft.com/office/drawing/2014/main" id="{0CAD7534-355C-4482-884A-DCD6BCB871EB}"/>
              </a:ext>
            </a:extLst>
          </p:cNvPr>
          <p:cNvSpPr txBox="1"/>
          <p:nvPr/>
        </p:nvSpPr>
        <p:spPr>
          <a:xfrm>
            <a:off x="7323268" y="2170730"/>
            <a:ext cx="2236345" cy="292388"/>
          </a:xfrm>
          <a:prstGeom prst="rect">
            <a:avLst/>
          </a:prstGeom>
          <a:noFill/>
        </p:spPr>
        <p:txBody>
          <a:bodyPr wrap="square" rtlCol="0">
            <a:spAutoFit/>
          </a:bodyPr>
          <a:lstStyle/>
          <a:p>
            <a:r>
              <a:rPr lang="en-US" sz="1300" b="1">
                <a:solidFill>
                  <a:schemeClr val="bg1"/>
                </a:solidFill>
                <a:latin typeface="Bahnschrift SemiBold SemiConden" panose="020B0502040204020203" pitchFamily="34" charset="0"/>
                <a:cs typeface="Times New Roman" panose="02020603050405020304" pitchFamily="18" charset="0"/>
              </a:rPr>
              <a:t>Transfer Learning</a:t>
            </a:r>
          </a:p>
        </p:txBody>
      </p:sp>
      <p:sp>
        <p:nvSpPr>
          <p:cNvPr id="14" name="TextBox 13">
            <a:extLst>
              <a:ext uri="{FF2B5EF4-FFF2-40B4-BE49-F238E27FC236}">
                <a16:creationId xmlns:a16="http://schemas.microsoft.com/office/drawing/2014/main" id="{D10BEC35-D28B-4BF6-992A-D2A98D07795C}"/>
              </a:ext>
            </a:extLst>
          </p:cNvPr>
          <p:cNvSpPr txBox="1"/>
          <p:nvPr/>
        </p:nvSpPr>
        <p:spPr>
          <a:xfrm>
            <a:off x="7323268" y="3301444"/>
            <a:ext cx="2236345" cy="292388"/>
          </a:xfrm>
          <a:prstGeom prst="rect">
            <a:avLst/>
          </a:prstGeom>
          <a:noFill/>
        </p:spPr>
        <p:txBody>
          <a:bodyPr wrap="square" rtlCol="0">
            <a:spAutoFit/>
          </a:bodyPr>
          <a:lstStyle/>
          <a:p>
            <a:r>
              <a:rPr lang="en-US" sz="1300" b="1">
                <a:solidFill>
                  <a:schemeClr val="bg1"/>
                </a:solidFill>
                <a:latin typeface="Bahnschrift SemiBold SemiConden" panose="020B0502040204020203" pitchFamily="34" charset="0"/>
                <a:cs typeface="Times New Roman" panose="02020603050405020304" pitchFamily="18" charset="0"/>
              </a:rPr>
              <a:t>Dataset Management</a:t>
            </a:r>
          </a:p>
        </p:txBody>
      </p:sp>
      <p:pic>
        <p:nvPicPr>
          <p:cNvPr id="9" name="Picture 8" descr="Graphical user interface&#10;&#10;Description automatically generated">
            <a:hlinkClick r:id="rId5" action="ppaction://hlinksldjump"/>
            <a:extLst>
              <a:ext uri="{FF2B5EF4-FFF2-40B4-BE49-F238E27FC236}">
                <a16:creationId xmlns:a16="http://schemas.microsoft.com/office/drawing/2014/main" id="{C3184866-3BD4-4F7A-A501-97162A779500}"/>
              </a:ext>
            </a:extLst>
          </p:cNvPr>
          <p:cNvPicPr>
            <a:picLocks noChangeAspect="1"/>
          </p:cNvPicPr>
          <p:nvPr/>
        </p:nvPicPr>
        <p:blipFill>
          <a:blip r:embed="rId6"/>
          <a:stretch>
            <a:fillRect/>
          </a:stretch>
        </p:blipFill>
        <p:spPr>
          <a:xfrm>
            <a:off x="6581704" y="2050313"/>
            <a:ext cx="2749873" cy="661279"/>
          </a:xfrm>
          <a:prstGeom prst="rect">
            <a:avLst/>
          </a:prstGeom>
        </p:spPr>
      </p:pic>
      <p:pic>
        <p:nvPicPr>
          <p:cNvPr id="12" name="Picture 11" descr="Graphical user interface, application&#10;&#10;Description automatically generated">
            <a:hlinkClick r:id="rId7" action="ppaction://hlinksldjump"/>
            <a:extLst>
              <a:ext uri="{FF2B5EF4-FFF2-40B4-BE49-F238E27FC236}">
                <a16:creationId xmlns:a16="http://schemas.microsoft.com/office/drawing/2014/main" id="{64910646-D5AA-4F89-A9EC-109A3EEAAC76}"/>
              </a:ext>
            </a:extLst>
          </p:cNvPr>
          <p:cNvPicPr>
            <a:picLocks noChangeAspect="1"/>
          </p:cNvPicPr>
          <p:nvPr/>
        </p:nvPicPr>
        <p:blipFill>
          <a:blip r:embed="rId8"/>
          <a:stretch>
            <a:fillRect/>
          </a:stretch>
        </p:blipFill>
        <p:spPr>
          <a:xfrm>
            <a:off x="6581704" y="3125980"/>
            <a:ext cx="2770143" cy="652022"/>
          </a:xfrm>
          <a:prstGeom prst="rect">
            <a:avLst/>
          </a:prstGeom>
        </p:spPr>
      </p:pic>
      <p:pic>
        <p:nvPicPr>
          <p:cNvPr id="16" name="Picture 15" descr="Graphical user interface, application, website&#10;&#10;Description automatically generated">
            <a:hlinkClick r:id="rId9" action="ppaction://hlinksldjump"/>
            <a:extLst>
              <a:ext uri="{FF2B5EF4-FFF2-40B4-BE49-F238E27FC236}">
                <a16:creationId xmlns:a16="http://schemas.microsoft.com/office/drawing/2014/main" id="{35F5C2F7-4031-4200-971A-08C98B5B14FE}"/>
              </a:ext>
            </a:extLst>
          </p:cNvPr>
          <p:cNvPicPr>
            <a:picLocks noChangeAspect="1"/>
          </p:cNvPicPr>
          <p:nvPr/>
        </p:nvPicPr>
        <p:blipFill>
          <a:blip r:embed="rId10"/>
          <a:stretch>
            <a:fillRect/>
          </a:stretch>
        </p:blipFill>
        <p:spPr>
          <a:xfrm>
            <a:off x="6581703" y="4232142"/>
            <a:ext cx="2770143" cy="705560"/>
          </a:xfrm>
          <a:prstGeom prst="rect">
            <a:avLst/>
          </a:prstGeom>
        </p:spPr>
      </p:pic>
    </p:spTree>
    <p:extLst>
      <p:ext uri="{BB962C8B-B14F-4D97-AF65-F5344CB8AC3E}">
        <p14:creationId xmlns:p14="http://schemas.microsoft.com/office/powerpoint/2010/main" val="3628738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latin typeface="Meiryo UI (Headings)"/>
                <a:cs typeface="Times New Roman" panose="02020603050405020304" pitchFamily="18" charset="0"/>
              </a:rPr>
              <a:t>Transfer Learning window</a:t>
            </a:r>
            <a:endParaRPr lang="en-US">
              <a:latin typeface="Meiryo UI (Headings)"/>
            </a:endParaRPr>
          </a:p>
        </p:txBody>
      </p:sp>
      <p:sp>
        <p:nvSpPr>
          <p:cNvPr id="5" name="Rectangle 4">
            <a:extLst>
              <a:ext uri="{FF2B5EF4-FFF2-40B4-BE49-F238E27FC236}">
                <a16:creationId xmlns:a16="http://schemas.microsoft.com/office/drawing/2014/main" id="{F5EA7848-5315-4F83-A4C0-B17AA21ECD56}"/>
              </a:ext>
            </a:extLst>
          </p:cNvPr>
          <p:cNvSpPr/>
          <p:nvPr/>
        </p:nvSpPr>
        <p:spPr>
          <a:xfrm>
            <a:off x="1560576" y="1414272"/>
            <a:ext cx="8156448" cy="4901184"/>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a16="http://schemas.microsoft.com/office/drawing/2014/main" id="{EF58924A-FFEA-4955-9005-FEFD75AB5856}"/>
              </a:ext>
            </a:extLst>
          </p:cNvPr>
          <p:cNvSpPr/>
          <p:nvPr/>
        </p:nvSpPr>
        <p:spPr>
          <a:xfrm>
            <a:off x="1572768" y="1922466"/>
            <a:ext cx="8144256" cy="43929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 name="TextBox 7">
            <a:extLst>
              <a:ext uri="{FF2B5EF4-FFF2-40B4-BE49-F238E27FC236}">
                <a16:creationId xmlns:a16="http://schemas.microsoft.com/office/drawing/2014/main" id="{7A6123A4-55EE-478D-A1D4-BBA3E58E8F35}"/>
              </a:ext>
            </a:extLst>
          </p:cNvPr>
          <p:cNvSpPr txBox="1"/>
          <p:nvPr/>
        </p:nvSpPr>
        <p:spPr>
          <a:xfrm>
            <a:off x="1572768" y="1522175"/>
            <a:ext cx="5974080" cy="292388"/>
          </a:xfrm>
          <a:prstGeom prst="rect">
            <a:avLst/>
          </a:prstGeom>
          <a:noFill/>
        </p:spPr>
        <p:txBody>
          <a:bodyPr wrap="square" rtlCol="0">
            <a:spAutoFit/>
          </a:bodyPr>
          <a:lstStyle/>
          <a:p>
            <a:r>
              <a:rPr lang="en-US" sz="1300" b="1"/>
              <a:t> </a:t>
            </a:r>
            <a:r>
              <a:rPr lang="en-US" sz="1300" b="1" err="1"/>
              <a:t>ObjectDetection</a:t>
            </a:r>
            <a:r>
              <a:rPr lang="en-US" sz="1300" b="1"/>
              <a:t>  Segmentation</a:t>
            </a:r>
          </a:p>
        </p:txBody>
      </p:sp>
      <p:sp>
        <p:nvSpPr>
          <p:cNvPr id="15" name="TextBox 14">
            <a:extLst>
              <a:ext uri="{FF2B5EF4-FFF2-40B4-BE49-F238E27FC236}">
                <a16:creationId xmlns:a16="http://schemas.microsoft.com/office/drawing/2014/main" id="{BEB971D5-FC33-4858-BC6C-C1C72040371D}"/>
              </a:ext>
            </a:extLst>
          </p:cNvPr>
          <p:cNvSpPr txBox="1"/>
          <p:nvPr/>
        </p:nvSpPr>
        <p:spPr>
          <a:xfrm>
            <a:off x="1912303" y="4901184"/>
            <a:ext cx="4183697" cy="276999"/>
          </a:xfrm>
          <a:prstGeom prst="rect">
            <a:avLst/>
          </a:prstGeom>
          <a:noFill/>
        </p:spPr>
        <p:txBody>
          <a:bodyPr wrap="square" rtlCol="0">
            <a:spAutoFit/>
          </a:bodyPr>
          <a:lstStyle/>
          <a:p>
            <a:endParaRPr lang="en-US" sz="1200"/>
          </a:p>
        </p:txBody>
      </p:sp>
      <p:sp>
        <p:nvSpPr>
          <p:cNvPr id="17" name="Rectangle 16">
            <a:extLst>
              <a:ext uri="{FF2B5EF4-FFF2-40B4-BE49-F238E27FC236}">
                <a16:creationId xmlns:a16="http://schemas.microsoft.com/office/drawing/2014/main" id="{F8E06309-6F82-450F-8503-98250F11A513}"/>
              </a:ext>
            </a:extLst>
          </p:cNvPr>
          <p:cNvSpPr/>
          <p:nvPr/>
        </p:nvSpPr>
        <p:spPr>
          <a:xfrm>
            <a:off x="2197685" y="4123868"/>
            <a:ext cx="3278155" cy="1874596"/>
          </a:xfrm>
          <a:prstGeom prst="rect">
            <a:avLst/>
          </a:prstGeom>
          <a:solidFill>
            <a:srgbClr val="010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20" name="TextBox 19">
            <a:extLst>
              <a:ext uri="{FF2B5EF4-FFF2-40B4-BE49-F238E27FC236}">
                <a16:creationId xmlns:a16="http://schemas.microsoft.com/office/drawing/2014/main" id="{21A29C77-DFC9-4080-8987-C8E4ED074B1F}"/>
              </a:ext>
            </a:extLst>
          </p:cNvPr>
          <p:cNvSpPr txBox="1"/>
          <p:nvPr/>
        </p:nvSpPr>
        <p:spPr>
          <a:xfrm>
            <a:off x="2286803" y="4248297"/>
            <a:ext cx="3279648" cy="677108"/>
          </a:xfrm>
          <a:prstGeom prst="rect">
            <a:avLst/>
          </a:prstGeom>
          <a:noFill/>
        </p:spPr>
        <p:txBody>
          <a:bodyPr wrap="square" rtlCol="0">
            <a:spAutoFit/>
          </a:bodyPr>
          <a:lstStyle/>
          <a:p>
            <a:r>
              <a:rPr lang="en-US" sz="2000" b="1">
                <a:solidFill>
                  <a:srgbClr val="008080"/>
                </a:solidFill>
              </a:rPr>
              <a:t>Object Detection </a:t>
            </a:r>
          </a:p>
          <a:p>
            <a:endParaRPr lang="en-US"/>
          </a:p>
        </p:txBody>
      </p:sp>
      <p:sp>
        <p:nvSpPr>
          <p:cNvPr id="23" name="TextBox 22">
            <a:extLst>
              <a:ext uri="{FF2B5EF4-FFF2-40B4-BE49-F238E27FC236}">
                <a16:creationId xmlns:a16="http://schemas.microsoft.com/office/drawing/2014/main" id="{5F14918E-F7FD-4401-A489-733DF7DF488D}"/>
              </a:ext>
            </a:extLst>
          </p:cNvPr>
          <p:cNvSpPr txBox="1"/>
          <p:nvPr/>
        </p:nvSpPr>
        <p:spPr>
          <a:xfrm>
            <a:off x="2300586" y="4716879"/>
            <a:ext cx="3138678" cy="1384995"/>
          </a:xfrm>
          <a:prstGeom prst="rect">
            <a:avLst/>
          </a:prstGeom>
          <a:noFill/>
        </p:spPr>
        <p:txBody>
          <a:bodyPr wrap="square" rtlCol="0">
            <a:spAutoFit/>
          </a:bodyPr>
          <a:lstStyle/>
          <a:p>
            <a:r>
              <a:rPr lang="en-US" sz="1100">
                <a:solidFill>
                  <a:srgbClr val="F9FACA"/>
                </a:solidFill>
              </a:rPr>
              <a:t>Object detection combines classification and localization to determine what objects are in the image or video and specify where they are in the image. It applies classification to distinct objects and uses bounding boxes.</a:t>
            </a:r>
            <a:br>
              <a:rPr lang="en-US"/>
            </a:br>
            <a:endParaRPr lang="en-US"/>
          </a:p>
        </p:txBody>
      </p:sp>
      <p:pic>
        <p:nvPicPr>
          <p:cNvPr id="12" name="Picture 11" descr="A picture containing icon&#10;&#10;Description automatically generated">
            <a:extLst>
              <a:ext uri="{FF2B5EF4-FFF2-40B4-BE49-F238E27FC236}">
                <a16:creationId xmlns:a16="http://schemas.microsoft.com/office/drawing/2014/main" id="{D1053517-9E29-4EBC-BCD4-7ECDF9D1A5D8}"/>
              </a:ext>
            </a:extLst>
          </p:cNvPr>
          <p:cNvPicPr>
            <a:picLocks noChangeAspect="1"/>
          </p:cNvPicPr>
          <p:nvPr/>
        </p:nvPicPr>
        <p:blipFill>
          <a:blip r:embed="rId2"/>
          <a:stretch>
            <a:fillRect/>
          </a:stretch>
        </p:blipFill>
        <p:spPr>
          <a:xfrm>
            <a:off x="2197686" y="2384542"/>
            <a:ext cx="3279648" cy="1739326"/>
          </a:xfrm>
          <a:prstGeom prst="rect">
            <a:avLst/>
          </a:prstGeom>
        </p:spPr>
      </p:pic>
      <p:pic>
        <p:nvPicPr>
          <p:cNvPr id="24" name="Picture 23" descr="A picture containing text&#10;&#10;Description automatically generated">
            <a:extLst>
              <a:ext uri="{FF2B5EF4-FFF2-40B4-BE49-F238E27FC236}">
                <a16:creationId xmlns:a16="http://schemas.microsoft.com/office/drawing/2014/main" id="{80683C80-C06B-4115-989A-0AB2C3F5BDB0}"/>
              </a:ext>
            </a:extLst>
          </p:cNvPr>
          <p:cNvPicPr>
            <a:picLocks noChangeAspect="1"/>
          </p:cNvPicPr>
          <p:nvPr/>
        </p:nvPicPr>
        <p:blipFill>
          <a:blip r:embed="rId3"/>
          <a:stretch>
            <a:fillRect/>
          </a:stretch>
        </p:blipFill>
        <p:spPr>
          <a:xfrm>
            <a:off x="5783538" y="2376149"/>
            <a:ext cx="3279648" cy="1747719"/>
          </a:xfrm>
          <a:prstGeom prst="rect">
            <a:avLst/>
          </a:prstGeom>
        </p:spPr>
      </p:pic>
      <p:sp>
        <p:nvSpPr>
          <p:cNvPr id="25" name="Rectangle 24">
            <a:extLst>
              <a:ext uri="{FF2B5EF4-FFF2-40B4-BE49-F238E27FC236}">
                <a16:creationId xmlns:a16="http://schemas.microsoft.com/office/drawing/2014/main" id="{4344A434-45C5-4B2D-AB57-152A78C05958}"/>
              </a:ext>
            </a:extLst>
          </p:cNvPr>
          <p:cNvSpPr/>
          <p:nvPr/>
        </p:nvSpPr>
        <p:spPr>
          <a:xfrm>
            <a:off x="5781676" y="4123868"/>
            <a:ext cx="3299801" cy="1874596"/>
          </a:xfrm>
          <a:prstGeom prst="rect">
            <a:avLst/>
          </a:prstGeom>
          <a:solidFill>
            <a:srgbClr val="010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26" name="TextBox 25">
            <a:extLst>
              <a:ext uri="{FF2B5EF4-FFF2-40B4-BE49-F238E27FC236}">
                <a16:creationId xmlns:a16="http://schemas.microsoft.com/office/drawing/2014/main" id="{2FF2098D-A6C8-43C3-B906-07A45CAEDCE1}"/>
              </a:ext>
            </a:extLst>
          </p:cNvPr>
          <p:cNvSpPr txBox="1"/>
          <p:nvPr/>
        </p:nvSpPr>
        <p:spPr>
          <a:xfrm>
            <a:off x="5938320" y="4224075"/>
            <a:ext cx="3279648" cy="677108"/>
          </a:xfrm>
          <a:prstGeom prst="rect">
            <a:avLst/>
          </a:prstGeom>
          <a:noFill/>
        </p:spPr>
        <p:txBody>
          <a:bodyPr wrap="square" rtlCol="0">
            <a:spAutoFit/>
          </a:bodyPr>
          <a:lstStyle/>
          <a:p>
            <a:r>
              <a:rPr lang="en-US" sz="2000" b="1">
                <a:solidFill>
                  <a:srgbClr val="008080"/>
                </a:solidFill>
              </a:rPr>
              <a:t>Segmentation</a:t>
            </a:r>
          </a:p>
          <a:p>
            <a:endParaRPr lang="en-US"/>
          </a:p>
        </p:txBody>
      </p:sp>
      <p:sp>
        <p:nvSpPr>
          <p:cNvPr id="27" name="TextBox 26">
            <a:extLst>
              <a:ext uri="{FF2B5EF4-FFF2-40B4-BE49-F238E27FC236}">
                <a16:creationId xmlns:a16="http://schemas.microsoft.com/office/drawing/2014/main" id="{3D12220A-D9B0-4F26-BDB9-5C36B6F3E734}"/>
              </a:ext>
            </a:extLst>
          </p:cNvPr>
          <p:cNvSpPr txBox="1"/>
          <p:nvPr/>
        </p:nvSpPr>
        <p:spPr>
          <a:xfrm>
            <a:off x="5938320" y="4721048"/>
            <a:ext cx="2954994" cy="1215717"/>
          </a:xfrm>
          <a:prstGeom prst="rect">
            <a:avLst/>
          </a:prstGeom>
          <a:noFill/>
        </p:spPr>
        <p:txBody>
          <a:bodyPr wrap="square" rtlCol="0">
            <a:spAutoFit/>
          </a:bodyPr>
          <a:lstStyle/>
          <a:p>
            <a:r>
              <a:rPr lang="en-US" sz="1100">
                <a:solidFill>
                  <a:srgbClr val="F9FACA"/>
                </a:solidFill>
              </a:rPr>
              <a:t>Segmentation identifies parts of the image and understanding what object they belong to. Segmentation lays the basis for performing object detection and classification.</a:t>
            </a:r>
            <a:br>
              <a:rPr lang="en-US"/>
            </a:br>
            <a:endParaRPr lang="en-US"/>
          </a:p>
        </p:txBody>
      </p:sp>
    </p:spTree>
    <p:extLst>
      <p:ext uri="{BB962C8B-B14F-4D97-AF65-F5344CB8AC3E}">
        <p14:creationId xmlns:p14="http://schemas.microsoft.com/office/powerpoint/2010/main" val="2766966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latin typeface="Meiryo UI (Headings)"/>
                <a:cs typeface="Times New Roman" panose="02020603050405020304" pitchFamily="18" charset="0"/>
              </a:rPr>
              <a:t>Transfer Learning window</a:t>
            </a:r>
            <a:endParaRPr lang="en-US">
              <a:latin typeface="Meiryo UI (Headings)"/>
            </a:endParaRPr>
          </a:p>
        </p:txBody>
      </p:sp>
      <p:sp>
        <p:nvSpPr>
          <p:cNvPr id="5" name="Rectangle 4">
            <a:extLst>
              <a:ext uri="{FF2B5EF4-FFF2-40B4-BE49-F238E27FC236}">
                <a16:creationId xmlns:a16="http://schemas.microsoft.com/office/drawing/2014/main" id="{F5EA7848-5315-4F83-A4C0-B17AA21ECD56}"/>
              </a:ext>
            </a:extLst>
          </p:cNvPr>
          <p:cNvSpPr/>
          <p:nvPr/>
        </p:nvSpPr>
        <p:spPr>
          <a:xfrm>
            <a:off x="1560576" y="1414272"/>
            <a:ext cx="8156448" cy="4901184"/>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a16="http://schemas.microsoft.com/office/drawing/2014/main" id="{EF58924A-FFEA-4955-9005-FEFD75AB5856}"/>
              </a:ext>
            </a:extLst>
          </p:cNvPr>
          <p:cNvSpPr/>
          <p:nvPr/>
        </p:nvSpPr>
        <p:spPr>
          <a:xfrm>
            <a:off x="1572768" y="1922466"/>
            <a:ext cx="8144256" cy="43929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 name="TextBox 7">
            <a:extLst>
              <a:ext uri="{FF2B5EF4-FFF2-40B4-BE49-F238E27FC236}">
                <a16:creationId xmlns:a16="http://schemas.microsoft.com/office/drawing/2014/main" id="{7A6123A4-55EE-478D-A1D4-BBA3E58E8F35}"/>
              </a:ext>
            </a:extLst>
          </p:cNvPr>
          <p:cNvSpPr txBox="1"/>
          <p:nvPr/>
        </p:nvSpPr>
        <p:spPr>
          <a:xfrm>
            <a:off x="1572768" y="1522175"/>
            <a:ext cx="5974080" cy="292388"/>
          </a:xfrm>
          <a:prstGeom prst="rect">
            <a:avLst/>
          </a:prstGeom>
          <a:noFill/>
        </p:spPr>
        <p:txBody>
          <a:bodyPr wrap="square" rtlCol="0">
            <a:spAutoFit/>
          </a:bodyPr>
          <a:lstStyle/>
          <a:p>
            <a:r>
              <a:rPr lang="en-US" sz="1300" b="1"/>
              <a:t> </a:t>
            </a:r>
            <a:r>
              <a:rPr lang="en-US" sz="1300" b="1" err="1"/>
              <a:t>ObjectDetection</a:t>
            </a:r>
            <a:r>
              <a:rPr lang="en-US" sz="1300" b="1"/>
              <a:t>  </a:t>
            </a:r>
            <a:r>
              <a:rPr lang="en-US" sz="1300" b="1">
                <a:highlight>
                  <a:srgbClr val="00FFFF"/>
                </a:highlight>
              </a:rPr>
              <a:t>Segmentation</a:t>
            </a:r>
          </a:p>
        </p:txBody>
      </p:sp>
      <p:sp>
        <p:nvSpPr>
          <p:cNvPr id="15" name="TextBox 14">
            <a:extLst>
              <a:ext uri="{FF2B5EF4-FFF2-40B4-BE49-F238E27FC236}">
                <a16:creationId xmlns:a16="http://schemas.microsoft.com/office/drawing/2014/main" id="{BEB971D5-FC33-4858-BC6C-C1C72040371D}"/>
              </a:ext>
            </a:extLst>
          </p:cNvPr>
          <p:cNvSpPr txBox="1"/>
          <p:nvPr/>
        </p:nvSpPr>
        <p:spPr>
          <a:xfrm>
            <a:off x="1912303" y="4901184"/>
            <a:ext cx="4183697" cy="276999"/>
          </a:xfrm>
          <a:prstGeom prst="rect">
            <a:avLst/>
          </a:prstGeom>
          <a:noFill/>
        </p:spPr>
        <p:txBody>
          <a:bodyPr wrap="square" rtlCol="0">
            <a:spAutoFit/>
          </a:bodyPr>
          <a:lstStyle/>
          <a:p>
            <a:endParaRPr lang="en-US" sz="1200"/>
          </a:p>
        </p:txBody>
      </p:sp>
      <p:sp>
        <p:nvSpPr>
          <p:cNvPr id="17" name="Rectangle 16">
            <a:extLst>
              <a:ext uri="{FF2B5EF4-FFF2-40B4-BE49-F238E27FC236}">
                <a16:creationId xmlns:a16="http://schemas.microsoft.com/office/drawing/2014/main" id="{F8E06309-6F82-450F-8503-98250F11A513}"/>
              </a:ext>
            </a:extLst>
          </p:cNvPr>
          <p:cNvSpPr/>
          <p:nvPr/>
        </p:nvSpPr>
        <p:spPr>
          <a:xfrm>
            <a:off x="2197685" y="4123868"/>
            <a:ext cx="3278155" cy="1874596"/>
          </a:xfrm>
          <a:prstGeom prst="rect">
            <a:avLst/>
          </a:prstGeom>
          <a:solidFill>
            <a:srgbClr val="010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20" name="TextBox 19">
            <a:extLst>
              <a:ext uri="{FF2B5EF4-FFF2-40B4-BE49-F238E27FC236}">
                <a16:creationId xmlns:a16="http://schemas.microsoft.com/office/drawing/2014/main" id="{21A29C77-DFC9-4080-8987-C8E4ED074B1F}"/>
              </a:ext>
            </a:extLst>
          </p:cNvPr>
          <p:cNvSpPr txBox="1"/>
          <p:nvPr/>
        </p:nvSpPr>
        <p:spPr>
          <a:xfrm>
            <a:off x="2286803" y="4248297"/>
            <a:ext cx="3279648" cy="677108"/>
          </a:xfrm>
          <a:prstGeom prst="rect">
            <a:avLst/>
          </a:prstGeom>
          <a:noFill/>
        </p:spPr>
        <p:txBody>
          <a:bodyPr wrap="square" rtlCol="0">
            <a:spAutoFit/>
          </a:bodyPr>
          <a:lstStyle/>
          <a:p>
            <a:r>
              <a:rPr lang="en-US" sz="2000" b="1">
                <a:solidFill>
                  <a:srgbClr val="008080"/>
                </a:solidFill>
              </a:rPr>
              <a:t>Object Detection </a:t>
            </a:r>
          </a:p>
          <a:p>
            <a:endParaRPr lang="en-US"/>
          </a:p>
        </p:txBody>
      </p:sp>
      <p:sp>
        <p:nvSpPr>
          <p:cNvPr id="23" name="TextBox 22">
            <a:extLst>
              <a:ext uri="{FF2B5EF4-FFF2-40B4-BE49-F238E27FC236}">
                <a16:creationId xmlns:a16="http://schemas.microsoft.com/office/drawing/2014/main" id="{5F14918E-F7FD-4401-A489-733DF7DF488D}"/>
              </a:ext>
            </a:extLst>
          </p:cNvPr>
          <p:cNvSpPr txBox="1"/>
          <p:nvPr/>
        </p:nvSpPr>
        <p:spPr>
          <a:xfrm>
            <a:off x="2300586" y="4716879"/>
            <a:ext cx="3138678" cy="1384995"/>
          </a:xfrm>
          <a:prstGeom prst="rect">
            <a:avLst/>
          </a:prstGeom>
          <a:noFill/>
        </p:spPr>
        <p:txBody>
          <a:bodyPr wrap="square" rtlCol="0">
            <a:spAutoFit/>
          </a:bodyPr>
          <a:lstStyle/>
          <a:p>
            <a:r>
              <a:rPr lang="en-US" sz="1100">
                <a:solidFill>
                  <a:srgbClr val="F9FACA"/>
                </a:solidFill>
              </a:rPr>
              <a:t>Object detection combines classification and localization to determine what objects are in the image or video and specify where they are in the image. It applies classification to distinct objects and uses bounding boxes.</a:t>
            </a:r>
            <a:br>
              <a:rPr lang="en-US"/>
            </a:br>
            <a:endParaRPr lang="en-US"/>
          </a:p>
        </p:txBody>
      </p:sp>
      <p:pic>
        <p:nvPicPr>
          <p:cNvPr id="12" name="Picture 11" descr="A picture containing icon&#10;&#10;Description automatically generated">
            <a:extLst>
              <a:ext uri="{FF2B5EF4-FFF2-40B4-BE49-F238E27FC236}">
                <a16:creationId xmlns:a16="http://schemas.microsoft.com/office/drawing/2014/main" id="{D1053517-9E29-4EBC-BCD4-7ECDF9D1A5D8}"/>
              </a:ext>
            </a:extLst>
          </p:cNvPr>
          <p:cNvPicPr>
            <a:picLocks noChangeAspect="1"/>
          </p:cNvPicPr>
          <p:nvPr/>
        </p:nvPicPr>
        <p:blipFill>
          <a:blip r:embed="rId2"/>
          <a:stretch>
            <a:fillRect/>
          </a:stretch>
        </p:blipFill>
        <p:spPr>
          <a:xfrm>
            <a:off x="2197686" y="2384542"/>
            <a:ext cx="3279648" cy="1739326"/>
          </a:xfrm>
          <a:prstGeom prst="rect">
            <a:avLst/>
          </a:prstGeom>
        </p:spPr>
      </p:pic>
      <p:pic>
        <p:nvPicPr>
          <p:cNvPr id="24" name="Picture 23" descr="A picture containing text&#10;&#10;Description automatically generated">
            <a:extLst>
              <a:ext uri="{FF2B5EF4-FFF2-40B4-BE49-F238E27FC236}">
                <a16:creationId xmlns:a16="http://schemas.microsoft.com/office/drawing/2014/main" id="{80683C80-C06B-4115-989A-0AB2C3F5BDB0}"/>
              </a:ext>
            </a:extLst>
          </p:cNvPr>
          <p:cNvPicPr>
            <a:picLocks noChangeAspect="1"/>
          </p:cNvPicPr>
          <p:nvPr/>
        </p:nvPicPr>
        <p:blipFill>
          <a:blip r:embed="rId3"/>
          <a:stretch>
            <a:fillRect/>
          </a:stretch>
        </p:blipFill>
        <p:spPr>
          <a:xfrm>
            <a:off x="5783538" y="2376149"/>
            <a:ext cx="3279648" cy="1747719"/>
          </a:xfrm>
          <a:prstGeom prst="rect">
            <a:avLst/>
          </a:prstGeom>
        </p:spPr>
      </p:pic>
      <p:sp>
        <p:nvSpPr>
          <p:cNvPr id="25" name="Rectangle 24">
            <a:extLst>
              <a:ext uri="{FF2B5EF4-FFF2-40B4-BE49-F238E27FC236}">
                <a16:creationId xmlns:a16="http://schemas.microsoft.com/office/drawing/2014/main" id="{4344A434-45C5-4B2D-AB57-152A78C05958}"/>
              </a:ext>
            </a:extLst>
          </p:cNvPr>
          <p:cNvSpPr/>
          <p:nvPr/>
        </p:nvSpPr>
        <p:spPr>
          <a:xfrm>
            <a:off x="5781676" y="4123868"/>
            <a:ext cx="3299801" cy="1874596"/>
          </a:xfrm>
          <a:prstGeom prst="rect">
            <a:avLst/>
          </a:prstGeom>
          <a:solidFill>
            <a:srgbClr val="010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26" name="TextBox 25">
            <a:extLst>
              <a:ext uri="{FF2B5EF4-FFF2-40B4-BE49-F238E27FC236}">
                <a16:creationId xmlns:a16="http://schemas.microsoft.com/office/drawing/2014/main" id="{2FF2098D-A6C8-43C3-B906-07A45CAEDCE1}"/>
              </a:ext>
            </a:extLst>
          </p:cNvPr>
          <p:cNvSpPr txBox="1"/>
          <p:nvPr/>
        </p:nvSpPr>
        <p:spPr>
          <a:xfrm>
            <a:off x="5938320" y="4224075"/>
            <a:ext cx="3279648" cy="677108"/>
          </a:xfrm>
          <a:prstGeom prst="rect">
            <a:avLst/>
          </a:prstGeom>
          <a:noFill/>
        </p:spPr>
        <p:txBody>
          <a:bodyPr wrap="square" rtlCol="0">
            <a:spAutoFit/>
          </a:bodyPr>
          <a:lstStyle/>
          <a:p>
            <a:r>
              <a:rPr lang="en-US" sz="2000" b="1">
                <a:solidFill>
                  <a:srgbClr val="008080"/>
                </a:solidFill>
              </a:rPr>
              <a:t>Segmentation</a:t>
            </a:r>
          </a:p>
          <a:p>
            <a:endParaRPr lang="en-US"/>
          </a:p>
        </p:txBody>
      </p:sp>
      <p:sp>
        <p:nvSpPr>
          <p:cNvPr id="27" name="TextBox 26">
            <a:extLst>
              <a:ext uri="{FF2B5EF4-FFF2-40B4-BE49-F238E27FC236}">
                <a16:creationId xmlns:a16="http://schemas.microsoft.com/office/drawing/2014/main" id="{3D12220A-D9B0-4F26-BDB9-5C36B6F3E734}"/>
              </a:ext>
            </a:extLst>
          </p:cNvPr>
          <p:cNvSpPr txBox="1"/>
          <p:nvPr/>
        </p:nvSpPr>
        <p:spPr>
          <a:xfrm>
            <a:off x="5938320" y="4721048"/>
            <a:ext cx="2954994" cy="1215717"/>
          </a:xfrm>
          <a:prstGeom prst="rect">
            <a:avLst/>
          </a:prstGeom>
          <a:noFill/>
        </p:spPr>
        <p:txBody>
          <a:bodyPr wrap="square" rtlCol="0">
            <a:spAutoFit/>
          </a:bodyPr>
          <a:lstStyle/>
          <a:p>
            <a:r>
              <a:rPr lang="en-US" sz="1100">
                <a:solidFill>
                  <a:srgbClr val="F9FACA"/>
                </a:solidFill>
              </a:rPr>
              <a:t>Segmentation identifies parts of the image and understanding what object they belong to. Segmentation lays the basis for performing object detection and classification.</a:t>
            </a:r>
            <a:br>
              <a:rPr lang="en-US"/>
            </a:br>
            <a:endParaRPr lang="en-US"/>
          </a:p>
        </p:txBody>
      </p:sp>
      <p:sp>
        <p:nvSpPr>
          <p:cNvPr id="16" name="TextBox 15">
            <a:extLst>
              <a:ext uri="{FF2B5EF4-FFF2-40B4-BE49-F238E27FC236}">
                <a16:creationId xmlns:a16="http://schemas.microsoft.com/office/drawing/2014/main" id="{D14E83FD-309B-4199-8CD5-4A7F28CB5EB2}"/>
              </a:ext>
            </a:extLst>
          </p:cNvPr>
          <p:cNvSpPr txBox="1"/>
          <p:nvPr/>
        </p:nvSpPr>
        <p:spPr>
          <a:xfrm>
            <a:off x="3190586" y="1791405"/>
            <a:ext cx="2097024" cy="892552"/>
          </a:xfrm>
          <a:prstGeom prst="rect">
            <a:avLst/>
          </a:prstGeom>
          <a:solidFill>
            <a:schemeClr val="bg1">
              <a:lumMod val="95000"/>
            </a:schemeClr>
          </a:solidFill>
        </p:spPr>
        <p:txBody>
          <a:bodyPr wrap="square" rtlCol="0">
            <a:spAutoFit/>
          </a:bodyPr>
          <a:lstStyle/>
          <a:p>
            <a:r>
              <a:rPr lang="en-US" sz="1300" b="1">
                <a:highlight>
                  <a:srgbClr val="00FFFF"/>
                </a:highlight>
              </a:rPr>
              <a:t>Train     </a:t>
            </a:r>
          </a:p>
          <a:p>
            <a:r>
              <a:rPr lang="en-US" sz="1300" b="1"/>
              <a:t>Evaluate</a:t>
            </a:r>
          </a:p>
          <a:p>
            <a:r>
              <a:rPr lang="en-US" sz="1300" b="1"/>
              <a:t>Interference</a:t>
            </a:r>
          </a:p>
          <a:p>
            <a:r>
              <a:rPr lang="en-US" sz="1300" b="1"/>
              <a:t>Prune</a:t>
            </a:r>
          </a:p>
        </p:txBody>
      </p:sp>
    </p:spTree>
    <p:extLst>
      <p:ext uri="{BB962C8B-B14F-4D97-AF65-F5344CB8AC3E}">
        <p14:creationId xmlns:p14="http://schemas.microsoft.com/office/powerpoint/2010/main" val="573255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a:xfrm>
            <a:off x="-135826" y="-778380"/>
            <a:ext cx="11437882" cy="749165"/>
          </a:xfrm>
        </p:spPr>
        <p:txBody>
          <a:bodyPr/>
          <a:lstStyle/>
          <a:p>
            <a:r>
              <a:rPr lang="en-US">
                <a:latin typeface="Meiryo UI (Headings)"/>
                <a:cs typeface="Times New Roman" panose="02020603050405020304" pitchFamily="18" charset="0"/>
              </a:rPr>
              <a:t>Transfer Learning - </a:t>
            </a:r>
            <a:r>
              <a:rPr lang="en-US"/>
              <a:t>Segmentation</a:t>
            </a:r>
            <a:endParaRPr lang="en-US">
              <a:latin typeface="Meiryo UI (Headings)"/>
            </a:endParaRPr>
          </a:p>
        </p:txBody>
      </p:sp>
      <p:sp>
        <p:nvSpPr>
          <p:cNvPr id="5" name="Rectangle 4">
            <a:extLst>
              <a:ext uri="{FF2B5EF4-FFF2-40B4-BE49-F238E27FC236}">
                <a16:creationId xmlns:a16="http://schemas.microsoft.com/office/drawing/2014/main" id="{F5EA7848-5315-4F83-A4C0-B17AA21ECD56}"/>
              </a:ext>
            </a:extLst>
          </p:cNvPr>
          <p:cNvSpPr/>
          <p:nvPr/>
        </p:nvSpPr>
        <p:spPr>
          <a:xfrm>
            <a:off x="2023872" y="1886957"/>
            <a:ext cx="6900672" cy="4416308"/>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sz="1200"/>
          </a:p>
        </p:txBody>
      </p:sp>
      <p:sp>
        <p:nvSpPr>
          <p:cNvPr id="8" name="TextBox 7">
            <a:extLst>
              <a:ext uri="{FF2B5EF4-FFF2-40B4-BE49-F238E27FC236}">
                <a16:creationId xmlns:a16="http://schemas.microsoft.com/office/drawing/2014/main" id="{7A6123A4-55EE-478D-A1D4-BBA3E58E8F35}"/>
              </a:ext>
            </a:extLst>
          </p:cNvPr>
          <p:cNvSpPr txBox="1"/>
          <p:nvPr/>
        </p:nvSpPr>
        <p:spPr>
          <a:xfrm>
            <a:off x="2023872" y="1886956"/>
            <a:ext cx="4702822" cy="276999"/>
          </a:xfrm>
          <a:prstGeom prst="rect">
            <a:avLst/>
          </a:prstGeom>
          <a:noFill/>
        </p:spPr>
        <p:txBody>
          <a:bodyPr wrap="square" rtlCol="0">
            <a:spAutoFit/>
          </a:bodyPr>
          <a:lstStyle/>
          <a:p>
            <a:r>
              <a:rPr lang="en-US" sz="1200" b="1"/>
              <a:t> ObjectDetection  Segmentation</a:t>
            </a:r>
          </a:p>
        </p:txBody>
      </p:sp>
      <p:sp>
        <p:nvSpPr>
          <p:cNvPr id="15" name="TextBox 14">
            <a:extLst>
              <a:ext uri="{FF2B5EF4-FFF2-40B4-BE49-F238E27FC236}">
                <a16:creationId xmlns:a16="http://schemas.microsoft.com/office/drawing/2014/main" id="{BEB971D5-FC33-4858-BC6C-C1C72040371D}"/>
              </a:ext>
            </a:extLst>
          </p:cNvPr>
          <p:cNvSpPr txBox="1"/>
          <p:nvPr/>
        </p:nvSpPr>
        <p:spPr>
          <a:xfrm>
            <a:off x="2375599" y="5375403"/>
            <a:ext cx="3293425" cy="276999"/>
          </a:xfrm>
          <a:prstGeom prst="rect">
            <a:avLst/>
          </a:prstGeom>
          <a:noFill/>
        </p:spPr>
        <p:txBody>
          <a:bodyPr wrap="square" rtlCol="0">
            <a:spAutoFit/>
          </a:bodyPr>
          <a:lstStyle/>
          <a:p>
            <a:endParaRPr lang="en-US" sz="1200"/>
          </a:p>
        </p:txBody>
      </p:sp>
      <p:sp>
        <p:nvSpPr>
          <p:cNvPr id="18" name="TextBox 17">
            <a:extLst>
              <a:ext uri="{FF2B5EF4-FFF2-40B4-BE49-F238E27FC236}">
                <a16:creationId xmlns:a16="http://schemas.microsoft.com/office/drawing/2014/main" id="{DAA19B77-5726-4AE1-BEE7-A4CE085B4ADB}"/>
              </a:ext>
            </a:extLst>
          </p:cNvPr>
          <p:cNvSpPr txBox="1"/>
          <p:nvPr/>
        </p:nvSpPr>
        <p:spPr>
          <a:xfrm>
            <a:off x="6114288" y="3455162"/>
            <a:ext cx="719820" cy="276999"/>
          </a:xfrm>
          <a:prstGeom prst="rect">
            <a:avLst/>
          </a:prstGeom>
          <a:noFill/>
        </p:spPr>
        <p:txBody>
          <a:bodyPr wrap="square" rtlCol="0">
            <a:spAutoFit/>
          </a:bodyPr>
          <a:lstStyle/>
          <a:p>
            <a:endParaRPr lang="en-US" sz="1200"/>
          </a:p>
        </p:txBody>
      </p:sp>
      <p:sp>
        <p:nvSpPr>
          <p:cNvPr id="21" name="TextBox 20">
            <a:extLst>
              <a:ext uri="{FF2B5EF4-FFF2-40B4-BE49-F238E27FC236}">
                <a16:creationId xmlns:a16="http://schemas.microsoft.com/office/drawing/2014/main" id="{271F0F7F-B7C0-4542-8C4D-AF4C42CAC72B}"/>
              </a:ext>
            </a:extLst>
          </p:cNvPr>
          <p:cNvSpPr txBox="1"/>
          <p:nvPr/>
        </p:nvSpPr>
        <p:spPr>
          <a:xfrm>
            <a:off x="6114288" y="3455162"/>
            <a:ext cx="719820" cy="276999"/>
          </a:xfrm>
          <a:prstGeom prst="rect">
            <a:avLst/>
          </a:prstGeom>
          <a:noFill/>
        </p:spPr>
        <p:txBody>
          <a:bodyPr wrap="square" rtlCol="0">
            <a:spAutoFit/>
          </a:bodyPr>
          <a:lstStyle/>
          <a:p>
            <a:endParaRPr lang="en-US" sz="1200"/>
          </a:p>
        </p:txBody>
      </p:sp>
      <p:sp>
        <p:nvSpPr>
          <p:cNvPr id="22" name="TextBox 21">
            <a:extLst>
              <a:ext uri="{FF2B5EF4-FFF2-40B4-BE49-F238E27FC236}">
                <a16:creationId xmlns:a16="http://schemas.microsoft.com/office/drawing/2014/main" id="{A19C9ABB-F4D1-4135-861F-396A17337D2A}"/>
              </a:ext>
            </a:extLst>
          </p:cNvPr>
          <p:cNvSpPr txBox="1"/>
          <p:nvPr/>
        </p:nvSpPr>
        <p:spPr>
          <a:xfrm>
            <a:off x="2534670" y="5128730"/>
            <a:ext cx="2581753" cy="1384995"/>
          </a:xfrm>
          <a:prstGeom prst="rect">
            <a:avLst/>
          </a:prstGeom>
          <a:noFill/>
        </p:spPr>
        <p:txBody>
          <a:bodyPr wrap="square" rtlCol="0">
            <a:spAutoFit/>
          </a:bodyPr>
          <a:lstStyle/>
          <a:p>
            <a:r>
              <a:rPr lang="en-US" sz="1200">
                <a:solidFill>
                  <a:srgbClr val="F9FACA"/>
                </a:solidFill>
              </a:rPr>
              <a:t>The Transfer Learning Toolkit for Intelligent Video Analytics Guide provides instruction on using transfer learning for video and image analysis.</a:t>
            </a:r>
          </a:p>
          <a:p>
            <a:br>
              <a:rPr lang="en-US" sz="1200"/>
            </a:br>
            <a:endParaRPr lang="en-US" sz="1200"/>
          </a:p>
        </p:txBody>
      </p:sp>
      <p:sp>
        <p:nvSpPr>
          <p:cNvPr id="23" name="TextBox 22">
            <a:extLst>
              <a:ext uri="{FF2B5EF4-FFF2-40B4-BE49-F238E27FC236}">
                <a16:creationId xmlns:a16="http://schemas.microsoft.com/office/drawing/2014/main" id="{5F14918E-F7FD-4401-A489-733DF7DF488D}"/>
              </a:ext>
            </a:extLst>
          </p:cNvPr>
          <p:cNvSpPr txBox="1"/>
          <p:nvPr/>
        </p:nvSpPr>
        <p:spPr>
          <a:xfrm>
            <a:off x="6707442" y="5147550"/>
            <a:ext cx="2581753" cy="1569660"/>
          </a:xfrm>
          <a:prstGeom prst="rect">
            <a:avLst/>
          </a:prstGeom>
          <a:noFill/>
        </p:spPr>
        <p:txBody>
          <a:bodyPr wrap="square" rtlCol="0">
            <a:spAutoFit/>
          </a:bodyPr>
          <a:lstStyle/>
          <a:p>
            <a:r>
              <a:rPr lang="en-US" sz="1200">
                <a:solidFill>
                  <a:srgbClr val="F9FACA"/>
                </a:solidFill>
              </a:rPr>
              <a:t>From research to production. An open source machine learning framework that accelerates the path from research prototyping to production deployment.</a:t>
            </a:r>
          </a:p>
          <a:p>
            <a:br>
              <a:rPr lang="en-US" sz="1200"/>
            </a:br>
            <a:endParaRPr lang="en-US" sz="1200"/>
          </a:p>
        </p:txBody>
      </p:sp>
      <p:sp>
        <p:nvSpPr>
          <p:cNvPr id="9" name="Rectangle 8">
            <a:extLst>
              <a:ext uri="{FF2B5EF4-FFF2-40B4-BE49-F238E27FC236}">
                <a16:creationId xmlns:a16="http://schemas.microsoft.com/office/drawing/2014/main" id="{AD0F7242-92A0-42A1-BCC7-9567024DBBFD}"/>
              </a:ext>
            </a:extLst>
          </p:cNvPr>
          <p:cNvSpPr/>
          <p:nvPr/>
        </p:nvSpPr>
        <p:spPr>
          <a:xfrm>
            <a:off x="2036064" y="2313696"/>
            <a:ext cx="6854133" cy="39895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1200" dirty="0"/>
          </a:p>
        </p:txBody>
      </p:sp>
      <p:sp>
        <p:nvSpPr>
          <p:cNvPr id="11" name="TextBox 10">
            <a:extLst>
              <a:ext uri="{FF2B5EF4-FFF2-40B4-BE49-F238E27FC236}">
                <a16:creationId xmlns:a16="http://schemas.microsoft.com/office/drawing/2014/main" id="{82EDF3C9-BFF2-42A5-86F2-A3DC9EBA463D}"/>
              </a:ext>
            </a:extLst>
          </p:cNvPr>
          <p:cNvSpPr txBox="1"/>
          <p:nvPr/>
        </p:nvSpPr>
        <p:spPr>
          <a:xfrm>
            <a:off x="2507856" y="2709589"/>
            <a:ext cx="1698572" cy="276999"/>
          </a:xfrm>
          <a:prstGeom prst="rect">
            <a:avLst/>
          </a:prstGeom>
          <a:noFill/>
        </p:spPr>
        <p:txBody>
          <a:bodyPr wrap="square" rtlCol="0">
            <a:spAutoFit/>
          </a:bodyPr>
          <a:lstStyle/>
          <a:p>
            <a:r>
              <a:rPr lang="en-US" sz="1200"/>
              <a:t>Architectures Model</a:t>
            </a:r>
          </a:p>
        </p:txBody>
      </p:sp>
      <p:sp>
        <p:nvSpPr>
          <p:cNvPr id="13" name="Rectangle 12">
            <a:extLst>
              <a:ext uri="{FF2B5EF4-FFF2-40B4-BE49-F238E27FC236}">
                <a16:creationId xmlns:a16="http://schemas.microsoft.com/office/drawing/2014/main" id="{5E573DA1-6A0D-437A-948E-885074A1C132}"/>
              </a:ext>
            </a:extLst>
          </p:cNvPr>
          <p:cNvSpPr/>
          <p:nvPr/>
        </p:nvSpPr>
        <p:spPr>
          <a:xfrm>
            <a:off x="4703774" y="2693850"/>
            <a:ext cx="3689076" cy="27617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a:t>MaskRCNN</a:t>
            </a:r>
            <a:endParaRPr kumimoji="1" lang="en-US" sz="1200" dirty="0"/>
          </a:p>
        </p:txBody>
      </p:sp>
      <p:sp>
        <p:nvSpPr>
          <p:cNvPr id="24" name="TextBox 23">
            <a:extLst>
              <a:ext uri="{FF2B5EF4-FFF2-40B4-BE49-F238E27FC236}">
                <a16:creationId xmlns:a16="http://schemas.microsoft.com/office/drawing/2014/main" id="{423A50E1-E0C4-411E-A9AC-F946B8FA6DE5}"/>
              </a:ext>
            </a:extLst>
          </p:cNvPr>
          <p:cNvSpPr txBox="1"/>
          <p:nvPr/>
        </p:nvSpPr>
        <p:spPr>
          <a:xfrm>
            <a:off x="2507856" y="3073138"/>
            <a:ext cx="1698572" cy="276999"/>
          </a:xfrm>
          <a:prstGeom prst="rect">
            <a:avLst/>
          </a:prstGeom>
          <a:noFill/>
        </p:spPr>
        <p:txBody>
          <a:bodyPr wrap="square" rtlCol="0">
            <a:spAutoFit/>
          </a:bodyPr>
          <a:lstStyle/>
          <a:p>
            <a:r>
              <a:rPr lang="en-US" sz="1200"/>
              <a:t>Specification File</a:t>
            </a:r>
          </a:p>
        </p:txBody>
      </p:sp>
      <p:sp>
        <p:nvSpPr>
          <p:cNvPr id="25" name="Rectangle 24">
            <a:extLst>
              <a:ext uri="{FF2B5EF4-FFF2-40B4-BE49-F238E27FC236}">
                <a16:creationId xmlns:a16="http://schemas.microsoft.com/office/drawing/2014/main" id="{F90380AE-943B-45C1-B44B-F1C70332B726}"/>
              </a:ext>
            </a:extLst>
          </p:cNvPr>
          <p:cNvSpPr/>
          <p:nvPr/>
        </p:nvSpPr>
        <p:spPr>
          <a:xfrm>
            <a:off x="4710120" y="3096997"/>
            <a:ext cx="3689076" cy="27617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a:t>./MaskRCNN.cfg</a:t>
            </a:r>
          </a:p>
        </p:txBody>
      </p:sp>
      <p:sp>
        <p:nvSpPr>
          <p:cNvPr id="26" name="TextBox 25">
            <a:extLst>
              <a:ext uri="{FF2B5EF4-FFF2-40B4-BE49-F238E27FC236}">
                <a16:creationId xmlns:a16="http://schemas.microsoft.com/office/drawing/2014/main" id="{6D51CA4C-2931-4411-AD93-369B28122D68}"/>
              </a:ext>
            </a:extLst>
          </p:cNvPr>
          <p:cNvSpPr txBox="1"/>
          <p:nvPr/>
        </p:nvSpPr>
        <p:spPr>
          <a:xfrm>
            <a:off x="2507856" y="3459988"/>
            <a:ext cx="1698572" cy="276999"/>
          </a:xfrm>
          <a:prstGeom prst="rect">
            <a:avLst/>
          </a:prstGeom>
          <a:noFill/>
        </p:spPr>
        <p:txBody>
          <a:bodyPr wrap="square" rtlCol="0">
            <a:spAutoFit/>
          </a:bodyPr>
          <a:lstStyle/>
          <a:p>
            <a:r>
              <a:rPr lang="en-US" sz="1200"/>
              <a:t>Output Folder</a:t>
            </a:r>
          </a:p>
        </p:txBody>
      </p:sp>
      <p:sp>
        <p:nvSpPr>
          <p:cNvPr id="27" name="Rectangle 26">
            <a:extLst>
              <a:ext uri="{FF2B5EF4-FFF2-40B4-BE49-F238E27FC236}">
                <a16:creationId xmlns:a16="http://schemas.microsoft.com/office/drawing/2014/main" id="{04DA9FFA-DB2E-4319-966E-98A5BF4B0518}"/>
              </a:ext>
            </a:extLst>
          </p:cNvPr>
          <p:cNvSpPr/>
          <p:nvPr/>
        </p:nvSpPr>
        <p:spPr>
          <a:xfrm>
            <a:off x="4680408" y="3548019"/>
            <a:ext cx="3689076" cy="27617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a:t>./model</a:t>
            </a:r>
          </a:p>
        </p:txBody>
      </p:sp>
      <p:sp>
        <p:nvSpPr>
          <p:cNvPr id="28" name="TextBox 27">
            <a:extLst>
              <a:ext uri="{FF2B5EF4-FFF2-40B4-BE49-F238E27FC236}">
                <a16:creationId xmlns:a16="http://schemas.microsoft.com/office/drawing/2014/main" id="{3270D362-8FE2-4E5B-8BE2-644160A59805}"/>
              </a:ext>
            </a:extLst>
          </p:cNvPr>
          <p:cNvSpPr txBox="1"/>
          <p:nvPr/>
        </p:nvSpPr>
        <p:spPr>
          <a:xfrm>
            <a:off x="2507856" y="3850153"/>
            <a:ext cx="1698572" cy="276999"/>
          </a:xfrm>
          <a:prstGeom prst="rect">
            <a:avLst/>
          </a:prstGeom>
          <a:noFill/>
        </p:spPr>
        <p:txBody>
          <a:bodyPr wrap="square" rtlCol="0">
            <a:spAutoFit/>
          </a:bodyPr>
          <a:lstStyle/>
          <a:p>
            <a:r>
              <a:rPr lang="en-US" sz="1200"/>
              <a:t>Output Model Name</a:t>
            </a:r>
          </a:p>
        </p:txBody>
      </p:sp>
      <p:sp>
        <p:nvSpPr>
          <p:cNvPr id="29" name="Rectangle 28">
            <a:extLst>
              <a:ext uri="{FF2B5EF4-FFF2-40B4-BE49-F238E27FC236}">
                <a16:creationId xmlns:a16="http://schemas.microsoft.com/office/drawing/2014/main" id="{18FDE9F5-D413-41AE-BC46-AC91EF303450}"/>
              </a:ext>
            </a:extLst>
          </p:cNvPr>
          <p:cNvSpPr/>
          <p:nvPr/>
        </p:nvSpPr>
        <p:spPr>
          <a:xfrm>
            <a:off x="4680408" y="3942695"/>
            <a:ext cx="3689076" cy="27617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a:t>MaskRCNN</a:t>
            </a:r>
            <a:endParaRPr kumimoji="1" lang="en-US" sz="1200" dirty="0"/>
          </a:p>
        </p:txBody>
      </p:sp>
      <p:sp>
        <p:nvSpPr>
          <p:cNvPr id="30" name="TextBox 29">
            <a:extLst>
              <a:ext uri="{FF2B5EF4-FFF2-40B4-BE49-F238E27FC236}">
                <a16:creationId xmlns:a16="http://schemas.microsoft.com/office/drawing/2014/main" id="{0263296D-FDB9-4C56-A1F4-AEB988D134A1}"/>
              </a:ext>
            </a:extLst>
          </p:cNvPr>
          <p:cNvSpPr txBox="1"/>
          <p:nvPr/>
        </p:nvSpPr>
        <p:spPr>
          <a:xfrm>
            <a:off x="2507856" y="4235325"/>
            <a:ext cx="1698572" cy="276999"/>
          </a:xfrm>
          <a:prstGeom prst="rect">
            <a:avLst/>
          </a:prstGeom>
          <a:noFill/>
        </p:spPr>
        <p:txBody>
          <a:bodyPr wrap="square" rtlCol="0">
            <a:spAutoFit/>
          </a:bodyPr>
          <a:lstStyle/>
          <a:p>
            <a:r>
              <a:rPr lang="en-US" sz="1200"/>
              <a:t>Pretrained Model</a:t>
            </a:r>
          </a:p>
        </p:txBody>
      </p:sp>
      <p:sp>
        <p:nvSpPr>
          <p:cNvPr id="31" name="Rectangle 30">
            <a:extLst>
              <a:ext uri="{FF2B5EF4-FFF2-40B4-BE49-F238E27FC236}">
                <a16:creationId xmlns:a16="http://schemas.microsoft.com/office/drawing/2014/main" id="{00D74FBC-E127-40A8-8AEF-ECD31F34A7A2}"/>
              </a:ext>
            </a:extLst>
          </p:cNvPr>
          <p:cNvSpPr/>
          <p:nvPr/>
        </p:nvSpPr>
        <p:spPr>
          <a:xfrm>
            <a:off x="4680408" y="4332266"/>
            <a:ext cx="3689076" cy="27617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a:t>MaskRCNN.pth</a:t>
            </a:r>
            <a:endParaRPr kumimoji="1" lang="en-US" sz="1200" dirty="0"/>
          </a:p>
        </p:txBody>
      </p:sp>
      <p:sp>
        <p:nvSpPr>
          <p:cNvPr id="33" name="Rectangle 32">
            <a:extLst>
              <a:ext uri="{FF2B5EF4-FFF2-40B4-BE49-F238E27FC236}">
                <a16:creationId xmlns:a16="http://schemas.microsoft.com/office/drawing/2014/main" id="{8CC8EBA0-49D4-4D27-A321-84A4567804FD}"/>
              </a:ext>
            </a:extLst>
          </p:cNvPr>
          <p:cNvSpPr/>
          <p:nvPr/>
        </p:nvSpPr>
        <p:spPr>
          <a:xfrm>
            <a:off x="8270223" y="2955366"/>
            <a:ext cx="1097376" cy="14402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1200" dirty="0"/>
          </a:p>
        </p:txBody>
      </p:sp>
      <p:sp>
        <p:nvSpPr>
          <p:cNvPr id="34" name="Flowchart: Merge 33">
            <a:extLst>
              <a:ext uri="{FF2B5EF4-FFF2-40B4-BE49-F238E27FC236}">
                <a16:creationId xmlns:a16="http://schemas.microsoft.com/office/drawing/2014/main" id="{99996600-84C8-4038-BD29-129E6DCA0482}"/>
              </a:ext>
            </a:extLst>
          </p:cNvPr>
          <p:cNvSpPr/>
          <p:nvPr/>
        </p:nvSpPr>
        <p:spPr>
          <a:xfrm>
            <a:off x="8246760" y="2758945"/>
            <a:ext cx="99975" cy="204282"/>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1200" dirty="0"/>
          </a:p>
        </p:txBody>
      </p:sp>
      <p:sp>
        <p:nvSpPr>
          <p:cNvPr id="35" name="TextBox 34">
            <a:extLst>
              <a:ext uri="{FF2B5EF4-FFF2-40B4-BE49-F238E27FC236}">
                <a16:creationId xmlns:a16="http://schemas.microsoft.com/office/drawing/2014/main" id="{28C73E68-5F66-4F17-AC33-5CD6F607379A}"/>
              </a:ext>
            </a:extLst>
          </p:cNvPr>
          <p:cNvSpPr txBox="1"/>
          <p:nvPr/>
        </p:nvSpPr>
        <p:spPr>
          <a:xfrm>
            <a:off x="8246760" y="2943302"/>
            <a:ext cx="1097376" cy="646331"/>
          </a:xfrm>
          <a:prstGeom prst="rect">
            <a:avLst/>
          </a:prstGeom>
          <a:noFill/>
        </p:spPr>
        <p:txBody>
          <a:bodyPr wrap="square" rtlCol="0">
            <a:spAutoFit/>
          </a:bodyPr>
          <a:lstStyle/>
          <a:p>
            <a:r>
              <a:rPr lang="en-US" sz="1200"/>
              <a:t>MaskRCNN </a:t>
            </a:r>
          </a:p>
          <a:p>
            <a:r>
              <a:rPr lang="en-US" sz="1200"/>
              <a:t>U-Net</a:t>
            </a:r>
          </a:p>
          <a:p>
            <a:r>
              <a:rPr lang="en-US" sz="1200"/>
              <a:t>Deep Lab</a:t>
            </a:r>
          </a:p>
        </p:txBody>
      </p:sp>
      <p:pic>
        <p:nvPicPr>
          <p:cNvPr id="36" name="Picture 35">
            <a:extLst>
              <a:ext uri="{FF2B5EF4-FFF2-40B4-BE49-F238E27FC236}">
                <a16:creationId xmlns:a16="http://schemas.microsoft.com/office/drawing/2014/main" id="{6E209282-3CB4-4E39-AB98-7A486992B9FD}"/>
              </a:ext>
            </a:extLst>
          </p:cNvPr>
          <p:cNvPicPr>
            <a:picLocks noChangeAspect="1"/>
          </p:cNvPicPr>
          <p:nvPr/>
        </p:nvPicPr>
        <p:blipFill>
          <a:blip r:embed="rId2"/>
          <a:stretch>
            <a:fillRect/>
          </a:stretch>
        </p:blipFill>
        <p:spPr>
          <a:xfrm>
            <a:off x="6137176" y="5168770"/>
            <a:ext cx="775540" cy="254598"/>
          </a:xfrm>
          <a:prstGeom prst="rect">
            <a:avLst/>
          </a:prstGeom>
        </p:spPr>
      </p:pic>
      <p:sp>
        <p:nvSpPr>
          <p:cNvPr id="40" name="Rectangle 39">
            <a:extLst>
              <a:ext uri="{FF2B5EF4-FFF2-40B4-BE49-F238E27FC236}">
                <a16:creationId xmlns:a16="http://schemas.microsoft.com/office/drawing/2014/main" id="{9E5DEFE1-A21A-4B35-9CB4-456FBB99E732}"/>
              </a:ext>
            </a:extLst>
          </p:cNvPr>
          <p:cNvSpPr/>
          <p:nvPr/>
        </p:nvSpPr>
        <p:spPr>
          <a:xfrm>
            <a:off x="4680408" y="4739159"/>
            <a:ext cx="3689076" cy="27617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sz="1200"/>
              <a:t>2</a:t>
            </a:r>
            <a:endParaRPr kumimoji="1" lang="en-US" sz="1200" dirty="0"/>
          </a:p>
        </p:txBody>
      </p:sp>
      <p:sp>
        <p:nvSpPr>
          <p:cNvPr id="41" name="TextBox 40">
            <a:extLst>
              <a:ext uri="{FF2B5EF4-FFF2-40B4-BE49-F238E27FC236}">
                <a16:creationId xmlns:a16="http://schemas.microsoft.com/office/drawing/2014/main" id="{4807BBDF-CE0B-41B3-B8B7-C6A0D47B3C13}"/>
              </a:ext>
            </a:extLst>
          </p:cNvPr>
          <p:cNvSpPr txBox="1"/>
          <p:nvPr/>
        </p:nvSpPr>
        <p:spPr>
          <a:xfrm>
            <a:off x="2507856" y="4620497"/>
            <a:ext cx="1698572" cy="276999"/>
          </a:xfrm>
          <a:prstGeom prst="rect">
            <a:avLst/>
          </a:prstGeom>
          <a:noFill/>
        </p:spPr>
        <p:txBody>
          <a:bodyPr wrap="square" rtlCol="0">
            <a:spAutoFit/>
          </a:bodyPr>
          <a:lstStyle/>
          <a:p>
            <a:r>
              <a:rPr lang="en-US" sz="1200"/>
              <a:t>Number GPUS</a:t>
            </a:r>
          </a:p>
        </p:txBody>
      </p:sp>
      <p:sp>
        <p:nvSpPr>
          <p:cNvPr id="32" name="Rectangle 31">
            <a:extLst>
              <a:ext uri="{FF2B5EF4-FFF2-40B4-BE49-F238E27FC236}">
                <a16:creationId xmlns:a16="http://schemas.microsoft.com/office/drawing/2014/main" id="{BFB1CEB8-8E3A-4BD6-AF7D-1CB7BED18045}"/>
              </a:ext>
            </a:extLst>
          </p:cNvPr>
          <p:cNvSpPr/>
          <p:nvPr/>
        </p:nvSpPr>
        <p:spPr>
          <a:xfrm>
            <a:off x="4646210" y="5608641"/>
            <a:ext cx="3597079" cy="24081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200" dirty="0"/>
          </a:p>
        </p:txBody>
      </p:sp>
      <p:sp>
        <p:nvSpPr>
          <p:cNvPr id="37" name="Rectangle 36">
            <a:extLst>
              <a:ext uri="{FF2B5EF4-FFF2-40B4-BE49-F238E27FC236}">
                <a16:creationId xmlns:a16="http://schemas.microsoft.com/office/drawing/2014/main" id="{4358BEE4-E203-4C3C-88B1-0F322702E36E}"/>
              </a:ext>
            </a:extLst>
          </p:cNvPr>
          <p:cNvSpPr/>
          <p:nvPr/>
        </p:nvSpPr>
        <p:spPr>
          <a:xfrm>
            <a:off x="4664556" y="5615873"/>
            <a:ext cx="661663" cy="24081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en-US" sz="1200" dirty="0"/>
          </a:p>
        </p:txBody>
      </p:sp>
      <p:sp>
        <p:nvSpPr>
          <p:cNvPr id="42" name="TextBox 41">
            <a:extLst>
              <a:ext uri="{FF2B5EF4-FFF2-40B4-BE49-F238E27FC236}">
                <a16:creationId xmlns:a16="http://schemas.microsoft.com/office/drawing/2014/main" id="{1A7708B6-D2D1-4A62-8660-BC5E993EDCE2}"/>
              </a:ext>
            </a:extLst>
          </p:cNvPr>
          <p:cNvSpPr txBox="1"/>
          <p:nvPr/>
        </p:nvSpPr>
        <p:spPr>
          <a:xfrm>
            <a:off x="5570923" y="5918731"/>
            <a:ext cx="3099953" cy="276999"/>
          </a:xfrm>
          <a:prstGeom prst="rect">
            <a:avLst/>
          </a:prstGeom>
          <a:noFill/>
        </p:spPr>
        <p:txBody>
          <a:bodyPr wrap="square" rtlCol="0">
            <a:spAutoFit/>
          </a:bodyPr>
          <a:lstStyle/>
          <a:p>
            <a:r>
              <a:rPr lang="en-US" sz="1200" b="1"/>
              <a:t>Model is training</a:t>
            </a:r>
          </a:p>
        </p:txBody>
      </p:sp>
      <p:sp>
        <p:nvSpPr>
          <p:cNvPr id="43" name="TextBox 42">
            <a:extLst>
              <a:ext uri="{FF2B5EF4-FFF2-40B4-BE49-F238E27FC236}">
                <a16:creationId xmlns:a16="http://schemas.microsoft.com/office/drawing/2014/main" id="{C4B31F9D-80FE-40DB-AE04-3B63EE299E07}"/>
              </a:ext>
            </a:extLst>
          </p:cNvPr>
          <p:cNvSpPr txBox="1"/>
          <p:nvPr/>
        </p:nvSpPr>
        <p:spPr>
          <a:xfrm>
            <a:off x="272288" y="810712"/>
            <a:ext cx="3178048" cy="369332"/>
          </a:xfrm>
          <a:prstGeom prst="rect">
            <a:avLst/>
          </a:prstGeom>
          <a:noFill/>
        </p:spPr>
        <p:txBody>
          <a:bodyPr wrap="square" rtlCol="0">
            <a:spAutoFit/>
          </a:bodyPr>
          <a:lstStyle/>
          <a:p>
            <a:pPr marL="285750" indent="-285750">
              <a:buFont typeface="Wingdings" panose="05000000000000000000" pitchFamily="2" charset="2"/>
              <a:buChar char="q"/>
            </a:pPr>
            <a:r>
              <a:rPr lang="en-US"/>
              <a:t>Train Function</a:t>
            </a:r>
          </a:p>
        </p:txBody>
      </p:sp>
      <p:sp>
        <p:nvSpPr>
          <p:cNvPr id="3" name="TextBox 2">
            <a:extLst>
              <a:ext uri="{FF2B5EF4-FFF2-40B4-BE49-F238E27FC236}">
                <a16:creationId xmlns:a16="http://schemas.microsoft.com/office/drawing/2014/main" id="{AB9DA75E-5F86-4983-B8F8-F82126607E85}"/>
              </a:ext>
            </a:extLst>
          </p:cNvPr>
          <p:cNvSpPr txBox="1"/>
          <p:nvPr/>
        </p:nvSpPr>
        <p:spPr>
          <a:xfrm>
            <a:off x="2438083" y="2332510"/>
            <a:ext cx="2840492" cy="276999"/>
          </a:xfrm>
          <a:prstGeom prst="rect">
            <a:avLst/>
          </a:prstGeom>
          <a:noFill/>
        </p:spPr>
        <p:txBody>
          <a:bodyPr wrap="square" rtlCol="0">
            <a:spAutoFit/>
          </a:bodyPr>
          <a:lstStyle/>
          <a:p>
            <a:r>
              <a:rPr lang="en-US" sz="1200" b="1"/>
              <a:t>Network Configuration</a:t>
            </a:r>
          </a:p>
        </p:txBody>
      </p:sp>
      <p:sp>
        <p:nvSpPr>
          <p:cNvPr id="38" name="TextBox 37">
            <a:extLst>
              <a:ext uri="{FF2B5EF4-FFF2-40B4-BE49-F238E27FC236}">
                <a16:creationId xmlns:a16="http://schemas.microsoft.com/office/drawing/2014/main" id="{7AA51BC1-D5CD-4F4B-AE34-9B58EF95782B}"/>
              </a:ext>
            </a:extLst>
          </p:cNvPr>
          <p:cNvSpPr txBox="1"/>
          <p:nvPr/>
        </p:nvSpPr>
        <p:spPr>
          <a:xfrm>
            <a:off x="491835" y="1152806"/>
            <a:ext cx="7751453" cy="646331"/>
          </a:xfrm>
          <a:prstGeom prst="rect">
            <a:avLst/>
          </a:prstGeom>
          <a:noFill/>
        </p:spPr>
        <p:txBody>
          <a:bodyPr wrap="square" rtlCol="0">
            <a:spAutoFit/>
          </a:bodyPr>
          <a:lstStyle/>
          <a:p>
            <a:pPr marL="285750" indent="-285750">
              <a:buFont typeface="Wingdings" panose="05000000000000000000" pitchFamily="2" charset="2"/>
              <a:buChar char="§"/>
            </a:pPr>
            <a:r>
              <a:rPr lang="en-US"/>
              <a:t>First way design for train function. Specification file of MaskRCNN is configured by user configuration file.</a:t>
            </a:r>
          </a:p>
        </p:txBody>
      </p:sp>
      <p:sp>
        <p:nvSpPr>
          <p:cNvPr id="39" name="TextBox 38">
            <a:extLst>
              <a:ext uri="{FF2B5EF4-FFF2-40B4-BE49-F238E27FC236}">
                <a16:creationId xmlns:a16="http://schemas.microsoft.com/office/drawing/2014/main" id="{91520D9E-606C-454F-B2CC-C15A833CD197}"/>
              </a:ext>
            </a:extLst>
          </p:cNvPr>
          <p:cNvSpPr txBox="1"/>
          <p:nvPr/>
        </p:nvSpPr>
        <p:spPr>
          <a:xfrm>
            <a:off x="8996114" y="5083015"/>
            <a:ext cx="3195886" cy="492443"/>
          </a:xfrm>
          <a:prstGeom prst="rect">
            <a:avLst/>
          </a:prstGeom>
          <a:solidFill>
            <a:schemeClr val="accent1">
              <a:lumMod val="20000"/>
              <a:lumOff val="80000"/>
            </a:schemeClr>
          </a:solidFill>
        </p:spPr>
        <p:txBody>
          <a:bodyPr wrap="square" rtlCol="0">
            <a:spAutoFit/>
          </a:bodyPr>
          <a:lstStyle/>
          <a:p>
            <a:r>
              <a:rPr lang="en-US" sz="1300" b="1"/>
              <a:t>After click ok, Model is trained</a:t>
            </a:r>
          </a:p>
          <a:p>
            <a:endParaRPr lang="en-US" sz="1300" b="1"/>
          </a:p>
        </p:txBody>
      </p:sp>
      <p:sp>
        <p:nvSpPr>
          <p:cNvPr id="4" name="Arrow: Up 3">
            <a:extLst>
              <a:ext uri="{FF2B5EF4-FFF2-40B4-BE49-F238E27FC236}">
                <a16:creationId xmlns:a16="http://schemas.microsoft.com/office/drawing/2014/main" id="{767CC5A2-C6EC-4B22-9161-2DC611BAA41A}"/>
              </a:ext>
            </a:extLst>
          </p:cNvPr>
          <p:cNvSpPr/>
          <p:nvPr/>
        </p:nvSpPr>
        <p:spPr>
          <a:xfrm rot="16200000">
            <a:off x="7846934" y="4214385"/>
            <a:ext cx="212641" cy="2121407"/>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Tree>
    <p:extLst>
      <p:ext uri="{BB962C8B-B14F-4D97-AF65-F5344CB8AC3E}">
        <p14:creationId xmlns:p14="http://schemas.microsoft.com/office/powerpoint/2010/main" val="3266448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latin typeface="Meiryo UI (Headings)"/>
                <a:cs typeface="Times New Roman" panose="02020603050405020304" pitchFamily="18" charset="0"/>
              </a:rPr>
              <a:t>Transfer Learning - </a:t>
            </a:r>
            <a:r>
              <a:rPr lang="en-US"/>
              <a:t>Segmentation</a:t>
            </a:r>
            <a:endParaRPr lang="en-US">
              <a:latin typeface="Meiryo UI (Headings)"/>
            </a:endParaRPr>
          </a:p>
        </p:txBody>
      </p:sp>
      <p:sp>
        <p:nvSpPr>
          <p:cNvPr id="5" name="Rectangle 4">
            <a:extLst>
              <a:ext uri="{FF2B5EF4-FFF2-40B4-BE49-F238E27FC236}">
                <a16:creationId xmlns:a16="http://schemas.microsoft.com/office/drawing/2014/main" id="{F5EA7848-5315-4F83-A4C0-B17AA21ECD56}"/>
              </a:ext>
            </a:extLst>
          </p:cNvPr>
          <p:cNvSpPr/>
          <p:nvPr/>
        </p:nvSpPr>
        <p:spPr>
          <a:xfrm>
            <a:off x="573024" y="2301623"/>
            <a:ext cx="4669536" cy="3486911"/>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sz="1000"/>
          </a:p>
        </p:txBody>
      </p:sp>
      <p:sp>
        <p:nvSpPr>
          <p:cNvPr id="8" name="TextBox 7">
            <a:extLst>
              <a:ext uri="{FF2B5EF4-FFF2-40B4-BE49-F238E27FC236}">
                <a16:creationId xmlns:a16="http://schemas.microsoft.com/office/drawing/2014/main" id="{7A6123A4-55EE-478D-A1D4-BBA3E58E8F35}"/>
              </a:ext>
            </a:extLst>
          </p:cNvPr>
          <p:cNvSpPr txBox="1"/>
          <p:nvPr/>
        </p:nvSpPr>
        <p:spPr>
          <a:xfrm>
            <a:off x="585216" y="2434442"/>
            <a:ext cx="3182299" cy="246221"/>
          </a:xfrm>
          <a:prstGeom prst="rect">
            <a:avLst/>
          </a:prstGeom>
          <a:noFill/>
        </p:spPr>
        <p:txBody>
          <a:bodyPr wrap="square" rtlCol="0">
            <a:spAutoFit/>
          </a:bodyPr>
          <a:lstStyle/>
          <a:p>
            <a:r>
              <a:rPr lang="en-US" sz="1000" b="1"/>
              <a:t> ObjectDetection  Segmentation</a:t>
            </a:r>
          </a:p>
        </p:txBody>
      </p:sp>
      <p:sp>
        <p:nvSpPr>
          <p:cNvPr id="15" name="TextBox 14">
            <a:extLst>
              <a:ext uri="{FF2B5EF4-FFF2-40B4-BE49-F238E27FC236}">
                <a16:creationId xmlns:a16="http://schemas.microsoft.com/office/drawing/2014/main" id="{BEB971D5-FC33-4858-BC6C-C1C72040371D}"/>
              </a:ext>
            </a:extLst>
          </p:cNvPr>
          <p:cNvSpPr txBox="1"/>
          <p:nvPr/>
        </p:nvSpPr>
        <p:spPr>
          <a:xfrm>
            <a:off x="924752" y="5788537"/>
            <a:ext cx="2228590" cy="246221"/>
          </a:xfrm>
          <a:prstGeom prst="rect">
            <a:avLst/>
          </a:prstGeom>
          <a:noFill/>
        </p:spPr>
        <p:txBody>
          <a:bodyPr wrap="square" rtlCol="0">
            <a:spAutoFit/>
          </a:bodyPr>
          <a:lstStyle/>
          <a:p>
            <a:endParaRPr lang="en-US" sz="1000"/>
          </a:p>
        </p:txBody>
      </p:sp>
      <p:sp>
        <p:nvSpPr>
          <p:cNvPr id="18" name="TextBox 17">
            <a:extLst>
              <a:ext uri="{FF2B5EF4-FFF2-40B4-BE49-F238E27FC236}">
                <a16:creationId xmlns:a16="http://schemas.microsoft.com/office/drawing/2014/main" id="{DAA19B77-5726-4AE1-BEE7-A4CE085B4ADB}"/>
              </a:ext>
            </a:extLst>
          </p:cNvPr>
          <p:cNvSpPr txBox="1"/>
          <p:nvPr/>
        </p:nvSpPr>
        <p:spPr>
          <a:xfrm>
            <a:off x="4663440" y="3868296"/>
            <a:ext cx="487087" cy="246221"/>
          </a:xfrm>
          <a:prstGeom prst="rect">
            <a:avLst/>
          </a:prstGeom>
          <a:noFill/>
        </p:spPr>
        <p:txBody>
          <a:bodyPr wrap="square" rtlCol="0">
            <a:spAutoFit/>
          </a:bodyPr>
          <a:lstStyle/>
          <a:p>
            <a:endParaRPr lang="en-US" sz="1000"/>
          </a:p>
        </p:txBody>
      </p:sp>
      <p:sp>
        <p:nvSpPr>
          <p:cNvPr id="21" name="TextBox 20">
            <a:extLst>
              <a:ext uri="{FF2B5EF4-FFF2-40B4-BE49-F238E27FC236}">
                <a16:creationId xmlns:a16="http://schemas.microsoft.com/office/drawing/2014/main" id="{271F0F7F-B7C0-4542-8C4D-AF4C42CAC72B}"/>
              </a:ext>
            </a:extLst>
          </p:cNvPr>
          <p:cNvSpPr txBox="1"/>
          <p:nvPr/>
        </p:nvSpPr>
        <p:spPr>
          <a:xfrm>
            <a:off x="4663440" y="3868296"/>
            <a:ext cx="487087" cy="246221"/>
          </a:xfrm>
          <a:prstGeom prst="rect">
            <a:avLst/>
          </a:prstGeom>
          <a:noFill/>
        </p:spPr>
        <p:txBody>
          <a:bodyPr wrap="square" rtlCol="0">
            <a:spAutoFit/>
          </a:bodyPr>
          <a:lstStyle/>
          <a:p>
            <a:endParaRPr lang="en-US" sz="1000"/>
          </a:p>
        </p:txBody>
      </p:sp>
      <p:sp>
        <p:nvSpPr>
          <p:cNvPr id="22" name="TextBox 21">
            <a:extLst>
              <a:ext uri="{FF2B5EF4-FFF2-40B4-BE49-F238E27FC236}">
                <a16:creationId xmlns:a16="http://schemas.microsoft.com/office/drawing/2014/main" id="{A19C9ABB-F4D1-4135-861F-396A17337D2A}"/>
              </a:ext>
            </a:extLst>
          </p:cNvPr>
          <p:cNvSpPr txBox="1"/>
          <p:nvPr/>
        </p:nvSpPr>
        <p:spPr>
          <a:xfrm>
            <a:off x="2071375" y="4153370"/>
            <a:ext cx="1747016" cy="1831271"/>
          </a:xfrm>
          <a:prstGeom prst="rect">
            <a:avLst/>
          </a:prstGeom>
          <a:noFill/>
        </p:spPr>
        <p:txBody>
          <a:bodyPr wrap="square" rtlCol="0">
            <a:spAutoFit/>
          </a:bodyPr>
          <a:lstStyle/>
          <a:p>
            <a:r>
              <a:rPr lang="en-US" sz="1100">
                <a:solidFill>
                  <a:srgbClr val="F9FACA"/>
                </a:solidFill>
              </a:rPr>
              <a:t>The Transfer Learning Toolkit for Intelligent Video Analytics Guide provides instruction on using transfer learning for video and image analysis.</a:t>
            </a:r>
          </a:p>
          <a:p>
            <a:br>
              <a:rPr lang="en-US"/>
            </a:br>
            <a:endParaRPr lang="en-US"/>
          </a:p>
        </p:txBody>
      </p:sp>
      <p:sp>
        <p:nvSpPr>
          <p:cNvPr id="9" name="Rectangle 8">
            <a:extLst>
              <a:ext uri="{FF2B5EF4-FFF2-40B4-BE49-F238E27FC236}">
                <a16:creationId xmlns:a16="http://schemas.microsoft.com/office/drawing/2014/main" id="{AD0F7242-92A0-42A1-BCC7-9567024DBBFD}"/>
              </a:ext>
            </a:extLst>
          </p:cNvPr>
          <p:cNvSpPr/>
          <p:nvPr/>
        </p:nvSpPr>
        <p:spPr>
          <a:xfrm>
            <a:off x="585217" y="2850264"/>
            <a:ext cx="4638044" cy="28881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1000" dirty="0"/>
          </a:p>
        </p:txBody>
      </p:sp>
      <p:sp>
        <p:nvSpPr>
          <p:cNvPr id="11" name="TextBox 10">
            <a:extLst>
              <a:ext uri="{FF2B5EF4-FFF2-40B4-BE49-F238E27FC236}">
                <a16:creationId xmlns:a16="http://schemas.microsoft.com/office/drawing/2014/main" id="{82EDF3C9-BFF2-42A5-86F2-A3DC9EBA463D}"/>
              </a:ext>
            </a:extLst>
          </p:cNvPr>
          <p:cNvSpPr txBox="1"/>
          <p:nvPr/>
        </p:nvSpPr>
        <p:spPr>
          <a:xfrm>
            <a:off x="850964" y="2974542"/>
            <a:ext cx="1149387" cy="400110"/>
          </a:xfrm>
          <a:prstGeom prst="rect">
            <a:avLst/>
          </a:prstGeom>
          <a:noFill/>
        </p:spPr>
        <p:txBody>
          <a:bodyPr wrap="square" rtlCol="0">
            <a:spAutoFit/>
          </a:bodyPr>
          <a:lstStyle/>
          <a:p>
            <a:r>
              <a:rPr lang="en-US" sz="1000"/>
              <a:t>Architectures Model</a:t>
            </a:r>
          </a:p>
        </p:txBody>
      </p:sp>
      <p:sp>
        <p:nvSpPr>
          <p:cNvPr id="13" name="Rectangle 12">
            <a:extLst>
              <a:ext uri="{FF2B5EF4-FFF2-40B4-BE49-F238E27FC236}">
                <a16:creationId xmlns:a16="http://schemas.microsoft.com/office/drawing/2014/main" id="{5E573DA1-6A0D-437A-948E-885074A1C132}"/>
              </a:ext>
            </a:extLst>
          </p:cNvPr>
          <p:cNvSpPr/>
          <p:nvPr/>
        </p:nvSpPr>
        <p:spPr>
          <a:xfrm>
            <a:off x="2071375" y="3030057"/>
            <a:ext cx="2496318" cy="1710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000"/>
              <a:t>MaskRCNN</a:t>
            </a:r>
            <a:endParaRPr kumimoji="1" lang="en-US" sz="1000" dirty="0"/>
          </a:p>
        </p:txBody>
      </p:sp>
      <p:sp>
        <p:nvSpPr>
          <p:cNvPr id="26" name="TextBox 25">
            <a:extLst>
              <a:ext uri="{FF2B5EF4-FFF2-40B4-BE49-F238E27FC236}">
                <a16:creationId xmlns:a16="http://schemas.microsoft.com/office/drawing/2014/main" id="{6D51CA4C-2931-4411-AD93-369B28122D68}"/>
              </a:ext>
            </a:extLst>
          </p:cNvPr>
          <p:cNvSpPr txBox="1"/>
          <p:nvPr/>
        </p:nvSpPr>
        <p:spPr>
          <a:xfrm>
            <a:off x="815306" y="3449086"/>
            <a:ext cx="1149387" cy="246221"/>
          </a:xfrm>
          <a:prstGeom prst="rect">
            <a:avLst/>
          </a:prstGeom>
          <a:noFill/>
        </p:spPr>
        <p:txBody>
          <a:bodyPr wrap="square" rtlCol="0">
            <a:spAutoFit/>
          </a:bodyPr>
          <a:lstStyle/>
          <a:p>
            <a:r>
              <a:rPr lang="en-US" sz="1000"/>
              <a:t>Output Folder</a:t>
            </a:r>
          </a:p>
        </p:txBody>
      </p:sp>
      <p:sp>
        <p:nvSpPr>
          <p:cNvPr id="27" name="Rectangle 26">
            <a:extLst>
              <a:ext uri="{FF2B5EF4-FFF2-40B4-BE49-F238E27FC236}">
                <a16:creationId xmlns:a16="http://schemas.microsoft.com/office/drawing/2014/main" id="{04DA9FFA-DB2E-4319-966E-98A5BF4B0518}"/>
              </a:ext>
            </a:extLst>
          </p:cNvPr>
          <p:cNvSpPr/>
          <p:nvPr/>
        </p:nvSpPr>
        <p:spPr>
          <a:xfrm>
            <a:off x="2062225" y="3520709"/>
            <a:ext cx="2496318" cy="1710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000"/>
              <a:t>./model</a:t>
            </a:r>
          </a:p>
        </p:txBody>
      </p:sp>
      <p:sp>
        <p:nvSpPr>
          <p:cNvPr id="28" name="TextBox 27">
            <a:extLst>
              <a:ext uri="{FF2B5EF4-FFF2-40B4-BE49-F238E27FC236}">
                <a16:creationId xmlns:a16="http://schemas.microsoft.com/office/drawing/2014/main" id="{3270D362-8FE2-4E5B-8BE2-644160A59805}"/>
              </a:ext>
            </a:extLst>
          </p:cNvPr>
          <p:cNvSpPr txBox="1"/>
          <p:nvPr/>
        </p:nvSpPr>
        <p:spPr>
          <a:xfrm>
            <a:off x="830179" y="3822631"/>
            <a:ext cx="1149387" cy="400110"/>
          </a:xfrm>
          <a:prstGeom prst="rect">
            <a:avLst/>
          </a:prstGeom>
          <a:noFill/>
        </p:spPr>
        <p:txBody>
          <a:bodyPr wrap="square" rtlCol="0">
            <a:spAutoFit/>
          </a:bodyPr>
          <a:lstStyle/>
          <a:p>
            <a:r>
              <a:rPr lang="en-US" sz="1000"/>
              <a:t>Output Model Name</a:t>
            </a:r>
          </a:p>
        </p:txBody>
      </p:sp>
      <p:sp>
        <p:nvSpPr>
          <p:cNvPr id="29" name="Rectangle 28">
            <a:extLst>
              <a:ext uri="{FF2B5EF4-FFF2-40B4-BE49-F238E27FC236}">
                <a16:creationId xmlns:a16="http://schemas.microsoft.com/office/drawing/2014/main" id="{18FDE9F5-D413-41AE-BC46-AC91EF303450}"/>
              </a:ext>
            </a:extLst>
          </p:cNvPr>
          <p:cNvSpPr/>
          <p:nvPr/>
        </p:nvSpPr>
        <p:spPr>
          <a:xfrm>
            <a:off x="2062225" y="3902725"/>
            <a:ext cx="2496318" cy="1710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000"/>
              <a:t>MaskRCNN</a:t>
            </a:r>
            <a:endParaRPr kumimoji="1" lang="en-US" sz="1000" dirty="0"/>
          </a:p>
        </p:txBody>
      </p:sp>
      <p:sp>
        <p:nvSpPr>
          <p:cNvPr id="30" name="TextBox 29">
            <a:extLst>
              <a:ext uri="{FF2B5EF4-FFF2-40B4-BE49-F238E27FC236}">
                <a16:creationId xmlns:a16="http://schemas.microsoft.com/office/drawing/2014/main" id="{0263296D-FDB9-4C56-A1F4-AEB988D134A1}"/>
              </a:ext>
            </a:extLst>
          </p:cNvPr>
          <p:cNvSpPr txBox="1"/>
          <p:nvPr/>
        </p:nvSpPr>
        <p:spPr>
          <a:xfrm>
            <a:off x="815305" y="4254843"/>
            <a:ext cx="1149387" cy="400110"/>
          </a:xfrm>
          <a:prstGeom prst="rect">
            <a:avLst/>
          </a:prstGeom>
          <a:noFill/>
        </p:spPr>
        <p:txBody>
          <a:bodyPr wrap="square" rtlCol="0">
            <a:spAutoFit/>
          </a:bodyPr>
          <a:lstStyle/>
          <a:p>
            <a:r>
              <a:rPr lang="en-US" sz="1000"/>
              <a:t>Pretrained Model</a:t>
            </a:r>
          </a:p>
        </p:txBody>
      </p:sp>
      <p:sp>
        <p:nvSpPr>
          <p:cNvPr id="31" name="Rectangle 30">
            <a:extLst>
              <a:ext uri="{FF2B5EF4-FFF2-40B4-BE49-F238E27FC236}">
                <a16:creationId xmlns:a16="http://schemas.microsoft.com/office/drawing/2014/main" id="{00D74FBC-E127-40A8-8AEF-ECD31F34A7A2}"/>
              </a:ext>
            </a:extLst>
          </p:cNvPr>
          <p:cNvSpPr/>
          <p:nvPr/>
        </p:nvSpPr>
        <p:spPr>
          <a:xfrm>
            <a:off x="2039047" y="4331333"/>
            <a:ext cx="2496318" cy="1710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000"/>
              <a:t>MaskRCNN.pth</a:t>
            </a:r>
            <a:endParaRPr kumimoji="1" lang="en-US" sz="1000" dirty="0"/>
          </a:p>
        </p:txBody>
      </p:sp>
      <p:sp>
        <p:nvSpPr>
          <p:cNvPr id="33" name="Rectangle 32">
            <a:extLst>
              <a:ext uri="{FF2B5EF4-FFF2-40B4-BE49-F238E27FC236}">
                <a16:creationId xmlns:a16="http://schemas.microsoft.com/office/drawing/2014/main" id="{8CC8EBA0-49D4-4D27-A321-84A4567804FD}"/>
              </a:ext>
            </a:extLst>
          </p:cNvPr>
          <p:cNvSpPr/>
          <p:nvPr/>
        </p:nvSpPr>
        <p:spPr>
          <a:xfrm>
            <a:off x="4304200" y="3222452"/>
            <a:ext cx="742571" cy="892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1000" dirty="0"/>
          </a:p>
        </p:txBody>
      </p:sp>
      <p:sp>
        <p:nvSpPr>
          <p:cNvPr id="34" name="Flowchart: Merge 33">
            <a:extLst>
              <a:ext uri="{FF2B5EF4-FFF2-40B4-BE49-F238E27FC236}">
                <a16:creationId xmlns:a16="http://schemas.microsoft.com/office/drawing/2014/main" id="{99996600-84C8-4038-BD29-129E6DCA0482}"/>
              </a:ext>
            </a:extLst>
          </p:cNvPr>
          <p:cNvSpPr/>
          <p:nvPr/>
        </p:nvSpPr>
        <p:spPr>
          <a:xfrm>
            <a:off x="4467714" y="3063179"/>
            <a:ext cx="67651" cy="126529"/>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1000" dirty="0"/>
          </a:p>
        </p:txBody>
      </p:sp>
      <p:sp>
        <p:nvSpPr>
          <p:cNvPr id="35" name="TextBox 34">
            <a:extLst>
              <a:ext uri="{FF2B5EF4-FFF2-40B4-BE49-F238E27FC236}">
                <a16:creationId xmlns:a16="http://schemas.microsoft.com/office/drawing/2014/main" id="{28C73E68-5F66-4F17-AC33-5CD6F607379A}"/>
              </a:ext>
            </a:extLst>
          </p:cNvPr>
          <p:cNvSpPr txBox="1"/>
          <p:nvPr/>
        </p:nvSpPr>
        <p:spPr>
          <a:xfrm>
            <a:off x="4331420" y="3271667"/>
            <a:ext cx="742571" cy="861774"/>
          </a:xfrm>
          <a:prstGeom prst="rect">
            <a:avLst/>
          </a:prstGeom>
          <a:noFill/>
        </p:spPr>
        <p:txBody>
          <a:bodyPr wrap="square" rtlCol="0">
            <a:spAutoFit/>
          </a:bodyPr>
          <a:lstStyle/>
          <a:p>
            <a:r>
              <a:rPr lang="en-US" sz="1000"/>
              <a:t>MaskRCNN </a:t>
            </a:r>
          </a:p>
          <a:p>
            <a:r>
              <a:rPr lang="en-US" sz="1000"/>
              <a:t>U-Net</a:t>
            </a:r>
          </a:p>
          <a:p>
            <a:r>
              <a:rPr lang="en-US" sz="1000"/>
              <a:t>Deep Lab</a:t>
            </a:r>
          </a:p>
        </p:txBody>
      </p:sp>
      <p:pic>
        <p:nvPicPr>
          <p:cNvPr id="36" name="Picture 35">
            <a:extLst>
              <a:ext uri="{FF2B5EF4-FFF2-40B4-BE49-F238E27FC236}">
                <a16:creationId xmlns:a16="http://schemas.microsoft.com/office/drawing/2014/main" id="{6E209282-3CB4-4E39-AB98-7A486992B9FD}"/>
              </a:ext>
            </a:extLst>
          </p:cNvPr>
          <p:cNvPicPr>
            <a:picLocks noChangeAspect="1"/>
          </p:cNvPicPr>
          <p:nvPr/>
        </p:nvPicPr>
        <p:blipFill>
          <a:blip r:embed="rId2"/>
          <a:stretch>
            <a:fillRect/>
          </a:stretch>
        </p:blipFill>
        <p:spPr>
          <a:xfrm>
            <a:off x="2997966" y="5241809"/>
            <a:ext cx="553383" cy="181667"/>
          </a:xfrm>
          <a:prstGeom prst="rect">
            <a:avLst/>
          </a:prstGeom>
        </p:spPr>
      </p:pic>
      <p:sp>
        <p:nvSpPr>
          <p:cNvPr id="40" name="Rectangle 39">
            <a:extLst>
              <a:ext uri="{FF2B5EF4-FFF2-40B4-BE49-F238E27FC236}">
                <a16:creationId xmlns:a16="http://schemas.microsoft.com/office/drawing/2014/main" id="{9E5DEFE1-A21A-4B35-9CB4-456FBB99E732}"/>
              </a:ext>
            </a:extLst>
          </p:cNvPr>
          <p:cNvSpPr/>
          <p:nvPr/>
        </p:nvSpPr>
        <p:spPr>
          <a:xfrm>
            <a:off x="2062225" y="4739753"/>
            <a:ext cx="2496318" cy="1710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sz="1000"/>
              <a:t>2</a:t>
            </a:r>
            <a:endParaRPr kumimoji="1" lang="en-US" sz="1000" dirty="0"/>
          </a:p>
        </p:txBody>
      </p:sp>
      <p:sp>
        <p:nvSpPr>
          <p:cNvPr id="41" name="TextBox 40">
            <a:extLst>
              <a:ext uri="{FF2B5EF4-FFF2-40B4-BE49-F238E27FC236}">
                <a16:creationId xmlns:a16="http://schemas.microsoft.com/office/drawing/2014/main" id="{4807BBDF-CE0B-41B3-B8B7-C6A0D47B3C13}"/>
              </a:ext>
            </a:extLst>
          </p:cNvPr>
          <p:cNvSpPr txBox="1"/>
          <p:nvPr/>
        </p:nvSpPr>
        <p:spPr>
          <a:xfrm>
            <a:off x="759627" y="4739753"/>
            <a:ext cx="1149387" cy="246221"/>
          </a:xfrm>
          <a:prstGeom prst="rect">
            <a:avLst/>
          </a:prstGeom>
          <a:noFill/>
        </p:spPr>
        <p:txBody>
          <a:bodyPr wrap="square" rtlCol="0">
            <a:spAutoFit/>
          </a:bodyPr>
          <a:lstStyle/>
          <a:p>
            <a:r>
              <a:rPr lang="en-US" sz="1000"/>
              <a:t>Number GPUS</a:t>
            </a:r>
          </a:p>
        </p:txBody>
      </p:sp>
      <p:sp>
        <p:nvSpPr>
          <p:cNvPr id="43" name="TextBox 42">
            <a:extLst>
              <a:ext uri="{FF2B5EF4-FFF2-40B4-BE49-F238E27FC236}">
                <a16:creationId xmlns:a16="http://schemas.microsoft.com/office/drawing/2014/main" id="{C4B31F9D-80FE-40DB-AE04-3B63EE299E07}"/>
              </a:ext>
            </a:extLst>
          </p:cNvPr>
          <p:cNvSpPr txBox="1"/>
          <p:nvPr/>
        </p:nvSpPr>
        <p:spPr>
          <a:xfrm>
            <a:off x="439228" y="1014184"/>
            <a:ext cx="2425891" cy="369332"/>
          </a:xfrm>
          <a:prstGeom prst="rect">
            <a:avLst/>
          </a:prstGeom>
          <a:noFill/>
        </p:spPr>
        <p:txBody>
          <a:bodyPr wrap="square" rtlCol="0">
            <a:spAutoFit/>
          </a:bodyPr>
          <a:lstStyle/>
          <a:p>
            <a:pPr marL="285750" indent="-285750">
              <a:buFont typeface="Wingdings" panose="05000000000000000000" pitchFamily="2" charset="2"/>
              <a:buChar char="q"/>
            </a:pPr>
            <a:r>
              <a:rPr lang="en-US"/>
              <a:t>Train Function</a:t>
            </a:r>
          </a:p>
        </p:txBody>
      </p:sp>
      <p:sp>
        <p:nvSpPr>
          <p:cNvPr id="44" name="Rectangle 43">
            <a:extLst>
              <a:ext uri="{FF2B5EF4-FFF2-40B4-BE49-F238E27FC236}">
                <a16:creationId xmlns:a16="http://schemas.microsoft.com/office/drawing/2014/main" id="{06E15F97-5D08-422F-A66C-A034B056D212}"/>
              </a:ext>
            </a:extLst>
          </p:cNvPr>
          <p:cNvSpPr/>
          <p:nvPr/>
        </p:nvSpPr>
        <p:spPr>
          <a:xfrm>
            <a:off x="5951908" y="2301624"/>
            <a:ext cx="4669536" cy="3486912"/>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sz="1000"/>
          </a:p>
        </p:txBody>
      </p:sp>
      <p:sp>
        <p:nvSpPr>
          <p:cNvPr id="45" name="TextBox 44">
            <a:extLst>
              <a:ext uri="{FF2B5EF4-FFF2-40B4-BE49-F238E27FC236}">
                <a16:creationId xmlns:a16="http://schemas.microsoft.com/office/drawing/2014/main" id="{AF2016EA-56BD-4352-A9A3-8C63BBE83EEB}"/>
              </a:ext>
            </a:extLst>
          </p:cNvPr>
          <p:cNvSpPr txBox="1"/>
          <p:nvPr/>
        </p:nvSpPr>
        <p:spPr>
          <a:xfrm>
            <a:off x="5964100" y="2434442"/>
            <a:ext cx="3182299" cy="246221"/>
          </a:xfrm>
          <a:prstGeom prst="rect">
            <a:avLst/>
          </a:prstGeom>
          <a:noFill/>
        </p:spPr>
        <p:txBody>
          <a:bodyPr wrap="square" rtlCol="0">
            <a:spAutoFit/>
          </a:bodyPr>
          <a:lstStyle/>
          <a:p>
            <a:r>
              <a:rPr lang="en-US" sz="1000" b="1"/>
              <a:t> ObjectDetection  Segmentation</a:t>
            </a:r>
          </a:p>
        </p:txBody>
      </p:sp>
      <p:sp>
        <p:nvSpPr>
          <p:cNvPr id="46" name="TextBox 45">
            <a:extLst>
              <a:ext uri="{FF2B5EF4-FFF2-40B4-BE49-F238E27FC236}">
                <a16:creationId xmlns:a16="http://schemas.microsoft.com/office/drawing/2014/main" id="{94825461-EBCB-4F8E-A49A-37B0098539F4}"/>
              </a:ext>
            </a:extLst>
          </p:cNvPr>
          <p:cNvSpPr txBox="1"/>
          <p:nvPr/>
        </p:nvSpPr>
        <p:spPr>
          <a:xfrm>
            <a:off x="6303636" y="5788537"/>
            <a:ext cx="2228590" cy="246221"/>
          </a:xfrm>
          <a:prstGeom prst="rect">
            <a:avLst/>
          </a:prstGeom>
          <a:noFill/>
        </p:spPr>
        <p:txBody>
          <a:bodyPr wrap="square" rtlCol="0">
            <a:spAutoFit/>
          </a:bodyPr>
          <a:lstStyle/>
          <a:p>
            <a:endParaRPr lang="en-US" sz="1000"/>
          </a:p>
        </p:txBody>
      </p:sp>
      <p:sp>
        <p:nvSpPr>
          <p:cNvPr id="47" name="TextBox 46">
            <a:extLst>
              <a:ext uri="{FF2B5EF4-FFF2-40B4-BE49-F238E27FC236}">
                <a16:creationId xmlns:a16="http://schemas.microsoft.com/office/drawing/2014/main" id="{AF530636-D135-47EC-A0AA-3BDD4B222A0A}"/>
              </a:ext>
            </a:extLst>
          </p:cNvPr>
          <p:cNvSpPr txBox="1"/>
          <p:nvPr/>
        </p:nvSpPr>
        <p:spPr>
          <a:xfrm>
            <a:off x="10042324" y="3868296"/>
            <a:ext cx="487087" cy="246221"/>
          </a:xfrm>
          <a:prstGeom prst="rect">
            <a:avLst/>
          </a:prstGeom>
          <a:noFill/>
        </p:spPr>
        <p:txBody>
          <a:bodyPr wrap="square" rtlCol="0">
            <a:spAutoFit/>
          </a:bodyPr>
          <a:lstStyle/>
          <a:p>
            <a:endParaRPr lang="en-US" sz="1000"/>
          </a:p>
        </p:txBody>
      </p:sp>
      <p:sp>
        <p:nvSpPr>
          <p:cNvPr id="48" name="TextBox 47">
            <a:extLst>
              <a:ext uri="{FF2B5EF4-FFF2-40B4-BE49-F238E27FC236}">
                <a16:creationId xmlns:a16="http://schemas.microsoft.com/office/drawing/2014/main" id="{28822AF6-9C27-4961-81AC-10539AE0AF4F}"/>
              </a:ext>
            </a:extLst>
          </p:cNvPr>
          <p:cNvSpPr txBox="1"/>
          <p:nvPr/>
        </p:nvSpPr>
        <p:spPr>
          <a:xfrm>
            <a:off x="10042324" y="3868296"/>
            <a:ext cx="487087" cy="246221"/>
          </a:xfrm>
          <a:prstGeom prst="rect">
            <a:avLst/>
          </a:prstGeom>
          <a:noFill/>
        </p:spPr>
        <p:txBody>
          <a:bodyPr wrap="square" rtlCol="0">
            <a:spAutoFit/>
          </a:bodyPr>
          <a:lstStyle/>
          <a:p>
            <a:endParaRPr lang="en-US" sz="1000"/>
          </a:p>
        </p:txBody>
      </p:sp>
      <p:sp>
        <p:nvSpPr>
          <p:cNvPr id="49" name="TextBox 48">
            <a:extLst>
              <a:ext uri="{FF2B5EF4-FFF2-40B4-BE49-F238E27FC236}">
                <a16:creationId xmlns:a16="http://schemas.microsoft.com/office/drawing/2014/main" id="{F15F0D46-CEBB-4136-BAD0-F3048B5AA9AA}"/>
              </a:ext>
            </a:extLst>
          </p:cNvPr>
          <p:cNvSpPr txBox="1"/>
          <p:nvPr/>
        </p:nvSpPr>
        <p:spPr>
          <a:xfrm>
            <a:off x="7450259" y="4153370"/>
            <a:ext cx="1747016" cy="1831271"/>
          </a:xfrm>
          <a:prstGeom prst="rect">
            <a:avLst/>
          </a:prstGeom>
          <a:noFill/>
        </p:spPr>
        <p:txBody>
          <a:bodyPr wrap="square" rtlCol="0">
            <a:spAutoFit/>
          </a:bodyPr>
          <a:lstStyle/>
          <a:p>
            <a:r>
              <a:rPr lang="en-US" sz="1100">
                <a:solidFill>
                  <a:srgbClr val="F9FACA"/>
                </a:solidFill>
              </a:rPr>
              <a:t>The Transfer Learning Toolkit for Intelligent Video Analytics Guide provides instruction on using transfer learning for video and image analysis.</a:t>
            </a:r>
          </a:p>
          <a:p>
            <a:br>
              <a:rPr lang="en-US"/>
            </a:br>
            <a:endParaRPr lang="en-US"/>
          </a:p>
        </p:txBody>
      </p:sp>
      <p:sp>
        <p:nvSpPr>
          <p:cNvPr id="50" name="Rectangle 49">
            <a:extLst>
              <a:ext uri="{FF2B5EF4-FFF2-40B4-BE49-F238E27FC236}">
                <a16:creationId xmlns:a16="http://schemas.microsoft.com/office/drawing/2014/main" id="{9665A26F-393D-404A-81A2-EB854BBB9FBD}"/>
              </a:ext>
            </a:extLst>
          </p:cNvPr>
          <p:cNvSpPr/>
          <p:nvPr/>
        </p:nvSpPr>
        <p:spPr>
          <a:xfrm>
            <a:off x="5971206" y="2760254"/>
            <a:ext cx="4611887" cy="30282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1000" dirty="0"/>
          </a:p>
        </p:txBody>
      </p:sp>
      <p:sp>
        <p:nvSpPr>
          <p:cNvPr id="51" name="TextBox 50">
            <a:extLst>
              <a:ext uri="{FF2B5EF4-FFF2-40B4-BE49-F238E27FC236}">
                <a16:creationId xmlns:a16="http://schemas.microsoft.com/office/drawing/2014/main" id="{9C218987-2E0C-4391-94D5-17D80D6623DD}"/>
              </a:ext>
            </a:extLst>
          </p:cNvPr>
          <p:cNvSpPr txBox="1"/>
          <p:nvPr/>
        </p:nvSpPr>
        <p:spPr>
          <a:xfrm>
            <a:off x="6154025" y="3183471"/>
            <a:ext cx="1149387" cy="246221"/>
          </a:xfrm>
          <a:prstGeom prst="rect">
            <a:avLst/>
          </a:prstGeom>
          <a:noFill/>
        </p:spPr>
        <p:txBody>
          <a:bodyPr wrap="square" rtlCol="0">
            <a:spAutoFit/>
          </a:bodyPr>
          <a:lstStyle/>
          <a:p>
            <a:r>
              <a:rPr lang="en-US" sz="1000"/>
              <a:t>Number layers</a:t>
            </a:r>
          </a:p>
        </p:txBody>
      </p:sp>
      <p:sp>
        <p:nvSpPr>
          <p:cNvPr id="52" name="Rectangle 51">
            <a:extLst>
              <a:ext uri="{FF2B5EF4-FFF2-40B4-BE49-F238E27FC236}">
                <a16:creationId xmlns:a16="http://schemas.microsoft.com/office/drawing/2014/main" id="{93A00D21-F55B-409C-9F1C-5E54768CF18E}"/>
              </a:ext>
            </a:extLst>
          </p:cNvPr>
          <p:cNvSpPr/>
          <p:nvPr/>
        </p:nvSpPr>
        <p:spPr>
          <a:xfrm>
            <a:off x="7450259" y="3206085"/>
            <a:ext cx="2496318" cy="1710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sz="1000"/>
              <a:t>20</a:t>
            </a:r>
            <a:endParaRPr kumimoji="1" lang="en-US" sz="1000" dirty="0"/>
          </a:p>
        </p:txBody>
      </p:sp>
      <p:pic>
        <p:nvPicPr>
          <p:cNvPr id="62" name="Picture 61">
            <a:extLst>
              <a:ext uri="{FF2B5EF4-FFF2-40B4-BE49-F238E27FC236}">
                <a16:creationId xmlns:a16="http://schemas.microsoft.com/office/drawing/2014/main" id="{89A88B3C-131A-4D2B-B6DE-2EC6D270E6FD}"/>
              </a:ext>
            </a:extLst>
          </p:cNvPr>
          <p:cNvPicPr>
            <a:picLocks noChangeAspect="1"/>
          </p:cNvPicPr>
          <p:nvPr/>
        </p:nvPicPr>
        <p:blipFill>
          <a:blip r:embed="rId2"/>
          <a:stretch>
            <a:fillRect/>
          </a:stretch>
        </p:blipFill>
        <p:spPr>
          <a:xfrm>
            <a:off x="8404093" y="4959413"/>
            <a:ext cx="553383" cy="181667"/>
          </a:xfrm>
          <a:prstGeom prst="rect">
            <a:avLst/>
          </a:prstGeom>
        </p:spPr>
      </p:pic>
      <p:sp>
        <p:nvSpPr>
          <p:cNvPr id="3" name="TextBox 2">
            <a:extLst>
              <a:ext uri="{FF2B5EF4-FFF2-40B4-BE49-F238E27FC236}">
                <a16:creationId xmlns:a16="http://schemas.microsoft.com/office/drawing/2014/main" id="{187726B1-3E15-41CC-B217-9C163F1A5F9E}"/>
              </a:ext>
            </a:extLst>
          </p:cNvPr>
          <p:cNvSpPr txBox="1"/>
          <p:nvPr/>
        </p:nvSpPr>
        <p:spPr>
          <a:xfrm>
            <a:off x="6152541" y="2861560"/>
            <a:ext cx="2530780" cy="276999"/>
          </a:xfrm>
          <a:prstGeom prst="rect">
            <a:avLst/>
          </a:prstGeom>
          <a:noFill/>
        </p:spPr>
        <p:txBody>
          <a:bodyPr wrap="square" rtlCol="0">
            <a:spAutoFit/>
          </a:bodyPr>
          <a:lstStyle/>
          <a:p>
            <a:r>
              <a:rPr lang="en-US" sz="1200" b="1"/>
              <a:t>MaskRCNN configuration</a:t>
            </a:r>
          </a:p>
        </p:txBody>
      </p:sp>
      <p:sp>
        <p:nvSpPr>
          <p:cNvPr id="65" name="TextBox 64">
            <a:extLst>
              <a:ext uri="{FF2B5EF4-FFF2-40B4-BE49-F238E27FC236}">
                <a16:creationId xmlns:a16="http://schemas.microsoft.com/office/drawing/2014/main" id="{6D6ACFE7-47E1-41BD-8C2C-FFEC5B662CB7}"/>
              </a:ext>
            </a:extLst>
          </p:cNvPr>
          <p:cNvSpPr txBox="1"/>
          <p:nvPr/>
        </p:nvSpPr>
        <p:spPr>
          <a:xfrm>
            <a:off x="6154025" y="3520709"/>
            <a:ext cx="1149387" cy="246221"/>
          </a:xfrm>
          <a:prstGeom prst="rect">
            <a:avLst/>
          </a:prstGeom>
          <a:noFill/>
        </p:spPr>
        <p:txBody>
          <a:bodyPr wrap="square" rtlCol="0">
            <a:spAutoFit/>
          </a:bodyPr>
          <a:lstStyle/>
          <a:p>
            <a:r>
              <a:rPr lang="en-US" sz="1000"/>
              <a:t>Architechture</a:t>
            </a:r>
          </a:p>
        </p:txBody>
      </p:sp>
      <p:sp>
        <p:nvSpPr>
          <p:cNvPr id="66" name="Rectangle 65">
            <a:extLst>
              <a:ext uri="{FF2B5EF4-FFF2-40B4-BE49-F238E27FC236}">
                <a16:creationId xmlns:a16="http://schemas.microsoft.com/office/drawing/2014/main" id="{A8E47A51-CBDD-4943-AA0A-DB6DBB3E92BE}"/>
              </a:ext>
            </a:extLst>
          </p:cNvPr>
          <p:cNvSpPr/>
          <p:nvPr/>
        </p:nvSpPr>
        <p:spPr>
          <a:xfrm>
            <a:off x="7435162" y="3556691"/>
            <a:ext cx="2496318" cy="1710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sz="1000"/>
              <a:t>Resnet</a:t>
            </a:r>
            <a:endParaRPr kumimoji="1" lang="en-US" sz="1000" dirty="0"/>
          </a:p>
        </p:txBody>
      </p:sp>
      <p:sp>
        <p:nvSpPr>
          <p:cNvPr id="67" name="TextBox 66">
            <a:extLst>
              <a:ext uri="{FF2B5EF4-FFF2-40B4-BE49-F238E27FC236}">
                <a16:creationId xmlns:a16="http://schemas.microsoft.com/office/drawing/2014/main" id="{9E6902B9-2082-4B24-94D7-FB6B08CEE9F2}"/>
              </a:ext>
            </a:extLst>
          </p:cNvPr>
          <p:cNvSpPr txBox="1"/>
          <p:nvPr/>
        </p:nvSpPr>
        <p:spPr>
          <a:xfrm>
            <a:off x="6174931" y="3879234"/>
            <a:ext cx="1149387" cy="246221"/>
          </a:xfrm>
          <a:prstGeom prst="rect">
            <a:avLst/>
          </a:prstGeom>
          <a:noFill/>
        </p:spPr>
        <p:txBody>
          <a:bodyPr wrap="square" rtlCol="0">
            <a:spAutoFit/>
          </a:bodyPr>
          <a:lstStyle/>
          <a:p>
            <a:r>
              <a:rPr lang="en-US" sz="1000"/>
              <a:t>Mask size</a:t>
            </a:r>
          </a:p>
        </p:txBody>
      </p:sp>
      <p:sp>
        <p:nvSpPr>
          <p:cNvPr id="68" name="Rectangle 67">
            <a:extLst>
              <a:ext uri="{FF2B5EF4-FFF2-40B4-BE49-F238E27FC236}">
                <a16:creationId xmlns:a16="http://schemas.microsoft.com/office/drawing/2014/main" id="{612E12D9-EF7F-4A5B-96C5-E22A24371AB6}"/>
              </a:ext>
            </a:extLst>
          </p:cNvPr>
          <p:cNvSpPr/>
          <p:nvPr/>
        </p:nvSpPr>
        <p:spPr>
          <a:xfrm>
            <a:off x="7435162" y="3944129"/>
            <a:ext cx="2496318" cy="1710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sz="1000"/>
              <a:t>112</a:t>
            </a:r>
            <a:endParaRPr kumimoji="1" lang="en-US" sz="1000" dirty="0"/>
          </a:p>
        </p:txBody>
      </p:sp>
      <p:sp>
        <p:nvSpPr>
          <p:cNvPr id="69" name="TextBox 68">
            <a:extLst>
              <a:ext uri="{FF2B5EF4-FFF2-40B4-BE49-F238E27FC236}">
                <a16:creationId xmlns:a16="http://schemas.microsoft.com/office/drawing/2014/main" id="{23BC2A55-BD8E-488C-8969-7E788E49AA24}"/>
              </a:ext>
            </a:extLst>
          </p:cNvPr>
          <p:cNvSpPr txBox="1"/>
          <p:nvPr/>
        </p:nvSpPr>
        <p:spPr>
          <a:xfrm>
            <a:off x="6174931" y="4190966"/>
            <a:ext cx="1149387" cy="246221"/>
          </a:xfrm>
          <a:prstGeom prst="rect">
            <a:avLst/>
          </a:prstGeom>
          <a:noFill/>
        </p:spPr>
        <p:txBody>
          <a:bodyPr wrap="square" rtlCol="0">
            <a:spAutoFit/>
          </a:bodyPr>
          <a:lstStyle/>
          <a:p>
            <a:r>
              <a:rPr lang="en-US" sz="1000"/>
              <a:t>Batch size</a:t>
            </a:r>
          </a:p>
        </p:txBody>
      </p:sp>
      <p:sp>
        <p:nvSpPr>
          <p:cNvPr id="71" name="TextBox 70">
            <a:extLst>
              <a:ext uri="{FF2B5EF4-FFF2-40B4-BE49-F238E27FC236}">
                <a16:creationId xmlns:a16="http://schemas.microsoft.com/office/drawing/2014/main" id="{2E798592-CD93-4CCA-AB45-D25EC051E1C1}"/>
              </a:ext>
            </a:extLst>
          </p:cNvPr>
          <p:cNvSpPr txBox="1"/>
          <p:nvPr/>
        </p:nvSpPr>
        <p:spPr>
          <a:xfrm>
            <a:off x="6166217" y="4506352"/>
            <a:ext cx="1149387" cy="369332"/>
          </a:xfrm>
          <a:prstGeom prst="rect">
            <a:avLst/>
          </a:prstGeom>
          <a:noFill/>
        </p:spPr>
        <p:txBody>
          <a:bodyPr wrap="square" rtlCol="0">
            <a:spAutoFit/>
          </a:bodyPr>
          <a:lstStyle/>
          <a:p>
            <a:r>
              <a:rPr lang="en-US" sz="1000"/>
              <a:t>epochs</a:t>
            </a:r>
            <a:r>
              <a:rPr lang="en-US"/>
              <a:t> </a:t>
            </a:r>
            <a:endParaRPr lang="en-US" sz="1000"/>
          </a:p>
        </p:txBody>
      </p:sp>
      <p:sp>
        <p:nvSpPr>
          <p:cNvPr id="72" name="Rectangle 71">
            <a:extLst>
              <a:ext uri="{FF2B5EF4-FFF2-40B4-BE49-F238E27FC236}">
                <a16:creationId xmlns:a16="http://schemas.microsoft.com/office/drawing/2014/main" id="{0E26025A-BC08-4C46-973F-BDC407F3F666}"/>
              </a:ext>
            </a:extLst>
          </p:cNvPr>
          <p:cNvSpPr/>
          <p:nvPr/>
        </p:nvSpPr>
        <p:spPr>
          <a:xfrm>
            <a:off x="7432626" y="4266132"/>
            <a:ext cx="2496318" cy="1710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sz="1000"/>
              <a:t>256</a:t>
            </a:r>
            <a:endParaRPr kumimoji="1" lang="en-US" sz="1000" dirty="0"/>
          </a:p>
        </p:txBody>
      </p:sp>
      <p:sp>
        <p:nvSpPr>
          <p:cNvPr id="73" name="Rectangle 72">
            <a:extLst>
              <a:ext uri="{FF2B5EF4-FFF2-40B4-BE49-F238E27FC236}">
                <a16:creationId xmlns:a16="http://schemas.microsoft.com/office/drawing/2014/main" id="{E8C8E40E-0C01-46F9-AC3C-959810EC1D07}"/>
              </a:ext>
            </a:extLst>
          </p:cNvPr>
          <p:cNvSpPr/>
          <p:nvPr/>
        </p:nvSpPr>
        <p:spPr>
          <a:xfrm>
            <a:off x="7432626" y="4653570"/>
            <a:ext cx="2496318" cy="1710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sz="1000"/>
              <a:t>100</a:t>
            </a:r>
            <a:endParaRPr kumimoji="1" lang="en-US" sz="1000" dirty="0"/>
          </a:p>
        </p:txBody>
      </p:sp>
      <p:sp>
        <p:nvSpPr>
          <p:cNvPr id="75" name="TextBox 74">
            <a:extLst>
              <a:ext uri="{FF2B5EF4-FFF2-40B4-BE49-F238E27FC236}">
                <a16:creationId xmlns:a16="http://schemas.microsoft.com/office/drawing/2014/main" id="{E68499EE-4052-40B6-9BD5-845A27447818}"/>
              </a:ext>
            </a:extLst>
          </p:cNvPr>
          <p:cNvSpPr txBox="1"/>
          <p:nvPr/>
        </p:nvSpPr>
        <p:spPr>
          <a:xfrm>
            <a:off x="8106091" y="5399549"/>
            <a:ext cx="1747016" cy="369332"/>
          </a:xfrm>
          <a:prstGeom prst="rect">
            <a:avLst/>
          </a:prstGeom>
          <a:noFill/>
        </p:spPr>
        <p:txBody>
          <a:bodyPr wrap="square" rtlCol="0">
            <a:spAutoFit/>
          </a:bodyPr>
          <a:lstStyle/>
          <a:p>
            <a:r>
              <a:rPr lang="en-US" sz="1000" b="1"/>
              <a:t>Model is training</a:t>
            </a:r>
            <a:r>
              <a:rPr lang="en-US" b="1"/>
              <a:t> </a:t>
            </a:r>
            <a:endParaRPr lang="en-US" sz="1000" b="1"/>
          </a:p>
        </p:txBody>
      </p:sp>
      <p:sp>
        <p:nvSpPr>
          <p:cNvPr id="76" name="Rectangle 75">
            <a:extLst>
              <a:ext uri="{FF2B5EF4-FFF2-40B4-BE49-F238E27FC236}">
                <a16:creationId xmlns:a16="http://schemas.microsoft.com/office/drawing/2014/main" id="{BA344EF9-D80B-4AA7-AC8E-73B26B08B74E}"/>
              </a:ext>
            </a:extLst>
          </p:cNvPr>
          <p:cNvSpPr/>
          <p:nvPr/>
        </p:nvSpPr>
        <p:spPr>
          <a:xfrm>
            <a:off x="7450259" y="5287792"/>
            <a:ext cx="2496318" cy="1710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000" dirty="0"/>
          </a:p>
        </p:txBody>
      </p:sp>
      <p:sp>
        <p:nvSpPr>
          <p:cNvPr id="4" name="Rectangle 3">
            <a:extLst>
              <a:ext uri="{FF2B5EF4-FFF2-40B4-BE49-F238E27FC236}">
                <a16:creationId xmlns:a16="http://schemas.microsoft.com/office/drawing/2014/main" id="{49563159-0F25-4400-9900-9F0A14EE4532}"/>
              </a:ext>
            </a:extLst>
          </p:cNvPr>
          <p:cNvSpPr/>
          <p:nvPr/>
        </p:nvSpPr>
        <p:spPr>
          <a:xfrm>
            <a:off x="7432626" y="5282991"/>
            <a:ext cx="803324" cy="183543"/>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en-US" dirty="0"/>
          </a:p>
        </p:txBody>
      </p:sp>
      <p:sp>
        <p:nvSpPr>
          <p:cNvPr id="6" name="TextBox 5">
            <a:extLst>
              <a:ext uri="{FF2B5EF4-FFF2-40B4-BE49-F238E27FC236}">
                <a16:creationId xmlns:a16="http://schemas.microsoft.com/office/drawing/2014/main" id="{13B704D8-F7EC-4F6C-8665-78E8A1002A06}"/>
              </a:ext>
            </a:extLst>
          </p:cNvPr>
          <p:cNvSpPr txBox="1"/>
          <p:nvPr/>
        </p:nvSpPr>
        <p:spPr>
          <a:xfrm>
            <a:off x="573024" y="1505459"/>
            <a:ext cx="5730612" cy="646331"/>
          </a:xfrm>
          <a:prstGeom prst="rect">
            <a:avLst/>
          </a:prstGeom>
          <a:noFill/>
        </p:spPr>
        <p:txBody>
          <a:bodyPr wrap="square" rtlCol="0">
            <a:spAutoFit/>
          </a:bodyPr>
          <a:lstStyle/>
          <a:p>
            <a:pPr marL="285750" indent="-285750">
              <a:buFont typeface="Wingdings" panose="05000000000000000000" pitchFamily="2" charset="2"/>
              <a:buChar char="§"/>
            </a:pPr>
            <a:r>
              <a:rPr lang="en-US"/>
              <a:t>Second way design for train function. Create a new window for configure MaskRNN by GUI.</a:t>
            </a:r>
          </a:p>
        </p:txBody>
      </p:sp>
      <p:sp>
        <p:nvSpPr>
          <p:cNvPr id="10" name="TextBox 9">
            <a:extLst>
              <a:ext uri="{FF2B5EF4-FFF2-40B4-BE49-F238E27FC236}">
                <a16:creationId xmlns:a16="http://schemas.microsoft.com/office/drawing/2014/main" id="{EE049090-3BD5-4CEC-901C-317B1C534AD6}"/>
              </a:ext>
            </a:extLst>
          </p:cNvPr>
          <p:cNvSpPr txBox="1"/>
          <p:nvPr/>
        </p:nvSpPr>
        <p:spPr>
          <a:xfrm>
            <a:off x="3505071" y="5874105"/>
            <a:ext cx="3195886" cy="492443"/>
          </a:xfrm>
          <a:prstGeom prst="rect">
            <a:avLst/>
          </a:prstGeom>
          <a:solidFill>
            <a:schemeClr val="accent1">
              <a:lumMod val="20000"/>
              <a:lumOff val="80000"/>
            </a:schemeClr>
          </a:solidFill>
        </p:spPr>
        <p:txBody>
          <a:bodyPr wrap="square" rtlCol="0">
            <a:spAutoFit/>
          </a:bodyPr>
          <a:lstStyle/>
          <a:p>
            <a:r>
              <a:rPr lang="en-US" sz="1300" b="1"/>
              <a:t>After click ok, a new window MaskRCNN configuration display </a:t>
            </a:r>
          </a:p>
        </p:txBody>
      </p:sp>
      <p:sp>
        <p:nvSpPr>
          <p:cNvPr id="14" name="Arrow: Up 13">
            <a:extLst>
              <a:ext uri="{FF2B5EF4-FFF2-40B4-BE49-F238E27FC236}">
                <a16:creationId xmlns:a16="http://schemas.microsoft.com/office/drawing/2014/main" id="{D9F437CB-F3D4-499F-BC41-4BF0F705B5A6}"/>
              </a:ext>
            </a:extLst>
          </p:cNvPr>
          <p:cNvSpPr/>
          <p:nvPr/>
        </p:nvSpPr>
        <p:spPr>
          <a:xfrm rot="19111463">
            <a:off x="3441313" y="5379893"/>
            <a:ext cx="337307" cy="508472"/>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16" name="Arrow: Right 15">
            <a:extLst>
              <a:ext uri="{FF2B5EF4-FFF2-40B4-BE49-F238E27FC236}">
                <a16:creationId xmlns:a16="http://schemas.microsoft.com/office/drawing/2014/main" id="{09F20B14-3CCB-457A-941B-7F9CFD32E8CD}"/>
              </a:ext>
            </a:extLst>
          </p:cNvPr>
          <p:cNvSpPr/>
          <p:nvPr/>
        </p:nvSpPr>
        <p:spPr>
          <a:xfrm>
            <a:off x="5316050" y="5332714"/>
            <a:ext cx="582342" cy="33240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77" name="Action Button: Go Home 76">
            <a:hlinkClick r:id="rId3" action="ppaction://hlinksldjump" highlightClick="1"/>
            <a:extLst>
              <a:ext uri="{FF2B5EF4-FFF2-40B4-BE49-F238E27FC236}">
                <a16:creationId xmlns:a16="http://schemas.microsoft.com/office/drawing/2014/main" id="{B9D25E03-3403-4543-9A4C-185F3256EEA9}"/>
              </a:ext>
            </a:extLst>
          </p:cNvPr>
          <p:cNvSpPr/>
          <p:nvPr/>
        </p:nvSpPr>
        <p:spPr>
          <a:xfrm>
            <a:off x="11263390" y="5670577"/>
            <a:ext cx="541283" cy="628128"/>
          </a:xfrm>
          <a:prstGeom prst="actionButtonHom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Tree>
    <p:extLst>
      <p:ext uri="{BB962C8B-B14F-4D97-AF65-F5344CB8AC3E}">
        <p14:creationId xmlns:p14="http://schemas.microsoft.com/office/powerpoint/2010/main" val="420394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t>Dataset Management Window</a:t>
            </a:r>
          </a:p>
        </p:txBody>
      </p:sp>
      <p:sp>
        <p:nvSpPr>
          <p:cNvPr id="5" name="Rectangle 4">
            <a:extLst>
              <a:ext uri="{FF2B5EF4-FFF2-40B4-BE49-F238E27FC236}">
                <a16:creationId xmlns:a16="http://schemas.microsoft.com/office/drawing/2014/main" id="{F5EA7848-5315-4F83-A4C0-B17AA21ECD56}"/>
              </a:ext>
            </a:extLst>
          </p:cNvPr>
          <p:cNvSpPr/>
          <p:nvPr/>
        </p:nvSpPr>
        <p:spPr>
          <a:xfrm>
            <a:off x="2548128" y="1618488"/>
            <a:ext cx="6827520" cy="3621024"/>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a16="http://schemas.microsoft.com/office/drawing/2014/main" id="{EF58924A-FFEA-4955-9005-FEFD75AB5856}"/>
              </a:ext>
            </a:extLst>
          </p:cNvPr>
          <p:cNvSpPr/>
          <p:nvPr/>
        </p:nvSpPr>
        <p:spPr>
          <a:xfrm>
            <a:off x="2572512" y="2040898"/>
            <a:ext cx="6803136" cy="3198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 name="TextBox 7">
            <a:extLst>
              <a:ext uri="{FF2B5EF4-FFF2-40B4-BE49-F238E27FC236}">
                <a16:creationId xmlns:a16="http://schemas.microsoft.com/office/drawing/2014/main" id="{7A6123A4-55EE-478D-A1D4-BBA3E58E8F35}"/>
              </a:ext>
            </a:extLst>
          </p:cNvPr>
          <p:cNvSpPr txBox="1"/>
          <p:nvPr/>
        </p:nvSpPr>
        <p:spPr>
          <a:xfrm>
            <a:off x="2572512" y="1671566"/>
            <a:ext cx="5974080" cy="292388"/>
          </a:xfrm>
          <a:prstGeom prst="rect">
            <a:avLst/>
          </a:prstGeom>
          <a:noFill/>
        </p:spPr>
        <p:txBody>
          <a:bodyPr wrap="square" rtlCol="0">
            <a:spAutoFit/>
          </a:bodyPr>
          <a:lstStyle/>
          <a:p>
            <a:r>
              <a:rPr lang="en-US" sz="1300" b="1"/>
              <a:t> </a:t>
            </a:r>
            <a:r>
              <a:rPr lang="en-US" sz="1300" b="1">
                <a:hlinkClick r:id="rId2" action="ppaction://hlinksldjump">
                  <a:extLst>
                    <a:ext uri="{A12FA001-AC4F-418D-AE19-62706E023703}">
                      <ahyp:hlinkClr xmlns:ahyp="http://schemas.microsoft.com/office/drawing/2018/hyperlinkcolor" val="tx"/>
                    </a:ext>
                  </a:extLst>
                </a:hlinkClick>
              </a:rPr>
              <a:t>Clone</a:t>
            </a:r>
            <a:r>
              <a:rPr lang="en-US" sz="1300" b="1"/>
              <a:t>  </a:t>
            </a:r>
            <a:r>
              <a:rPr lang="en-US" sz="1300" b="1">
                <a:hlinkClick r:id="rId3" action="ppaction://hlinksldjump">
                  <a:extLst>
                    <a:ext uri="{A12FA001-AC4F-418D-AE19-62706E023703}">
                      <ahyp:hlinkClr xmlns:ahyp="http://schemas.microsoft.com/office/drawing/2018/hyperlinkcolor" val="tx"/>
                    </a:ext>
                  </a:extLst>
                </a:hlinkClick>
              </a:rPr>
              <a:t>Checkout</a:t>
            </a:r>
            <a:r>
              <a:rPr lang="en-US" sz="1300" b="1"/>
              <a:t>  </a:t>
            </a:r>
            <a:r>
              <a:rPr lang="en-US" sz="1300" b="1">
                <a:hlinkClick r:id="rId4" action="ppaction://hlinksldjump">
                  <a:extLst>
                    <a:ext uri="{A12FA001-AC4F-418D-AE19-62706E023703}">
                      <ahyp:hlinkClr xmlns:ahyp="http://schemas.microsoft.com/office/drawing/2018/hyperlinkcolor" val="tx"/>
                    </a:ext>
                  </a:extLst>
                </a:hlinkClick>
              </a:rPr>
              <a:t>Push</a:t>
            </a:r>
            <a:r>
              <a:rPr lang="en-US" sz="1300" b="1"/>
              <a:t>  </a:t>
            </a:r>
            <a:r>
              <a:rPr lang="en-US" sz="1300" b="1">
                <a:hlinkClick r:id="rId5" action="ppaction://hlinksldjump">
                  <a:extLst>
                    <a:ext uri="{A12FA001-AC4F-418D-AE19-62706E023703}">
                      <ahyp:hlinkClr xmlns:ahyp="http://schemas.microsoft.com/office/drawing/2018/hyperlinkcolor" val="tx"/>
                    </a:ext>
                  </a:extLst>
                </a:hlinkClick>
              </a:rPr>
              <a:t>Convert</a:t>
            </a:r>
            <a:endParaRPr lang="en-US" sz="1300" b="1"/>
          </a:p>
        </p:txBody>
      </p:sp>
      <p:sp>
        <p:nvSpPr>
          <p:cNvPr id="9" name="TextBox 8">
            <a:extLst>
              <a:ext uri="{FF2B5EF4-FFF2-40B4-BE49-F238E27FC236}">
                <a16:creationId xmlns:a16="http://schemas.microsoft.com/office/drawing/2014/main" id="{837B69DF-9500-4E71-9C7D-F146B0B4C65C}"/>
              </a:ext>
            </a:extLst>
          </p:cNvPr>
          <p:cNvSpPr txBox="1"/>
          <p:nvPr/>
        </p:nvSpPr>
        <p:spPr>
          <a:xfrm>
            <a:off x="2755392" y="2291572"/>
            <a:ext cx="2621280" cy="292388"/>
          </a:xfrm>
          <a:prstGeom prst="rect">
            <a:avLst/>
          </a:prstGeom>
          <a:noFill/>
        </p:spPr>
        <p:txBody>
          <a:bodyPr wrap="square" rtlCol="0">
            <a:spAutoFit/>
          </a:bodyPr>
          <a:lstStyle/>
          <a:p>
            <a:r>
              <a:rPr lang="en-US" sz="1300" b="1"/>
              <a:t>Dataset information</a:t>
            </a:r>
          </a:p>
        </p:txBody>
      </p:sp>
      <p:graphicFrame>
        <p:nvGraphicFramePr>
          <p:cNvPr id="11" name="Table 11">
            <a:extLst>
              <a:ext uri="{FF2B5EF4-FFF2-40B4-BE49-F238E27FC236}">
                <a16:creationId xmlns:a16="http://schemas.microsoft.com/office/drawing/2014/main" id="{AF3F0ED4-2DD6-4B7E-9CB3-32094DC0618C}"/>
              </a:ext>
            </a:extLst>
          </p:cNvPr>
          <p:cNvGraphicFramePr>
            <a:graphicFrameLocks noGrp="1"/>
          </p:cNvGraphicFramePr>
          <p:nvPr>
            <p:extLst>
              <p:ext uri="{D42A27DB-BD31-4B8C-83A1-F6EECF244321}">
                <p14:modId xmlns:p14="http://schemas.microsoft.com/office/powerpoint/2010/main" val="189195667"/>
              </p:ext>
            </p:extLst>
          </p:nvPr>
        </p:nvGraphicFramePr>
        <p:xfrm>
          <a:off x="2840736" y="2660904"/>
          <a:ext cx="5949696" cy="1981200"/>
        </p:xfrm>
        <a:graphic>
          <a:graphicData uri="http://schemas.openxmlformats.org/drawingml/2006/table">
            <a:tbl>
              <a:tblPr firstRow="1" bandRow="1">
                <a:effectLst>
                  <a:outerShdw blurRad="50800" dist="38100" dir="18900000" algn="bl" rotWithShape="0">
                    <a:prstClr val="black">
                      <a:alpha val="40000"/>
                    </a:prstClr>
                  </a:outerShdw>
                </a:effectLst>
                <a:tableStyleId>{2D5ABB26-0587-4C30-8999-92F81FD0307C}</a:tableStyleId>
              </a:tblPr>
              <a:tblGrid>
                <a:gridCol w="2974848">
                  <a:extLst>
                    <a:ext uri="{9D8B030D-6E8A-4147-A177-3AD203B41FA5}">
                      <a16:colId xmlns:a16="http://schemas.microsoft.com/office/drawing/2014/main" val="1598047107"/>
                    </a:ext>
                  </a:extLst>
                </a:gridCol>
                <a:gridCol w="2974848">
                  <a:extLst>
                    <a:ext uri="{9D8B030D-6E8A-4147-A177-3AD203B41FA5}">
                      <a16:colId xmlns:a16="http://schemas.microsoft.com/office/drawing/2014/main" val="1307001530"/>
                    </a:ext>
                  </a:extLst>
                </a:gridCol>
              </a:tblGrid>
              <a:tr h="422223">
                <a:tc>
                  <a:txBody>
                    <a:bodyPr/>
                    <a:lstStyle/>
                    <a:p>
                      <a:r>
                        <a:rPr lang="en-US"/>
                        <a:t>Name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a:t> Date modified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00998704"/>
                  </a:ext>
                </a:extLst>
              </a:tr>
              <a:tr h="422223">
                <a:tc>
                  <a:txBody>
                    <a:bodyPr/>
                    <a:lstStyle/>
                    <a:p>
                      <a:r>
                        <a:rPr kumimoji="1" lang="en-US" sz="1350" kern="1200" err="1">
                          <a:solidFill>
                            <a:schemeClr val="tx1"/>
                          </a:solidFill>
                          <a:effectLst/>
                          <a:latin typeface="+mn-lt"/>
                          <a:ea typeface="+mn-ea"/>
                          <a:cs typeface="+mn-cs"/>
                        </a:rPr>
                        <a:t>VOCdevkit</a:t>
                      </a:r>
                      <a:r>
                        <a:rPr kumimoji="1" lang="en-US" sz="1350" kern="1200">
                          <a:solidFill>
                            <a:schemeClr val="tx1"/>
                          </a:solidFill>
                          <a:effectLst/>
                          <a:latin typeface="+mn-lt"/>
                          <a:ea typeface="+mn-ea"/>
                          <a:cs typeface="+mn-cs"/>
                        </a:rPr>
                        <a:t>/VOC2012</a:t>
                      </a:r>
                      <a:endParaRPr lang="en-US"/>
                    </a:p>
                  </a:txBody>
                  <a:tcPr>
                    <a:lnL w="12700" cap="flat" cmpd="sng" algn="ctr">
                      <a:solidFill>
                        <a:schemeClr val="tx1"/>
                      </a:solidFill>
                      <a:prstDash val="solid"/>
                      <a:round/>
                      <a:headEnd type="none" w="med" len="med"/>
                      <a:tailEnd type="none" w="med" len="med"/>
                    </a:lnL>
                  </a:tcPr>
                </a:tc>
                <a:tc>
                  <a:txBody>
                    <a:bodyPr/>
                    <a:lstStyle/>
                    <a:p>
                      <a:r>
                        <a:rPr lang="en-US"/>
                        <a:t>  2021/02/18</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40342744"/>
                  </a:ext>
                </a:extLst>
              </a:tr>
              <a:tr h="71453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sz="1350" kern="1200" err="1">
                          <a:solidFill>
                            <a:schemeClr val="tx1"/>
                          </a:solidFill>
                          <a:effectLst/>
                          <a:latin typeface="+mn-lt"/>
                          <a:ea typeface="+mn-ea"/>
                          <a:cs typeface="+mn-cs"/>
                        </a:rPr>
                        <a:t>VOCdevkit</a:t>
                      </a:r>
                      <a:r>
                        <a:rPr kumimoji="1" lang="en-US" sz="1350" kern="1200">
                          <a:solidFill>
                            <a:schemeClr val="tx1"/>
                          </a:solidFill>
                          <a:effectLst/>
                          <a:latin typeface="+mn-lt"/>
                          <a:ea typeface="+mn-ea"/>
                          <a:cs typeface="+mn-cs"/>
                        </a:rPr>
                        <a:t>/VOC2013</a:t>
                      </a:r>
                      <a:endParaRPr lang="en-US"/>
                    </a:p>
                    <a:p>
                      <a:endParaRPr lang="en-US"/>
                    </a:p>
                  </a:txBody>
                  <a:tcPr>
                    <a:lnL w="12700" cap="flat" cmpd="sng" algn="ctr">
                      <a:solidFill>
                        <a:schemeClr val="tx1"/>
                      </a:solidFill>
                      <a:prstDash val="solid"/>
                      <a:round/>
                      <a:headEnd type="none" w="med" len="med"/>
                      <a:tailEnd type="none" w="med" len="med"/>
                    </a:lnL>
                  </a:tcPr>
                </a:tc>
                <a:tc>
                  <a:txBody>
                    <a:bodyPr/>
                    <a:lstStyle/>
                    <a:p>
                      <a:r>
                        <a:rPr lang="en-US"/>
                        <a:t>  2021/02/18</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40093856"/>
                  </a:ext>
                </a:extLst>
              </a:tr>
              <a:tr h="422223">
                <a:tc>
                  <a:txBody>
                    <a:bodyPr/>
                    <a:lstStyle/>
                    <a:p>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6483447"/>
                  </a:ext>
                </a:extLst>
              </a:tr>
            </a:tbl>
          </a:graphicData>
        </a:graphic>
      </p:graphicFrame>
      <p:cxnSp>
        <p:nvCxnSpPr>
          <p:cNvPr id="13" name="Straight Connector 12">
            <a:extLst>
              <a:ext uri="{FF2B5EF4-FFF2-40B4-BE49-F238E27FC236}">
                <a16:creationId xmlns:a16="http://schemas.microsoft.com/office/drawing/2014/main" id="{9BFD04E6-5A01-4EBF-9305-25DACAA752AD}"/>
              </a:ext>
            </a:extLst>
          </p:cNvPr>
          <p:cNvCxnSpPr>
            <a:cxnSpLocks/>
          </p:cNvCxnSpPr>
          <p:nvPr/>
        </p:nvCxnSpPr>
        <p:spPr>
          <a:xfrm>
            <a:off x="5510784" y="2660904"/>
            <a:ext cx="0" cy="2011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61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t>Dataset Management</a:t>
            </a:r>
          </a:p>
        </p:txBody>
      </p:sp>
      <p:sp>
        <p:nvSpPr>
          <p:cNvPr id="5" name="Rectangle 4">
            <a:extLst>
              <a:ext uri="{FF2B5EF4-FFF2-40B4-BE49-F238E27FC236}">
                <a16:creationId xmlns:a16="http://schemas.microsoft.com/office/drawing/2014/main" id="{F5EA7848-5315-4F83-A4C0-B17AA21ECD56}"/>
              </a:ext>
            </a:extLst>
          </p:cNvPr>
          <p:cNvSpPr/>
          <p:nvPr/>
        </p:nvSpPr>
        <p:spPr>
          <a:xfrm>
            <a:off x="2265925" y="1813561"/>
            <a:ext cx="7231643" cy="4203191"/>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a16="http://schemas.microsoft.com/office/drawing/2014/main" id="{EF58924A-FFEA-4955-9005-FEFD75AB5856}"/>
              </a:ext>
            </a:extLst>
          </p:cNvPr>
          <p:cNvSpPr/>
          <p:nvPr/>
        </p:nvSpPr>
        <p:spPr>
          <a:xfrm>
            <a:off x="2290310" y="2274973"/>
            <a:ext cx="7207258" cy="3741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 name="TextBox 7">
            <a:extLst>
              <a:ext uri="{FF2B5EF4-FFF2-40B4-BE49-F238E27FC236}">
                <a16:creationId xmlns:a16="http://schemas.microsoft.com/office/drawing/2014/main" id="{7A6123A4-55EE-478D-A1D4-BBA3E58E8F35}"/>
              </a:ext>
            </a:extLst>
          </p:cNvPr>
          <p:cNvSpPr txBox="1"/>
          <p:nvPr/>
        </p:nvSpPr>
        <p:spPr>
          <a:xfrm>
            <a:off x="2290309" y="1866638"/>
            <a:ext cx="6957100" cy="292388"/>
          </a:xfrm>
          <a:prstGeom prst="rect">
            <a:avLst/>
          </a:prstGeom>
          <a:noFill/>
        </p:spPr>
        <p:txBody>
          <a:bodyPr wrap="square" rtlCol="0">
            <a:spAutoFit/>
          </a:bodyPr>
          <a:lstStyle/>
          <a:p>
            <a:r>
              <a:rPr lang="en-US" sz="1300" b="1">
                <a:hlinkClick r:id="rId2" action="ppaction://hlinksldjump">
                  <a:extLst>
                    <a:ext uri="{A12FA001-AC4F-418D-AE19-62706E023703}">
                      <ahyp:hlinkClr xmlns:ahyp="http://schemas.microsoft.com/office/drawing/2018/hyperlinkcolor" val="tx"/>
                    </a:ext>
                  </a:extLst>
                </a:hlinkClick>
              </a:rPr>
              <a:t>Clone</a:t>
            </a:r>
            <a:r>
              <a:rPr lang="en-US" sz="1300" b="1"/>
              <a:t>  </a:t>
            </a:r>
            <a:r>
              <a:rPr lang="en-US" sz="1300" b="1">
                <a:hlinkClick r:id="rId3" action="ppaction://hlinksldjump">
                  <a:extLst>
                    <a:ext uri="{A12FA001-AC4F-418D-AE19-62706E023703}">
                      <ahyp:hlinkClr xmlns:ahyp="http://schemas.microsoft.com/office/drawing/2018/hyperlinkcolor" val="tx"/>
                    </a:ext>
                  </a:extLst>
                </a:hlinkClick>
              </a:rPr>
              <a:t>Checkout</a:t>
            </a:r>
            <a:r>
              <a:rPr lang="en-US" sz="1300" b="1"/>
              <a:t>  </a:t>
            </a:r>
            <a:r>
              <a:rPr lang="en-US" sz="1300" b="1">
                <a:hlinkClick r:id="rId4" action="ppaction://hlinksldjump">
                  <a:extLst>
                    <a:ext uri="{A12FA001-AC4F-418D-AE19-62706E023703}">
                      <ahyp:hlinkClr xmlns:ahyp="http://schemas.microsoft.com/office/drawing/2018/hyperlinkcolor" val="tx"/>
                    </a:ext>
                  </a:extLst>
                </a:hlinkClick>
              </a:rPr>
              <a:t>Push</a:t>
            </a:r>
            <a:r>
              <a:rPr lang="en-US" sz="1300" b="1"/>
              <a:t>  </a:t>
            </a:r>
            <a:r>
              <a:rPr lang="en-US" sz="1300" b="1">
                <a:hlinkClick r:id="rId5" action="ppaction://hlinksldjump">
                  <a:extLst>
                    <a:ext uri="{A12FA001-AC4F-418D-AE19-62706E023703}">
                      <ahyp:hlinkClr xmlns:ahyp="http://schemas.microsoft.com/office/drawing/2018/hyperlinkcolor" val="tx"/>
                    </a:ext>
                  </a:extLst>
                </a:hlinkClick>
              </a:rPr>
              <a:t>Convert</a:t>
            </a:r>
            <a:endParaRPr lang="en-US" sz="1300" b="1"/>
          </a:p>
        </p:txBody>
      </p:sp>
      <p:sp>
        <p:nvSpPr>
          <p:cNvPr id="3" name="TextBox 2">
            <a:extLst>
              <a:ext uri="{FF2B5EF4-FFF2-40B4-BE49-F238E27FC236}">
                <a16:creationId xmlns:a16="http://schemas.microsoft.com/office/drawing/2014/main" id="{EBE6D910-53C0-4377-A620-277486EE198F}"/>
              </a:ext>
            </a:extLst>
          </p:cNvPr>
          <p:cNvSpPr txBox="1"/>
          <p:nvPr/>
        </p:nvSpPr>
        <p:spPr>
          <a:xfrm>
            <a:off x="754117" y="841248"/>
            <a:ext cx="3055883" cy="369332"/>
          </a:xfrm>
          <a:prstGeom prst="rect">
            <a:avLst/>
          </a:prstGeom>
          <a:noFill/>
        </p:spPr>
        <p:txBody>
          <a:bodyPr wrap="square" rtlCol="0">
            <a:spAutoFit/>
          </a:bodyPr>
          <a:lstStyle/>
          <a:p>
            <a:pPr marL="285750" indent="-285750">
              <a:buFont typeface="Wingdings" panose="05000000000000000000" pitchFamily="2" charset="2"/>
              <a:buChar char="q"/>
            </a:pPr>
            <a:r>
              <a:rPr lang="en-US"/>
              <a:t>Clone function</a:t>
            </a:r>
          </a:p>
        </p:txBody>
      </p:sp>
      <p:sp>
        <p:nvSpPr>
          <p:cNvPr id="15" name="TextBox 14">
            <a:extLst>
              <a:ext uri="{FF2B5EF4-FFF2-40B4-BE49-F238E27FC236}">
                <a16:creationId xmlns:a16="http://schemas.microsoft.com/office/drawing/2014/main" id="{4AFAD200-67C8-4DB2-9F35-CAA99DB7B580}"/>
              </a:ext>
            </a:extLst>
          </p:cNvPr>
          <p:cNvSpPr txBox="1"/>
          <p:nvPr/>
        </p:nvSpPr>
        <p:spPr>
          <a:xfrm>
            <a:off x="2694432" y="2679394"/>
            <a:ext cx="2767584" cy="323165"/>
          </a:xfrm>
          <a:prstGeom prst="rect">
            <a:avLst/>
          </a:prstGeom>
          <a:noFill/>
        </p:spPr>
        <p:txBody>
          <a:bodyPr wrap="square" rtlCol="0">
            <a:spAutoFit/>
          </a:bodyPr>
          <a:lstStyle/>
          <a:p>
            <a:r>
              <a:rPr lang="en-US" sz="1500"/>
              <a:t>Git Repository</a:t>
            </a:r>
          </a:p>
        </p:txBody>
      </p:sp>
      <p:sp>
        <p:nvSpPr>
          <p:cNvPr id="16" name="Rectangle 15">
            <a:extLst>
              <a:ext uri="{FF2B5EF4-FFF2-40B4-BE49-F238E27FC236}">
                <a16:creationId xmlns:a16="http://schemas.microsoft.com/office/drawing/2014/main" id="{F94FEDAB-015C-45FF-89C4-CC1BB925097E}"/>
              </a:ext>
            </a:extLst>
          </p:cNvPr>
          <p:cNvSpPr/>
          <p:nvPr/>
        </p:nvSpPr>
        <p:spPr>
          <a:xfrm>
            <a:off x="4242816" y="2725186"/>
            <a:ext cx="3816096" cy="28392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17" name="TextBox 16">
            <a:extLst>
              <a:ext uri="{FF2B5EF4-FFF2-40B4-BE49-F238E27FC236}">
                <a16:creationId xmlns:a16="http://schemas.microsoft.com/office/drawing/2014/main" id="{044B4A2E-4EC2-43A8-AD90-6C1950685971}"/>
              </a:ext>
            </a:extLst>
          </p:cNvPr>
          <p:cNvSpPr txBox="1"/>
          <p:nvPr/>
        </p:nvSpPr>
        <p:spPr>
          <a:xfrm>
            <a:off x="2694432" y="3200482"/>
            <a:ext cx="2767584" cy="323165"/>
          </a:xfrm>
          <a:prstGeom prst="rect">
            <a:avLst/>
          </a:prstGeom>
          <a:noFill/>
        </p:spPr>
        <p:txBody>
          <a:bodyPr wrap="square" rtlCol="0">
            <a:spAutoFit/>
          </a:bodyPr>
          <a:lstStyle/>
          <a:p>
            <a:r>
              <a:rPr lang="en-US" sz="1500"/>
              <a:t>User</a:t>
            </a:r>
          </a:p>
        </p:txBody>
      </p:sp>
      <p:sp>
        <p:nvSpPr>
          <p:cNvPr id="18" name="Rectangle 17">
            <a:extLst>
              <a:ext uri="{FF2B5EF4-FFF2-40B4-BE49-F238E27FC236}">
                <a16:creationId xmlns:a16="http://schemas.microsoft.com/office/drawing/2014/main" id="{1A0F2241-67DB-4AF1-AC93-F167DC674A61}"/>
              </a:ext>
            </a:extLst>
          </p:cNvPr>
          <p:cNvSpPr/>
          <p:nvPr/>
        </p:nvSpPr>
        <p:spPr>
          <a:xfrm>
            <a:off x="4242816" y="3225995"/>
            <a:ext cx="3816096" cy="29399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19" name="TextBox 18">
            <a:extLst>
              <a:ext uri="{FF2B5EF4-FFF2-40B4-BE49-F238E27FC236}">
                <a16:creationId xmlns:a16="http://schemas.microsoft.com/office/drawing/2014/main" id="{4A1B997D-D84A-4F64-8F53-438DF92E4D27}"/>
              </a:ext>
            </a:extLst>
          </p:cNvPr>
          <p:cNvSpPr txBox="1"/>
          <p:nvPr/>
        </p:nvSpPr>
        <p:spPr>
          <a:xfrm>
            <a:off x="2694432" y="3774861"/>
            <a:ext cx="2767584" cy="323165"/>
          </a:xfrm>
          <a:prstGeom prst="rect">
            <a:avLst/>
          </a:prstGeom>
          <a:noFill/>
        </p:spPr>
        <p:txBody>
          <a:bodyPr wrap="square" rtlCol="0">
            <a:spAutoFit/>
          </a:bodyPr>
          <a:lstStyle/>
          <a:p>
            <a:r>
              <a:rPr lang="en-US" sz="1500"/>
              <a:t>Password</a:t>
            </a:r>
          </a:p>
        </p:txBody>
      </p:sp>
      <p:sp>
        <p:nvSpPr>
          <p:cNvPr id="20" name="Rectangle 19">
            <a:extLst>
              <a:ext uri="{FF2B5EF4-FFF2-40B4-BE49-F238E27FC236}">
                <a16:creationId xmlns:a16="http://schemas.microsoft.com/office/drawing/2014/main" id="{422DBF05-9BE7-45D6-BA19-29DFCE3673F5}"/>
              </a:ext>
            </a:extLst>
          </p:cNvPr>
          <p:cNvSpPr/>
          <p:nvPr/>
        </p:nvSpPr>
        <p:spPr>
          <a:xfrm>
            <a:off x="4242816" y="3768309"/>
            <a:ext cx="3816096" cy="29399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pic>
        <p:nvPicPr>
          <p:cNvPr id="22" name="Picture 21">
            <a:extLst>
              <a:ext uri="{FF2B5EF4-FFF2-40B4-BE49-F238E27FC236}">
                <a16:creationId xmlns:a16="http://schemas.microsoft.com/office/drawing/2014/main" id="{62DE2B3C-EE02-4427-A4F6-2805852A2607}"/>
              </a:ext>
            </a:extLst>
          </p:cNvPr>
          <p:cNvPicPr>
            <a:picLocks noChangeAspect="1"/>
          </p:cNvPicPr>
          <p:nvPr/>
        </p:nvPicPr>
        <p:blipFill>
          <a:blip r:embed="rId6"/>
          <a:stretch>
            <a:fillRect/>
          </a:stretch>
        </p:blipFill>
        <p:spPr>
          <a:xfrm>
            <a:off x="5581592" y="4318594"/>
            <a:ext cx="1028816" cy="337744"/>
          </a:xfrm>
          <a:prstGeom prst="rect">
            <a:avLst/>
          </a:prstGeom>
        </p:spPr>
      </p:pic>
      <p:sp>
        <p:nvSpPr>
          <p:cNvPr id="14" name="Rectangle 13">
            <a:extLst>
              <a:ext uri="{FF2B5EF4-FFF2-40B4-BE49-F238E27FC236}">
                <a16:creationId xmlns:a16="http://schemas.microsoft.com/office/drawing/2014/main" id="{DF93D9FE-C560-43CD-9CA5-44D7D7018DCA}"/>
              </a:ext>
            </a:extLst>
          </p:cNvPr>
          <p:cNvSpPr/>
          <p:nvPr/>
        </p:nvSpPr>
        <p:spPr>
          <a:xfrm>
            <a:off x="4242816" y="4965324"/>
            <a:ext cx="3816096" cy="29399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4" name="Rectangle 3">
            <a:extLst>
              <a:ext uri="{FF2B5EF4-FFF2-40B4-BE49-F238E27FC236}">
                <a16:creationId xmlns:a16="http://schemas.microsoft.com/office/drawing/2014/main" id="{AE0968CF-4695-41B7-9519-7EEB8B93720E}"/>
              </a:ext>
            </a:extLst>
          </p:cNvPr>
          <p:cNvSpPr/>
          <p:nvPr/>
        </p:nvSpPr>
        <p:spPr>
          <a:xfrm>
            <a:off x="4242816" y="4950634"/>
            <a:ext cx="1048512" cy="32316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en-US" dirty="0"/>
          </a:p>
        </p:txBody>
      </p:sp>
      <p:sp>
        <p:nvSpPr>
          <p:cNvPr id="21" name="TextBox 20">
            <a:extLst>
              <a:ext uri="{FF2B5EF4-FFF2-40B4-BE49-F238E27FC236}">
                <a16:creationId xmlns:a16="http://schemas.microsoft.com/office/drawing/2014/main" id="{5EBFFF06-BAE1-47BF-AD3D-E6A4AAD5BC8A}"/>
              </a:ext>
            </a:extLst>
          </p:cNvPr>
          <p:cNvSpPr txBox="1"/>
          <p:nvPr/>
        </p:nvSpPr>
        <p:spPr>
          <a:xfrm>
            <a:off x="4886648" y="5375266"/>
            <a:ext cx="2767584" cy="323165"/>
          </a:xfrm>
          <a:prstGeom prst="rect">
            <a:avLst/>
          </a:prstGeom>
          <a:noFill/>
        </p:spPr>
        <p:txBody>
          <a:bodyPr wrap="square" rtlCol="0">
            <a:spAutoFit/>
          </a:bodyPr>
          <a:lstStyle/>
          <a:p>
            <a:r>
              <a:rPr lang="en-US" sz="1500" b="1"/>
              <a:t>Git repositoy is cloning</a:t>
            </a:r>
          </a:p>
        </p:txBody>
      </p:sp>
    </p:spTree>
    <p:extLst>
      <p:ext uri="{BB962C8B-B14F-4D97-AF65-F5344CB8AC3E}">
        <p14:creationId xmlns:p14="http://schemas.microsoft.com/office/powerpoint/2010/main" val="831524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19CB-5539-4E5C-AA21-6344200D067B}"/>
              </a:ext>
            </a:extLst>
          </p:cNvPr>
          <p:cNvSpPr>
            <a:spLocks noGrp="1"/>
          </p:cNvSpPr>
          <p:nvPr>
            <p:ph type="title"/>
          </p:nvPr>
        </p:nvSpPr>
        <p:spPr/>
        <p:txBody>
          <a:bodyPr/>
          <a:lstStyle/>
          <a:p>
            <a:r>
              <a:rPr lang="en-US"/>
              <a:t>Dataset Management</a:t>
            </a:r>
          </a:p>
        </p:txBody>
      </p:sp>
      <p:sp>
        <p:nvSpPr>
          <p:cNvPr id="5" name="Rectangle 4">
            <a:extLst>
              <a:ext uri="{FF2B5EF4-FFF2-40B4-BE49-F238E27FC236}">
                <a16:creationId xmlns:a16="http://schemas.microsoft.com/office/drawing/2014/main" id="{F5EA7848-5315-4F83-A4C0-B17AA21ECD56}"/>
              </a:ext>
            </a:extLst>
          </p:cNvPr>
          <p:cNvSpPr/>
          <p:nvPr/>
        </p:nvSpPr>
        <p:spPr>
          <a:xfrm>
            <a:off x="2265925" y="1813561"/>
            <a:ext cx="7231643" cy="3892295"/>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p>
        </p:txBody>
      </p:sp>
      <p:sp>
        <p:nvSpPr>
          <p:cNvPr id="7" name="Rectangle 6">
            <a:extLst>
              <a:ext uri="{FF2B5EF4-FFF2-40B4-BE49-F238E27FC236}">
                <a16:creationId xmlns:a16="http://schemas.microsoft.com/office/drawing/2014/main" id="{EF58924A-FFEA-4955-9005-FEFD75AB5856}"/>
              </a:ext>
            </a:extLst>
          </p:cNvPr>
          <p:cNvSpPr/>
          <p:nvPr/>
        </p:nvSpPr>
        <p:spPr>
          <a:xfrm>
            <a:off x="2290310" y="2274973"/>
            <a:ext cx="7207258" cy="3430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 name="TextBox 7">
            <a:extLst>
              <a:ext uri="{FF2B5EF4-FFF2-40B4-BE49-F238E27FC236}">
                <a16:creationId xmlns:a16="http://schemas.microsoft.com/office/drawing/2014/main" id="{7A6123A4-55EE-478D-A1D4-BBA3E58E8F35}"/>
              </a:ext>
            </a:extLst>
          </p:cNvPr>
          <p:cNvSpPr txBox="1"/>
          <p:nvPr/>
        </p:nvSpPr>
        <p:spPr>
          <a:xfrm>
            <a:off x="2290309" y="1866638"/>
            <a:ext cx="6957100" cy="292388"/>
          </a:xfrm>
          <a:prstGeom prst="rect">
            <a:avLst/>
          </a:prstGeom>
          <a:noFill/>
        </p:spPr>
        <p:txBody>
          <a:bodyPr wrap="square" rtlCol="0">
            <a:spAutoFit/>
          </a:bodyPr>
          <a:lstStyle/>
          <a:p>
            <a:r>
              <a:rPr lang="en-US" sz="1300" b="1">
                <a:hlinkClick r:id="rId2" action="ppaction://hlinksldjump">
                  <a:extLst>
                    <a:ext uri="{A12FA001-AC4F-418D-AE19-62706E023703}">
                      <ahyp:hlinkClr xmlns:ahyp="http://schemas.microsoft.com/office/drawing/2018/hyperlinkcolor" val="tx"/>
                    </a:ext>
                  </a:extLst>
                </a:hlinkClick>
              </a:rPr>
              <a:t>Clone</a:t>
            </a:r>
            <a:r>
              <a:rPr lang="en-US" sz="1300" b="1"/>
              <a:t>  </a:t>
            </a:r>
            <a:r>
              <a:rPr lang="en-US" sz="1300" b="1">
                <a:hlinkClick r:id="rId3" action="ppaction://hlinksldjump">
                  <a:extLst>
                    <a:ext uri="{A12FA001-AC4F-418D-AE19-62706E023703}">
                      <ahyp:hlinkClr xmlns:ahyp="http://schemas.microsoft.com/office/drawing/2018/hyperlinkcolor" val="tx"/>
                    </a:ext>
                  </a:extLst>
                </a:hlinkClick>
              </a:rPr>
              <a:t>Checkout</a:t>
            </a:r>
            <a:r>
              <a:rPr lang="en-US" sz="1300" b="1"/>
              <a:t>  </a:t>
            </a:r>
            <a:r>
              <a:rPr lang="en-US" sz="1300" b="1">
                <a:hlinkClick r:id="rId4" action="ppaction://hlinksldjump">
                  <a:extLst>
                    <a:ext uri="{A12FA001-AC4F-418D-AE19-62706E023703}">
                      <ahyp:hlinkClr xmlns:ahyp="http://schemas.microsoft.com/office/drawing/2018/hyperlinkcolor" val="tx"/>
                    </a:ext>
                  </a:extLst>
                </a:hlinkClick>
              </a:rPr>
              <a:t>Push</a:t>
            </a:r>
            <a:r>
              <a:rPr lang="en-US" sz="1300" b="1"/>
              <a:t>  </a:t>
            </a:r>
            <a:r>
              <a:rPr lang="en-US" sz="1300" b="1">
                <a:hlinkClick r:id="rId5" action="ppaction://hlinksldjump">
                  <a:extLst>
                    <a:ext uri="{A12FA001-AC4F-418D-AE19-62706E023703}">
                      <ahyp:hlinkClr xmlns:ahyp="http://schemas.microsoft.com/office/drawing/2018/hyperlinkcolor" val="tx"/>
                    </a:ext>
                  </a:extLst>
                </a:hlinkClick>
              </a:rPr>
              <a:t>Convert</a:t>
            </a:r>
            <a:endParaRPr lang="en-US" sz="1300" b="1"/>
          </a:p>
        </p:txBody>
      </p:sp>
      <p:sp>
        <p:nvSpPr>
          <p:cNvPr id="3" name="TextBox 2">
            <a:extLst>
              <a:ext uri="{FF2B5EF4-FFF2-40B4-BE49-F238E27FC236}">
                <a16:creationId xmlns:a16="http://schemas.microsoft.com/office/drawing/2014/main" id="{EBE6D910-53C0-4377-A620-277486EE198F}"/>
              </a:ext>
            </a:extLst>
          </p:cNvPr>
          <p:cNvSpPr txBox="1"/>
          <p:nvPr/>
        </p:nvSpPr>
        <p:spPr>
          <a:xfrm>
            <a:off x="754117" y="841248"/>
            <a:ext cx="3488699" cy="369332"/>
          </a:xfrm>
          <a:prstGeom prst="rect">
            <a:avLst/>
          </a:prstGeom>
          <a:noFill/>
        </p:spPr>
        <p:txBody>
          <a:bodyPr wrap="square" rtlCol="0">
            <a:spAutoFit/>
          </a:bodyPr>
          <a:lstStyle/>
          <a:p>
            <a:pPr marL="285750" indent="-285750">
              <a:buFont typeface="Wingdings" panose="05000000000000000000" pitchFamily="2" charset="2"/>
              <a:buChar char="q"/>
            </a:pPr>
            <a:r>
              <a:rPr lang="en-US"/>
              <a:t>Checkout function</a:t>
            </a:r>
          </a:p>
        </p:txBody>
      </p:sp>
      <p:sp>
        <p:nvSpPr>
          <p:cNvPr id="15" name="TextBox 14">
            <a:extLst>
              <a:ext uri="{FF2B5EF4-FFF2-40B4-BE49-F238E27FC236}">
                <a16:creationId xmlns:a16="http://schemas.microsoft.com/office/drawing/2014/main" id="{4AFAD200-67C8-4DB2-9F35-CAA99DB7B580}"/>
              </a:ext>
            </a:extLst>
          </p:cNvPr>
          <p:cNvSpPr txBox="1"/>
          <p:nvPr/>
        </p:nvSpPr>
        <p:spPr>
          <a:xfrm>
            <a:off x="2694432" y="2679394"/>
            <a:ext cx="2767584" cy="323165"/>
          </a:xfrm>
          <a:prstGeom prst="rect">
            <a:avLst/>
          </a:prstGeom>
          <a:noFill/>
        </p:spPr>
        <p:txBody>
          <a:bodyPr wrap="square" rtlCol="0">
            <a:spAutoFit/>
          </a:bodyPr>
          <a:lstStyle/>
          <a:p>
            <a:r>
              <a:rPr lang="en-US" sz="1500"/>
              <a:t>Git Branch</a:t>
            </a:r>
          </a:p>
        </p:txBody>
      </p:sp>
      <p:sp>
        <p:nvSpPr>
          <p:cNvPr id="16" name="Rectangle 15">
            <a:extLst>
              <a:ext uri="{FF2B5EF4-FFF2-40B4-BE49-F238E27FC236}">
                <a16:creationId xmlns:a16="http://schemas.microsoft.com/office/drawing/2014/main" id="{F94FEDAB-015C-45FF-89C4-CC1BB925097E}"/>
              </a:ext>
            </a:extLst>
          </p:cNvPr>
          <p:cNvSpPr/>
          <p:nvPr/>
        </p:nvSpPr>
        <p:spPr>
          <a:xfrm>
            <a:off x="4242816" y="2725186"/>
            <a:ext cx="3816096" cy="28392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17" name="TextBox 16">
            <a:extLst>
              <a:ext uri="{FF2B5EF4-FFF2-40B4-BE49-F238E27FC236}">
                <a16:creationId xmlns:a16="http://schemas.microsoft.com/office/drawing/2014/main" id="{044B4A2E-4EC2-43A8-AD90-6C1950685971}"/>
              </a:ext>
            </a:extLst>
          </p:cNvPr>
          <p:cNvSpPr txBox="1"/>
          <p:nvPr/>
        </p:nvSpPr>
        <p:spPr>
          <a:xfrm>
            <a:off x="2694432" y="3200482"/>
            <a:ext cx="2767584" cy="323165"/>
          </a:xfrm>
          <a:prstGeom prst="rect">
            <a:avLst/>
          </a:prstGeom>
          <a:noFill/>
        </p:spPr>
        <p:txBody>
          <a:bodyPr wrap="square" rtlCol="0">
            <a:spAutoFit/>
          </a:bodyPr>
          <a:lstStyle/>
          <a:p>
            <a:r>
              <a:rPr lang="en-US" sz="1500"/>
              <a:t>User</a:t>
            </a:r>
          </a:p>
        </p:txBody>
      </p:sp>
      <p:sp>
        <p:nvSpPr>
          <p:cNvPr id="18" name="Rectangle 17">
            <a:extLst>
              <a:ext uri="{FF2B5EF4-FFF2-40B4-BE49-F238E27FC236}">
                <a16:creationId xmlns:a16="http://schemas.microsoft.com/office/drawing/2014/main" id="{1A0F2241-67DB-4AF1-AC93-F167DC674A61}"/>
              </a:ext>
            </a:extLst>
          </p:cNvPr>
          <p:cNvSpPr/>
          <p:nvPr/>
        </p:nvSpPr>
        <p:spPr>
          <a:xfrm>
            <a:off x="4242816" y="3225995"/>
            <a:ext cx="3816096" cy="29399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sp>
        <p:nvSpPr>
          <p:cNvPr id="19" name="TextBox 18">
            <a:extLst>
              <a:ext uri="{FF2B5EF4-FFF2-40B4-BE49-F238E27FC236}">
                <a16:creationId xmlns:a16="http://schemas.microsoft.com/office/drawing/2014/main" id="{4A1B997D-D84A-4F64-8F53-438DF92E4D27}"/>
              </a:ext>
            </a:extLst>
          </p:cNvPr>
          <p:cNvSpPr txBox="1"/>
          <p:nvPr/>
        </p:nvSpPr>
        <p:spPr>
          <a:xfrm>
            <a:off x="2694432" y="3774861"/>
            <a:ext cx="2767584" cy="323165"/>
          </a:xfrm>
          <a:prstGeom prst="rect">
            <a:avLst/>
          </a:prstGeom>
          <a:noFill/>
        </p:spPr>
        <p:txBody>
          <a:bodyPr wrap="square" rtlCol="0">
            <a:spAutoFit/>
          </a:bodyPr>
          <a:lstStyle/>
          <a:p>
            <a:r>
              <a:rPr lang="en-US" sz="1500"/>
              <a:t>Password</a:t>
            </a:r>
          </a:p>
        </p:txBody>
      </p:sp>
      <p:sp>
        <p:nvSpPr>
          <p:cNvPr id="20" name="Rectangle 19">
            <a:extLst>
              <a:ext uri="{FF2B5EF4-FFF2-40B4-BE49-F238E27FC236}">
                <a16:creationId xmlns:a16="http://schemas.microsoft.com/office/drawing/2014/main" id="{422DBF05-9BE7-45D6-BA19-29DFCE3673F5}"/>
              </a:ext>
            </a:extLst>
          </p:cNvPr>
          <p:cNvSpPr/>
          <p:nvPr/>
        </p:nvSpPr>
        <p:spPr>
          <a:xfrm>
            <a:off x="4242816" y="3768309"/>
            <a:ext cx="3816096" cy="29399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dirty="0"/>
          </a:p>
        </p:txBody>
      </p:sp>
      <p:pic>
        <p:nvPicPr>
          <p:cNvPr id="22" name="Picture 21">
            <a:extLst>
              <a:ext uri="{FF2B5EF4-FFF2-40B4-BE49-F238E27FC236}">
                <a16:creationId xmlns:a16="http://schemas.microsoft.com/office/drawing/2014/main" id="{62DE2B3C-EE02-4427-A4F6-2805852A2607}"/>
              </a:ext>
            </a:extLst>
          </p:cNvPr>
          <p:cNvPicPr>
            <a:picLocks noChangeAspect="1"/>
          </p:cNvPicPr>
          <p:nvPr/>
        </p:nvPicPr>
        <p:blipFill>
          <a:blip r:embed="rId6"/>
          <a:stretch>
            <a:fillRect/>
          </a:stretch>
        </p:blipFill>
        <p:spPr>
          <a:xfrm>
            <a:off x="5581592" y="4354845"/>
            <a:ext cx="1028816" cy="337744"/>
          </a:xfrm>
          <a:prstGeom prst="rect">
            <a:avLst/>
          </a:prstGeom>
        </p:spPr>
      </p:pic>
      <p:pic>
        <p:nvPicPr>
          <p:cNvPr id="6" name="Picture 5">
            <a:extLst>
              <a:ext uri="{FF2B5EF4-FFF2-40B4-BE49-F238E27FC236}">
                <a16:creationId xmlns:a16="http://schemas.microsoft.com/office/drawing/2014/main" id="{108CF888-F33B-424E-AEE6-E2160EEC418B}"/>
              </a:ext>
            </a:extLst>
          </p:cNvPr>
          <p:cNvPicPr>
            <a:picLocks noChangeAspect="1"/>
          </p:cNvPicPr>
          <p:nvPr/>
        </p:nvPicPr>
        <p:blipFill>
          <a:blip r:embed="rId7"/>
          <a:stretch>
            <a:fillRect/>
          </a:stretch>
        </p:blipFill>
        <p:spPr>
          <a:xfrm>
            <a:off x="4384603" y="4876057"/>
            <a:ext cx="3532522" cy="323165"/>
          </a:xfrm>
          <a:prstGeom prst="rect">
            <a:avLst/>
          </a:prstGeom>
        </p:spPr>
      </p:pic>
      <p:sp>
        <p:nvSpPr>
          <p:cNvPr id="21" name="TextBox 20">
            <a:extLst>
              <a:ext uri="{FF2B5EF4-FFF2-40B4-BE49-F238E27FC236}">
                <a16:creationId xmlns:a16="http://schemas.microsoft.com/office/drawing/2014/main" id="{FD880587-A013-45CC-80A7-A3058EA79A5B}"/>
              </a:ext>
            </a:extLst>
          </p:cNvPr>
          <p:cNvSpPr txBox="1"/>
          <p:nvPr/>
        </p:nvSpPr>
        <p:spPr>
          <a:xfrm>
            <a:off x="4767072" y="5247936"/>
            <a:ext cx="2767584" cy="323165"/>
          </a:xfrm>
          <a:prstGeom prst="rect">
            <a:avLst/>
          </a:prstGeom>
          <a:noFill/>
        </p:spPr>
        <p:txBody>
          <a:bodyPr wrap="square" rtlCol="0">
            <a:spAutoFit/>
          </a:bodyPr>
          <a:lstStyle/>
          <a:p>
            <a:r>
              <a:rPr lang="en-US" sz="1500" b="1"/>
              <a:t>Git branch is checkouting</a:t>
            </a:r>
          </a:p>
        </p:txBody>
      </p:sp>
    </p:spTree>
    <p:extLst>
      <p:ext uri="{BB962C8B-B14F-4D97-AF65-F5344CB8AC3E}">
        <p14:creationId xmlns:p14="http://schemas.microsoft.com/office/powerpoint/2010/main" val="2599121897"/>
      </p:ext>
    </p:extLst>
  </p:cSld>
  <p:clrMapOvr>
    <a:masterClrMapping/>
  </p:clrMapOvr>
</p:sld>
</file>

<file path=ppt/theme/theme1.xml><?xml version="1.0" encoding="utf-8"?>
<a:theme xmlns:a="http://schemas.openxmlformats.org/drawingml/2006/main" name="テーマ1">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kumimoji="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80824_PPT_Template_16ｘ9_J_MeiryoSegoe.potx" id="{23D38748-6DDF-46EB-BDC1-894F08537FAF}" vid="{120992FF-1E9A-4528-AF9F-34B3AA87010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180924_PPT_Template_16ｘ9_J_β版</Template>
  <TotalTime>0</TotalTime>
  <Words>579</Words>
  <Application>Microsoft Office PowerPoint</Application>
  <PresentationFormat>Widescreen</PresentationFormat>
  <Paragraphs>155</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Meiryo UI</vt:lpstr>
      <vt:lpstr>Meiryo UI (Headings)</vt:lpstr>
      <vt:lpstr>Arial</vt:lpstr>
      <vt:lpstr>Bahnschrift SemiBold Condensed</vt:lpstr>
      <vt:lpstr>Bahnschrift SemiBold SemiConden</vt:lpstr>
      <vt:lpstr>Calibri</vt:lpstr>
      <vt:lpstr>Wingdings</vt:lpstr>
      <vt:lpstr>テーマ1</vt:lpstr>
      <vt:lpstr>GUI AI Learning Platform Design</vt:lpstr>
      <vt:lpstr>Main window</vt:lpstr>
      <vt:lpstr>Transfer Learning window</vt:lpstr>
      <vt:lpstr>Transfer Learning window</vt:lpstr>
      <vt:lpstr>Transfer Learning - Segmentation</vt:lpstr>
      <vt:lpstr>Transfer Learning - Segmentation</vt:lpstr>
      <vt:lpstr>Dataset Management Window</vt:lpstr>
      <vt:lpstr>Dataset Management</vt:lpstr>
      <vt:lpstr>Dataset Management</vt:lpstr>
      <vt:lpstr>Dataset Management</vt:lpstr>
      <vt:lpstr>Dataset Management</vt:lpstr>
      <vt:lpstr>Trained Model Management Window</vt:lpstr>
      <vt:lpstr>Trained Model Management</vt:lpstr>
      <vt:lpstr>Trained Model Management</vt:lpstr>
      <vt:lpstr>Trained Model Management</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2018-08-24T12:57:32Z</dcterms:created>
  <dcterms:modified xsi:type="dcterms:W3CDTF">2021-02-19T08:57:44Z</dcterms:modified>
</cp:coreProperties>
</file>