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5143500" cx="9144000"/>
  <p:notesSz cx="6858000" cy="9144000"/>
  <p:embeddedFontLst>
    <p:embeddedFont>
      <p:font typeface="Fredoka"/>
      <p:regular r:id="rId48"/>
      <p:bold r:id="rId49"/>
    </p:embeddedFont>
    <p:embeddedFont>
      <p:font typeface="Palanquin Dark"/>
      <p:regular r:id="rId50"/>
      <p:bold r:id="rId51"/>
    </p:embeddedFont>
    <p:embeddedFont>
      <p:font typeface="Space Grotesk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4" roundtripDataSignature="AMtx7mjL7VKqWcD+h/PWh+ofZsInSlxX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Fredoka-regular.fntdata"/><Relationship Id="rId47" Type="http://schemas.openxmlformats.org/officeDocument/2006/relationships/slide" Target="slides/slide43.xml"/><Relationship Id="rId49" Type="http://schemas.openxmlformats.org/officeDocument/2006/relationships/font" Target="fonts/Fredok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PalanquinDark-bold.fntdata"/><Relationship Id="rId50" Type="http://schemas.openxmlformats.org/officeDocument/2006/relationships/font" Target="fonts/PalanquinDark-regular.fntdata"/><Relationship Id="rId53" Type="http://schemas.openxmlformats.org/officeDocument/2006/relationships/font" Target="fonts/SpaceGrotesk-bold.fntdata"/><Relationship Id="rId52" Type="http://schemas.openxmlformats.org/officeDocument/2006/relationships/font" Target="fonts/SpaceGrotesk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9" name="Google Shape;7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1" name="Google Shape;10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8" name="Google Shape;10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3" name="Google Shape;11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4" name="Google Shape;1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3" name="Google Shape;12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2" name="Google Shape;12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7" name="Google Shape;12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7" name="Google Shape;132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6" name="Google Shape;135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7" name="Google Shape;14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3" name="Google Shape;8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7" name="Google Shape;14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7" name="Google Shape;14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7" name="Google Shape;150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8" name="Google Shape;15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5" name="Google Shape;155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2" name="Google Shape;158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0" name="Google Shape;161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1" name="Google Shape;167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0" name="Google Shape;170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9" name="Google Shape;172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3" name="Google Shape;8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0" name="Google Shape;179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9" name="Google Shape;181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8" name="Google Shape;184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6" name="Google Shape;187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2" name="Google Shape;189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7" name="Google Shape;195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7" name="Google Shape;198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7" name="Google Shape;201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7" name="Google Shape;204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8" name="Google Shape;206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9" name="Google Shape;8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5" name="Google Shape;209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3" name="Google Shape;212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0" name="Google Shape;215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0" name="Google Shape;217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0" name="Google Shape;9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9" name="Google Shape;9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6" name="Google Shape;9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3" name="Google Shape;10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4" name="Google Shape;10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5"/>
          <p:cNvSpPr txBox="1"/>
          <p:nvPr>
            <p:ph type="ctrTitle"/>
          </p:nvPr>
        </p:nvSpPr>
        <p:spPr>
          <a:xfrm>
            <a:off x="803620" y="1587212"/>
            <a:ext cx="42837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45"/>
          <p:cNvSpPr txBox="1"/>
          <p:nvPr>
            <p:ph idx="1" type="subTitle"/>
          </p:nvPr>
        </p:nvSpPr>
        <p:spPr>
          <a:xfrm>
            <a:off x="803620" y="4067760"/>
            <a:ext cx="42837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45"/>
          <p:cNvGrpSpPr/>
          <p:nvPr/>
        </p:nvGrpSpPr>
        <p:grpSpPr>
          <a:xfrm>
            <a:off x="152400" y="157303"/>
            <a:ext cx="7589841" cy="4524094"/>
            <a:chOff x="152400" y="157303"/>
            <a:chExt cx="7589841" cy="4524094"/>
          </a:xfrm>
        </p:grpSpPr>
        <p:grpSp>
          <p:nvGrpSpPr>
            <p:cNvPr id="12" name="Google Shape;12;p45"/>
            <p:cNvGrpSpPr/>
            <p:nvPr/>
          </p:nvGrpSpPr>
          <p:grpSpPr>
            <a:xfrm>
              <a:off x="152400" y="157303"/>
              <a:ext cx="1540068" cy="983967"/>
              <a:chOff x="-363350" y="-51188"/>
              <a:chExt cx="1540068" cy="983967"/>
            </a:xfrm>
          </p:grpSpPr>
          <p:sp>
            <p:nvSpPr>
              <p:cNvPr id="13" name="Google Shape;13;p45"/>
              <p:cNvSpPr/>
              <p:nvPr/>
            </p:nvSpPr>
            <p:spPr>
              <a:xfrm rot="5400000">
                <a:off x="1129720" y="-51163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45"/>
              <p:cNvSpPr/>
              <p:nvPr/>
            </p:nvSpPr>
            <p:spPr>
              <a:xfrm rot="5400000">
                <a:off x="840874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45"/>
              <p:cNvSpPr/>
              <p:nvPr/>
            </p:nvSpPr>
            <p:spPr>
              <a:xfrm rot="5400000">
                <a:off x="551385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45"/>
              <p:cNvSpPr/>
              <p:nvPr/>
            </p:nvSpPr>
            <p:spPr>
              <a:xfrm rot="5400000">
                <a:off x="262582" y="-51163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45"/>
              <p:cNvSpPr/>
              <p:nvPr/>
            </p:nvSpPr>
            <p:spPr>
              <a:xfrm rot="5400000">
                <a:off x="-26264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" name="Google Shape;18;p45"/>
              <p:cNvGrpSpPr/>
              <p:nvPr/>
            </p:nvGrpSpPr>
            <p:grpSpPr>
              <a:xfrm>
                <a:off x="-363350" y="-51187"/>
                <a:ext cx="1540068" cy="983967"/>
                <a:chOff x="-363350" y="-51188"/>
                <a:chExt cx="1540068" cy="983967"/>
              </a:xfrm>
            </p:grpSpPr>
            <p:sp>
              <p:nvSpPr>
                <p:cNvPr id="19" name="Google Shape;19;p45"/>
                <p:cNvSpPr/>
                <p:nvPr/>
              </p:nvSpPr>
              <p:spPr>
                <a:xfrm rot="5400000">
                  <a:off x="-362688" y="884495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" name="Google Shape;20;p45"/>
                <p:cNvSpPr/>
                <p:nvPr/>
              </p:nvSpPr>
              <p:spPr>
                <a:xfrm>
                  <a:off x="-315731" y="837541"/>
                  <a:ext cx="0" cy="95238"/>
                </a:xfrm>
                <a:custGeom>
                  <a:rect b="b" l="l" r="r" t="t"/>
                  <a:pathLst>
                    <a:path extrusionOk="0" fill="none" h="2220" w="120000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21;p45"/>
                <p:cNvSpPr/>
                <p:nvPr/>
              </p:nvSpPr>
              <p:spPr>
                <a:xfrm rot="5400000">
                  <a:off x="1082098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" name="Google Shape;22;p45"/>
                <p:cNvSpPr/>
                <p:nvPr/>
              </p:nvSpPr>
              <p:spPr>
                <a:xfrm rot="5400000">
                  <a:off x="1129720" y="542178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" name="Google Shape;23;p45"/>
                <p:cNvSpPr/>
                <p:nvPr/>
              </p:nvSpPr>
              <p:spPr>
                <a:xfrm rot="5400000">
                  <a:off x="792652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Google Shape;24;p45"/>
                <p:cNvSpPr/>
                <p:nvPr/>
              </p:nvSpPr>
              <p:spPr>
                <a:xfrm rot="5400000">
                  <a:off x="840874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" name="Google Shape;25;p45"/>
                <p:cNvSpPr/>
                <p:nvPr/>
              </p:nvSpPr>
              <p:spPr>
                <a:xfrm rot="5400000">
                  <a:off x="504450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" name="Google Shape;26;p45"/>
                <p:cNvSpPr/>
                <p:nvPr/>
              </p:nvSpPr>
              <p:spPr>
                <a:xfrm rot="5400000">
                  <a:off x="551385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" name="Google Shape;27;p45"/>
                <p:cNvSpPr/>
                <p:nvPr/>
              </p:nvSpPr>
              <p:spPr>
                <a:xfrm rot="5400000">
                  <a:off x="214960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" name="Google Shape;28;p45"/>
                <p:cNvSpPr/>
                <p:nvPr/>
              </p:nvSpPr>
              <p:spPr>
                <a:xfrm rot="5400000">
                  <a:off x="262582" y="542178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" name="Google Shape;29;p45"/>
                <p:cNvSpPr/>
                <p:nvPr/>
              </p:nvSpPr>
              <p:spPr>
                <a:xfrm rot="5400000">
                  <a:off x="-74529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" name="Google Shape;30;p45"/>
                <p:cNvSpPr/>
                <p:nvPr/>
              </p:nvSpPr>
              <p:spPr>
                <a:xfrm rot="5400000">
                  <a:off x="-26264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" name="Google Shape;31;p45"/>
                <p:cNvSpPr/>
                <p:nvPr/>
              </p:nvSpPr>
              <p:spPr>
                <a:xfrm rot="5400000">
                  <a:off x="-362688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Google Shape;32;p45"/>
                <p:cNvSpPr/>
                <p:nvPr/>
              </p:nvSpPr>
              <p:spPr>
                <a:xfrm rot="5400000">
                  <a:off x="-315753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" name="Google Shape;33;p45"/>
                <p:cNvSpPr/>
                <p:nvPr/>
              </p:nvSpPr>
              <p:spPr>
                <a:xfrm rot="5400000">
                  <a:off x="1082098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" name="Google Shape;34;p45"/>
                <p:cNvSpPr/>
                <p:nvPr/>
              </p:nvSpPr>
              <p:spPr>
                <a:xfrm rot="5400000">
                  <a:off x="1129720" y="244821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" name="Google Shape;35;p45"/>
                <p:cNvSpPr/>
                <p:nvPr/>
              </p:nvSpPr>
              <p:spPr>
                <a:xfrm rot="5400000">
                  <a:off x="792652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" name="Google Shape;36;p45"/>
                <p:cNvSpPr/>
                <p:nvPr/>
              </p:nvSpPr>
              <p:spPr>
                <a:xfrm rot="5400000">
                  <a:off x="840874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" name="Google Shape;37;p45"/>
                <p:cNvSpPr/>
                <p:nvPr/>
              </p:nvSpPr>
              <p:spPr>
                <a:xfrm rot="5400000">
                  <a:off x="504450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" name="Google Shape;38;p45"/>
                <p:cNvSpPr/>
                <p:nvPr/>
              </p:nvSpPr>
              <p:spPr>
                <a:xfrm rot="5400000">
                  <a:off x="551385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" name="Google Shape;39;p45"/>
                <p:cNvSpPr/>
                <p:nvPr/>
              </p:nvSpPr>
              <p:spPr>
                <a:xfrm rot="5400000">
                  <a:off x="214960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Google Shape;40;p45"/>
                <p:cNvSpPr/>
                <p:nvPr/>
              </p:nvSpPr>
              <p:spPr>
                <a:xfrm rot="5400000">
                  <a:off x="262582" y="244821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" name="Google Shape;41;p45"/>
                <p:cNvSpPr/>
                <p:nvPr/>
              </p:nvSpPr>
              <p:spPr>
                <a:xfrm rot="5400000">
                  <a:off x="-74529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" name="Google Shape;42;p45"/>
                <p:cNvSpPr/>
                <p:nvPr/>
              </p:nvSpPr>
              <p:spPr>
                <a:xfrm rot="5400000">
                  <a:off x="-26264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43;p45"/>
                <p:cNvSpPr/>
                <p:nvPr/>
              </p:nvSpPr>
              <p:spPr>
                <a:xfrm rot="5400000">
                  <a:off x="-362688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44;p45"/>
                <p:cNvSpPr/>
                <p:nvPr/>
              </p:nvSpPr>
              <p:spPr>
                <a:xfrm rot="5400000">
                  <a:off x="-315753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45;p45"/>
                <p:cNvSpPr/>
                <p:nvPr/>
              </p:nvSpPr>
              <p:spPr>
                <a:xfrm rot="5400000">
                  <a:off x="1082098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46;p45"/>
                <p:cNvSpPr/>
                <p:nvPr/>
              </p:nvSpPr>
              <p:spPr>
                <a:xfrm rot="5400000">
                  <a:off x="792652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47;p45"/>
                <p:cNvSpPr/>
                <p:nvPr/>
              </p:nvSpPr>
              <p:spPr>
                <a:xfrm rot="5400000">
                  <a:off x="504450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48;p45"/>
                <p:cNvSpPr/>
                <p:nvPr/>
              </p:nvSpPr>
              <p:spPr>
                <a:xfrm rot="5400000">
                  <a:off x="214960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Google Shape;49;p45"/>
                <p:cNvSpPr/>
                <p:nvPr/>
              </p:nvSpPr>
              <p:spPr>
                <a:xfrm rot="5400000">
                  <a:off x="-74529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50;p45"/>
                <p:cNvSpPr/>
                <p:nvPr/>
              </p:nvSpPr>
              <p:spPr>
                <a:xfrm rot="5400000">
                  <a:off x="-362688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1" name="Google Shape;51;p45"/>
              <p:cNvSpPr/>
              <p:nvPr/>
            </p:nvSpPr>
            <p:spPr>
              <a:xfrm rot="5400000">
                <a:off x="-315753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" name="Google Shape;52;p45"/>
            <p:cNvGrpSpPr/>
            <p:nvPr/>
          </p:nvGrpSpPr>
          <p:grpSpPr>
            <a:xfrm>
              <a:off x="5538440" y="3930550"/>
              <a:ext cx="2203800" cy="750847"/>
              <a:chOff x="5538440" y="3930550"/>
              <a:chExt cx="2203800" cy="750847"/>
            </a:xfrm>
          </p:grpSpPr>
          <p:cxnSp>
            <p:nvCxnSpPr>
              <p:cNvPr id="53" name="Google Shape;53;p45"/>
              <p:cNvCxnSpPr/>
              <p:nvPr/>
            </p:nvCxnSpPr>
            <p:spPr>
              <a:xfrm>
                <a:off x="5538440" y="4118262"/>
                <a:ext cx="2203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45"/>
              <p:cNvCxnSpPr/>
              <p:nvPr/>
            </p:nvCxnSpPr>
            <p:spPr>
              <a:xfrm>
                <a:off x="5538440" y="4305974"/>
                <a:ext cx="2203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" name="Google Shape;55;p45"/>
              <p:cNvCxnSpPr/>
              <p:nvPr/>
            </p:nvCxnSpPr>
            <p:spPr>
              <a:xfrm>
                <a:off x="5538440" y="4493685"/>
                <a:ext cx="2203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" name="Google Shape;56;p45"/>
              <p:cNvCxnSpPr/>
              <p:nvPr/>
            </p:nvCxnSpPr>
            <p:spPr>
              <a:xfrm>
                <a:off x="5538440" y="4681397"/>
                <a:ext cx="2203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45"/>
              <p:cNvCxnSpPr/>
              <p:nvPr/>
            </p:nvCxnSpPr>
            <p:spPr>
              <a:xfrm>
                <a:off x="5538440" y="3930550"/>
                <a:ext cx="2203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8" name="Google Shape;58;p45"/>
            <p:cNvGrpSpPr/>
            <p:nvPr/>
          </p:nvGrpSpPr>
          <p:grpSpPr>
            <a:xfrm>
              <a:off x="2103065" y="233517"/>
              <a:ext cx="2239332" cy="610447"/>
              <a:chOff x="489414" y="450012"/>
              <a:chExt cx="2153203" cy="586912"/>
            </a:xfrm>
          </p:grpSpPr>
          <p:sp>
            <p:nvSpPr>
              <p:cNvPr id="59" name="Google Shape;59;p45"/>
              <p:cNvSpPr/>
              <p:nvPr/>
            </p:nvSpPr>
            <p:spPr>
              <a:xfrm>
                <a:off x="489414" y="450012"/>
                <a:ext cx="2153203" cy="586912"/>
              </a:xfrm>
              <a:custGeom>
                <a:rect b="b" l="l" r="r" t="t"/>
                <a:pathLst>
                  <a:path extrusionOk="0" fill="none" h="13770" w="50518">
                    <a:moveTo>
                      <a:pt x="50518" y="0"/>
                    </a:moveTo>
                    <a:lnTo>
                      <a:pt x="0" y="0"/>
                    </a:lnTo>
                    <a:lnTo>
                      <a:pt x="0" y="9089"/>
                    </a:lnTo>
                    <a:lnTo>
                      <a:pt x="38755" y="9089"/>
                    </a:lnTo>
                    <a:lnTo>
                      <a:pt x="41217" y="13344"/>
                    </a:lnTo>
                    <a:cubicBezTo>
                      <a:pt x="41460" y="13770"/>
                      <a:pt x="42129" y="13587"/>
                      <a:pt x="42129" y="13101"/>
                    </a:cubicBezTo>
                    <a:lnTo>
                      <a:pt x="42129" y="9089"/>
                    </a:lnTo>
                    <a:lnTo>
                      <a:pt x="50518" y="9089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0" name="Google Shape;60;p45"/>
              <p:cNvGrpSpPr/>
              <p:nvPr/>
            </p:nvGrpSpPr>
            <p:grpSpPr>
              <a:xfrm>
                <a:off x="584420" y="519414"/>
                <a:ext cx="1963411" cy="246971"/>
                <a:chOff x="571861" y="517439"/>
                <a:chExt cx="1963411" cy="246971"/>
              </a:xfrm>
            </p:grpSpPr>
            <p:sp>
              <p:nvSpPr>
                <p:cNvPr id="61" name="Google Shape;61;p45"/>
                <p:cNvSpPr/>
                <p:nvPr/>
              </p:nvSpPr>
              <p:spPr>
                <a:xfrm>
                  <a:off x="571861" y="517439"/>
                  <a:ext cx="246316" cy="246971"/>
                </a:xfrm>
                <a:custGeom>
                  <a:rect b="b" l="l" r="r" t="t"/>
                  <a:pathLst>
                    <a:path extrusionOk="0" fill="none" h="11673" w="11642">
                      <a:moveTo>
                        <a:pt x="3283" y="11672"/>
                      </a:moveTo>
                      <a:lnTo>
                        <a:pt x="5836" y="9119"/>
                      </a:lnTo>
                      <a:lnTo>
                        <a:pt x="8359" y="11672"/>
                      </a:lnTo>
                      <a:lnTo>
                        <a:pt x="11642" y="8389"/>
                      </a:lnTo>
                      <a:lnTo>
                        <a:pt x="9089" y="5836"/>
                      </a:lnTo>
                      <a:lnTo>
                        <a:pt x="11642" y="3283"/>
                      </a:lnTo>
                      <a:lnTo>
                        <a:pt x="8359" y="0"/>
                      </a:lnTo>
                      <a:lnTo>
                        <a:pt x="5836" y="2554"/>
                      </a:lnTo>
                      <a:lnTo>
                        <a:pt x="3283" y="0"/>
                      </a:lnTo>
                      <a:lnTo>
                        <a:pt x="0" y="3283"/>
                      </a:lnTo>
                      <a:lnTo>
                        <a:pt x="2554" y="5836"/>
                      </a:lnTo>
                      <a:lnTo>
                        <a:pt x="0" y="8389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62;p45"/>
                <p:cNvSpPr/>
                <p:nvPr/>
              </p:nvSpPr>
              <p:spPr>
                <a:xfrm>
                  <a:off x="949850" y="517474"/>
                  <a:ext cx="246900" cy="246900"/>
                </a:xfrm>
                <a:prstGeom prst="noSmoking">
                  <a:avLst>
                    <a:gd fmla="val 18750" name="adj"/>
                  </a:avLst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63;p45"/>
                <p:cNvSpPr/>
                <p:nvPr/>
              </p:nvSpPr>
              <p:spPr>
                <a:xfrm>
                  <a:off x="1328423" y="517750"/>
                  <a:ext cx="246348" cy="246348"/>
                </a:xfrm>
                <a:prstGeom prst="irregularSeal2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Google Shape;64;p45"/>
                <p:cNvSpPr/>
                <p:nvPr/>
              </p:nvSpPr>
              <p:spPr>
                <a:xfrm>
                  <a:off x="1706444" y="517474"/>
                  <a:ext cx="246900" cy="246900"/>
                </a:xfrm>
                <a:prstGeom prst="smileyFace">
                  <a:avLst>
                    <a:gd fmla="val -4653" name="adj"/>
                  </a:avLst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Google Shape;65;p45"/>
                <p:cNvSpPr/>
                <p:nvPr/>
              </p:nvSpPr>
              <p:spPr>
                <a:xfrm>
                  <a:off x="2085017" y="517486"/>
                  <a:ext cx="185132" cy="246876"/>
                </a:xfrm>
                <a:custGeom>
                  <a:rect b="b" l="l" r="r" t="t"/>
                  <a:pathLst>
                    <a:path extrusionOk="0" h="40705" w="30238">
                      <a:moveTo>
                        <a:pt x="21063" y="0"/>
                      </a:moveTo>
                      <a:lnTo>
                        <a:pt x="14602" y="13956"/>
                      </a:lnTo>
                      <a:lnTo>
                        <a:pt x="8529" y="5470"/>
                      </a:lnTo>
                      <a:lnTo>
                        <a:pt x="0" y="40704"/>
                      </a:lnTo>
                      <a:lnTo>
                        <a:pt x="11802" y="21321"/>
                      </a:lnTo>
                      <a:lnTo>
                        <a:pt x="17445" y="30280"/>
                      </a:lnTo>
                      <a:lnTo>
                        <a:pt x="30237" y="9045"/>
                      </a:lnTo>
                      <a:lnTo>
                        <a:pt x="21063" y="0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66;p45"/>
                <p:cNvSpPr/>
                <p:nvPr/>
              </p:nvSpPr>
              <p:spPr>
                <a:xfrm>
                  <a:off x="2401823" y="517474"/>
                  <a:ext cx="133449" cy="246900"/>
                </a:xfrm>
                <a:prstGeom prst="rect">
                  <a:avLst/>
                </a:prstGeom>
              </p:spPr>
              <p:txBody>
                <a:bodyPr>
                  <a:prstTxWarp prst="textPlain"/>
                </a:bodyPr>
                <a:lstStyle/>
                <a:p>
                  <a:pPr lvl="0" algn="ctr"/>
                  <a:r>
                    <a:rPr b="0" i="0">
                      <a:ln cap="flat" cmpd="sng" w="19050">
                        <a:solidFill>
                          <a:schemeClr val="lt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  <a:noFill/>
                      <a:latin typeface="Arial"/>
                    </a:rPr>
                    <a:t>!!</a:t>
                  </a: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/>
          <p:nvPr>
            <p:ph type="title"/>
          </p:nvPr>
        </p:nvSpPr>
        <p:spPr>
          <a:xfrm>
            <a:off x="1512872" y="1830478"/>
            <a:ext cx="28488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5" name="Google Shape;495;p54"/>
          <p:cNvSpPr txBox="1"/>
          <p:nvPr>
            <p:ph idx="1" type="subTitle"/>
          </p:nvPr>
        </p:nvSpPr>
        <p:spPr>
          <a:xfrm>
            <a:off x="1512872" y="2782950"/>
            <a:ext cx="28488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96" name="Google Shape;496;p54"/>
          <p:cNvGrpSpPr/>
          <p:nvPr/>
        </p:nvGrpSpPr>
        <p:grpSpPr>
          <a:xfrm>
            <a:off x="76247" y="76200"/>
            <a:ext cx="8991507" cy="4991092"/>
            <a:chOff x="76247" y="76200"/>
            <a:chExt cx="8991507" cy="4991092"/>
          </a:xfrm>
        </p:grpSpPr>
        <p:sp>
          <p:nvSpPr>
            <p:cNvPr id="497" name="Google Shape;497;p54"/>
            <p:cNvSpPr/>
            <p:nvPr/>
          </p:nvSpPr>
          <p:spPr>
            <a:xfrm>
              <a:off x="76272" y="76209"/>
              <a:ext cx="8991482" cy="4991083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8" name="Google Shape;498;p54"/>
            <p:cNvGrpSpPr/>
            <p:nvPr/>
          </p:nvGrpSpPr>
          <p:grpSpPr>
            <a:xfrm>
              <a:off x="76247" y="76200"/>
              <a:ext cx="8991482" cy="270554"/>
              <a:chOff x="495040" y="1057247"/>
              <a:chExt cx="8991482" cy="270554"/>
            </a:xfrm>
          </p:grpSpPr>
          <p:sp>
            <p:nvSpPr>
              <p:cNvPr id="499" name="Google Shape;499;p54"/>
              <p:cNvSpPr/>
              <p:nvPr/>
            </p:nvSpPr>
            <p:spPr>
              <a:xfrm flipH="1">
                <a:off x="495040" y="1057247"/>
                <a:ext cx="8991482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00" name="Google Shape;500;p54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501" name="Google Shape;501;p54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502" name="Google Shape;502;p54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3" name="Google Shape;503;p54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4" name="Google Shape;504;p54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05" name="Google Shape;505;p54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506" name="Google Shape;506;p54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7" name="Google Shape;507;p54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08" name="Google Shape;508;p54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509" name="Google Shape;509;p54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0" name="Google Shape;510;p54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grpSp>
        <p:nvGrpSpPr>
          <p:cNvPr id="511" name="Google Shape;511;p54"/>
          <p:cNvGrpSpPr/>
          <p:nvPr/>
        </p:nvGrpSpPr>
        <p:grpSpPr>
          <a:xfrm>
            <a:off x="240683" y="495890"/>
            <a:ext cx="8404693" cy="4402218"/>
            <a:chOff x="240683" y="495890"/>
            <a:chExt cx="8404693" cy="4402218"/>
          </a:xfrm>
        </p:grpSpPr>
        <p:grpSp>
          <p:nvGrpSpPr>
            <p:cNvPr id="512" name="Google Shape;512;p54"/>
            <p:cNvGrpSpPr/>
            <p:nvPr/>
          </p:nvGrpSpPr>
          <p:grpSpPr>
            <a:xfrm>
              <a:off x="240682" y="495890"/>
              <a:ext cx="8345897" cy="4402218"/>
              <a:chOff x="240683" y="495890"/>
              <a:chExt cx="8345897" cy="4402218"/>
            </a:xfrm>
          </p:grpSpPr>
          <p:grpSp>
            <p:nvGrpSpPr>
              <p:cNvPr id="513" name="Google Shape;513;p54"/>
              <p:cNvGrpSpPr/>
              <p:nvPr/>
            </p:nvGrpSpPr>
            <p:grpSpPr>
              <a:xfrm rot="5400000">
                <a:off x="-1725205" y="2461778"/>
                <a:ext cx="4402218" cy="470443"/>
                <a:chOff x="6856163" y="688475"/>
                <a:chExt cx="2083200" cy="525988"/>
              </a:xfrm>
            </p:grpSpPr>
            <p:cxnSp>
              <p:nvCxnSpPr>
                <p:cNvPr id="514" name="Google Shape;514;p54"/>
                <p:cNvCxnSpPr/>
                <p:nvPr/>
              </p:nvCxnSpPr>
              <p:spPr>
                <a:xfrm>
                  <a:off x="6856163" y="688475"/>
                  <a:ext cx="20832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5" name="Google Shape;515;p54"/>
                <p:cNvCxnSpPr/>
                <p:nvPr/>
              </p:nvCxnSpPr>
              <p:spPr>
                <a:xfrm>
                  <a:off x="6856163" y="863804"/>
                  <a:ext cx="20832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6" name="Google Shape;516;p54"/>
                <p:cNvCxnSpPr/>
                <p:nvPr/>
              </p:nvCxnSpPr>
              <p:spPr>
                <a:xfrm>
                  <a:off x="6856163" y="1039133"/>
                  <a:ext cx="20832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7" name="Google Shape;517;p54"/>
                <p:cNvCxnSpPr/>
                <p:nvPr/>
              </p:nvCxnSpPr>
              <p:spPr>
                <a:xfrm>
                  <a:off x="6856163" y="1214463"/>
                  <a:ext cx="20832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18" name="Google Shape;518;p54"/>
              <p:cNvGrpSpPr/>
              <p:nvPr/>
            </p:nvGrpSpPr>
            <p:grpSpPr>
              <a:xfrm>
                <a:off x="8090675" y="1678300"/>
                <a:ext cx="332400" cy="2923200"/>
                <a:chOff x="8090675" y="1678300"/>
                <a:chExt cx="332400" cy="2923200"/>
              </a:xfrm>
            </p:grpSpPr>
            <p:sp>
              <p:nvSpPr>
                <p:cNvPr id="519" name="Google Shape;519;p54"/>
                <p:cNvSpPr/>
                <p:nvPr/>
              </p:nvSpPr>
              <p:spPr>
                <a:xfrm rot="-5400000">
                  <a:off x="6795275" y="2973700"/>
                  <a:ext cx="2923200" cy="332400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20" name="Google Shape;520;p54"/>
                <p:cNvGrpSpPr/>
                <p:nvPr/>
              </p:nvGrpSpPr>
              <p:grpSpPr>
                <a:xfrm rot="-5400000">
                  <a:off x="6913625" y="3071500"/>
                  <a:ext cx="2686500" cy="136800"/>
                  <a:chOff x="5697536" y="4196525"/>
                  <a:chExt cx="2686500" cy="136800"/>
                </a:xfrm>
              </p:grpSpPr>
              <p:cxnSp>
                <p:nvCxnSpPr>
                  <p:cNvPr id="521" name="Google Shape;521;p54"/>
                  <p:cNvCxnSpPr/>
                  <p:nvPr/>
                </p:nvCxnSpPr>
                <p:spPr>
                  <a:xfrm flipH="1" rot="-5400000">
                    <a:off x="7039736" y="2922725"/>
                    <a:ext cx="2100" cy="26865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522" name="Google Shape;522;p54"/>
                  <p:cNvSpPr/>
                  <p:nvPr/>
                </p:nvSpPr>
                <p:spPr>
                  <a:xfrm>
                    <a:off x="7386600" y="4196525"/>
                    <a:ext cx="136800" cy="136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523" name="Google Shape;523;p54"/>
              <p:cNvSpPr/>
              <p:nvPr/>
            </p:nvSpPr>
            <p:spPr>
              <a:xfrm>
                <a:off x="8243079" y="2706664"/>
                <a:ext cx="343500" cy="476475"/>
              </a:xfrm>
              <a:custGeom>
                <a:rect b="b" l="l" r="r" t="t"/>
                <a:pathLst>
                  <a:path extrusionOk="0" h="19059" w="13740">
                    <a:moveTo>
                      <a:pt x="0" y="0"/>
                    </a:moveTo>
                    <a:lnTo>
                      <a:pt x="1945" y="16414"/>
                    </a:lnTo>
                    <a:lnTo>
                      <a:pt x="5350" y="11885"/>
                    </a:lnTo>
                    <a:lnTo>
                      <a:pt x="9149" y="19058"/>
                    </a:lnTo>
                    <a:lnTo>
                      <a:pt x="12949" y="16444"/>
                    </a:lnTo>
                    <a:lnTo>
                      <a:pt x="7812" y="10213"/>
                    </a:lnTo>
                    <a:lnTo>
                      <a:pt x="13739" y="9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4" name="Google Shape;524;p54"/>
            <p:cNvGrpSpPr/>
            <p:nvPr/>
          </p:nvGrpSpPr>
          <p:grpSpPr>
            <a:xfrm>
              <a:off x="8090675" y="798314"/>
              <a:ext cx="554700" cy="554700"/>
              <a:chOff x="8090675" y="798314"/>
              <a:chExt cx="554700" cy="554700"/>
            </a:xfrm>
          </p:grpSpPr>
          <p:grpSp>
            <p:nvGrpSpPr>
              <p:cNvPr id="525" name="Google Shape;525;p54"/>
              <p:cNvGrpSpPr/>
              <p:nvPr/>
            </p:nvGrpSpPr>
            <p:grpSpPr>
              <a:xfrm>
                <a:off x="8090675" y="798314"/>
                <a:ext cx="554700" cy="554700"/>
                <a:chOff x="-388475" y="881425"/>
                <a:chExt cx="554700" cy="554700"/>
              </a:xfrm>
            </p:grpSpPr>
            <p:sp>
              <p:nvSpPr>
                <p:cNvPr id="526" name="Google Shape;526;p54"/>
                <p:cNvSpPr/>
                <p:nvPr/>
              </p:nvSpPr>
              <p:spPr>
                <a:xfrm>
                  <a:off x="-312275" y="881425"/>
                  <a:ext cx="478500" cy="478500"/>
                </a:xfrm>
                <a:prstGeom prst="wedgeRectCallout">
                  <a:avLst>
                    <a:gd fmla="val -20833" name="adj1"/>
                    <a:gd fmla="val 62500" name="adj2"/>
                  </a:avLst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" name="Google Shape;527;p54"/>
                <p:cNvSpPr/>
                <p:nvPr/>
              </p:nvSpPr>
              <p:spPr>
                <a:xfrm>
                  <a:off x="-388475" y="957625"/>
                  <a:ext cx="478500" cy="478500"/>
                </a:xfrm>
                <a:prstGeom prst="wedgeRectCallout">
                  <a:avLst>
                    <a:gd fmla="val -20833" name="adj1"/>
                    <a:gd fmla="val 62500" name="adj2"/>
                  </a:avLst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8" name="Google Shape;528;p54"/>
              <p:cNvGrpSpPr/>
              <p:nvPr/>
            </p:nvGrpSpPr>
            <p:grpSpPr>
              <a:xfrm>
                <a:off x="8160543" y="979306"/>
                <a:ext cx="340184" cy="266746"/>
                <a:chOff x="-41694200" y="2382950"/>
                <a:chExt cx="317425" cy="248900"/>
              </a:xfrm>
            </p:grpSpPr>
            <p:sp>
              <p:nvSpPr>
                <p:cNvPr id="529" name="Google Shape;529;p54"/>
                <p:cNvSpPr/>
                <p:nvPr/>
              </p:nvSpPr>
              <p:spPr>
                <a:xfrm>
                  <a:off x="-41694200" y="2382950"/>
                  <a:ext cx="317425" cy="248900"/>
                </a:xfrm>
                <a:custGeom>
                  <a:rect b="b" l="l" r="r" t="t"/>
                  <a:pathLst>
                    <a:path extrusionOk="0" h="9956" w="12697">
                      <a:moveTo>
                        <a:pt x="10555" y="851"/>
                      </a:moveTo>
                      <a:cubicBezTo>
                        <a:pt x="10807" y="851"/>
                        <a:pt x="10964" y="1040"/>
                        <a:pt x="10964" y="1292"/>
                      </a:cubicBezTo>
                      <a:lnTo>
                        <a:pt x="10964" y="7499"/>
                      </a:lnTo>
                      <a:lnTo>
                        <a:pt x="1576" y="7499"/>
                      </a:lnTo>
                      <a:lnTo>
                        <a:pt x="1576" y="1292"/>
                      </a:lnTo>
                      <a:lnTo>
                        <a:pt x="1607" y="1292"/>
                      </a:lnTo>
                      <a:cubicBezTo>
                        <a:pt x="1607" y="1040"/>
                        <a:pt x="1828" y="882"/>
                        <a:pt x="2017" y="851"/>
                      </a:cubicBezTo>
                      <a:close/>
                      <a:moveTo>
                        <a:pt x="8507" y="8286"/>
                      </a:moveTo>
                      <a:lnTo>
                        <a:pt x="8507" y="8727"/>
                      </a:lnTo>
                      <a:cubicBezTo>
                        <a:pt x="8507" y="8918"/>
                        <a:pt x="8633" y="9073"/>
                        <a:pt x="8777" y="9137"/>
                      </a:cubicBezTo>
                      <a:lnTo>
                        <a:pt x="1198" y="9137"/>
                      </a:lnTo>
                      <a:cubicBezTo>
                        <a:pt x="1009" y="9137"/>
                        <a:pt x="851" y="9011"/>
                        <a:pt x="788" y="8853"/>
                      </a:cubicBezTo>
                      <a:cubicBezTo>
                        <a:pt x="757" y="8759"/>
                        <a:pt x="788" y="8759"/>
                        <a:pt x="788" y="8286"/>
                      </a:cubicBezTo>
                      <a:close/>
                      <a:moveTo>
                        <a:pt x="10145" y="8286"/>
                      </a:moveTo>
                      <a:lnTo>
                        <a:pt x="10145" y="8727"/>
                      </a:lnTo>
                      <a:cubicBezTo>
                        <a:pt x="10145" y="8918"/>
                        <a:pt x="10254" y="9073"/>
                        <a:pt x="10402" y="9137"/>
                      </a:cubicBezTo>
                      <a:lnTo>
                        <a:pt x="9051" y="9137"/>
                      </a:lnTo>
                      <a:cubicBezTo>
                        <a:pt x="9186" y="9073"/>
                        <a:pt x="9294" y="8918"/>
                        <a:pt x="9294" y="8727"/>
                      </a:cubicBezTo>
                      <a:lnTo>
                        <a:pt x="9294" y="8286"/>
                      </a:lnTo>
                      <a:close/>
                      <a:moveTo>
                        <a:pt x="11783" y="8286"/>
                      </a:moveTo>
                      <a:lnTo>
                        <a:pt x="11783" y="8727"/>
                      </a:lnTo>
                      <a:cubicBezTo>
                        <a:pt x="11815" y="8979"/>
                        <a:pt x="11626" y="9137"/>
                        <a:pt x="11374" y="9137"/>
                      </a:cubicBezTo>
                      <a:lnTo>
                        <a:pt x="10720" y="9137"/>
                      </a:lnTo>
                      <a:cubicBezTo>
                        <a:pt x="10874" y="9073"/>
                        <a:pt x="10964" y="8918"/>
                        <a:pt x="10964" y="8727"/>
                      </a:cubicBezTo>
                      <a:lnTo>
                        <a:pt x="10964" y="8286"/>
                      </a:lnTo>
                      <a:close/>
                      <a:moveTo>
                        <a:pt x="2048" y="0"/>
                      </a:moveTo>
                      <a:cubicBezTo>
                        <a:pt x="1387" y="0"/>
                        <a:pt x="788" y="536"/>
                        <a:pt x="820" y="1261"/>
                      </a:cubicBezTo>
                      <a:lnTo>
                        <a:pt x="820" y="7467"/>
                      </a:lnTo>
                      <a:lnTo>
                        <a:pt x="347" y="7467"/>
                      </a:lnTo>
                      <a:cubicBezTo>
                        <a:pt x="158" y="7467"/>
                        <a:pt x="0" y="7625"/>
                        <a:pt x="0" y="7814"/>
                      </a:cubicBezTo>
                      <a:lnTo>
                        <a:pt x="0" y="8696"/>
                      </a:lnTo>
                      <a:cubicBezTo>
                        <a:pt x="0" y="9357"/>
                        <a:pt x="568" y="9956"/>
                        <a:pt x="1229" y="9956"/>
                      </a:cubicBezTo>
                      <a:lnTo>
                        <a:pt x="11437" y="9956"/>
                      </a:lnTo>
                      <a:cubicBezTo>
                        <a:pt x="12098" y="9956"/>
                        <a:pt x="12697" y="9389"/>
                        <a:pt x="12697" y="8696"/>
                      </a:cubicBezTo>
                      <a:lnTo>
                        <a:pt x="12697" y="7877"/>
                      </a:lnTo>
                      <a:cubicBezTo>
                        <a:pt x="12634" y="7656"/>
                        <a:pt x="12445" y="7467"/>
                        <a:pt x="12224" y="7467"/>
                      </a:cubicBezTo>
                      <a:lnTo>
                        <a:pt x="11815" y="7467"/>
                      </a:lnTo>
                      <a:lnTo>
                        <a:pt x="11815" y="1261"/>
                      </a:lnTo>
                      <a:cubicBezTo>
                        <a:pt x="11815" y="567"/>
                        <a:pt x="11279" y="0"/>
                        <a:pt x="105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0" name="Google Shape;530;p54"/>
                <p:cNvSpPr/>
                <p:nvPr/>
              </p:nvSpPr>
              <p:spPr>
                <a:xfrm>
                  <a:off x="-41586600" y="2425550"/>
                  <a:ext cx="107450" cy="102925"/>
                </a:xfrm>
                <a:custGeom>
                  <a:rect b="b" l="l" r="r" t="t"/>
                  <a:pathLst>
                    <a:path extrusionOk="0" h="4117" w="4298">
                      <a:moveTo>
                        <a:pt x="1147" y="1037"/>
                      </a:moveTo>
                      <a:lnTo>
                        <a:pt x="2218" y="1384"/>
                      </a:lnTo>
                      <a:lnTo>
                        <a:pt x="1493" y="2108"/>
                      </a:lnTo>
                      <a:lnTo>
                        <a:pt x="1147" y="1037"/>
                      </a:lnTo>
                      <a:close/>
                      <a:moveTo>
                        <a:pt x="466" y="1"/>
                      </a:moveTo>
                      <a:cubicBezTo>
                        <a:pt x="209" y="1"/>
                        <a:pt x="1" y="267"/>
                        <a:pt x="107" y="533"/>
                      </a:cubicBezTo>
                      <a:lnTo>
                        <a:pt x="926" y="3022"/>
                      </a:lnTo>
                      <a:cubicBezTo>
                        <a:pt x="987" y="3184"/>
                        <a:pt x="1164" y="3293"/>
                        <a:pt x="1341" y="3293"/>
                      </a:cubicBezTo>
                      <a:cubicBezTo>
                        <a:pt x="1441" y="3293"/>
                        <a:pt x="1540" y="3259"/>
                        <a:pt x="1619" y="3180"/>
                      </a:cubicBezTo>
                      <a:lnTo>
                        <a:pt x="2155" y="2613"/>
                      </a:lnTo>
                      <a:lnTo>
                        <a:pt x="3541" y="3999"/>
                      </a:lnTo>
                      <a:cubicBezTo>
                        <a:pt x="3620" y="4077"/>
                        <a:pt x="3730" y="4117"/>
                        <a:pt x="3840" y="4117"/>
                      </a:cubicBezTo>
                      <a:cubicBezTo>
                        <a:pt x="3951" y="4117"/>
                        <a:pt x="4061" y="4077"/>
                        <a:pt x="4140" y="3999"/>
                      </a:cubicBezTo>
                      <a:cubicBezTo>
                        <a:pt x="4297" y="3841"/>
                        <a:pt x="4297" y="3558"/>
                        <a:pt x="4140" y="3400"/>
                      </a:cubicBezTo>
                      <a:lnTo>
                        <a:pt x="2722" y="2077"/>
                      </a:lnTo>
                      <a:lnTo>
                        <a:pt x="3258" y="1510"/>
                      </a:lnTo>
                      <a:cubicBezTo>
                        <a:pt x="3510" y="1289"/>
                        <a:pt x="3384" y="911"/>
                        <a:pt x="3100" y="848"/>
                      </a:cubicBezTo>
                      <a:lnTo>
                        <a:pt x="611" y="29"/>
                      </a:lnTo>
                      <a:cubicBezTo>
                        <a:pt x="562" y="10"/>
                        <a:pt x="514" y="1"/>
                        <a:pt x="4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3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55"/>
          <p:cNvGrpSpPr/>
          <p:nvPr/>
        </p:nvGrpSpPr>
        <p:grpSpPr>
          <a:xfrm>
            <a:off x="76247" y="76200"/>
            <a:ext cx="8991507" cy="4991092"/>
            <a:chOff x="76247" y="76200"/>
            <a:chExt cx="8991507" cy="4991092"/>
          </a:xfrm>
        </p:grpSpPr>
        <p:sp>
          <p:nvSpPr>
            <p:cNvPr id="533" name="Google Shape;533;p55"/>
            <p:cNvSpPr/>
            <p:nvPr/>
          </p:nvSpPr>
          <p:spPr>
            <a:xfrm>
              <a:off x="76272" y="76209"/>
              <a:ext cx="8991482" cy="4991083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4" name="Google Shape;534;p55"/>
            <p:cNvGrpSpPr/>
            <p:nvPr/>
          </p:nvGrpSpPr>
          <p:grpSpPr>
            <a:xfrm>
              <a:off x="76247" y="76200"/>
              <a:ext cx="8991482" cy="270554"/>
              <a:chOff x="495040" y="1057247"/>
              <a:chExt cx="8991482" cy="270554"/>
            </a:xfrm>
          </p:grpSpPr>
          <p:sp>
            <p:nvSpPr>
              <p:cNvPr id="535" name="Google Shape;535;p55"/>
              <p:cNvSpPr/>
              <p:nvPr/>
            </p:nvSpPr>
            <p:spPr>
              <a:xfrm flipH="1">
                <a:off x="495040" y="1057247"/>
                <a:ext cx="8991482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6" name="Google Shape;536;p55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537" name="Google Shape;537;p55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538" name="Google Shape;538;p55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9" name="Google Shape;539;p55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0" name="Google Shape;540;p55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41" name="Google Shape;541;p55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542" name="Google Shape;542;p55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3" name="Google Shape;543;p55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44" name="Google Shape;544;p55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545" name="Google Shape;545;p55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6" name="Google Shape;546;p55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547" name="Google Shape;547;p55"/>
          <p:cNvSpPr txBox="1"/>
          <p:nvPr>
            <p:ph type="title"/>
          </p:nvPr>
        </p:nvSpPr>
        <p:spPr>
          <a:xfrm>
            <a:off x="617550" y="556400"/>
            <a:ext cx="5964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grpSp>
        <p:nvGrpSpPr>
          <p:cNvPr id="548" name="Google Shape;548;p55"/>
          <p:cNvGrpSpPr/>
          <p:nvPr/>
        </p:nvGrpSpPr>
        <p:grpSpPr>
          <a:xfrm>
            <a:off x="6501188" y="508770"/>
            <a:ext cx="2427345" cy="531616"/>
            <a:chOff x="6856163" y="688475"/>
            <a:chExt cx="2083200" cy="525988"/>
          </a:xfrm>
        </p:grpSpPr>
        <p:cxnSp>
          <p:nvCxnSpPr>
            <p:cNvPr id="549" name="Google Shape;549;p55"/>
            <p:cNvCxnSpPr/>
            <p:nvPr/>
          </p:nvCxnSpPr>
          <p:spPr>
            <a:xfrm>
              <a:off x="6856163" y="688475"/>
              <a:ext cx="2083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550" name="Google Shape;550;p55"/>
            <p:cNvCxnSpPr/>
            <p:nvPr/>
          </p:nvCxnSpPr>
          <p:spPr>
            <a:xfrm>
              <a:off x="6856163" y="863804"/>
              <a:ext cx="2083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551" name="Google Shape;551;p55"/>
            <p:cNvCxnSpPr/>
            <p:nvPr/>
          </p:nvCxnSpPr>
          <p:spPr>
            <a:xfrm>
              <a:off x="6856163" y="1039133"/>
              <a:ext cx="2083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552" name="Google Shape;552;p55"/>
            <p:cNvCxnSpPr/>
            <p:nvPr/>
          </p:nvCxnSpPr>
          <p:spPr>
            <a:xfrm>
              <a:off x="6856163" y="1214463"/>
              <a:ext cx="2083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553" name="Google Shape;553;p55"/>
          <p:cNvSpPr txBox="1"/>
          <p:nvPr>
            <p:ph idx="1" type="body"/>
          </p:nvPr>
        </p:nvSpPr>
        <p:spPr>
          <a:xfrm>
            <a:off x="4646075" y="1462225"/>
            <a:ext cx="37779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4" name="Google Shape;554;p55"/>
          <p:cNvSpPr txBox="1"/>
          <p:nvPr>
            <p:ph idx="2" type="body"/>
          </p:nvPr>
        </p:nvSpPr>
        <p:spPr>
          <a:xfrm>
            <a:off x="617550" y="1462225"/>
            <a:ext cx="37779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56"/>
          <p:cNvGrpSpPr/>
          <p:nvPr/>
        </p:nvGrpSpPr>
        <p:grpSpPr>
          <a:xfrm>
            <a:off x="76247" y="76200"/>
            <a:ext cx="8991507" cy="4991092"/>
            <a:chOff x="76247" y="76200"/>
            <a:chExt cx="8991507" cy="4991092"/>
          </a:xfrm>
        </p:grpSpPr>
        <p:sp>
          <p:nvSpPr>
            <p:cNvPr id="557" name="Google Shape;557;p56"/>
            <p:cNvSpPr/>
            <p:nvPr/>
          </p:nvSpPr>
          <p:spPr>
            <a:xfrm>
              <a:off x="76272" y="76209"/>
              <a:ext cx="8991482" cy="4991083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8" name="Google Shape;558;p56"/>
            <p:cNvGrpSpPr/>
            <p:nvPr/>
          </p:nvGrpSpPr>
          <p:grpSpPr>
            <a:xfrm>
              <a:off x="76247" y="76200"/>
              <a:ext cx="8991482" cy="270554"/>
              <a:chOff x="495040" y="1057247"/>
              <a:chExt cx="8991482" cy="270554"/>
            </a:xfrm>
          </p:grpSpPr>
          <p:sp>
            <p:nvSpPr>
              <p:cNvPr id="559" name="Google Shape;559;p56"/>
              <p:cNvSpPr/>
              <p:nvPr/>
            </p:nvSpPr>
            <p:spPr>
              <a:xfrm flipH="1">
                <a:off x="495040" y="1057247"/>
                <a:ext cx="8991482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60" name="Google Shape;560;p56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561" name="Google Shape;561;p56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562" name="Google Shape;562;p56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3" name="Google Shape;563;p56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4" name="Google Shape;564;p56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65" name="Google Shape;565;p56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566" name="Google Shape;566;p56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7" name="Google Shape;567;p56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68" name="Google Shape;568;p56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569" name="Google Shape;569;p56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0" name="Google Shape;570;p56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571" name="Google Shape;571;p56"/>
          <p:cNvSpPr txBox="1"/>
          <p:nvPr>
            <p:ph type="title"/>
          </p:nvPr>
        </p:nvSpPr>
        <p:spPr>
          <a:xfrm>
            <a:off x="2107513" y="1624962"/>
            <a:ext cx="38520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72" name="Google Shape;572;p56"/>
          <p:cNvSpPr txBox="1"/>
          <p:nvPr>
            <p:ph idx="1" type="subTitle"/>
          </p:nvPr>
        </p:nvSpPr>
        <p:spPr>
          <a:xfrm>
            <a:off x="2107513" y="2631078"/>
            <a:ext cx="38520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73" name="Google Shape;573;p56"/>
          <p:cNvSpPr txBox="1"/>
          <p:nvPr/>
        </p:nvSpPr>
        <p:spPr>
          <a:xfrm>
            <a:off x="1510575" y="3996625"/>
            <a:ext cx="50460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CREDITS: This presentation template was created by </a:t>
            </a:r>
            <a:r>
              <a:rPr b="1" i="0" lang="en-US" sz="12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including icons by </a:t>
            </a:r>
            <a:r>
              <a:rPr b="1" i="0" lang="en-US" sz="12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infographics &amp; images by </a:t>
            </a:r>
            <a:r>
              <a:rPr b="1" i="0" lang="en-US" sz="12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4" name="Google Shape;574;p56"/>
          <p:cNvGrpSpPr/>
          <p:nvPr/>
        </p:nvGrpSpPr>
        <p:grpSpPr>
          <a:xfrm>
            <a:off x="276959" y="559992"/>
            <a:ext cx="8590080" cy="4280741"/>
            <a:chOff x="276959" y="559992"/>
            <a:chExt cx="8590080" cy="4280741"/>
          </a:xfrm>
        </p:grpSpPr>
        <p:grpSp>
          <p:nvGrpSpPr>
            <p:cNvPr id="575" name="Google Shape;575;p56"/>
            <p:cNvGrpSpPr/>
            <p:nvPr/>
          </p:nvGrpSpPr>
          <p:grpSpPr>
            <a:xfrm rot="5400000">
              <a:off x="7753356" y="986377"/>
              <a:ext cx="1540068" cy="687298"/>
              <a:chOff x="-363350" y="-51188"/>
              <a:chExt cx="1540068" cy="687298"/>
            </a:xfrm>
          </p:grpSpPr>
          <p:sp>
            <p:nvSpPr>
              <p:cNvPr id="576" name="Google Shape;576;p56"/>
              <p:cNvSpPr/>
              <p:nvPr/>
            </p:nvSpPr>
            <p:spPr>
              <a:xfrm rot="5400000">
                <a:off x="1129720" y="-51163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56"/>
              <p:cNvSpPr/>
              <p:nvPr/>
            </p:nvSpPr>
            <p:spPr>
              <a:xfrm rot="5400000">
                <a:off x="840874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56"/>
              <p:cNvSpPr/>
              <p:nvPr/>
            </p:nvSpPr>
            <p:spPr>
              <a:xfrm rot="5400000">
                <a:off x="551385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56"/>
              <p:cNvSpPr/>
              <p:nvPr/>
            </p:nvSpPr>
            <p:spPr>
              <a:xfrm rot="5400000">
                <a:off x="262582" y="-51163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56"/>
              <p:cNvSpPr/>
              <p:nvPr/>
            </p:nvSpPr>
            <p:spPr>
              <a:xfrm rot="5400000">
                <a:off x="-26264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81" name="Google Shape;581;p56"/>
              <p:cNvGrpSpPr/>
              <p:nvPr/>
            </p:nvGrpSpPr>
            <p:grpSpPr>
              <a:xfrm>
                <a:off x="-363350" y="-51187"/>
                <a:ext cx="1540068" cy="687298"/>
                <a:chOff x="-363350" y="-51188"/>
                <a:chExt cx="1540068" cy="687298"/>
              </a:xfrm>
            </p:grpSpPr>
            <p:sp>
              <p:nvSpPr>
                <p:cNvPr id="582" name="Google Shape;582;p56"/>
                <p:cNvSpPr/>
                <p:nvPr/>
              </p:nvSpPr>
              <p:spPr>
                <a:xfrm rot="5400000">
                  <a:off x="1082098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3" name="Google Shape;583;p56"/>
                <p:cNvSpPr/>
                <p:nvPr/>
              </p:nvSpPr>
              <p:spPr>
                <a:xfrm rot="5400000">
                  <a:off x="1129720" y="542178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4" name="Google Shape;584;p56"/>
                <p:cNvSpPr/>
                <p:nvPr/>
              </p:nvSpPr>
              <p:spPr>
                <a:xfrm rot="5400000">
                  <a:off x="792652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5" name="Google Shape;585;p56"/>
                <p:cNvSpPr/>
                <p:nvPr/>
              </p:nvSpPr>
              <p:spPr>
                <a:xfrm rot="5400000">
                  <a:off x="840874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6" name="Google Shape;586;p56"/>
                <p:cNvSpPr/>
                <p:nvPr/>
              </p:nvSpPr>
              <p:spPr>
                <a:xfrm rot="5400000">
                  <a:off x="504450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7" name="Google Shape;587;p56"/>
                <p:cNvSpPr/>
                <p:nvPr/>
              </p:nvSpPr>
              <p:spPr>
                <a:xfrm rot="5400000">
                  <a:off x="551385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8" name="Google Shape;588;p56"/>
                <p:cNvSpPr/>
                <p:nvPr/>
              </p:nvSpPr>
              <p:spPr>
                <a:xfrm rot="5400000">
                  <a:off x="214960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9" name="Google Shape;589;p56"/>
                <p:cNvSpPr/>
                <p:nvPr/>
              </p:nvSpPr>
              <p:spPr>
                <a:xfrm rot="5400000">
                  <a:off x="262582" y="542178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0" name="Google Shape;590;p56"/>
                <p:cNvSpPr/>
                <p:nvPr/>
              </p:nvSpPr>
              <p:spPr>
                <a:xfrm rot="5400000">
                  <a:off x="-74529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1" name="Google Shape;591;p56"/>
                <p:cNvSpPr/>
                <p:nvPr/>
              </p:nvSpPr>
              <p:spPr>
                <a:xfrm rot="5400000">
                  <a:off x="-26264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2" name="Google Shape;592;p56"/>
                <p:cNvSpPr/>
                <p:nvPr/>
              </p:nvSpPr>
              <p:spPr>
                <a:xfrm rot="5400000">
                  <a:off x="-362688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3" name="Google Shape;593;p56"/>
                <p:cNvSpPr/>
                <p:nvPr/>
              </p:nvSpPr>
              <p:spPr>
                <a:xfrm rot="5400000">
                  <a:off x="-315753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4" name="Google Shape;594;p56"/>
                <p:cNvSpPr/>
                <p:nvPr/>
              </p:nvSpPr>
              <p:spPr>
                <a:xfrm rot="5400000">
                  <a:off x="1082098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5" name="Google Shape;595;p56"/>
                <p:cNvSpPr/>
                <p:nvPr/>
              </p:nvSpPr>
              <p:spPr>
                <a:xfrm rot="5400000">
                  <a:off x="1129720" y="244821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6" name="Google Shape;596;p56"/>
                <p:cNvSpPr/>
                <p:nvPr/>
              </p:nvSpPr>
              <p:spPr>
                <a:xfrm rot="5400000">
                  <a:off x="792652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7" name="Google Shape;597;p56"/>
                <p:cNvSpPr/>
                <p:nvPr/>
              </p:nvSpPr>
              <p:spPr>
                <a:xfrm rot="5400000">
                  <a:off x="840874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8" name="Google Shape;598;p56"/>
                <p:cNvSpPr/>
                <p:nvPr/>
              </p:nvSpPr>
              <p:spPr>
                <a:xfrm rot="5400000">
                  <a:off x="504450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9" name="Google Shape;599;p56"/>
                <p:cNvSpPr/>
                <p:nvPr/>
              </p:nvSpPr>
              <p:spPr>
                <a:xfrm rot="5400000">
                  <a:off x="551385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0" name="Google Shape;600;p56"/>
                <p:cNvSpPr/>
                <p:nvPr/>
              </p:nvSpPr>
              <p:spPr>
                <a:xfrm rot="5400000">
                  <a:off x="214960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1" name="Google Shape;601;p56"/>
                <p:cNvSpPr/>
                <p:nvPr/>
              </p:nvSpPr>
              <p:spPr>
                <a:xfrm rot="5400000">
                  <a:off x="262582" y="244821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2" name="Google Shape;602;p56"/>
                <p:cNvSpPr/>
                <p:nvPr/>
              </p:nvSpPr>
              <p:spPr>
                <a:xfrm rot="5400000">
                  <a:off x="-74529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3" name="Google Shape;603;p56"/>
                <p:cNvSpPr/>
                <p:nvPr/>
              </p:nvSpPr>
              <p:spPr>
                <a:xfrm rot="5400000">
                  <a:off x="-26264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4" name="Google Shape;604;p56"/>
                <p:cNvSpPr/>
                <p:nvPr/>
              </p:nvSpPr>
              <p:spPr>
                <a:xfrm rot="5400000">
                  <a:off x="-362688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5" name="Google Shape;605;p56"/>
                <p:cNvSpPr/>
                <p:nvPr/>
              </p:nvSpPr>
              <p:spPr>
                <a:xfrm rot="5400000">
                  <a:off x="-315753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6" name="Google Shape;606;p56"/>
                <p:cNvSpPr/>
                <p:nvPr/>
              </p:nvSpPr>
              <p:spPr>
                <a:xfrm rot="5400000">
                  <a:off x="1082098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7" name="Google Shape;607;p56"/>
                <p:cNvSpPr/>
                <p:nvPr/>
              </p:nvSpPr>
              <p:spPr>
                <a:xfrm rot="5400000">
                  <a:off x="792652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8" name="Google Shape;608;p56"/>
                <p:cNvSpPr/>
                <p:nvPr/>
              </p:nvSpPr>
              <p:spPr>
                <a:xfrm rot="5400000">
                  <a:off x="504450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9" name="Google Shape;609;p56"/>
                <p:cNvSpPr/>
                <p:nvPr/>
              </p:nvSpPr>
              <p:spPr>
                <a:xfrm rot="5400000">
                  <a:off x="214960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0" name="Google Shape;610;p56"/>
                <p:cNvSpPr/>
                <p:nvPr/>
              </p:nvSpPr>
              <p:spPr>
                <a:xfrm rot="5400000">
                  <a:off x="-74529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1" name="Google Shape;611;p56"/>
                <p:cNvSpPr/>
                <p:nvPr/>
              </p:nvSpPr>
              <p:spPr>
                <a:xfrm rot="5400000">
                  <a:off x="-362688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12" name="Google Shape;612;p56"/>
              <p:cNvSpPr/>
              <p:nvPr/>
            </p:nvSpPr>
            <p:spPr>
              <a:xfrm rot="5400000">
                <a:off x="-315753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3" name="Google Shape;613;p56"/>
            <p:cNvGrpSpPr/>
            <p:nvPr/>
          </p:nvGrpSpPr>
          <p:grpSpPr>
            <a:xfrm rot="5400000">
              <a:off x="-1610694" y="2447664"/>
              <a:ext cx="4280723" cy="505416"/>
              <a:chOff x="2258298" y="3894721"/>
              <a:chExt cx="3784567" cy="505416"/>
            </a:xfrm>
          </p:grpSpPr>
          <p:cxnSp>
            <p:nvCxnSpPr>
              <p:cNvPr id="614" name="Google Shape;614;p56"/>
              <p:cNvCxnSpPr/>
              <p:nvPr/>
            </p:nvCxnSpPr>
            <p:spPr>
              <a:xfrm>
                <a:off x="2258365" y="4231665"/>
                <a:ext cx="3784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5" name="Google Shape;615;p56"/>
              <p:cNvCxnSpPr/>
              <p:nvPr/>
            </p:nvCxnSpPr>
            <p:spPr>
              <a:xfrm>
                <a:off x="2258365" y="4400137"/>
                <a:ext cx="3784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6" name="Google Shape;616;p56"/>
              <p:cNvCxnSpPr/>
              <p:nvPr/>
            </p:nvCxnSpPr>
            <p:spPr>
              <a:xfrm>
                <a:off x="2258298" y="3894721"/>
                <a:ext cx="3784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7" name="Google Shape;617;p56"/>
              <p:cNvCxnSpPr/>
              <p:nvPr/>
            </p:nvCxnSpPr>
            <p:spPr>
              <a:xfrm>
                <a:off x="2258298" y="4063193"/>
                <a:ext cx="3784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618" name="Google Shape;618;p56"/>
            <p:cNvGrpSpPr/>
            <p:nvPr/>
          </p:nvGrpSpPr>
          <p:grpSpPr>
            <a:xfrm>
              <a:off x="3397225" y="560000"/>
              <a:ext cx="3104100" cy="390600"/>
              <a:chOff x="3778225" y="560000"/>
              <a:chExt cx="3104100" cy="390600"/>
            </a:xfrm>
          </p:grpSpPr>
          <p:sp>
            <p:nvSpPr>
              <p:cNvPr id="619" name="Google Shape;619;p56"/>
              <p:cNvSpPr/>
              <p:nvPr/>
            </p:nvSpPr>
            <p:spPr>
              <a:xfrm>
                <a:off x="3778225" y="560000"/>
                <a:ext cx="3104100" cy="390600"/>
              </a:xfrm>
              <a:prstGeom prst="rect">
                <a:avLst/>
              </a:pr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56"/>
              <p:cNvSpPr/>
              <p:nvPr/>
            </p:nvSpPr>
            <p:spPr>
              <a:xfrm rot="5400000">
                <a:off x="3868757" y="686900"/>
                <a:ext cx="158400" cy="136800"/>
              </a:xfrm>
              <a:prstGeom prst="triangle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21" name="Google Shape;621;p56"/>
              <p:cNvCxnSpPr/>
              <p:nvPr/>
            </p:nvCxnSpPr>
            <p:spPr>
              <a:xfrm>
                <a:off x="4089978" y="755300"/>
                <a:ext cx="2676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22" name="Google Shape;622;p56"/>
              <p:cNvSpPr/>
              <p:nvPr/>
            </p:nvSpPr>
            <p:spPr>
              <a:xfrm>
                <a:off x="5822714" y="686900"/>
                <a:ext cx="136800" cy="136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3" name="Google Shape;623;p56"/>
            <p:cNvGrpSpPr/>
            <p:nvPr/>
          </p:nvGrpSpPr>
          <p:grpSpPr>
            <a:xfrm>
              <a:off x="1010736" y="560011"/>
              <a:ext cx="2165692" cy="590257"/>
              <a:chOff x="489414" y="450012"/>
              <a:chExt cx="2153203" cy="586912"/>
            </a:xfrm>
          </p:grpSpPr>
          <p:sp>
            <p:nvSpPr>
              <p:cNvPr id="624" name="Google Shape;624;p56"/>
              <p:cNvSpPr/>
              <p:nvPr/>
            </p:nvSpPr>
            <p:spPr>
              <a:xfrm>
                <a:off x="489414" y="450012"/>
                <a:ext cx="2153203" cy="586912"/>
              </a:xfrm>
              <a:custGeom>
                <a:rect b="b" l="l" r="r" t="t"/>
                <a:pathLst>
                  <a:path extrusionOk="0" fill="none" h="13770" w="50518">
                    <a:moveTo>
                      <a:pt x="50518" y="0"/>
                    </a:moveTo>
                    <a:lnTo>
                      <a:pt x="0" y="0"/>
                    </a:lnTo>
                    <a:lnTo>
                      <a:pt x="0" y="9089"/>
                    </a:lnTo>
                    <a:lnTo>
                      <a:pt x="38755" y="9089"/>
                    </a:lnTo>
                    <a:lnTo>
                      <a:pt x="41217" y="13344"/>
                    </a:lnTo>
                    <a:cubicBezTo>
                      <a:pt x="41460" y="13770"/>
                      <a:pt x="42129" y="13587"/>
                      <a:pt x="42129" y="13101"/>
                    </a:cubicBezTo>
                    <a:lnTo>
                      <a:pt x="42129" y="9089"/>
                    </a:lnTo>
                    <a:lnTo>
                      <a:pt x="50518" y="9089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56"/>
              <p:cNvSpPr/>
              <p:nvPr/>
            </p:nvSpPr>
            <p:spPr>
              <a:xfrm>
                <a:off x="584420" y="519414"/>
                <a:ext cx="246316" cy="246971"/>
              </a:xfrm>
              <a:custGeom>
                <a:rect b="b" l="l" r="r" t="t"/>
                <a:pathLst>
                  <a:path extrusionOk="0" fill="none" h="11673" w="11642">
                    <a:moveTo>
                      <a:pt x="3283" y="11672"/>
                    </a:moveTo>
                    <a:lnTo>
                      <a:pt x="5836" y="9119"/>
                    </a:lnTo>
                    <a:lnTo>
                      <a:pt x="8359" y="11672"/>
                    </a:lnTo>
                    <a:lnTo>
                      <a:pt x="11642" y="8389"/>
                    </a:lnTo>
                    <a:lnTo>
                      <a:pt x="9089" y="5836"/>
                    </a:lnTo>
                    <a:lnTo>
                      <a:pt x="11642" y="3283"/>
                    </a:lnTo>
                    <a:lnTo>
                      <a:pt x="8359" y="0"/>
                    </a:lnTo>
                    <a:lnTo>
                      <a:pt x="5836" y="2554"/>
                    </a:lnTo>
                    <a:lnTo>
                      <a:pt x="3283" y="0"/>
                    </a:lnTo>
                    <a:lnTo>
                      <a:pt x="0" y="3283"/>
                    </a:lnTo>
                    <a:lnTo>
                      <a:pt x="2554" y="5836"/>
                    </a:lnTo>
                    <a:lnTo>
                      <a:pt x="0" y="8389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56"/>
              <p:cNvSpPr/>
              <p:nvPr/>
            </p:nvSpPr>
            <p:spPr>
              <a:xfrm>
                <a:off x="955740" y="519450"/>
                <a:ext cx="246900" cy="246900"/>
              </a:xfrm>
              <a:prstGeom prst="noSmoking">
                <a:avLst>
                  <a:gd fmla="val 18750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56"/>
              <p:cNvSpPr/>
              <p:nvPr/>
            </p:nvSpPr>
            <p:spPr>
              <a:xfrm>
                <a:off x="1347581" y="519450"/>
                <a:ext cx="133449" cy="246900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noFill/>
                    <a:latin typeface="Arial"/>
                  </a:rPr>
                  <a:t>!!</a:t>
                </a:r>
              </a:p>
            </p:txBody>
          </p:sp>
          <p:grpSp>
            <p:nvGrpSpPr>
              <p:cNvPr id="628" name="Google Shape;628;p56"/>
              <p:cNvGrpSpPr/>
              <p:nvPr/>
            </p:nvGrpSpPr>
            <p:grpSpPr>
              <a:xfrm>
                <a:off x="1572867" y="731342"/>
                <a:ext cx="294584" cy="35024"/>
                <a:chOff x="1711525" y="661375"/>
                <a:chExt cx="454254" cy="54000"/>
              </a:xfrm>
            </p:grpSpPr>
            <p:sp>
              <p:nvSpPr>
                <p:cNvPr id="629" name="Google Shape;629;p56"/>
                <p:cNvSpPr/>
                <p:nvPr/>
              </p:nvSpPr>
              <p:spPr>
                <a:xfrm>
                  <a:off x="1711525" y="661375"/>
                  <a:ext cx="54000" cy="540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0" name="Google Shape;630;p56"/>
                <p:cNvSpPr/>
                <p:nvPr/>
              </p:nvSpPr>
              <p:spPr>
                <a:xfrm>
                  <a:off x="1911652" y="661375"/>
                  <a:ext cx="54000" cy="540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1" name="Google Shape;631;p56"/>
                <p:cNvSpPr/>
                <p:nvPr/>
              </p:nvSpPr>
              <p:spPr>
                <a:xfrm>
                  <a:off x="2111779" y="661375"/>
                  <a:ext cx="54000" cy="540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32" name="Google Shape;632;p56"/>
            <p:cNvGrpSpPr/>
            <p:nvPr/>
          </p:nvGrpSpPr>
          <p:grpSpPr>
            <a:xfrm>
              <a:off x="6588961" y="4188217"/>
              <a:ext cx="2153203" cy="586912"/>
              <a:chOff x="4270828" y="4327992"/>
              <a:chExt cx="2153203" cy="586912"/>
            </a:xfrm>
          </p:grpSpPr>
          <p:sp>
            <p:nvSpPr>
              <p:cNvPr id="633" name="Google Shape;633;p56"/>
              <p:cNvSpPr/>
              <p:nvPr/>
            </p:nvSpPr>
            <p:spPr>
              <a:xfrm rot="10800000">
                <a:off x="4270828" y="4327992"/>
                <a:ext cx="2153203" cy="586912"/>
              </a:xfrm>
              <a:custGeom>
                <a:rect b="b" l="l" r="r" t="t"/>
                <a:pathLst>
                  <a:path extrusionOk="0" fill="none" h="13770" w="50518">
                    <a:moveTo>
                      <a:pt x="50518" y="0"/>
                    </a:moveTo>
                    <a:lnTo>
                      <a:pt x="0" y="0"/>
                    </a:lnTo>
                    <a:lnTo>
                      <a:pt x="0" y="9089"/>
                    </a:lnTo>
                    <a:lnTo>
                      <a:pt x="38755" y="9089"/>
                    </a:lnTo>
                    <a:lnTo>
                      <a:pt x="41217" y="13344"/>
                    </a:lnTo>
                    <a:cubicBezTo>
                      <a:pt x="41460" y="13770"/>
                      <a:pt x="42129" y="13587"/>
                      <a:pt x="42129" y="13101"/>
                    </a:cubicBezTo>
                    <a:lnTo>
                      <a:pt x="42129" y="9089"/>
                    </a:lnTo>
                    <a:lnTo>
                      <a:pt x="50518" y="9089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34" name="Google Shape;634;p56"/>
              <p:cNvGrpSpPr/>
              <p:nvPr/>
            </p:nvGrpSpPr>
            <p:grpSpPr>
              <a:xfrm>
                <a:off x="5346150" y="4812101"/>
                <a:ext cx="294584" cy="35024"/>
                <a:chOff x="1711525" y="661375"/>
                <a:chExt cx="454254" cy="54000"/>
              </a:xfrm>
            </p:grpSpPr>
            <p:sp>
              <p:nvSpPr>
                <p:cNvPr id="635" name="Google Shape;635;p56"/>
                <p:cNvSpPr/>
                <p:nvPr/>
              </p:nvSpPr>
              <p:spPr>
                <a:xfrm>
                  <a:off x="1711525" y="661375"/>
                  <a:ext cx="54000" cy="540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6" name="Google Shape;636;p56"/>
                <p:cNvSpPr/>
                <p:nvPr/>
              </p:nvSpPr>
              <p:spPr>
                <a:xfrm>
                  <a:off x="1911652" y="661375"/>
                  <a:ext cx="54000" cy="540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7" name="Google Shape;637;p56"/>
                <p:cNvSpPr/>
                <p:nvPr/>
              </p:nvSpPr>
              <p:spPr>
                <a:xfrm>
                  <a:off x="2111779" y="661375"/>
                  <a:ext cx="54000" cy="540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8" name="Google Shape;638;p56"/>
              <p:cNvGrpSpPr/>
              <p:nvPr/>
            </p:nvGrpSpPr>
            <p:grpSpPr>
              <a:xfrm>
                <a:off x="4339532" y="4600225"/>
                <a:ext cx="891886" cy="246900"/>
                <a:chOff x="1328423" y="517474"/>
                <a:chExt cx="891886" cy="246900"/>
              </a:xfrm>
            </p:grpSpPr>
            <p:sp>
              <p:nvSpPr>
                <p:cNvPr id="639" name="Google Shape;639;p56"/>
                <p:cNvSpPr/>
                <p:nvPr/>
              </p:nvSpPr>
              <p:spPr>
                <a:xfrm>
                  <a:off x="1328423" y="517750"/>
                  <a:ext cx="246348" cy="246348"/>
                </a:xfrm>
                <a:prstGeom prst="irregularSeal2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Google Shape;640;p56"/>
                <p:cNvSpPr/>
                <p:nvPr/>
              </p:nvSpPr>
              <p:spPr>
                <a:xfrm>
                  <a:off x="1681524" y="517474"/>
                  <a:ext cx="246900" cy="246900"/>
                </a:xfrm>
                <a:prstGeom prst="smileyFace">
                  <a:avLst>
                    <a:gd fmla="val -4653" name="adj"/>
                  </a:avLst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1" name="Google Shape;641;p56"/>
                <p:cNvSpPr/>
                <p:nvPr/>
              </p:nvSpPr>
              <p:spPr>
                <a:xfrm>
                  <a:off x="2035177" y="517486"/>
                  <a:ext cx="185132" cy="246876"/>
                </a:xfrm>
                <a:custGeom>
                  <a:rect b="b" l="l" r="r" t="t"/>
                  <a:pathLst>
                    <a:path extrusionOk="0" h="40705" w="30238">
                      <a:moveTo>
                        <a:pt x="21063" y="0"/>
                      </a:moveTo>
                      <a:lnTo>
                        <a:pt x="14602" y="13956"/>
                      </a:lnTo>
                      <a:lnTo>
                        <a:pt x="8529" y="5470"/>
                      </a:lnTo>
                      <a:lnTo>
                        <a:pt x="0" y="40704"/>
                      </a:lnTo>
                      <a:lnTo>
                        <a:pt x="11802" y="21321"/>
                      </a:lnTo>
                      <a:lnTo>
                        <a:pt x="17445" y="30280"/>
                      </a:lnTo>
                      <a:lnTo>
                        <a:pt x="30237" y="9045"/>
                      </a:lnTo>
                      <a:lnTo>
                        <a:pt x="21063" y="0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" name="Google Shape;644;p58"/>
          <p:cNvGrpSpPr/>
          <p:nvPr/>
        </p:nvGrpSpPr>
        <p:grpSpPr>
          <a:xfrm>
            <a:off x="76247" y="76209"/>
            <a:ext cx="8991507" cy="4991083"/>
            <a:chOff x="-25" y="152400"/>
            <a:chExt cx="8991507" cy="4991083"/>
          </a:xfrm>
        </p:grpSpPr>
        <p:sp>
          <p:nvSpPr>
            <p:cNvPr id="645" name="Google Shape;645;p58"/>
            <p:cNvSpPr/>
            <p:nvPr/>
          </p:nvSpPr>
          <p:spPr>
            <a:xfrm>
              <a:off x="0" y="152400"/>
              <a:ext cx="8991482" cy="4991083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58"/>
            <p:cNvSpPr/>
            <p:nvPr/>
          </p:nvSpPr>
          <p:spPr>
            <a:xfrm>
              <a:off x="-25" y="152400"/>
              <a:ext cx="8991482" cy="270531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7" name="Google Shape;647;p58"/>
            <p:cNvGrpSpPr/>
            <p:nvPr/>
          </p:nvGrpSpPr>
          <p:grpSpPr>
            <a:xfrm>
              <a:off x="8788026" y="217953"/>
              <a:ext cx="139356" cy="139356"/>
              <a:chOff x="3300229" y="786025"/>
              <a:chExt cx="116275" cy="116275"/>
            </a:xfrm>
          </p:grpSpPr>
          <p:sp>
            <p:nvSpPr>
              <p:cNvPr id="648" name="Google Shape;648;p58"/>
              <p:cNvSpPr/>
              <p:nvPr/>
            </p:nvSpPr>
            <p:spPr>
              <a:xfrm>
                <a:off x="3300229" y="786025"/>
                <a:ext cx="116275" cy="116275"/>
              </a:xfrm>
              <a:custGeom>
                <a:rect b="b" l="l" r="r" t="t"/>
                <a:pathLst>
                  <a:path extrusionOk="0" h="4651" w="4651">
                    <a:moveTo>
                      <a:pt x="0" y="0"/>
                    </a:moveTo>
                    <a:lnTo>
                      <a:pt x="0" y="4651"/>
                    </a:lnTo>
                    <a:lnTo>
                      <a:pt x="4651" y="4651"/>
                    </a:lnTo>
                    <a:lnTo>
                      <a:pt x="4651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58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824" y="0"/>
                    </a:moveTo>
                    <a:lnTo>
                      <a:pt x="1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58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" y="0"/>
                    </a:moveTo>
                    <a:lnTo>
                      <a:pt x="1824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51" name="Google Shape;651;p58"/>
          <p:cNvGrpSpPr/>
          <p:nvPr/>
        </p:nvGrpSpPr>
        <p:grpSpPr>
          <a:xfrm>
            <a:off x="240389" y="534352"/>
            <a:ext cx="8663223" cy="4336389"/>
            <a:chOff x="240389" y="534352"/>
            <a:chExt cx="8663223" cy="4336389"/>
          </a:xfrm>
        </p:grpSpPr>
        <p:grpSp>
          <p:nvGrpSpPr>
            <p:cNvPr id="652" name="Google Shape;652;p58"/>
            <p:cNvGrpSpPr/>
            <p:nvPr/>
          </p:nvGrpSpPr>
          <p:grpSpPr>
            <a:xfrm>
              <a:off x="7587196" y="4282738"/>
              <a:ext cx="1316416" cy="588003"/>
              <a:chOff x="7611021" y="496167"/>
              <a:chExt cx="1316416" cy="588003"/>
            </a:xfrm>
          </p:grpSpPr>
          <p:sp>
            <p:nvSpPr>
              <p:cNvPr id="653" name="Google Shape;653;p58"/>
              <p:cNvSpPr/>
              <p:nvPr/>
            </p:nvSpPr>
            <p:spPr>
              <a:xfrm rot="-5400000">
                <a:off x="7610489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58"/>
              <p:cNvSpPr/>
              <p:nvPr/>
            </p:nvSpPr>
            <p:spPr>
              <a:xfrm>
                <a:off x="7651175" y="496717"/>
                <a:ext cx="0" cy="80307"/>
              </a:xfrm>
              <a:custGeom>
                <a:rect b="b" l="l" r="r" t="t"/>
                <a:pathLst>
                  <a:path extrusionOk="0" fill="none" h="2190" w="12000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58"/>
              <p:cNvSpPr/>
              <p:nvPr/>
            </p:nvSpPr>
            <p:spPr>
              <a:xfrm rot="-5400000">
                <a:off x="7857902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1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58"/>
              <p:cNvSpPr/>
              <p:nvPr/>
            </p:nvSpPr>
            <p:spPr>
              <a:xfrm>
                <a:off x="7898074" y="496167"/>
                <a:ext cx="0" cy="81407"/>
              </a:xfrm>
              <a:custGeom>
                <a:rect b="b" l="l" r="r" t="t"/>
                <a:pathLst>
                  <a:path extrusionOk="0" fill="none" h="2220" w="12000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58"/>
              <p:cNvSpPr/>
              <p:nvPr/>
            </p:nvSpPr>
            <p:spPr>
              <a:xfrm rot="-5400000">
                <a:off x="8104251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58"/>
              <p:cNvSpPr/>
              <p:nvPr/>
            </p:nvSpPr>
            <p:spPr>
              <a:xfrm>
                <a:off x="8145523" y="496167"/>
                <a:ext cx="0" cy="81407"/>
              </a:xfrm>
              <a:custGeom>
                <a:rect b="b" l="l" r="r" t="t"/>
                <a:pathLst>
                  <a:path extrusionOk="0" fill="none" h="2220" w="12000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58"/>
              <p:cNvSpPr/>
              <p:nvPr/>
            </p:nvSpPr>
            <p:spPr>
              <a:xfrm rot="-5400000">
                <a:off x="8351700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58"/>
              <p:cNvSpPr/>
              <p:nvPr/>
            </p:nvSpPr>
            <p:spPr>
              <a:xfrm>
                <a:off x="8392386" y="496717"/>
                <a:ext cx="0" cy="80307"/>
              </a:xfrm>
              <a:custGeom>
                <a:rect b="b" l="l" r="r" t="t"/>
                <a:pathLst>
                  <a:path extrusionOk="0" fill="none" h="2190" w="12000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58"/>
              <p:cNvSpPr/>
              <p:nvPr/>
            </p:nvSpPr>
            <p:spPr>
              <a:xfrm rot="-5400000">
                <a:off x="8599149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58"/>
              <p:cNvSpPr/>
              <p:nvPr/>
            </p:nvSpPr>
            <p:spPr>
              <a:xfrm>
                <a:off x="8639285" y="496167"/>
                <a:ext cx="0" cy="81407"/>
              </a:xfrm>
              <a:custGeom>
                <a:rect b="b" l="l" r="r" t="t"/>
                <a:pathLst>
                  <a:path extrusionOk="0" fill="none" h="2220" w="12000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58"/>
              <p:cNvSpPr/>
              <p:nvPr/>
            </p:nvSpPr>
            <p:spPr>
              <a:xfrm rot="-5400000">
                <a:off x="8845462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58"/>
              <p:cNvSpPr/>
              <p:nvPr/>
            </p:nvSpPr>
            <p:spPr>
              <a:xfrm>
                <a:off x="8886734" y="496167"/>
                <a:ext cx="0" cy="81407"/>
              </a:xfrm>
              <a:custGeom>
                <a:rect b="b" l="l" r="r" t="t"/>
                <a:pathLst>
                  <a:path extrusionOk="0" fill="none" h="2220" w="12000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58"/>
              <p:cNvSpPr/>
              <p:nvPr/>
            </p:nvSpPr>
            <p:spPr>
              <a:xfrm rot="-5400000">
                <a:off x="7610489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58"/>
              <p:cNvSpPr/>
              <p:nvPr/>
            </p:nvSpPr>
            <p:spPr>
              <a:xfrm rot="-5400000">
                <a:off x="7651156" y="749721"/>
                <a:ext cx="37" cy="80307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58"/>
              <p:cNvSpPr/>
              <p:nvPr/>
            </p:nvSpPr>
            <p:spPr>
              <a:xfrm rot="-5400000">
                <a:off x="7857902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58"/>
              <p:cNvSpPr/>
              <p:nvPr/>
            </p:nvSpPr>
            <p:spPr>
              <a:xfrm rot="-5400000">
                <a:off x="7898056" y="74917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58"/>
              <p:cNvSpPr/>
              <p:nvPr/>
            </p:nvSpPr>
            <p:spPr>
              <a:xfrm rot="-5400000">
                <a:off x="8104251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58"/>
              <p:cNvSpPr/>
              <p:nvPr/>
            </p:nvSpPr>
            <p:spPr>
              <a:xfrm rot="-5400000">
                <a:off x="8145505" y="74917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58"/>
              <p:cNvSpPr/>
              <p:nvPr/>
            </p:nvSpPr>
            <p:spPr>
              <a:xfrm rot="-5400000">
                <a:off x="8351700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58"/>
              <p:cNvSpPr/>
              <p:nvPr/>
            </p:nvSpPr>
            <p:spPr>
              <a:xfrm rot="-5400000">
                <a:off x="8392367" y="749721"/>
                <a:ext cx="37" cy="80307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58"/>
              <p:cNvSpPr/>
              <p:nvPr/>
            </p:nvSpPr>
            <p:spPr>
              <a:xfrm rot="-5400000">
                <a:off x="8599149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58"/>
              <p:cNvSpPr/>
              <p:nvPr/>
            </p:nvSpPr>
            <p:spPr>
              <a:xfrm rot="-5400000">
                <a:off x="8639266" y="74917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58"/>
              <p:cNvSpPr/>
              <p:nvPr/>
            </p:nvSpPr>
            <p:spPr>
              <a:xfrm rot="-5400000">
                <a:off x="8845462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58"/>
              <p:cNvSpPr/>
              <p:nvPr/>
            </p:nvSpPr>
            <p:spPr>
              <a:xfrm rot="-5400000">
                <a:off x="8886715" y="74917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58"/>
              <p:cNvSpPr/>
              <p:nvPr/>
            </p:nvSpPr>
            <p:spPr>
              <a:xfrm rot="-5400000">
                <a:off x="7610489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58"/>
              <p:cNvSpPr/>
              <p:nvPr/>
            </p:nvSpPr>
            <p:spPr>
              <a:xfrm rot="-5400000">
                <a:off x="7651156" y="1003881"/>
                <a:ext cx="37" cy="80307"/>
              </a:xfrm>
              <a:custGeom>
                <a:rect b="b" l="l" r="r" t="t"/>
                <a:pathLst>
                  <a:path extrusionOk="0" fill="none" h="2190" w="1">
                    <a:moveTo>
                      <a:pt x="1" y="2189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58"/>
              <p:cNvSpPr/>
              <p:nvPr/>
            </p:nvSpPr>
            <p:spPr>
              <a:xfrm rot="-5400000">
                <a:off x="7857902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58"/>
              <p:cNvSpPr/>
              <p:nvPr/>
            </p:nvSpPr>
            <p:spPr>
              <a:xfrm rot="-5400000">
                <a:off x="7898056" y="100333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58"/>
              <p:cNvSpPr/>
              <p:nvPr/>
            </p:nvSpPr>
            <p:spPr>
              <a:xfrm rot="-5400000">
                <a:off x="8104251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58"/>
              <p:cNvSpPr/>
              <p:nvPr/>
            </p:nvSpPr>
            <p:spPr>
              <a:xfrm rot="-5400000">
                <a:off x="8145505" y="100333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58"/>
              <p:cNvSpPr/>
              <p:nvPr/>
            </p:nvSpPr>
            <p:spPr>
              <a:xfrm rot="-5400000">
                <a:off x="8351700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58"/>
              <p:cNvSpPr/>
              <p:nvPr/>
            </p:nvSpPr>
            <p:spPr>
              <a:xfrm rot="-5400000">
                <a:off x="8392367" y="1003881"/>
                <a:ext cx="37" cy="80307"/>
              </a:xfrm>
              <a:custGeom>
                <a:rect b="b" l="l" r="r" t="t"/>
                <a:pathLst>
                  <a:path extrusionOk="0" fill="none" h="2190" w="1">
                    <a:moveTo>
                      <a:pt x="1" y="2189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58"/>
              <p:cNvSpPr/>
              <p:nvPr/>
            </p:nvSpPr>
            <p:spPr>
              <a:xfrm rot="-5400000">
                <a:off x="8599149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58"/>
              <p:cNvSpPr/>
              <p:nvPr/>
            </p:nvSpPr>
            <p:spPr>
              <a:xfrm rot="-5400000">
                <a:off x="8639266" y="100333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58"/>
              <p:cNvSpPr/>
              <p:nvPr/>
            </p:nvSpPr>
            <p:spPr>
              <a:xfrm rot="-5400000">
                <a:off x="8845462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58"/>
              <p:cNvSpPr/>
              <p:nvPr/>
            </p:nvSpPr>
            <p:spPr>
              <a:xfrm rot="-5400000">
                <a:off x="8886715" y="100333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9" name="Google Shape;689;p58"/>
            <p:cNvGrpSpPr/>
            <p:nvPr/>
          </p:nvGrpSpPr>
          <p:grpSpPr>
            <a:xfrm flipH="1">
              <a:off x="240389" y="534352"/>
              <a:ext cx="1366293" cy="4336389"/>
              <a:chOff x="7503213" y="534352"/>
              <a:chExt cx="1366293" cy="4336389"/>
            </a:xfrm>
          </p:grpSpPr>
          <p:grpSp>
            <p:nvGrpSpPr>
              <p:cNvPr id="690" name="Google Shape;690;p58"/>
              <p:cNvGrpSpPr/>
              <p:nvPr/>
            </p:nvGrpSpPr>
            <p:grpSpPr>
              <a:xfrm rot="5400000">
                <a:off x="6447470" y="2448705"/>
                <a:ext cx="4336389" cy="507683"/>
                <a:chOff x="6856163" y="688475"/>
                <a:chExt cx="2083200" cy="525988"/>
              </a:xfrm>
            </p:grpSpPr>
            <p:cxnSp>
              <p:nvCxnSpPr>
                <p:cNvPr id="691" name="Google Shape;691;p58"/>
                <p:cNvCxnSpPr/>
                <p:nvPr/>
              </p:nvCxnSpPr>
              <p:spPr>
                <a:xfrm>
                  <a:off x="6856163" y="688475"/>
                  <a:ext cx="20832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92" name="Google Shape;692;p58"/>
                <p:cNvCxnSpPr/>
                <p:nvPr/>
              </p:nvCxnSpPr>
              <p:spPr>
                <a:xfrm>
                  <a:off x="6856163" y="863804"/>
                  <a:ext cx="20832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93" name="Google Shape;693;p58"/>
                <p:cNvCxnSpPr/>
                <p:nvPr/>
              </p:nvCxnSpPr>
              <p:spPr>
                <a:xfrm>
                  <a:off x="6856163" y="1039133"/>
                  <a:ext cx="20832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94" name="Google Shape;694;p58"/>
                <p:cNvCxnSpPr/>
                <p:nvPr/>
              </p:nvCxnSpPr>
              <p:spPr>
                <a:xfrm>
                  <a:off x="6856163" y="1214463"/>
                  <a:ext cx="20832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95" name="Google Shape;695;p58"/>
              <p:cNvGrpSpPr/>
              <p:nvPr/>
            </p:nvGrpSpPr>
            <p:grpSpPr>
              <a:xfrm>
                <a:off x="7503213" y="706981"/>
                <a:ext cx="1023225" cy="291050"/>
                <a:chOff x="7503213" y="706981"/>
                <a:chExt cx="1023225" cy="291050"/>
              </a:xfrm>
            </p:grpSpPr>
            <p:sp>
              <p:nvSpPr>
                <p:cNvPr id="696" name="Google Shape;696;p58"/>
                <p:cNvSpPr/>
                <p:nvPr/>
              </p:nvSpPr>
              <p:spPr>
                <a:xfrm rot="5400000">
                  <a:off x="8235001" y="706593"/>
                  <a:ext cx="291050" cy="291825"/>
                </a:xfrm>
                <a:custGeom>
                  <a:rect b="b" l="l" r="r" t="t"/>
                  <a:pathLst>
                    <a:path extrusionOk="0" h="11673" w="11642">
                      <a:moveTo>
                        <a:pt x="3283" y="0"/>
                      </a:moveTo>
                      <a:lnTo>
                        <a:pt x="0" y="3283"/>
                      </a:lnTo>
                      <a:lnTo>
                        <a:pt x="2554" y="5836"/>
                      </a:lnTo>
                      <a:lnTo>
                        <a:pt x="0" y="8389"/>
                      </a:lnTo>
                      <a:lnTo>
                        <a:pt x="3283" y="11672"/>
                      </a:lnTo>
                      <a:lnTo>
                        <a:pt x="5836" y="9119"/>
                      </a:lnTo>
                      <a:lnTo>
                        <a:pt x="8359" y="11672"/>
                      </a:lnTo>
                      <a:lnTo>
                        <a:pt x="11642" y="8389"/>
                      </a:lnTo>
                      <a:lnTo>
                        <a:pt x="9089" y="5836"/>
                      </a:lnTo>
                      <a:lnTo>
                        <a:pt x="11642" y="3283"/>
                      </a:lnTo>
                      <a:lnTo>
                        <a:pt x="8359" y="0"/>
                      </a:lnTo>
                      <a:lnTo>
                        <a:pt x="5836" y="2554"/>
                      </a:lnTo>
                      <a:lnTo>
                        <a:pt x="32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7" name="Google Shape;697;p58"/>
                <p:cNvSpPr/>
                <p:nvPr/>
              </p:nvSpPr>
              <p:spPr>
                <a:xfrm rot="5400000">
                  <a:off x="7869301" y="706593"/>
                  <a:ext cx="291050" cy="291825"/>
                </a:xfrm>
                <a:custGeom>
                  <a:rect b="b" l="l" r="r" t="t"/>
                  <a:pathLst>
                    <a:path extrusionOk="0" h="11673" w="11642">
                      <a:moveTo>
                        <a:pt x="3283" y="0"/>
                      </a:moveTo>
                      <a:lnTo>
                        <a:pt x="0" y="3283"/>
                      </a:lnTo>
                      <a:lnTo>
                        <a:pt x="2554" y="5836"/>
                      </a:lnTo>
                      <a:lnTo>
                        <a:pt x="0" y="8389"/>
                      </a:lnTo>
                      <a:lnTo>
                        <a:pt x="3283" y="11672"/>
                      </a:lnTo>
                      <a:lnTo>
                        <a:pt x="5836" y="9119"/>
                      </a:lnTo>
                      <a:lnTo>
                        <a:pt x="8359" y="11672"/>
                      </a:lnTo>
                      <a:lnTo>
                        <a:pt x="11642" y="8389"/>
                      </a:lnTo>
                      <a:lnTo>
                        <a:pt x="9089" y="5836"/>
                      </a:lnTo>
                      <a:lnTo>
                        <a:pt x="11642" y="3283"/>
                      </a:lnTo>
                      <a:lnTo>
                        <a:pt x="8359" y="0"/>
                      </a:lnTo>
                      <a:lnTo>
                        <a:pt x="5836" y="2554"/>
                      </a:lnTo>
                      <a:lnTo>
                        <a:pt x="32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8" name="Google Shape;698;p58"/>
                <p:cNvSpPr/>
                <p:nvPr/>
              </p:nvSpPr>
              <p:spPr>
                <a:xfrm rot="5400000">
                  <a:off x="7503601" y="706593"/>
                  <a:ext cx="291050" cy="291825"/>
                </a:xfrm>
                <a:custGeom>
                  <a:rect b="b" l="l" r="r" t="t"/>
                  <a:pathLst>
                    <a:path extrusionOk="0" h="11673" w="11642">
                      <a:moveTo>
                        <a:pt x="3283" y="0"/>
                      </a:moveTo>
                      <a:lnTo>
                        <a:pt x="0" y="3283"/>
                      </a:lnTo>
                      <a:lnTo>
                        <a:pt x="2554" y="5836"/>
                      </a:lnTo>
                      <a:lnTo>
                        <a:pt x="0" y="8389"/>
                      </a:lnTo>
                      <a:lnTo>
                        <a:pt x="3283" y="11672"/>
                      </a:lnTo>
                      <a:lnTo>
                        <a:pt x="5836" y="9119"/>
                      </a:lnTo>
                      <a:lnTo>
                        <a:pt x="8359" y="11672"/>
                      </a:lnTo>
                      <a:lnTo>
                        <a:pt x="11642" y="8389"/>
                      </a:lnTo>
                      <a:lnTo>
                        <a:pt x="9089" y="5836"/>
                      </a:lnTo>
                      <a:lnTo>
                        <a:pt x="11642" y="3283"/>
                      </a:lnTo>
                      <a:lnTo>
                        <a:pt x="8359" y="0"/>
                      </a:lnTo>
                      <a:lnTo>
                        <a:pt x="5836" y="2554"/>
                      </a:lnTo>
                      <a:lnTo>
                        <a:pt x="32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5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" name="Google Shape;700;p59"/>
          <p:cNvGrpSpPr/>
          <p:nvPr/>
        </p:nvGrpSpPr>
        <p:grpSpPr>
          <a:xfrm>
            <a:off x="76247" y="76200"/>
            <a:ext cx="8991507" cy="4991092"/>
            <a:chOff x="76247" y="76200"/>
            <a:chExt cx="8991507" cy="4991092"/>
          </a:xfrm>
        </p:grpSpPr>
        <p:sp>
          <p:nvSpPr>
            <p:cNvPr id="701" name="Google Shape;701;p59"/>
            <p:cNvSpPr/>
            <p:nvPr/>
          </p:nvSpPr>
          <p:spPr>
            <a:xfrm>
              <a:off x="76272" y="76209"/>
              <a:ext cx="8991482" cy="4991083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2" name="Google Shape;702;p59"/>
            <p:cNvGrpSpPr/>
            <p:nvPr/>
          </p:nvGrpSpPr>
          <p:grpSpPr>
            <a:xfrm>
              <a:off x="76247" y="76200"/>
              <a:ext cx="8991482" cy="270554"/>
              <a:chOff x="495040" y="1057247"/>
              <a:chExt cx="8991482" cy="270554"/>
            </a:xfrm>
          </p:grpSpPr>
          <p:sp>
            <p:nvSpPr>
              <p:cNvPr id="703" name="Google Shape;703;p59"/>
              <p:cNvSpPr/>
              <p:nvPr/>
            </p:nvSpPr>
            <p:spPr>
              <a:xfrm flipH="1">
                <a:off x="495040" y="1057247"/>
                <a:ext cx="8991482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04" name="Google Shape;704;p59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705" name="Google Shape;705;p59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706" name="Google Shape;706;p59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7" name="Google Shape;707;p59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8" name="Google Shape;708;p59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09" name="Google Shape;709;p59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710" name="Google Shape;710;p59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1" name="Google Shape;711;p59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12" name="Google Shape;712;p59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713" name="Google Shape;713;p59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4" name="Google Shape;714;p59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grpSp>
        <p:nvGrpSpPr>
          <p:cNvPr id="715" name="Google Shape;715;p59"/>
          <p:cNvGrpSpPr/>
          <p:nvPr/>
        </p:nvGrpSpPr>
        <p:grpSpPr>
          <a:xfrm>
            <a:off x="326489" y="614305"/>
            <a:ext cx="8491881" cy="4219295"/>
            <a:chOff x="326488" y="614305"/>
            <a:chExt cx="8491881" cy="4219295"/>
          </a:xfrm>
        </p:grpSpPr>
        <p:grpSp>
          <p:nvGrpSpPr>
            <p:cNvPr id="716" name="Google Shape;716;p59"/>
            <p:cNvGrpSpPr/>
            <p:nvPr/>
          </p:nvGrpSpPr>
          <p:grpSpPr>
            <a:xfrm>
              <a:off x="326489" y="4146302"/>
              <a:ext cx="1540068" cy="687298"/>
              <a:chOff x="-363350" y="-51188"/>
              <a:chExt cx="1540068" cy="687298"/>
            </a:xfrm>
          </p:grpSpPr>
          <p:sp>
            <p:nvSpPr>
              <p:cNvPr id="717" name="Google Shape;717;p59"/>
              <p:cNvSpPr/>
              <p:nvPr/>
            </p:nvSpPr>
            <p:spPr>
              <a:xfrm rot="5400000">
                <a:off x="1129720" y="-51163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59"/>
              <p:cNvSpPr/>
              <p:nvPr/>
            </p:nvSpPr>
            <p:spPr>
              <a:xfrm rot="5400000">
                <a:off x="840874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59"/>
              <p:cNvSpPr/>
              <p:nvPr/>
            </p:nvSpPr>
            <p:spPr>
              <a:xfrm rot="5400000">
                <a:off x="551385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59"/>
              <p:cNvSpPr/>
              <p:nvPr/>
            </p:nvSpPr>
            <p:spPr>
              <a:xfrm rot="5400000">
                <a:off x="262582" y="-51163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59"/>
              <p:cNvSpPr/>
              <p:nvPr/>
            </p:nvSpPr>
            <p:spPr>
              <a:xfrm rot="5400000">
                <a:off x="-26264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2" name="Google Shape;722;p59"/>
              <p:cNvGrpSpPr/>
              <p:nvPr/>
            </p:nvGrpSpPr>
            <p:grpSpPr>
              <a:xfrm>
                <a:off x="-363350" y="-51187"/>
                <a:ext cx="1540068" cy="687298"/>
                <a:chOff x="-363350" y="-51188"/>
                <a:chExt cx="1540068" cy="687298"/>
              </a:xfrm>
            </p:grpSpPr>
            <p:sp>
              <p:nvSpPr>
                <p:cNvPr id="723" name="Google Shape;723;p59"/>
                <p:cNvSpPr/>
                <p:nvPr/>
              </p:nvSpPr>
              <p:spPr>
                <a:xfrm rot="5400000">
                  <a:off x="1082098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4" name="Google Shape;724;p59"/>
                <p:cNvSpPr/>
                <p:nvPr/>
              </p:nvSpPr>
              <p:spPr>
                <a:xfrm rot="5400000">
                  <a:off x="1129720" y="542178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5" name="Google Shape;725;p59"/>
                <p:cNvSpPr/>
                <p:nvPr/>
              </p:nvSpPr>
              <p:spPr>
                <a:xfrm rot="5400000">
                  <a:off x="792652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6" name="Google Shape;726;p59"/>
                <p:cNvSpPr/>
                <p:nvPr/>
              </p:nvSpPr>
              <p:spPr>
                <a:xfrm rot="5400000">
                  <a:off x="840874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7" name="Google Shape;727;p59"/>
                <p:cNvSpPr/>
                <p:nvPr/>
              </p:nvSpPr>
              <p:spPr>
                <a:xfrm rot="5400000">
                  <a:off x="504450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8" name="Google Shape;728;p59"/>
                <p:cNvSpPr/>
                <p:nvPr/>
              </p:nvSpPr>
              <p:spPr>
                <a:xfrm rot="5400000">
                  <a:off x="551385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9" name="Google Shape;729;p59"/>
                <p:cNvSpPr/>
                <p:nvPr/>
              </p:nvSpPr>
              <p:spPr>
                <a:xfrm rot="5400000">
                  <a:off x="214960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0" name="Google Shape;730;p59"/>
                <p:cNvSpPr/>
                <p:nvPr/>
              </p:nvSpPr>
              <p:spPr>
                <a:xfrm rot="5400000">
                  <a:off x="262582" y="542178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1" name="Google Shape;731;p59"/>
                <p:cNvSpPr/>
                <p:nvPr/>
              </p:nvSpPr>
              <p:spPr>
                <a:xfrm rot="5400000">
                  <a:off x="-74529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2" name="Google Shape;732;p59"/>
                <p:cNvSpPr/>
                <p:nvPr/>
              </p:nvSpPr>
              <p:spPr>
                <a:xfrm rot="5400000">
                  <a:off x="-26264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3" name="Google Shape;733;p59"/>
                <p:cNvSpPr/>
                <p:nvPr/>
              </p:nvSpPr>
              <p:spPr>
                <a:xfrm rot="5400000">
                  <a:off x="-362688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4" name="Google Shape;734;p59"/>
                <p:cNvSpPr/>
                <p:nvPr/>
              </p:nvSpPr>
              <p:spPr>
                <a:xfrm rot="5400000">
                  <a:off x="-315753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5" name="Google Shape;735;p59"/>
                <p:cNvSpPr/>
                <p:nvPr/>
              </p:nvSpPr>
              <p:spPr>
                <a:xfrm rot="5400000">
                  <a:off x="1082098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6" name="Google Shape;736;p59"/>
                <p:cNvSpPr/>
                <p:nvPr/>
              </p:nvSpPr>
              <p:spPr>
                <a:xfrm rot="5400000">
                  <a:off x="1129720" y="244821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7" name="Google Shape;737;p59"/>
                <p:cNvSpPr/>
                <p:nvPr/>
              </p:nvSpPr>
              <p:spPr>
                <a:xfrm rot="5400000">
                  <a:off x="792652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8" name="Google Shape;738;p59"/>
                <p:cNvSpPr/>
                <p:nvPr/>
              </p:nvSpPr>
              <p:spPr>
                <a:xfrm rot="5400000">
                  <a:off x="840874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9" name="Google Shape;739;p59"/>
                <p:cNvSpPr/>
                <p:nvPr/>
              </p:nvSpPr>
              <p:spPr>
                <a:xfrm rot="5400000">
                  <a:off x="504450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0" name="Google Shape;740;p59"/>
                <p:cNvSpPr/>
                <p:nvPr/>
              </p:nvSpPr>
              <p:spPr>
                <a:xfrm rot="5400000">
                  <a:off x="551385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1" name="Google Shape;741;p59"/>
                <p:cNvSpPr/>
                <p:nvPr/>
              </p:nvSpPr>
              <p:spPr>
                <a:xfrm rot="5400000">
                  <a:off x="214960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2" name="Google Shape;742;p59"/>
                <p:cNvSpPr/>
                <p:nvPr/>
              </p:nvSpPr>
              <p:spPr>
                <a:xfrm rot="5400000">
                  <a:off x="262582" y="244821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3" name="Google Shape;743;p59"/>
                <p:cNvSpPr/>
                <p:nvPr/>
              </p:nvSpPr>
              <p:spPr>
                <a:xfrm rot="5400000">
                  <a:off x="-74529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4" name="Google Shape;744;p59"/>
                <p:cNvSpPr/>
                <p:nvPr/>
              </p:nvSpPr>
              <p:spPr>
                <a:xfrm rot="5400000">
                  <a:off x="-26264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5" name="Google Shape;745;p59"/>
                <p:cNvSpPr/>
                <p:nvPr/>
              </p:nvSpPr>
              <p:spPr>
                <a:xfrm rot="5400000">
                  <a:off x="-362688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6" name="Google Shape;746;p59"/>
                <p:cNvSpPr/>
                <p:nvPr/>
              </p:nvSpPr>
              <p:spPr>
                <a:xfrm rot="5400000">
                  <a:off x="-315753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7" name="Google Shape;747;p59"/>
                <p:cNvSpPr/>
                <p:nvPr/>
              </p:nvSpPr>
              <p:spPr>
                <a:xfrm rot="5400000">
                  <a:off x="1082098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8" name="Google Shape;748;p59"/>
                <p:cNvSpPr/>
                <p:nvPr/>
              </p:nvSpPr>
              <p:spPr>
                <a:xfrm rot="5400000">
                  <a:off x="792652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9" name="Google Shape;749;p59"/>
                <p:cNvSpPr/>
                <p:nvPr/>
              </p:nvSpPr>
              <p:spPr>
                <a:xfrm rot="5400000">
                  <a:off x="504450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0" name="Google Shape;750;p59"/>
                <p:cNvSpPr/>
                <p:nvPr/>
              </p:nvSpPr>
              <p:spPr>
                <a:xfrm rot="5400000">
                  <a:off x="214960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1" name="Google Shape;751;p59"/>
                <p:cNvSpPr/>
                <p:nvPr/>
              </p:nvSpPr>
              <p:spPr>
                <a:xfrm rot="5400000">
                  <a:off x="-74529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2" name="Google Shape;752;p59"/>
                <p:cNvSpPr/>
                <p:nvPr/>
              </p:nvSpPr>
              <p:spPr>
                <a:xfrm rot="5400000">
                  <a:off x="-362688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53" name="Google Shape;753;p59"/>
              <p:cNvSpPr/>
              <p:nvPr/>
            </p:nvSpPr>
            <p:spPr>
              <a:xfrm rot="5400000">
                <a:off x="-315753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4" name="Google Shape;754;p59"/>
            <p:cNvGrpSpPr/>
            <p:nvPr/>
          </p:nvGrpSpPr>
          <p:grpSpPr>
            <a:xfrm>
              <a:off x="854985" y="614305"/>
              <a:ext cx="1913983" cy="521706"/>
              <a:chOff x="489414" y="450012"/>
              <a:chExt cx="2153203" cy="586912"/>
            </a:xfrm>
          </p:grpSpPr>
          <p:sp>
            <p:nvSpPr>
              <p:cNvPr id="755" name="Google Shape;755;p59"/>
              <p:cNvSpPr/>
              <p:nvPr/>
            </p:nvSpPr>
            <p:spPr>
              <a:xfrm>
                <a:off x="489414" y="450012"/>
                <a:ext cx="2153203" cy="586912"/>
              </a:xfrm>
              <a:custGeom>
                <a:rect b="b" l="l" r="r" t="t"/>
                <a:pathLst>
                  <a:path extrusionOk="0" fill="none" h="13770" w="50518">
                    <a:moveTo>
                      <a:pt x="50518" y="0"/>
                    </a:moveTo>
                    <a:lnTo>
                      <a:pt x="0" y="0"/>
                    </a:lnTo>
                    <a:lnTo>
                      <a:pt x="0" y="9089"/>
                    </a:lnTo>
                    <a:lnTo>
                      <a:pt x="38755" y="9089"/>
                    </a:lnTo>
                    <a:lnTo>
                      <a:pt x="41217" y="13344"/>
                    </a:lnTo>
                    <a:cubicBezTo>
                      <a:pt x="41460" y="13770"/>
                      <a:pt x="42129" y="13587"/>
                      <a:pt x="42129" y="13101"/>
                    </a:cubicBezTo>
                    <a:lnTo>
                      <a:pt x="42129" y="9089"/>
                    </a:lnTo>
                    <a:lnTo>
                      <a:pt x="50518" y="9089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6" name="Google Shape;756;p59"/>
              <p:cNvGrpSpPr/>
              <p:nvPr/>
            </p:nvGrpSpPr>
            <p:grpSpPr>
              <a:xfrm>
                <a:off x="584420" y="519414"/>
                <a:ext cx="1963411" cy="246971"/>
                <a:chOff x="571861" y="517439"/>
                <a:chExt cx="1963411" cy="246971"/>
              </a:xfrm>
            </p:grpSpPr>
            <p:sp>
              <p:nvSpPr>
                <p:cNvPr id="757" name="Google Shape;757;p59"/>
                <p:cNvSpPr/>
                <p:nvPr/>
              </p:nvSpPr>
              <p:spPr>
                <a:xfrm>
                  <a:off x="571861" y="517439"/>
                  <a:ext cx="246316" cy="246971"/>
                </a:xfrm>
                <a:custGeom>
                  <a:rect b="b" l="l" r="r" t="t"/>
                  <a:pathLst>
                    <a:path extrusionOk="0" fill="none" h="11673" w="11642">
                      <a:moveTo>
                        <a:pt x="3283" y="11672"/>
                      </a:moveTo>
                      <a:lnTo>
                        <a:pt x="5836" y="9119"/>
                      </a:lnTo>
                      <a:lnTo>
                        <a:pt x="8359" y="11672"/>
                      </a:lnTo>
                      <a:lnTo>
                        <a:pt x="11642" y="8389"/>
                      </a:lnTo>
                      <a:lnTo>
                        <a:pt x="9089" y="5836"/>
                      </a:lnTo>
                      <a:lnTo>
                        <a:pt x="11642" y="3283"/>
                      </a:lnTo>
                      <a:lnTo>
                        <a:pt x="8359" y="0"/>
                      </a:lnTo>
                      <a:lnTo>
                        <a:pt x="5836" y="2554"/>
                      </a:lnTo>
                      <a:lnTo>
                        <a:pt x="3283" y="0"/>
                      </a:lnTo>
                      <a:lnTo>
                        <a:pt x="0" y="3283"/>
                      </a:lnTo>
                      <a:lnTo>
                        <a:pt x="2554" y="5836"/>
                      </a:lnTo>
                      <a:lnTo>
                        <a:pt x="0" y="8389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8" name="Google Shape;758;p59"/>
                <p:cNvSpPr/>
                <p:nvPr/>
              </p:nvSpPr>
              <p:spPr>
                <a:xfrm>
                  <a:off x="949850" y="517474"/>
                  <a:ext cx="246900" cy="246900"/>
                </a:xfrm>
                <a:prstGeom prst="noSmoking">
                  <a:avLst>
                    <a:gd fmla="val 18750" name="adj"/>
                  </a:avLst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9" name="Google Shape;759;p59"/>
                <p:cNvSpPr/>
                <p:nvPr/>
              </p:nvSpPr>
              <p:spPr>
                <a:xfrm>
                  <a:off x="1328423" y="517750"/>
                  <a:ext cx="246348" cy="246348"/>
                </a:xfrm>
                <a:prstGeom prst="irregularSeal2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0" name="Google Shape;760;p59"/>
                <p:cNvSpPr/>
                <p:nvPr/>
              </p:nvSpPr>
              <p:spPr>
                <a:xfrm>
                  <a:off x="1706444" y="517474"/>
                  <a:ext cx="246900" cy="246900"/>
                </a:xfrm>
                <a:prstGeom prst="smileyFace">
                  <a:avLst>
                    <a:gd fmla="val -4653" name="adj"/>
                  </a:avLst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1" name="Google Shape;761;p59"/>
                <p:cNvSpPr/>
                <p:nvPr/>
              </p:nvSpPr>
              <p:spPr>
                <a:xfrm>
                  <a:off x="2085017" y="517486"/>
                  <a:ext cx="185132" cy="246876"/>
                </a:xfrm>
                <a:custGeom>
                  <a:rect b="b" l="l" r="r" t="t"/>
                  <a:pathLst>
                    <a:path extrusionOk="0" h="40705" w="30238">
                      <a:moveTo>
                        <a:pt x="21063" y="0"/>
                      </a:moveTo>
                      <a:lnTo>
                        <a:pt x="14602" y="13956"/>
                      </a:lnTo>
                      <a:lnTo>
                        <a:pt x="8529" y="5470"/>
                      </a:lnTo>
                      <a:lnTo>
                        <a:pt x="0" y="40704"/>
                      </a:lnTo>
                      <a:lnTo>
                        <a:pt x="11802" y="21321"/>
                      </a:lnTo>
                      <a:lnTo>
                        <a:pt x="17445" y="30280"/>
                      </a:lnTo>
                      <a:lnTo>
                        <a:pt x="30237" y="9045"/>
                      </a:lnTo>
                      <a:lnTo>
                        <a:pt x="21063" y="0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2" name="Google Shape;762;p59"/>
                <p:cNvSpPr/>
                <p:nvPr/>
              </p:nvSpPr>
              <p:spPr>
                <a:xfrm>
                  <a:off x="2401823" y="517474"/>
                  <a:ext cx="133449" cy="246900"/>
                </a:xfrm>
                <a:prstGeom prst="rect">
                  <a:avLst/>
                </a:prstGeom>
              </p:spPr>
              <p:txBody>
                <a:bodyPr>
                  <a:prstTxWarp prst="textPlain"/>
                </a:bodyPr>
                <a:lstStyle/>
                <a:p>
                  <a:pPr lvl="0" algn="ctr"/>
                  <a:r>
                    <a:rPr b="0" i="0">
                      <a:ln cap="flat" cmpd="sng" w="19050">
                        <a:solidFill>
                          <a:schemeClr val="lt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  <a:noFill/>
                      <a:latin typeface="Arial"/>
                    </a:rPr>
                    <a:t>!!</a:t>
                  </a:r>
                </a:p>
              </p:txBody>
            </p:sp>
          </p:grpSp>
        </p:grpSp>
        <p:grpSp>
          <p:nvGrpSpPr>
            <p:cNvPr id="763" name="Google Shape;763;p59"/>
            <p:cNvGrpSpPr/>
            <p:nvPr/>
          </p:nvGrpSpPr>
          <p:grpSpPr>
            <a:xfrm>
              <a:off x="326493" y="614305"/>
              <a:ext cx="291050" cy="657525"/>
              <a:chOff x="7875018" y="1882075"/>
              <a:chExt cx="291050" cy="657525"/>
            </a:xfrm>
          </p:grpSpPr>
          <p:sp>
            <p:nvSpPr>
              <p:cNvPr id="764" name="Google Shape;764;p59"/>
              <p:cNvSpPr/>
              <p:nvPr/>
            </p:nvSpPr>
            <p:spPr>
              <a:xfrm>
                <a:off x="7875018" y="1882075"/>
                <a:ext cx="291050" cy="291825"/>
              </a:xfrm>
              <a:custGeom>
                <a:rect b="b" l="l" r="r" t="t"/>
                <a:pathLst>
                  <a:path extrusionOk="0" h="11673" w="11642">
                    <a:moveTo>
                      <a:pt x="3283" y="0"/>
                    </a:moveTo>
                    <a:lnTo>
                      <a:pt x="0" y="3283"/>
                    </a:lnTo>
                    <a:lnTo>
                      <a:pt x="2554" y="5836"/>
                    </a:lnTo>
                    <a:lnTo>
                      <a:pt x="0" y="8389"/>
                    </a:lnTo>
                    <a:lnTo>
                      <a:pt x="3283" y="11672"/>
                    </a:lnTo>
                    <a:lnTo>
                      <a:pt x="5836" y="9119"/>
                    </a:lnTo>
                    <a:lnTo>
                      <a:pt x="8359" y="11672"/>
                    </a:lnTo>
                    <a:lnTo>
                      <a:pt x="11642" y="8389"/>
                    </a:lnTo>
                    <a:lnTo>
                      <a:pt x="9089" y="5836"/>
                    </a:lnTo>
                    <a:lnTo>
                      <a:pt x="11642" y="3283"/>
                    </a:lnTo>
                    <a:lnTo>
                      <a:pt x="8359" y="0"/>
                    </a:lnTo>
                    <a:lnTo>
                      <a:pt x="5836" y="2554"/>
                    </a:lnTo>
                    <a:lnTo>
                      <a:pt x="328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59"/>
              <p:cNvSpPr/>
              <p:nvPr/>
            </p:nvSpPr>
            <p:spPr>
              <a:xfrm>
                <a:off x="7875018" y="2247775"/>
                <a:ext cx="291050" cy="291825"/>
              </a:xfrm>
              <a:custGeom>
                <a:rect b="b" l="l" r="r" t="t"/>
                <a:pathLst>
                  <a:path extrusionOk="0" h="11673" w="11642">
                    <a:moveTo>
                      <a:pt x="3283" y="0"/>
                    </a:moveTo>
                    <a:lnTo>
                      <a:pt x="0" y="3283"/>
                    </a:lnTo>
                    <a:lnTo>
                      <a:pt x="2554" y="5836"/>
                    </a:lnTo>
                    <a:lnTo>
                      <a:pt x="0" y="8389"/>
                    </a:lnTo>
                    <a:lnTo>
                      <a:pt x="3283" y="11672"/>
                    </a:lnTo>
                    <a:lnTo>
                      <a:pt x="5836" y="9119"/>
                    </a:lnTo>
                    <a:lnTo>
                      <a:pt x="8359" y="11672"/>
                    </a:lnTo>
                    <a:lnTo>
                      <a:pt x="11642" y="8389"/>
                    </a:lnTo>
                    <a:lnTo>
                      <a:pt x="9089" y="5836"/>
                    </a:lnTo>
                    <a:lnTo>
                      <a:pt x="11642" y="3283"/>
                    </a:lnTo>
                    <a:lnTo>
                      <a:pt x="8359" y="0"/>
                    </a:lnTo>
                    <a:lnTo>
                      <a:pt x="5836" y="2554"/>
                    </a:lnTo>
                    <a:lnTo>
                      <a:pt x="328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6" name="Google Shape;766;p59"/>
            <p:cNvGrpSpPr/>
            <p:nvPr/>
          </p:nvGrpSpPr>
          <p:grpSpPr>
            <a:xfrm>
              <a:off x="3006410" y="614305"/>
              <a:ext cx="5811959" cy="505416"/>
              <a:chOff x="2258298" y="3894721"/>
              <a:chExt cx="3784567" cy="505416"/>
            </a:xfrm>
          </p:grpSpPr>
          <p:cxnSp>
            <p:nvCxnSpPr>
              <p:cNvPr id="767" name="Google Shape;767;p59"/>
              <p:cNvCxnSpPr/>
              <p:nvPr/>
            </p:nvCxnSpPr>
            <p:spPr>
              <a:xfrm>
                <a:off x="2258365" y="4231665"/>
                <a:ext cx="3784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8" name="Google Shape;768;p59"/>
              <p:cNvCxnSpPr/>
              <p:nvPr/>
            </p:nvCxnSpPr>
            <p:spPr>
              <a:xfrm>
                <a:off x="2258365" y="4400137"/>
                <a:ext cx="3784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9" name="Google Shape;769;p59"/>
              <p:cNvCxnSpPr/>
              <p:nvPr/>
            </p:nvCxnSpPr>
            <p:spPr>
              <a:xfrm>
                <a:off x="2258298" y="3894721"/>
                <a:ext cx="3784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0" name="Google Shape;770;p59"/>
              <p:cNvCxnSpPr/>
              <p:nvPr/>
            </p:nvCxnSpPr>
            <p:spPr>
              <a:xfrm>
                <a:off x="2258298" y="4063193"/>
                <a:ext cx="3784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771" name="Google Shape;771;p59"/>
            <p:cNvGrpSpPr/>
            <p:nvPr/>
          </p:nvGrpSpPr>
          <p:grpSpPr>
            <a:xfrm>
              <a:off x="4103869" y="4501200"/>
              <a:ext cx="4714500" cy="332400"/>
              <a:chOff x="4122875" y="4098725"/>
              <a:chExt cx="4714500" cy="332400"/>
            </a:xfrm>
          </p:grpSpPr>
          <p:sp>
            <p:nvSpPr>
              <p:cNvPr id="772" name="Google Shape;772;p59"/>
              <p:cNvSpPr/>
              <p:nvPr/>
            </p:nvSpPr>
            <p:spPr>
              <a:xfrm>
                <a:off x="4122875" y="4098725"/>
                <a:ext cx="4714500" cy="332400"/>
              </a:xfrm>
              <a:prstGeom prst="rect">
                <a:avLst/>
              </a:pr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59"/>
              <p:cNvSpPr/>
              <p:nvPr/>
            </p:nvSpPr>
            <p:spPr>
              <a:xfrm rot="5400000">
                <a:off x="4223375" y="4196525"/>
                <a:ext cx="158400" cy="136800"/>
              </a:xfrm>
              <a:prstGeom prst="triangle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74" name="Google Shape;774;p59"/>
              <p:cNvGrpSpPr/>
              <p:nvPr/>
            </p:nvGrpSpPr>
            <p:grpSpPr>
              <a:xfrm>
                <a:off x="4515789" y="4196525"/>
                <a:ext cx="4096800" cy="136800"/>
                <a:chOff x="4535725" y="4196525"/>
                <a:chExt cx="4096800" cy="136800"/>
              </a:xfrm>
            </p:grpSpPr>
            <p:cxnSp>
              <p:nvCxnSpPr>
                <p:cNvPr id="775" name="Google Shape;775;p59"/>
                <p:cNvCxnSpPr/>
                <p:nvPr/>
              </p:nvCxnSpPr>
              <p:spPr>
                <a:xfrm>
                  <a:off x="4535725" y="4267000"/>
                  <a:ext cx="40968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776" name="Google Shape;776;p59"/>
                <p:cNvSpPr/>
                <p:nvPr/>
              </p:nvSpPr>
              <p:spPr>
                <a:xfrm>
                  <a:off x="7386600" y="4196525"/>
                  <a:ext cx="136800" cy="136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46"/>
          <p:cNvGrpSpPr/>
          <p:nvPr/>
        </p:nvGrpSpPr>
        <p:grpSpPr>
          <a:xfrm>
            <a:off x="76247" y="76209"/>
            <a:ext cx="8991507" cy="4991083"/>
            <a:chOff x="-25" y="152400"/>
            <a:chExt cx="8991507" cy="4991083"/>
          </a:xfrm>
        </p:grpSpPr>
        <p:sp>
          <p:nvSpPr>
            <p:cNvPr id="69" name="Google Shape;69;p46"/>
            <p:cNvSpPr/>
            <p:nvPr/>
          </p:nvSpPr>
          <p:spPr>
            <a:xfrm>
              <a:off x="0" y="152400"/>
              <a:ext cx="8991482" cy="4991083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6"/>
            <p:cNvSpPr/>
            <p:nvPr/>
          </p:nvSpPr>
          <p:spPr>
            <a:xfrm>
              <a:off x="-25" y="152400"/>
              <a:ext cx="8991482" cy="270531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" name="Google Shape;71;p46"/>
            <p:cNvGrpSpPr/>
            <p:nvPr/>
          </p:nvGrpSpPr>
          <p:grpSpPr>
            <a:xfrm>
              <a:off x="8788026" y="217953"/>
              <a:ext cx="139356" cy="139356"/>
              <a:chOff x="3300229" y="786025"/>
              <a:chExt cx="116275" cy="116275"/>
            </a:xfrm>
          </p:grpSpPr>
          <p:sp>
            <p:nvSpPr>
              <p:cNvPr id="72" name="Google Shape;72;p46"/>
              <p:cNvSpPr/>
              <p:nvPr/>
            </p:nvSpPr>
            <p:spPr>
              <a:xfrm>
                <a:off x="3300229" y="786025"/>
                <a:ext cx="116275" cy="116275"/>
              </a:xfrm>
              <a:custGeom>
                <a:rect b="b" l="l" r="r" t="t"/>
                <a:pathLst>
                  <a:path extrusionOk="0" h="4651" w="4651">
                    <a:moveTo>
                      <a:pt x="0" y="0"/>
                    </a:moveTo>
                    <a:lnTo>
                      <a:pt x="0" y="4651"/>
                    </a:lnTo>
                    <a:lnTo>
                      <a:pt x="4651" y="4651"/>
                    </a:lnTo>
                    <a:lnTo>
                      <a:pt x="4651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6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824" y="0"/>
                    </a:moveTo>
                    <a:lnTo>
                      <a:pt x="1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46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" y="0"/>
                    </a:moveTo>
                    <a:lnTo>
                      <a:pt x="1824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5" name="Google Shape;75;p46"/>
          <p:cNvSpPr txBox="1"/>
          <p:nvPr>
            <p:ph idx="1" type="body"/>
          </p:nvPr>
        </p:nvSpPr>
        <p:spPr>
          <a:xfrm>
            <a:off x="617550" y="1260635"/>
            <a:ext cx="7908900" cy="3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AutoNum type="arabicPeriod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76" name="Google Shape;76;p46"/>
          <p:cNvSpPr txBox="1"/>
          <p:nvPr>
            <p:ph type="title"/>
          </p:nvPr>
        </p:nvSpPr>
        <p:spPr>
          <a:xfrm>
            <a:off x="617550" y="556400"/>
            <a:ext cx="66513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grpSp>
        <p:nvGrpSpPr>
          <p:cNvPr id="77" name="Google Shape;77;p46"/>
          <p:cNvGrpSpPr/>
          <p:nvPr/>
        </p:nvGrpSpPr>
        <p:grpSpPr>
          <a:xfrm>
            <a:off x="7611021" y="496167"/>
            <a:ext cx="1316416" cy="786879"/>
            <a:chOff x="7611021" y="496167"/>
            <a:chExt cx="1316416" cy="786879"/>
          </a:xfrm>
        </p:grpSpPr>
        <p:grpSp>
          <p:nvGrpSpPr>
            <p:cNvPr id="78" name="Google Shape;78;p46"/>
            <p:cNvGrpSpPr/>
            <p:nvPr/>
          </p:nvGrpSpPr>
          <p:grpSpPr>
            <a:xfrm>
              <a:off x="7611021" y="496167"/>
              <a:ext cx="1316416" cy="588003"/>
              <a:chOff x="7611021" y="496167"/>
              <a:chExt cx="1316416" cy="588003"/>
            </a:xfrm>
          </p:grpSpPr>
          <p:sp>
            <p:nvSpPr>
              <p:cNvPr id="79" name="Google Shape;79;p46"/>
              <p:cNvSpPr/>
              <p:nvPr/>
            </p:nvSpPr>
            <p:spPr>
              <a:xfrm rot="-5400000">
                <a:off x="7610489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6"/>
              <p:cNvSpPr/>
              <p:nvPr/>
            </p:nvSpPr>
            <p:spPr>
              <a:xfrm>
                <a:off x="7651175" y="496717"/>
                <a:ext cx="0" cy="80307"/>
              </a:xfrm>
              <a:custGeom>
                <a:rect b="b" l="l" r="r" t="t"/>
                <a:pathLst>
                  <a:path extrusionOk="0" fill="none" h="2190" w="12000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6"/>
              <p:cNvSpPr/>
              <p:nvPr/>
            </p:nvSpPr>
            <p:spPr>
              <a:xfrm rot="-5400000">
                <a:off x="7857902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1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6"/>
              <p:cNvSpPr/>
              <p:nvPr/>
            </p:nvSpPr>
            <p:spPr>
              <a:xfrm>
                <a:off x="7898074" y="496167"/>
                <a:ext cx="0" cy="81407"/>
              </a:xfrm>
              <a:custGeom>
                <a:rect b="b" l="l" r="r" t="t"/>
                <a:pathLst>
                  <a:path extrusionOk="0" fill="none" h="2220" w="12000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46"/>
              <p:cNvSpPr/>
              <p:nvPr/>
            </p:nvSpPr>
            <p:spPr>
              <a:xfrm rot="-5400000">
                <a:off x="8104251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46"/>
              <p:cNvSpPr/>
              <p:nvPr/>
            </p:nvSpPr>
            <p:spPr>
              <a:xfrm>
                <a:off x="8145523" y="496167"/>
                <a:ext cx="0" cy="81407"/>
              </a:xfrm>
              <a:custGeom>
                <a:rect b="b" l="l" r="r" t="t"/>
                <a:pathLst>
                  <a:path extrusionOk="0" fill="none" h="2220" w="12000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46"/>
              <p:cNvSpPr/>
              <p:nvPr/>
            </p:nvSpPr>
            <p:spPr>
              <a:xfrm rot="-5400000">
                <a:off x="8351700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46"/>
              <p:cNvSpPr/>
              <p:nvPr/>
            </p:nvSpPr>
            <p:spPr>
              <a:xfrm>
                <a:off x="8392386" y="496717"/>
                <a:ext cx="0" cy="80307"/>
              </a:xfrm>
              <a:custGeom>
                <a:rect b="b" l="l" r="r" t="t"/>
                <a:pathLst>
                  <a:path extrusionOk="0" fill="none" h="2190" w="12000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46"/>
              <p:cNvSpPr/>
              <p:nvPr/>
            </p:nvSpPr>
            <p:spPr>
              <a:xfrm rot="-5400000">
                <a:off x="8599149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46"/>
              <p:cNvSpPr/>
              <p:nvPr/>
            </p:nvSpPr>
            <p:spPr>
              <a:xfrm>
                <a:off x="8639285" y="496167"/>
                <a:ext cx="0" cy="81407"/>
              </a:xfrm>
              <a:custGeom>
                <a:rect b="b" l="l" r="r" t="t"/>
                <a:pathLst>
                  <a:path extrusionOk="0" fill="none" h="2220" w="12000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46"/>
              <p:cNvSpPr/>
              <p:nvPr/>
            </p:nvSpPr>
            <p:spPr>
              <a:xfrm rot="-5400000">
                <a:off x="8845462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46"/>
              <p:cNvSpPr/>
              <p:nvPr/>
            </p:nvSpPr>
            <p:spPr>
              <a:xfrm>
                <a:off x="8886734" y="496167"/>
                <a:ext cx="0" cy="81407"/>
              </a:xfrm>
              <a:custGeom>
                <a:rect b="b" l="l" r="r" t="t"/>
                <a:pathLst>
                  <a:path extrusionOk="0" fill="none" h="2220" w="12000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46"/>
              <p:cNvSpPr/>
              <p:nvPr/>
            </p:nvSpPr>
            <p:spPr>
              <a:xfrm rot="-5400000">
                <a:off x="7610489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46"/>
              <p:cNvSpPr/>
              <p:nvPr/>
            </p:nvSpPr>
            <p:spPr>
              <a:xfrm rot="-5400000">
                <a:off x="7651156" y="749721"/>
                <a:ext cx="37" cy="80307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46"/>
              <p:cNvSpPr/>
              <p:nvPr/>
            </p:nvSpPr>
            <p:spPr>
              <a:xfrm rot="-5400000">
                <a:off x="7857902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46"/>
              <p:cNvSpPr/>
              <p:nvPr/>
            </p:nvSpPr>
            <p:spPr>
              <a:xfrm rot="-5400000">
                <a:off x="7898056" y="74917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46"/>
              <p:cNvSpPr/>
              <p:nvPr/>
            </p:nvSpPr>
            <p:spPr>
              <a:xfrm rot="-5400000">
                <a:off x="8104251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46"/>
              <p:cNvSpPr/>
              <p:nvPr/>
            </p:nvSpPr>
            <p:spPr>
              <a:xfrm rot="-5400000">
                <a:off x="8145505" y="74917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46"/>
              <p:cNvSpPr/>
              <p:nvPr/>
            </p:nvSpPr>
            <p:spPr>
              <a:xfrm rot="-5400000">
                <a:off x="8351700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46"/>
              <p:cNvSpPr/>
              <p:nvPr/>
            </p:nvSpPr>
            <p:spPr>
              <a:xfrm rot="-5400000">
                <a:off x="8392367" y="749721"/>
                <a:ext cx="37" cy="80307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46"/>
              <p:cNvSpPr/>
              <p:nvPr/>
            </p:nvSpPr>
            <p:spPr>
              <a:xfrm rot="-5400000">
                <a:off x="8599149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46"/>
              <p:cNvSpPr/>
              <p:nvPr/>
            </p:nvSpPr>
            <p:spPr>
              <a:xfrm rot="-5400000">
                <a:off x="8639266" y="74917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46"/>
              <p:cNvSpPr/>
              <p:nvPr/>
            </p:nvSpPr>
            <p:spPr>
              <a:xfrm rot="-5400000">
                <a:off x="8845462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46"/>
              <p:cNvSpPr/>
              <p:nvPr/>
            </p:nvSpPr>
            <p:spPr>
              <a:xfrm rot="-5400000">
                <a:off x="8886715" y="74917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46"/>
              <p:cNvSpPr/>
              <p:nvPr/>
            </p:nvSpPr>
            <p:spPr>
              <a:xfrm rot="-5400000">
                <a:off x="7610489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46"/>
              <p:cNvSpPr/>
              <p:nvPr/>
            </p:nvSpPr>
            <p:spPr>
              <a:xfrm rot="-5400000">
                <a:off x="7651156" y="1003881"/>
                <a:ext cx="37" cy="80307"/>
              </a:xfrm>
              <a:custGeom>
                <a:rect b="b" l="l" r="r" t="t"/>
                <a:pathLst>
                  <a:path extrusionOk="0" fill="none" h="2190" w="1">
                    <a:moveTo>
                      <a:pt x="1" y="2189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46"/>
              <p:cNvSpPr/>
              <p:nvPr/>
            </p:nvSpPr>
            <p:spPr>
              <a:xfrm rot="-5400000">
                <a:off x="7857902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46"/>
              <p:cNvSpPr/>
              <p:nvPr/>
            </p:nvSpPr>
            <p:spPr>
              <a:xfrm rot="-5400000">
                <a:off x="7898056" y="100333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46"/>
              <p:cNvSpPr/>
              <p:nvPr/>
            </p:nvSpPr>
            <p:spPr>
              <a:xfrm rot="-5400000">
                <a:off x="8104251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46"/>
              <p:cNvSpPr/>
              <p:nvPr/>
            </p:nvSpPr>
            <p:spPr>
              <a:xfrm rot="-5400000">
                <a:off x="8145505" y="100333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46"/>
              <p:cNvSpPr/>
              <p:nvPr/>
            </p:nvSpPr>
            <p:spPr>
              <a:xfrm rot="-5400000">
                <a:off x="8351700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46"/>
              <p:cNvSpPr/>
              <p:nvPr/>
            </p:nvSpPr>
            <p:spPr>
              <a:xfrm rot="-5400000">
                <a:off x="8392367" y="1003881"/>
                <a:ext cx="37" cy="80307"/>
              </a:xfrm>
              <a:custGeom>
                <a:rect b="b" l="l" r="r" t="t"/>
                <a:pathLst>
                  <a:path extrusionOk="0" fill="none" h="2190" w="1">
                    <a:moveTo>
                      <a:pt x="1" y="2189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46"/>
              <p:cNvSpPr/>
              <p:nvPr/>
            </p:nvSpPr>
            <p:spPr>
              <a:xfrm rot="-5400000">
                <a:off x="8599149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46"/>
              <p:cNvSpPr/>
              <p:nvPr/>
            </p:nvSpPr>
            <p:spPr>
              <a:xfrm rot="-5400000">
                <a:off x="8639266" y="100333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46"/>
              <p:cNvSpPr/>
              <p:nvPr/>
            </p:nvSpPr>
            <p:spPr>
              <a:xfrm rot="-5400000">
                <a:off x="8845462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46"/>
              <p:cNvSpPr/>
              <p:nvPr/>
            </p:nvSpPr>
            <p:spPr>
              <a:xfrm rot="-5400000">
                <a:off x="8886715" y="100333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p46"/>
            <p:cNvGrpSpPr/>
            <p:nvPr/>
          </p:nvGrpSpPr>
          <p:grpSpPr>
            <a:xfrm>
              <a:off x="8002933" y="728346"/>
              <a:ext cx="554700" cy="554700"/>
              <a:chOff x="8002933" y="728346"/>
              <a:chExt cx="554700" cy="554700"/>
            </a:xfrm>
          </p:grpSpPr>
          <p:grpSp>
            <p:nvGrpSpPr>
              <p:cNvPr id="116" name="Google Shape;116;p46"/>
              <p:cNvGrpSpPr/>
              <p:nvPr/>
            </p:nvGrpSpPr>
            <p:grpSpPr>
              <a:xfrm>
                <a:off x="8002933" y="728346"/>
                <a:ext cx="554700" cy="554700"/>
                <a:chOff x="-388475" y="881425"/>
                <a:chExt cx="554700" cy="554700"/>
              </a:xfrm>
            </p:grpSpPr>
            <p:sp>
              <p:nvSpPr>
                <p:cNvPr id="117" name="Google Shape;117;p46"/>
                <p:cNvSpPr/>
                <p:nvPr/>
              </p:nvSpPr>
              <p:spPr>
                <a:xfrm>
                  <a:off x="-312275" y="881425"/>
                  <a:ext cx="478500" cy="478500"/>
                </a:xfrm>
                <a:prstGeom prst="wedgeRectCallout">
                  <a:avLst>
                    <a:gd fmla="val -20833" name="adj1"/>
                    <a:gd fmla="val 62500" name="adj2"/>
                  </a:avLst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" name="Google Shape;118;p46"/>
                <p:cNvSpPr/>
                <p:nvPr/>
              </p:nvSpPr>
              <p:spPr>
                <a:xfrm>
                  <a:off x="-388475" y="957625"/>
                  <a:ext cx="478500" cy="478500"/>
                </a:xfrm>
                <a:prstGeom prst="wedgeRectCallout">
                  <a:avLst>
                    <a:gd fmla="val -20833" name="adj1"/>
                    <a:gd fmla="val 62500" name="adj2"/>
                  </a:avLst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9" name="Google Shape;119;p46"/>
              <p:cNvGrpSpPr/>
              <p:nvPr/>
            </p:nvGrpSpPr>
            <p:grpSpPr>
              <a:xfrm>
                <a:off x="8102431" y="884995"/>
                <a:ext cx="280923" cy="315449"/>
                <a:chOff x="6276025" y="3812400"/>
                <a:chExt cx="416800" cy="468025"/>
              </a:xfrm>
            </p:grpSpPr>
            <p:sp>
              <p:nvSpPr>
                <p:cNvPr id="120" name="Google Shape;120;p46"/>
                <p:cNvSpPr/>
                <p:nvPr/>
              </p:nvSpPr>
              <p:spPr>
                <a:xfrm>
                  <a:off x="6276025" y="3812400"/>
                  <a:ext cx="416800" cy="468025"/>
                </a:xfrm>
                <a:custGeom>
                  <a:rect b="b" l="l" r="r" t="t"/>
                  <a:pathLst>
                    <a:path extrusionOk="0" h="18721" w="16672">
                      <a:moveTo>
                        <a:pt x="8334" y="1132"/>
                      </a:moveTo>
                      <a:cubicBezTo>
                        <a:pt x="12311" y="1132"/>
                        <a:pt x="15536" y="4354"/>
                        <a:pt x="15536" y="8334"/>
                      </a:cubicBezTo>
                      <a:lnTo>
                        <a:pt x="15536" y="8346"/>
                      </a:lnTo>
                      <a:lnTo>
                        <a:pt x="15536" y="11652"/>
                      </a:lnTo>
                      <a:cubicBezTo>
                        <a:pt x="15536" y="12332"/>
                        <a:pt x="15240" y="12981"/>
                        <a:pt x="14724" y="13425"/>
                      </a:cubicBezTo>
                      <a:lnTo>
                        <a:pt x="12849" y="15034"/>
                      </a:lnTo>
                      <a:cubicBezTo>
                        <a:pt x="12725" y="15143"/>
                        <a:pt x="12652" y="15300"/>
                        <a:pt x="12652" y="15466"/>
                      </a:cubicBezTo>
                      <a:lnTo>
                        <a:pt x="12652" y="17588"/>
                      </a:lnTo>
                      <a:lnTo>
                        <a:pt x="11197" y="17588"/>
                      </a:lnTo>
                      <a:lnTo>
                        <a:pt x="11197" y="16254"/>
                      </a:lnTo>
                      <a:cubicBezTo>
                        <a:pt x="11197" y="15943"/>
                        <a:pt x="10943" y="15689"/>
                        <a:pt x="10629" y="15689"/>
                      </a:cubicBezTo>
                      <a:cubicBezTo>
                        <a:pt x="10318" y="15689"/>
                        <a:pt x="10065" y="15943"/>
                        <a:pt x="10065" y="16254"/>
                      </a:cubicBezTo>
                      <a:lnTo>
                        <a:pt x="10065" y="17588"/>
                      </a:lnTo>
                      <a:lnTo>
                        <a:pt x="8902" y="17588"/>
                      </a:lnTo>
                      <a:lnTo>
                        <a:pt x="8902" y="16254"/>
                      </a:lnTo>
                      <a:cubicBezTo>
                        <a:pt x="8902" y="15943"/>
                        <a:pt x="8648" y="15689"/>
                        <a:pt x="8334" y="15689"/>
                      </a:cubicBezTo>
                      <a:cubicBezTo>
                        <a:pt x="8020" y="15689"/>
                        <a:pt x="7770" y="15943"/>
                        <a:pt x="7770" y="16254"/>
                      </a:cubicBezTo>
                      <a:lnTo>
                        <a:pt x="7770" y="17588"/>
                      </a:lnTo>
                      <a:lnTo>
                        <a:pt x="6604" y="17588"/>
                      </a:lnTo>
                      <a:lnTo>
                        <a:pt x="6604" y="16254"/>
                      </a:lnTo>
                      <a:cubicBezTo>
                        <a:pt x="6604" y="15943"/>
                        <a:pt x="6351" y="15689"/>
                        <a:pt x="6040" y="15689"/>
                      </a:cubicBezTo>
                      <a:cubicBezTo>
                        <a:pt x="5726" y="15689"/>
                        <a:pt x="5472" y="15943"/>
                        <a:pt x="5472" y="16254"/>
                      </a:cubicBezTo>
                      <a:lnTo>
                        <a:pt x="5472" y="17588"/>
                      </a:lnTo>
                      <a:lnTo>
                        <a:pt x="4017" y="17588"/>
                      </a:lnTo>
                      <a:lnTo>
                        <a:pt x="4017" y="15466"/>
                      </a:lnTo>
                      <a:cubicBezTo>
                        <a:pt x="4017" y="15300"/>
                        <a:pt x="3944" y="15143"/>
                        <a:pt x="3820" y="15037"/>
                      </a:cubicBezTo>
                      <a:lnTo>
                        <a:pt x="1945" y="13425"/>
                      </a:lnTo>
                      <a:cubicBezTo>
                        <a:pt x="1429" y="12981"/>
                        <a:pt x="1133" y="12335"/>
                        <a:pt x="1133" y="11652"/>
                      </a:cubicBezTo>
                      <a:lnTo>
                        <a:pt x="1133" y="8406"/>
                      </a:lnTo>
                      <a:cubicBezTo>
                        <a:pt x="1133" y="4396"/>
                        <a:pt x="4361" y="1132"/>
                        <a:pt x="8331" y="1132"/>
                      </a:cubicBezTo>
                      <a:close/>
                      <a:moveTo>
                        <a:pt x="8331" y="0"/>
                      </a:moveTo>
                      <a:cubicBezTo>
                        <a:pt x="3736" y="3"/>
                        <a:pt x="1" y="3774"/>
                        <a:pt x="1" y="8409"/>
                      </a:cubicBezTo>
                      <a:lnTo>
                        <a:pt x="1" y="11655"/>
                      </a:lnTo>
                      <a:cubicBezTo>
                        <a:pt x="1" y="12664"/>
                        <a:pt x="442" y="13627"/>
                        <a:pt x="1209" y="14285"/>
                      </a:cubicBezTo>
                      <a:lnTo>
                        <a:pt x="2884" y="15725"/>
                      </a:lnTo>
                      <a:lnTo>
                        <a:pt x="2884" y="18156"/>
                      </a:lnTo>
                      <a:cubicBezTo>
                        <a:pt x="2884" y="18467"/>
                        <a:pt x="3138" y="18721"/>
                        <a:pt x="3449" y="18721"/>
                      </a:cubicBezTo>
                      <a:lnTo>
                        <a:pt x="13220" y="18721"/>
                      </a:lnTo>
                      <a:cubicBezTo>
                        <a:pt x="13531" y="18721"/>
                        <a:pt x="13785" y="18467"/>
                        <a:pt x="13785" y="18156"/>
                      </a:cubicBezTo>
                      <a:lnTo>
                        <a:pt x="13785" y="15725"/>
                      </a:lnTo>
                      <a:lnTo>
                        <a:pt x="15463" y="14282"/>
                      </a:lnTo>
                      <a:cubicBezTo>
                        <a:pt x="16227" y="13624"/>
                        <a:pt x="16671" y="12664"/>
                        <a:pt x="16671" y="11652"/>
                      </a:cubicBezTo>
                      <a:lnTo>
                        <a:pt x="16671" y="8334"/>
                      </a:lnTo>
                      <a:lnTo>
                        <a:pt x="16671" y="8322"/>
                      </a:lnTo>
                      <a:cubicBezTo>
                        <a:pt x="16662" y="3723"/>
                        <a:pt x="12933" y="0"/>
                        <a:pt x="83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Google Shape;121;p46"/>
                <p:cNvSpPr/>
                <p:nvPr/>
              </p:nvSpPr>
              <p:spPr>
                <a:xfrm>
                  <a:off x="6436375" y="4078825"/>
                  <a:ext cx="96025" cy="80400"/>
                </a:xfrm>
                <a:custGeom>
                  <a:rect b="b" l="l" r="r" t="t"/>
                  <a:pathLst>
                    <a:path extrusionOk="0" h="3216" w="3841">
                      <a:moveTo>
                        <a:pt x="1922" y="1"/>
                      </a:moveTo>
                      <a:cubicBezTo>
                        <a:pt x="1736" y="1"/>
                        <a:pt x="1551" y="91"/>
                        <a:pt x="1440" y="270"/>
                      </a:cubicBezTo>
                      <a:lnTo>
                        <a:pt x="166" y="2354"/>
                      </a:lnTo>
                      <a:cubicBezTo>
                        <a:pt x="0" y="2623"/>
                        <a:pt x="85" y="2970"/>
                        <a:pt x="350" y="3133"/>
                      </a:cubicBezTo>
                      <a:cubicBezTo>
                        <a:pt x="443" y="3189"/>
                        <a:pt x="545" y="3216"/>
                        <a:pt x="646" y="3216"/>
                      </a:cubicBezTo>
                      <a:cubicBezTo>
                        <a:pt x="837" y="3216"/>
                        <a:pt x="1023" y="3120"/>
                        <a:pt x="1129" y="2946"/>
                      </a:cubicBezTo>
                      <a:lnTo>
                        <a:pt x="1923" y="1653"/>
                      </a:lnTo>
                      <a:lnTo>
                        <a:pt x="2712" y="2946"/>
                      </a:lnTo>
                      <a:cubicBezTo>
                        <a:pt x="2818" y="3120"/>
                        <a:pt x="3005" y="3216"/>
                        <a:pt x="3196" y="3216"/>
                      </a:cubicBezTo>
                      <a:cubicBezTo>
                        <a:pt x="3297" y="3216"/>
                        <a:pt x="3399" y="3189"/>
                        <a:pt x="3491" y="3133"/>
                      </a:cubicBezTo>
                      <a:cubicBezTo>
                        <a:pt x="3759" y="2970"/>
                        <a:pt x="3841" y="2623"/>
                        <a:pt x="3678" y="2354"/>
                      </a:cubicBezTo>
                      <a:lnTo>
                        <a:pt x="2407" y="270"/>
                      </a:lnTo>
                      <a:cubicBezTo>
                        <a:pt x="2295" y="91"/>
                        <a:pt x="2108" y="1"/>
                        <a:pt x="19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" name="Google Shape;122;p46"/>
                <p:cNvSpPr/>
                <p:nvPr/>
              </p:nvSpPr>
              <p:spPr>
                <a:xfrm>
                  <a:off x="6327450" y="3974775"/>
                  <a:ext cx="125550" cy="118300"/>
                </a:xfrm>
                <a:custGeom>
                  <a:rect b="b" l="l" r="r" t="t"/>
                  <a:pathLst>
                    <a:path extrusionOk="0" h="4732" w="5022">
                      <a:moveTo>
                        <a:pt x="2505" y="1115"/>
                      </a:moveTo>
                      <a:cubicBezTo>
                        <a:pt x="2806" y="1115"/>
                        <a:pt x="3107" y="1230"/>
                        <a:pt x="3337" y="1461"/>
                      </a:cubicBezTo>
                      <a:cubicBezTo>
                        <a:pt x="3795" y="1920"/>
                        <a:pt x="3795" y="2663"/>
                        <a:pt x="3337" y="3125"/>
                      </a:cubicBezTo>
                      <a:cubicBezTo>
                        <a:pt x="3049" y="3413"/>
                        <a:pt x="2565" y="3600"/>
                        <a:pt x="2133" y="3600"/>
                      </a:cubicBezTo>
                      <a:cubicBezTo>
                        <a:pt x="1861" y="3600"/>
                        <a:pt x="1610" y="3526"/>
                        <a:pt x="1440" y="3358"/>
                      </a:cubicBezTo>
                      <a:cubicBezTo>
                        <a:pt x="1253" y="3167"/>
                        <a:pt x="1166" y="2844"/>
                        <a:pt x="1208" y="2473"/>
                      </a:cubicBezTo>
                      <a:cubicBezTo>
                        <a:pt x="1253" y="2089"/>
                        <a:pt x="1431" y="1703"/>
                        <a:pt x="1673" y="1461"/>
                      </a:cubicBezTo>
                      <a:cubicBezTo>
                        <a:pt x="1902" y="1230"/>
                        <a:pt x="2203" y="1115"/>
                        <a:pt x="2505" y="1115"/>
                      </a:cubicBezTo>
                      <a:close/>
                      <a:moveTo>
                        <a:pt x="2486" y="0"/>
                      </a:moveTo>
                      <a:cubicBezTo>
                        <a:pt x="1903" y="0"/>
                        <a:pt x="1321" y="219"/>
                        <a:pt x="873" y="658"/>
                      </a:cubicBezTo>
                      <a:cubicBezTo>
                        <a:pt x="444" y="1084"/>
                        <a:pt x="157" y="1697"/>
                        <a:pt x="85" y="2340"/>
                      </a:cubicBezTo>
                      <a:cubicBezTo>
                        <a:pt x="0" y="3059"/>
                        <a:pt x="202" y="3717"/>
                        <a:pt x="640" y="4155"/>
                      </a:cubicBezTo>
                      <a:cubicBezTo>
                        <a:pt x="1042" y="4556"/>
                        <a:pt x="1582" y="4731"/>
                        <a:pt x="2138" y="4731"/>
                      </a:cubicBezTo>
                      <a:cubicBezTo>
                        <a:pt x="2141" y="4731"/>
                        <a:pt x="2145" y="4731"/>
                        <a:pt x="2149" y="4731"/>
                      </a:cubicBezTo>
                      <a:cubicBezTo>
                        <a:pt x="2882" y="4731"/>
                        <a:pt x="3638" y="4424"/>
                        <a:pt x="4137" y="3922"/>
                      </a:cubicBezTo>
                      <a:cubicBezTo>
                        <a:pt x="5021" y="3016"/>
                        <a:pt x="5012" y="1570"/>
                        <a:pt x="4119" y="676"/>
                      </a:cubicBezTo>
                      <a:cubicBezTo>
                        <a:pt x="3668" y="226"/>
                        <a:pt x="3077" y="0"/>
                        <a:pt x="24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Google Shape;123;p46"/>
                <p:cNvSpPr/>
                <p:nvPr/>
              </p:nvSpPr>
              <p:spPr>
                <a:xfrm>
                  <a:off x="6515325" y="3974300"/>
                  <a:ext cx="126000" cy="118775"/>
                </a:xfrm>
                <a:custGeom>
                  <a:rect b="b" l="l" r="r" t="t"/>
                  <a:pathLst>
                    <a:path extrusionOk="0" h="4751" w="5040">
                      <a:moveTo>
                        <a:pt x="2535" y="1133"/>
                      </a:moveTo>
                      <a:cubicBezTo>
                        <a:pt x="2836" y="1133"/>
                        <a:pt x="3138" y="1248"/>
                        <a:pt x="3367" y="1477"/>
                      </a:cubicBezTo>
                      <a:cubicBezTo>
                        <a:pt x="3609" y="1722"/>
                        <a:pt x="3787" y="2108"/>
                        <a:pt x="3832" y="2492"/>
                      </a:cubicBezTo>
                      <a:cubicBezTo>
                        <a:pt x="3874" y="2860"/>
                        <a:pt x="3790" y="3183"/>
                        <a:pt x="3600" y="3374"/>
                      </a:cubicBezTo>
                      <a:cubicBezTo>
                        <a:pt x="3429" y="3544"/>
                        <a:pt x="3178" y="3618"/>
                        <a:pt x="2906" y="3618"/>
                      </a:cubicBezTo>
                      <a:cubicBezTo>
                        <a:pt x="2474" y="3618"/>
                        <a:pt x="1991" y="3430"/>
                        <a:pt x="1703" y="3141"/>
                      </a:cubicBezTo>
                      <a:cubicBezTo>
                        <a:pt x="1244" y="2682"/>
                        <a:pt x="1244" y="1936"/>
                        <a:pt x="1703" y="1477"/>
                      </a:cubicBezTo>
                      <a:cubicBezTo>
                        <a:pt x="1933" y="1248"/>
                        <a:pt x="2234" y="1133"/>
                        <a:pt x="2535" y="1133"/>
                      </a:cubicBezTo>
                      <a:close/>
                      <a:moveTo>
                        <a:pt x="2535" y="0"/>
                      </a:moveTo>
                      <a:cubicBezTo>
                        <a:pt x="1944" y="0"/>
                        <a:pt x="1353" y="226"/>
                        <a:pt x="903" y="677"/>
                      </a:cubicBezTo>
                      <a:cubicBezTo>
                        <a:pt x="0" y="1580"/>
                        <a:pt x="0" y="3041"/>
                        <a:pt x="903" y="3941"/>
                      </a:cubicBezTo>
                      <a:cubicBezTo>
                        <a:pt x="1329" y="4370"/>
                        <a:pt x="1945" y="4660"/>
                        <a:pt x="2588" y="4732"/>
                      </a:cubicBezTo>
                      <a:cubicBezTo>
                        <a:pt x="2691" y="4744"/>
                        <a:pt x="2793" y="4750"/>
                        <a:pt x="2899" y="4750"/>
                      </a:cubicBezTo>
                      <a:cubicBezTo>
                        <a:pt x="3491" y="4750"/>
                        <a:pt x="4028" y="4548"/>
                        <a:pt x="4400" y="4174"/>
                      </a:cubicBezTo>
                      <a:cubicBezTo>
                        <a:pt x="4838" y="3739"/>
                        <a:pt x="5040" y="3078"/>
                        <a:pt x="4958" y="2362"/>
                      </a:cubicBezTo>
                      <a:cubicBezTo>
                        <a:pt x="4883" y="1719"/>
                        <a:pt x="4596" y="1103"/>
                        <a:pt x="4167" y="677"/>
                      </a:cubicBezTo>
                      <a:cubicBezTo>
                        <a:pt x="3717" y="226"/>
                        <a:pt x="3126" y="0"/>
                        <a:pt x="25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7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47"/>
          <p:cNvGrpSpPr/>
          <p:nvPr/>
        </p:nvGrpSpPr>
        <p:grpSpPr>
          <a:xfrm>
            <a:off x="76247" y="76200"/>
            <a:ext cx="8991507" cy="4991092"/>
            <a:chOff x="76247" y="76200"/>
            <a:chExt cx="8991507" cy="4991092"/>
          </a:xfrm>
        </p:grpSpPr>
        <p:sp>
          <p:nvSpPr>
            <p:cNvPr id="126" name="Google Shape;126;p47"/>
            <p:cNvSpPr/>
            <p:nvPr/>
          </p:nvSpPr>
          <p:spPr>
            <a:xfrm>
              <a:off x="76272" y="76209"/>
              <a:ext cx="8991482" cy="4991083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" name="Google Shape;127;p47"/>
            <p:cNvGrpSpPr/>
            <p:nvPr/>
          </p:nvGrpSpPr>
          <p:grpSpPr>
            <a:xfrm>
              <a:off x="76247" y="76200"/>
              <a:ext cx="8991482" cy="270554"/>
              <a:chOff x="495040" y="1057247"/>
              <a:chExt cx="8991482" cy="270554"/>
            </a:xfrm>
          </p:grpSpPr>
          <p:sp>
            <p:nvSpPr>
              <p:cNvPr id="128" name="Google Shape;128;p47"/>
              <p:cNvSpPr/>
              <p:nvPr/>
            </p:nvSpPr>
            <p:spPr>
              <a:xfrm flipH="1">
                <a:off x="495040" y="1057247"/>
                <a:ext cx="8991482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9" name="Google Shape;129;p47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130" name="Google Shape;130;p47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131" name="Google Shape;131;p47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" name="Google Shape;132;p47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" name="Google Shape;133;p47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34" name="Google Shape;134;p47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135" name="Google Shape;135;p47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" name="Google Shape;136;p47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37" name="Google Shape;137;p47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138" name="Google Shape;138;p47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" name="Google Shape;139;p47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140" name="Google Shape;140;p47"/>
          <p:cNvSpPr txBox="1"/>
          <p:nvPr>
            <p:ph type="title"/>
          </p:nvPr>
        </p:nvSpPr>
        <p:spPr>
          <a:xfrm>
            <a:off x="722376" y="1621875"/>
            <a:ext cx="6942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Google Shape;141;p47"/>
          <p:cNvSpPr txBox="1"/>
          <p:nvPr>
            <p:ph idx="1" type="subTitle"/>
          </p:nvPr>
        </p:nvSpPr>
        <p:spPr>
          <a:xfrm>
            <a:off x="1663700" y="1738719"/>
            <a:ext cx="2664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42" name="Google Shape;142;p47"/>
          <p:cNvSpPr txBox="1"/>
          <p:nvPr>
            <p:ph idx="2" type="subTitle"/>
          </p:nvPr>
        </p:nvSpPr>
        <p:spPr>
          <a:xfrm>
            <a:off x="1663700" y="2138966"/>
            <a:ext cx="266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3" name="Google Shape;143;p47"/>
          <p:cNvSpPr txBox="1"/>
          <p:nvPr>
            <p:ph idx="3" type="title"/>
          </p:nvPr>
        </p:nvSpPr>
        <p:spPr>
          <a:xfrm>
            <a:off x="4642472" y="1621875"/>
            <a:ext cx="6942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47"/>
          <p:cNvSpPr txBox="1"/>
          <p:nvPr>
            <p:ph idx="4" type="subTitle"/>
          </p:nvPr>
        </p:nvSpPr>
        <p:spPr>
          <a:xfrm>
            <a:off x="5583793" y="1738725"/>
            <a:ext cx="2664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45" name="Google Shape;145;p47"/>
          <p:cNvSpPr txBox="1"/>
          <p:nvPr>
            <p:ph idx="5" type="subTitle"/>
          </p:nvPr>
        </p:nvSpPr>
        <p:spPr>
          <a:xfrm>
            <a:off x="5583793" y="2138971"/>
            <a:ext cx="266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6" name="Google Shape;146;p47"/>
          <p:cNvSpPr txBox="1"/>
          <p:nvPr>
            <p:ph idx="6" type="title"/>
          </p:nvPr>
        </p:nvSpPr>
        <p:spPr>
          <a:xfrm>
            <a:off x="722376" y="3248250"/>
            <a:ext cx="6942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47"/>
          <p:cNvSpPr txBox="1"/>
          <p:nvPr>
            <p:ph idx="7" type="subTitle"/>
          </p:nvPr>
        </p:nvSpPr>
        <p:spPr>
          <a:xfrm>
            <a:off x="1663700" y="3364353"/>
            <a:ext cx="2664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48" name="Google Shape;148;p47"/>
          <p:cNvSpPr txBox="1"/>
          <p:nvPr>
            <p:ph idx="8" type="subTitle"/>
          </p:nvPr>
        </p:nvSpPr>
        <p:spPr>
          <a:xfrm>
            <a:off x="1663700" y="3764600"/>
            <a:ext cx="266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9" name="Google Shape;149;p47"/>
          <p:cNvSpPr txBox="1"/>
          <p:nvPr>
            <p:ph idx="9" type="title"/>
          </p:nvPr>
        </p:nvSpPr>
        <p:spPr>
          <a:xfrm>
            <a:off x="617550" y="556400"/>
            <a:ext cx="62529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150" name="Google Shape;150;p47"/>
          <p:cNvSpPr txBox="1"/>
          <p:nvPr>
            <p:ph idx="13" type="title"/>
          </p:nvPr>
        </p:nvSpPr>
        <p:spPr>
          <a:xfrm>
            <a:off x="4642472" y="3248250"/>
            <a:ext cx="6942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1" name="Google Shape;151;p47"/>
          <p:cNvSpPr txBox="1"/>
          <p:nvPr>
            <p:ph idx="14" type="subTitle"/>
          </p:nvPr>
        </p:nvSpPr>
        <p:spPr>
          <a:xfrm>
            <a:off x="5583793" y="3364356"/>
            <a:ext cx="2664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52" name="Google Shape;152;p47"/>
          <p:cNvSpPr txBox="1"/>
          <p:nvPr>
            <p:ph idx="15" type="subTitle"/>
          </p:nvPr>
        </p:nvSpPr>
        <p:spPr>
          <a:xfrm>
            <a:off x="5583793" y="3764601"/>
            <a:ext cx="266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53" name="Google Shape;153;p47"/>
          <p:cNvGrpSpPr/>
          <p:nvPr/>
        </p:nvGrpSpPr>
        <p:grpSpPr>
          <a:xfrm>
            <a:off x="7363883" y="508745"/>
            <a:ext cx="1564900" cy="531616"/>
            <a:chOff x="6856163" y="688475"/>
            <a:chExt cx="2083200" cy="525988"/>
          </a:xfrm>
        </p:grpSpPr>
        <p:cxnSp>
          <p:nvCxnSpPr>
            <p:cNvPr id="154" name="Google Shape;154;p47"/>
            <p:cNvCxnSpPr/>
            <p:nvPr/>
          </p:nvCxnSpPr>
          <p:spPr>
            <a:xfrm>
              <a:off x="6856163" y="688475"/>
              <a:ext cx="2083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47"/>
            <p:cNvCxnSpPr/>
            <p:nvPr/>
          </p:nvCxnSpPr>
          <p:spPr>
            <a:xfrm>
              <a:off x="6856163" y="863804"/>
              <a:ext cx="2083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47"/>
            <p:cNvCxnSpPr/>
            <p:nvPr/>
          </p:nvCxnSpPr>
          <p:spPr>
            <a:xfrm>
              <a:off x="6856163" y="1039133"/>
              <a:ext cx="2083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47"/>
            <p:cNvCxnSpPr/>
            <p:nvPr/>
          </p:nvCxnSpPr>
          <p:spPr>
            <a:xfrm>
              <a:off x="6856163" y="1214463"/>
              <a:ext cx="2083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48"/>
          <p:cNvGrpSpPr/>
          <p:nvPr/>
        </p:nvGrpSpPr>
        <p:grpSpPr>
          <a:xfrm>
            <a:off x="342625" y="322050"/>
            <a:ext cx="8494750" cy="4499400"/>
            <a:chOff x="342625" y="322050"/>
            <a:chExt cx="8494750" cy="4499400"/>
          </a:xfrm>
        </p:grpSpPr>
        <p:grpSp>
          <p:nvGrpSpPr>
            <p:cNvPr id="160" name="Google Shape;160;p48"/>
            <p:cNvGrpSpPr/>
            <p:nvPr/>
          </p:nvGrpSpPr>
          <p:grpSpPr>
            <a:xfrm>
              <a:off x="342625" y="322050"/>
              <a:ext cx="1774253" cy="4499400"/>
              <a:chOff x="4336300" y="1354950"/>
              <a:chExt cx="1774253" cy="4499400"/>
            </a:xfrm>
          </p:grpSpPr>
          <p:sp>
            <p:nvSpPr>
              <p:cNvPr id="161" name="Google Shape;161;p48"/>
              <p:cNvSpPr/>
              <p:nvPr/>
            </p:nvSpPr>
            <p:spPr>
              <a:xfrm>
                <a:off x="4336300" y="1354950"/>
                <a:ext cx="1774200" cy="4499400"/>
              </a:xfrm>
              <a:prstGeom prst="rect">
                <a:avLst/>
              </a:pr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2" name="Google Shape;162;p48"/>
              <p:cNvGrpSpPr/>
              <p:nvPr/>
            </p:nvGrpSpPr>
            <p:grpSpPr>
              <a:xfrm>
                <a:off x="4336300" y="1354950"/>
                <a:ext cx="1774253" cy="270554"/>
                <a:chOff x="4632152" y="1147729"/>
                <a:chExt cx="1774253" cy="270554"/>
              </a:xfrm>
            </p:grpSpPr>
            <p:sp>
              <p:nvSpPr>
                <p:cNvPr id="163" name="Google Shape;163;p48"/>
                <p:cNvSpPr/>
                <p:nvPr/>
              </p:nvSpPr>
              <p:spPr>
                <a:xfrm>
                  <a:off x="4632152" y="1147729"/>
                  <a:ext cx="1774253" cy="270554"/>
                </a:xfrm>
                <a:custGeom>
                  <a:rect b="b" l="l" r="r" t="t"/>
                  <a:pathLst>
                    <a:path extrusionOk="0" h="9029" w="99972">
                      <a:moveTo>
                        <a:pt x="0" y="1"/>
                      </a:moveTo>
                      <a:lnTo>
                        <a:pt x="0" y="9028"/>
                      </a:lnTo>
                      <a:lnTo>
                        <a:pt x="99972" y="9028"/>
                      </a:lnTo>
                      <a:lnTo>
                        <a:pt x="999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4" name="Google Shape;164;p48"/>
                <p:cNvGrpSpPr/>
                <p:nvPr/>
              </p:nvGrpSpPr>
              <p:grpSpPr>
                <a:xfrm>
                  <a:off x="6202848" y="1213287"/>
                  <a:ext cx="139356" cy="139356"/>
                  <a:chOff x="3300229" y="786025"/>
                  <a:chExt cx="116275" cy="116275"/>
                </a:xfrm>
              </p:grpSpPr>
              <p:sp>
                <p:nvSpPr>
                  <p:cNvPr id="165" name="Google Shape;165;p48"/>
                  <p:cNvSpPr/>
                  <p:nvPr/>
                </p:nvSpPr>
                <p:spPr>
                  <a:xfrm>
                    <a:off x="3300229" y="786025"/>
                    <a:ext cx="116275" cy="116275"/>
                  </a:xfrm>
                  <a:custGeom>
                    <a:rect b="b" l="l" r="r" t="t"/>
                    <a:pathLst>
                      <a:path extrusionOk="0" h="4651" w="4651">
                        <a:moveTo>
                          <a:pt x="0" y="0"/>
                        </a:moveTo>
                        <a:lnTo>
                          <a:pt x="0" y="4651"/>
                        </a:lnTo>
                        <a:lnTo>
                          <a:pt x="4651" y="4651"/>
                        </a:lnTo>
                        <a:lnTo>
                          <a:pt x="46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" name="Google Shape;166;p48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" name="Google Shape;167;p48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168" name="Google Shape;168;p48"/>
            <p:cNvGrpSpPr/>
            <p:nvPr/>
          </p:nvGrpSpPr>
          <p:grpSpPr>
            <a:xfrm>
              <a:off x="7463172" y="322050"/>
              <a:ext cx="1331775" cy="874238"/>
              <a:chOff x="7712444" y="104700"/>
              <a:chExt cx="1331775" cy="874238"/>
            </a:xfrm>
          </p:grpSpPr>
          <p:grpSp>
            <p:nvGrpSpPr>
              <p:cNvPr id="169" name="Google Shape;169;p48"/>
              <p:cNvGrpSpPr/>
              <p:nvPr/>
            </p:nvGrpSpPr>
            <p:grpSpPr>
              <a:xfrm>
                <a:off x="7864844" y="104700"/>
                <a:ext cx="1179375" cy="726475"/>
                <a:chOff x="1510375" y="4002500"/>
                <a:chExt cx="1179375" cy="726475"/>
              </a:xfrm>
            </p:grpSpPr>
            <p:sp>
              <p:nvSpPr>
                <p:cNvPr id="170" name="Google Shape;170;p48"/>
                <p:cNvSpPr/>
                <p:nvPr/>
              </p:nvSpPr>
              <p:spPr>
                <a:xfrm>
                  <a:off x="2068900" y="4498700"/>
                  <a:ext cx="532725" cy="230275"/>
                </a:xfrm>
                <a:custGeom>
                  <a:rect b="b" l="l" r="r" t="t"/>
                  <a:pathLst>
                    <a:path extrusionOk="0" fill="none" h="9211" w="21309">
                      <a:moveTo>
                        <a:pt x="1" y="1"/>
                      </a:moveTo>
                      <a:lnTo>
                        <a:pt x="21308" y="1"/>
                      </a:lnTo>
                      <a:lnTo>
                        <a:pt x="21308" y="9211"/>
                      </a:lnTo>
                      <a:lnTo>
                        <a:pt x="1" y="9211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48"/>
                <p:cNvSpPr/>
                <p:nvPr/>
              </p:nvSpPr>
              <p:spPr>
                <a:xfrm>
                  <a:off x="2068900" y="4498700"/>
                  <a:ext cx="532725" cy="230275"/>
                </a:xfrm>
                <a:custGeom>
                  <a:rect b="b" l="l" r="r" t="t"/>
                  <a:pathLst>
                    <a:path extrusionOk="0" h="9211" w="21309">
                      <a:moveTo>
                        <a:pt x="1" y="1"/>
                      </a:moveTo>
                      <a:lnTo>
                        <a:pt x="1" y="9211"/>
                      </a:lnTo>
                      <a:lnTo>
                        <a:pt x="21308" y="9211"/>
                      </a:lnTo>
                      <a:lnTo>
                        <a:pt x="21308" y="1"/>
                      </a:lnTo>
                      <a:close/>
                    </a:path>
                  </a:pathLst>
                </a:custGeom>
                <a:solidFill>
                  <a:srgbClr val="A8A9BC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48"/>
                <p:cNvSpPr/>
                <p:nvPr/>
              </p:nvSpPr>
              <p:spPr>
                <a:xfrm>
                  <a:off x="2183650" y="4567100"/>
                  <a:ext cx="303225" cy="25"/>
                </a:xfrm>
                <a:custGeom>
                  <a:rect b="b" l="l" r="r" t="t"/>
                  <a:pathLst>
                    <a:path extrusionOk="0" fill="none" h="1" w="12129">
                      <a:moveTo>
                        <a:pt x="0" y="0"/>
                      </a:moveTo>
                      <a:lnTo>
                        <a:pt x="12128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48"/>
                <p:cNvSpPr/>
                <p:nvPr/>
              </p:nvSpPr>
              <p:spPr>
                <a:xfrm>
                  <a:off x="2183650" y="4649925"/>
                  <a:ext cx="303225" cy="25"/>
                </a:xfrm>
                <a:custGeom>
                  <a:rect b="b" l="l" r="r" t="t"/>
                  <a:pathLst>
                    <a:path extrusionOk="0" fill="none" h="1" w="12129">
                      <a:moveTo>
                        <a:pt x="0" y="0"/>
                      </a:moveTo>
                      <a:lnTo>
                        <a:pt x="12128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48"/>
                <p:cNvSpPr/>
                <p:nvPr/>
              </p:nvSpPr>
              <p:spPr>
                <a:xfrm>
                  <a:off x="1510375" y="4002500"/>
                  <a:ext cx="1179375" cy="726475"/>
                </a:xfrm>
                <a:custGeom>
                  <a:rect b="b" l="l" r="r" t="t"/>
                  <a:pathLst>
                    <a:path extrusionOk="0" h="29059" w="47175">
                      <a:moveTo>
                        <a:pt x="1" y="0"/>
                      </a:moveTo>
                      <a:lnTo>
                        <a:pt x="1" y="29059"/>
                      </a:lnTo>
                      <a:lnTo>
                        <a:pt x="47175" y="29059"/>
                      </a:lnTo>
                      <a:lnTo>
                        <a:pt x="4717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48"/>
                <p:cNvSpPr/>
                <p:nvPr/>
              </p:nvSpPr>
              <p:spPr>
                <a:xfrm>
                  <a:off x="1510375" y="4002500"/>
                  <a:ext cx="1179375" cy="726475"/>
                </a:xfrm>
                <a:custGeom>
                  <a:rect b="b" l="l" r="r" t="t"/>
                  <a:pathLst>
                    <a:path extrusionOk="0" fill="none" h="29059" w="47175">
                      <a:moveTo>
                        <a:pt x="1" y="0"/>
                      </a:moveTo>
                      <a:lnTo>
                        <a:pt x="47175" y="0"/>
                      </a:lnTo>
                      <a:lnTo>
                        <a:pt x="47175" y="29059"/>
                      </a:lnTo>
                      <a:lnTo>
                        <a:pt x="1" y="29059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48"/>
                <p:cNvSpPr/>
                <p:nvPr/>
              </p:nvSpPr>
              <p:spPr>
                <a:xfrm>
                  <a:off x="1510375" y="4002500"/>
                  <a:ext cx="1179375" cy="363250"/>
                </a:xfrm>
                <a:custGeom>
                  <a:rect b="b" l="l" r="r" t="t"/>
                  <a:pathLst>
                    <a:path extrusionOk="0" h="14530" w="47175">
                      <a:moveTo>
                        <a:pt x="1" y="0"/>
                      </a:moveTo>
                      <a:lnTo>
                        <a:pt x="23588" y="14529"/>
                      </a:lnTo>
                      <a:lnTo>
                        <a:pt x="4717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48"/>
                <p:cNvSpPr/>
                <p:nvPr/>
              </p:nvSpPr>
              <p:spPr>
                <a:xfrm>
                  <a:off x="1833350" y="4498700"/>
                  <a:ext cx="532700" cy="230275"/>
                </a:xfrm>
                <a:custGeom>
                  <a:rect b="b" l="l" r="r" t="t"/>
                  <a:pathLst>
                    <a:path extrusionOk="0" fill="none" h="9211" w="21308">
                      <a:moveTo>
                        <a:pt x="0" y="1"/>
                      </a:moveTo>
                      <a:lnTo>
                        <a:pt x="21307" y="1"/>
                      </a:lnTo>
                      <a:lnTo>
                        <a:pt x="21307" y="9211"/>
                      </a:lnTo>
                      <a:lnTo>
                        <a:pt x="0" y="9211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48"/>
                <p:cNvSpPr/>
                <p:nvPr/>
              </p:nvSpPr>
              <p:spPr>
                <a:xfrm>
                  <a:off x="1833350" y="4498700"/>
                  <a:ext cx="532700" cy="230275"/>
                </a:xfrm>
                <a:custGeom>
                  <a:rect b="b" l="l" r="r" t="t"/>
                  <a:pathLst>
                    <a:path extrusionOk="0" h="9211" w="21308">
                      <a:moveTo>
                        <a:pt x="0" y="1"/>
                      </a:moveTo>
                      <a:lnTo>
                        <a:pt x="0" y="9211"/>
                      </a:lnTo>
                      <a:lnTo>
                        <a:pt x="21307" y="9211"/>
                      </a:lnTo>
                      <a:lnTo>
                        <a:pt x="21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48"/>
                <p:cNvSpPr/>
                <p:nvPr/>
              </p:nvSpPr>
              <p:spPr>
                <a:xfrm>
                  <a:off x="1948075" y="4574576"/>
                  <a:ext cx="303225" cy="25"/>
                </a:xfrm>
                <a:custGeom>
                  <a:rect b="b" l="l" r="r" t="t"/>
                  <a:pathLst>
                    <a:path extrusionOk="0" fill="none" h="1" w="12129">
                      <a:moveTo>
                        <a:pt x="1" y="0"/>
                      </a:moveTo>
                      <a:lnTo>
                        <a:pt x="12129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48"/>
                <p:cNvSpPr/>
                <p:nvPr/>
              </p:nvSpPr>
              <p:spPr>
                <a:xfrm>
                  <a:off x="1948075" y="4657401"/>
                  <a:ext cx="303225" cy="25"/>
                </a:xfrm>
                <a:custGeom>
                  <a:rect b="b" l="l" r="r" t="t"/>
                  <a:pathLst>
                    <a:path extrusionOk="0" fill="none" h="1" w="12129">
                      <a:moveTo>
                        <a:pt x="1" y="0"/>
                      </a:moveTo>
                      <a:lnTo>
                        <a:pt x="12129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1" name="Google Shape;181;p48"/>
              <p:cNvGrpSpPr/>
              <p:nvPr/>
            </p:nvGrpSpPr>
            <p:grpSpPr>
              <a:xfrm>
                <a:off x="7788644" y="180900"/>
                <a:ext cx="1179375" cy="726475"/>
                <a:chOff x="1510375" y="4002500"/>
                <a:chExt cx="1179375" cy="726475"/>
              </a:xfrm>
            </p:grpSpPr>
            <p:sp>
              <p:nvSpPr>
                <p:cNvPr id="182" name="Google Shape;182;p48"/>
                <p:cNvSpPr/>
                <p:nvPr/>
              </p:nvSpPr>
              <p:spPr>
                <a:xfrm>
                  <a:off x="2068900" y="4498700"/>
                  <a:ext cx="532725" cy="230275"/>
                </a:xfrm>
                <a:custGeom>
                  <a:rect b="b" l="l" r="r" t="t"/>
                  <a:pathLst>
                    <a:path extrusionOk="0" fill="none" h="9211" w="21309">
                      <a:moveTo>
                        <a:pt x="1" y="1"/>
                      </a:moveTo>
                      <a:lnTo>
                        <a:pt x="21308" y="1"/>
                      </a:lnTo>
                      <a:lnTo>
                        <a:pt x="21308" y="9211"/>
                      </a:lnTo>
                      <a:lnTo>
                        <a:pt x="1" y="9211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48"/>
                <p:cNvSpPr/>
                <p:nvPr/>
              </p:nvSpPr>
              <p:spPr>
                <a:xfrm>
                  <a:off x="2068900" y="4498700"/>
                  <a:ext cx="532725" cy="230275"/>
                </a:xfrm>
                <a:custGeom>
                  <a:rect b="b" l="l" r="r" t="t"/>
                  <a:pathLst>
                    <a:path extrusionOk="0" h="9211" w="21309">
                      <a:moveTo>
                        <a:pt x="1" y="1"/>
                      </a:moveTo>
                      <a:lnTo>
                        <a:pt x="1" y="9211"/>
                      </a:lnTo>
                      <a:lnTo>
                        <a:pt x="21308" y="9211"/>
                      </a:lnTo>
                      <a:lnTo>
                        <a:pt x="21308" y="1"/>
                      </a:lnTo>
                      <a:close/>
                    </a:path>
                  </a:pathLst>
                </a:custGeom>
                <a:solidFill>
                  <a:srgbClr val="A8A9BC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48"/>
                <p:cNvSpPr/>
                <p:nvPr/>
              </p:nvSpPr>
              <p:spPr>
                <a:xfrm>
                  <a:off x="2183650" y="4567100"/>
                  <a:ext cx="303225" cy="25"/>
                </a:xfrm>
                <a:custGeom>
                  <a:rect b="b" l="l" r="r" t="t"/>
                  <a:pathLst>
                    <a:path extrusionOk="0" fill="none" h="1" w="12129">
                      <a:moveTo>
                        <a:pt x="0" y="0"/>
                      </a:moveTo>
                      <a:lnTo>
                        <a:pt x="12128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48"/>
                <p:cNvSpPr/>
                <p:nvPr/>
              </p:nvSpPr>
              <p:spPr>
                <a:xfrm>
                  <a:off x="2183650" y="4649925"/>
                  <a:ext cx="303225" cy="25"/>
                </a:xfrm>
                <a:custGeom>
                  <a:rect b="b" l="l" r="r" t="t"/>
                  <a:pathLst>
                    <a:path extrusionOk="0" fill="none" h="1" w="12129">
                      <a:moveTo>
                        <a:pt x="0" y="0"/>
                      </a:moveTo>
                      <a:lnTo>
                        <a:pt x="12128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86;p48"/>
                <p:cNvSpPr/>
                <p:nvPr/>
              </p:nvSpPr>
              <p:spPr>
                <a:xfrm>
                  <a:off x="1510375" y="4002500"/>
                  <a:ext cx="1179375" cy="726475"/>
                </a:xfrm>
                <a:custGeom>
                  <a:rect b="b" l="l" r="r" t="t"/>
                  <a:pathLst>
                    <a:path extrusionOk="0" h="29059" w="47175">
                      <a:moveTo>
                        <a:pt x="1" y="0"/>
                      </a:moveTo>
                      <a:lnTo>
                        <a:pt x="1" y="29059"/>
                      </a:lnTo>
                      <a:lnTo>
                        <a:pt x="47175" y="29059"/>
                      </a:lnTo>
                      <a:lnTo>
                        <a:pt x="4717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87;p48"/>
                <p:cNvSpPr/>
                <p:nvPr/>
              </p:nvSpPr>
              <p:spPr>
                <a:xfrm>
                  <a:off x="1510375" y="4002500"/>
                  <a:ext cx="1179375" cy="726475"/>
                </a:xfrm>
                <a:custGeom>
                  <a:rect b="b" l="l" r="r" t="t"/>
                  <a:pathLst>
                    <a:path extrusionOk="0" fill="none" h="29059" w="47175">
                      <a:moveTo>
                        <a:pt x="1" y="0"/>
                      </a:moveTo>
                      <a:lnTo>
                        <a:pt x="47175" y="0"/>
                      </a:lnTo>
                      <a:lnTo>
                        <a:pt x="47175" y="29059"/>
                      </a:lnTo>
                      <a:lnTo>
                        <a:pt x="1" y="29059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188;p48"/>
                <p:cNvSpPr/>
                <p:nvPr/>
              </p:nvSpPr>
              <p:spPr>
                <a:xfrm>
                  <a:off x="1510375" y="4002500"/>
                  <a:ext cx="1179375" cy="363250"/>
                </a:xfrm>
                <a:custGeom>
                  <a:rect b="b" l="l" r="r" t="t"/>
                  <a:pathLst>
                    <a:path extrusionOk="0" h="14530" w="47175">
                      <a:moveTo>
                        <a:pt x="1" y="0"/>
                      </a:moveTo>
                      <a:lnTo>
                        <a:pt x="23588" y="14529"/>
                      </a:lnTo>
                      <a:lnTo>
                        <a:pt x="4717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48"/>
                <p:cNvSpPr/>
                <p:nvPr/>
              </p:nvSpPr>
              <p:spPr>
                <a:xfrm>
                  <a:off x="1833350" y="4498700"/>
                  <a:ext cx="532700" cy="230275"/>
                </a:xfrm>
                <a:custGeom>
                  <a:rect b="b" l="l" r="r" t="t"/>
                  <a:pathLst>
                    <a:path extrusionOk="0" fill="none" h="9211" w="21308">
                      <a:moveTo>
                        <a:pt x="0" y="1"/>
                      </a:moveTo>
                      <a:lnTo>
                        <a:pt x="21307" y="1"/>
                      </a:lnTo>
                      <a:lnTo>
                        <a:pt x="21307" y="9211"/>
                      </a:lnTo>
                      <a:lnTo>
                        <a:pt x="0" y="9211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48"/>
                <p:cNvSpPr/>
                <p:nvPr/>
              </p:nvSpPr>
              <p:spPr>
                <a:xfrm>
                  <a:off x="1833350" y="4498700"/>
                  <a:ext cx="532700" cy="230275"/>
                </a:xfrm>
                <a:custGeom>
                  <a:rect b="b" l="l" r="r" t="t"/>
                  <a:pathLst>
                    <a:path extrusionOk="0" h="9211" w="21308">
                      <a:moveTo>
                        <a:pt x="0" y="1"/>
                      </a:moveTo>
                      <a:lnTo>
                        <a:pt x="0" y="9211"/>
                      </a:lnTo>
                      <a:lnTo>
                        <a:pt x="21307" y="9211"/>
                      </a:lnTo>
                      <a:lnTo>
                        <a:pt x="21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48"/>
                <p:cNvSpPr/>
                <p:nvPr/>
              </p:nvSpPr>
              <p:spPr>
                <a:xfrm>
                  <a:off x="1948075" y="4574576"/>
                  <a:ext cx="303225" cy="25"/>
                </a:xfrm>
                <a:custGeom>
                  <a:rect b="b" l="l" r="r" t="t"/>
                  <a:pathLst>
                    <a:path extrusionOk="0" fill="none" h="1" w="12129">
                      <a:moveTo>
                        <a:pt x="1" y="0"/>
                      </a:moveTo>
                      <a:lnTo>
                        <a:pt x="12129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48"/>
                <p:cNvSpPr/>
                <p:nvPr/>
              </p:nvSpPr>
              <p:spPr>
                <a:xfrm>
                  <a:off x="1948075" y="4657401"/>
                  <a:ext cx="303225" cy="25"/>
                </a:xfrm>
                <a:custGeom>
                  <a:rect b="b" l="l" r="r" t="t"/>
                  <a:pathLst>
                    <a:path extrusionOk="0" fill="none" h="1" w="12129">
                      <a:moveTo>
                        <a:pt x="1" y="0"/>
                      </a:moveTo>
                      <a:lnTo>
                        <a:pt x="12129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3" name="Google Shape;193;p48"/>
              <p:cNvGrpSpPr/>
              <p:nvPr/>
            </p:nvGrpSpPr>
            <p:grpSpPr>
              <a:xfrm>
                <a:off x="7712444" y="252463"/>
                <a:ext cx="1179375" cy="726475"/>
                <a:chOff x="1510375" y="4002500"/>
                <a:chExt cx="1179375" cy="726475"/>
              </a:xfrm>
            </p:grpSpPr>
            <p:sp>
              <p:nvSpPr>
                <p:cNvPr id="194" name="Google Shape;194;p48"/>
                <p:cNvSpPr/>
                <p:nvPr/>
              </p:nvSpPr>
              <p:spPr>
                <a:xfrm>
                  <a:off x="2068900" y="4498700"/>
                  <a:ext cx="532725" cy="230275"/>
                </a:xfrm>
                <a:custGeom>
                  <a:rect b="b" l="l" r="r" t="t"/>
                  <a:pathLst>
                    <a:path extrusionOk="0" fill="none" h="9211" w="21309">
                      <a:moveTo>
                        <a:pt x="1" y="1"/>
                      </a:moveTo>
                      <a:lnTo>
                        <a:pt x="21308" y="1"/>
                      </a:lnTo>
                      <a:lnTo>
                        <a:pt x="21308" y="9211"/>
                      </a:lnTo>
                      <a:lnTo>
                        <a:pt x="1" y="9211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48"/>
                <p:cNvSpPr/>
                <p:nvPr/>
              </p:nvSpPr>
              <p:spPr>
                <a:xfrm>
                  <a:off x="2068900" y="4498700"/>
                  <a:ext cx="532725" cy="230275"/>
                </a:xfrm>
                <a:custGeom>
                  <a:rect b="b" l="l" r="r" t="t"/>
                  <a:pathLst>
                    <a:path extrusionOk="0" h="9211" w="21309">
                      <a:moveTo>
                        <a:pt x="1" y="1"/>
                      </a:moveTo>
                      <a:lnTo>
                        <a:pt x="1" y="9211"/>
                      </a:lnTo>
                      <a:lnTo>
                        <a:pt x="21308" y="9211"/>
                      </a:lnTo>
                      <a:lnTo>
                        <a:pt x="21308" y="1"/>
                      </a:lnTo>
                      <a:close/>
                    </a:path>
                  </a:pathLst>
                </a:custGeom>
                <a:solidFill>
                  <a:srgbClr val="A8A9BC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48"/>
                <p:cNvSpPr/>
                <p:nvPr/>
              </p:nvSpPr>
              <p:spPr>
                <a:xfrm>
                  <a:off x="2183650" y="4567100"/>
                  <a:ext cx="303225" cy="25"/>
                </a:xfrm>
                <a:custGeom>
                  <a:rect b="b" l="l" r="r" t="t"/>
                  <a:pathLst>
                    <a:path extrusionOk="0" fill="none" h="1" w="12129">
                      <a:moveTo>
                        <a:pt x="0" y="0"/>
                      </a:moveTo>
                      <a:lnTo>
                        <a:pt x="12128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48"/>
                <p:cNvSpPr/>
                <p:nvPr/>
              </p:nvSpPr>
              <p:spPr>
                <a:xfrm>
                  <a:off x="2183650" y="4649925"/>
                  <a:ext cx="303225" cy="25"/>
                </a:xfrm>
                <a:custGeom>
                  <a:rect b="b" l="l" r="r" t="t"/>
                  <a:pathLst>
                    <a:path extrusionOk="0" fill="none" h="1" w="12129">
                      <a:moveTo>
                        <a:pt x="0" y="0"/>
                      </a:moveTo>
                      <a:lnTo>
                        <a:pt x="12128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48"/>
                <p:cNvSpPr/>
                <p:nvPr/>
              </p:nvSpPr>
              <p:spPr>
                <a:xfrm>
                  <a:off x="1510375" y="4002500"/>
                  <a:ext cx="1179375" cy="726475"/>
                </a:xfrm>
                <a:custGeom>
                  <a:rect b="b" l="l" r="r" t="t"/>
                  <a:pathLst>
                    <a:path extrusionOk="0" h="29059" w="47175">
                      <a:moveTo>
                        <a:pt x="1" y="0"/>
                      </a:moveTo>
                      <a:lnTo>
                        <a:pt x="1" y="29059"/>
                      </a:lnTo>
                      <a:lnTo>
                        <a:pt x="47175" y="29059"/>
                      </a:lnTo>
                      <a:lnTo>
                        <a:pt x="4717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48"/>
                <p:cNvSpPr/>
                <p:nvPr/>
              </p:nvSpPr>
              <p:spPr>
                <a:xfrm>
                  <a:off x="1510375" y="4002500"/>
                  <a:ext cx="1179375" cy="726475"/>
                </a:xfrm>
                <a:custGeom>
                  <a:rect b="b" l="l" r="r" t="t"/>
                  <a:pathLst>
                    <a:path extrusionOk="0" fill="none" h="29059" w="47175">
                      <a:moveTo>
                        <a:pt x="1" y="0"/>
                      </a:moveTo>
                      <a:lnTo>
                        <a:pt x="47175" y="0"/>
                      </a:lnTo>
                      <a:lnTo>
                        <a:pt x="47175" y="29059"/>
                      </a:lnTo>
                      <a:lnTo>
                        <a:pt x="1" y="29059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48"/>
                <p:cNvSpPr/>
                <p:nvPr/>
              </p:nvSpPr>
              <p:spPr>
                <a:xfrm>
                  <a:off x="1510375" y="4002500"/>
                  <a:ext cx="1179375" cy="363250"/>
                </a:xfrm>
                <a:custGeom>
                  <a:rect b="b" l="l" r="r" t="t"/>
                  <a:pathLst>
                    <a:path extrusionOk="0" h="14530" w="47175">
                      <a:moveTo>
                        <a:pt x="1" y="0"/>
                      </a:moveTo>
                      <a:lnTo>
                        <a:pt x="23588" y="14529"/>
                      </a:lnTo>
                      <a:lnTo>
                        <a:pt x="4717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48"/>
                <p:cNvSpPr/>
                <p:nvPr/>
              </p:nvSpPr>
              <p:spPr>
                <a:xfrm>
                  <a:off x="1833350" y="4498700"/>
                  <a:ext cx="532700" cy="230275"/>
                </a:xfrm>
                <a:custGeom>
                  <a:rect b="b" l="l" r="r" t="t"/>
                  <a:pathLst>
                    <a:path extrusionOk="0" fill="none" h="9211" w="21308">
                      <a:moveTo>
                        <a:pt x="0" y="1"/>
                      </a:moveTo>
                      <a:lnTo>
                        <a:pt x="21307" y="1"/>
                      </a:lnTo>
                      <a:lnTo>
                        <a:pt x="21307" y="9211"/>
                      </a:lnTo>
                      <a:lnTo>
                        <a:pt x="0" y="9211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48"/>
                <p:cNvSpPr/>
                <p:nvPr/>
              </p:nvSpPr>
              <p:spPr>
                <a:xfrm>
                  <a:off x="1833350" y="4498700"/>
                  <a:ext cx="532700" cy="230275"/>
                </a:xfrm>
                <a:custGeom>
                  <a:rect b="b" l="l" r="r" t="t"/>
                  <a:pathLst>
                    <a:path extrusionOk="0" h="9211" w="21308">
                      <a:moveTo>
                        <a:pt x="0" y="1"/>
                      </a:moveTo>
                      <a:lnTo>
                        <a:pt x="0" y="9211"/>
                      </a:lnTo>
                      <a:lnTo>
                        <a:pt x="21307" y="9211"/>
                      </a:lnTo>
                      <a:lnTo>
                        <a:pt x="21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48"/>
                <p:cNvSpPr/>
                <p:nvPr/>
              </p:nvSpPr>
              <p:spPr>
                <a:xfrm>
                  <a:off x="1948075" y="4574576"/>
                  <a:ext cx="303225" cy="25"/>
                </a:xfrm>
                <a:custGeom>
                  <a:rect b="b" l="l" r="r" t="t"/>
                  <a:pathLst>
                    <a:path extrusionOk="0" fill="none" h="1" w="12129">
                      <a:moveTo>
                        <a:pt x="1" y="0"/>
                      </a:moveTo>
                      <a:lnTo>
                        <a:pt x="12129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48"/>
                <p:cNvSpPr/>
                <p:nvPr/>
              </p:nvSpPr>
              <p:spPr>
                <a:xfrm>
                  <a:off x="1948075" y="4657401"/>
                  <a:ext cx="303225" cy="25"/>
                </a:xfrm>
                <a:custGeom>
                  <a:rect b="b" l="l" r="r" t="t"/>
                  <a:pathLst>
                    <a:path extrusionOk="0" fill="none" h="1" w="12129">
                      <a:moveTo>
                        <a:pt x="1" y="0"/>
                      </a:moveTo>
                      <a:lnTo>
                        <a:pt x="12129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5" name="Google Shape;205;p48"/>
            <p:cNvGrpSpPr/>
            <p:nvPr/>
          </p:nvGrpSpPr>
          <p:grpSpPr>
            <a:xfrm>
              <a:off x="2349839" y="3921264"/>
              <a:ext cx="1540068" cy="687298"/>
              <a:chOff x="-363350" y="-51188"/>
              <a:chExt cx="1540068" cy="687298"/>
            </a:xfrm>
          </p:grpSpPr>
          <p:sp>
            <p:nvSpPr>
              <p:cNvPr id="206" name="Google Shape;206;p48"/>
              <p:cNvSpPr/>
              <p:nvPr/>
            </p:nvSpPr>
            <p:spPr>
              <a:xfrm rot="5400000">
                <a:off x="1129720" y="-51163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48"/>
              <p:cNvSpPr/>
              <p:nvPr/>
            </p:nvSpPr>
            <p:spPr>
              <a:xfrm rot="5400000">
                <a:off x="840874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48"/>
              <p:cNvSpPr/>
              <p:nvPr/>
            </p:nvSpPr>
            <p:spPr>
              <a:xfrm rot="5400000">
                <a:off x="551385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48"/>
              <p:cNvSpPr/>
              <p:nvPr/>
            </p:nvSpPr>
            <p:spPr>
              <a:xfrm rot="5400000">
                <a:off x="262582" y="-51163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48"/>
              <p:cNvSpPr/>
              <p:nvPr/>
            </p:nvSpPr>
            <p:spPr>
              <a:xfrm rot="5400000">
                <a:off x="-26264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1" name="Google Shape;211;p48"/>
              <p:cNvGrpSpPr/>
              <p:nvPr/>
            </p:nvGrpSpPr>
            <p:grpSpPr>
              <a:xfrm>
                <a:off x="-363350" y="-51187"/>
                <a:ext cx="1540068" cy="687298"/>
                <a:chOff x="-363350" y="-51188"/>
                <a:chExt cx="1540068" cy="687298"/>
              </a:xfrm>
            </p:grpSpPr>
            <p:sp>
              <p:nvSpPr>
                <p:cNvPr id="212" name="Google Shape;212;p48"/>
                <p:cNvSpPr/>
                <p:nvPr/>
              </p:nvSpPr>
              <p:spPr>
                <a:xfrm rot="5400000">
                  <a:off x="1082098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48"/>
                <p:cNvSpPr/>
                <p:nvPr/>
              </p:nvSpPr>
              <p:spPr>
                <a:xfrm rot="5400000">
                  <a:off x="1129720" y="542178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48"/>
                <p:cNvSpPr/>
                <p:nvPr/>
              </p:nvSpPr>
              <p:spPr>
                <a:xfrm rot="5400000">
                  <a:off x="792652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48"/>
                <p:cNvSpPr/>
                <p:nvPr/>
              </p:nvSpPr>
              <p:spPr>
                <a:xfrm rot="5400000">
                  <a:off x="840874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48"/>
                <p:cNvSpPr/>
                <p:nvPr/>
              </p:nvSpPr>
              <p:spPr>
                <a:xfrm rot="5400000">
                  <a:off x="504450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48"/>
                <p:cNvSpPr/>
                <p:nvPr/>
              </p:nvSpPr>
              <p:spPr>
                <a:xfrm rot="5400000">
                  <a:off x="551385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48"/>
                <p:cNvSpPr/>
                <p:nvPr/>
              </p:nvSpPr>
              <p:spPr>
                <a:xfrm rot="5400000">
                  <a:off x="214960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48"/>
                <p:cNvSpPr/>
                <p:nvPr/>
              </p:nvSpPr>
              <p:spPr>
                <a:xfrm rot="5400000">
                  <a:off x="262582" y="542178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48"/>
                <p:cNvSpPr/>
                <p:nvPr/>
              </p:nvSpPr>
              <p:spPr>
                <a:xfrm rot="5400000">
                  <a:off x="-74529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48"/>
                <p:cNvSpPr/>
                <p:nvPr/>
              </p:nvSpPr>
              <p:spPr>
                <a:xfrm rot="5400000">
                  <a:off x="-26264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48"/>
                <p:cNvSpPr/>
                <p:nvPr/>
              </p:nvSpPr>
              <p:spPr>
                <a:xfrm rot="5400000">
                  <a:off x="-362688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48"/>
                <p:cNvSpPr/>
                <p:nvPr/>
              </p:nvSpPr>
              <p:spPr>
                <a:xfrm rot="5400000">
                  <a:off x="-315753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48"/>
                <p:cNvSpPr/>
                <p:nvPr/>
              </p:nvSpPr>
              <p:spPr>
                <a:xfrm rot="5400000">
                  <a:off x="1082098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48"/>
                <p:cNvSpPr/>
                <p:nvPr/>
              </p:nvSpPr>
              <p:spPr>
                <a:xfrm rot="5400000">
                  <a:off x="1129720" y="244821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" name="Google Shape;226;p48"/>
                <p:cNvSpPr/>
                <p:nvPr/>
              </p:nvSpPr>
              <p:spPr>
                <a:xfrm rot="5400000">
                  <a:off x="792652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48"/>
                <p:cNvSpPr/>
                <p:nvPr/>
              </p:nvSpPr>
              <p:spPr>
                <a:xfrm rot="5400000">
                  <a:off x="840874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48"/>
                <p:cNvSpPr/>
                <p:nvPr/>
              </p:nvSpPr>
              <p:spPr>
                <a:xfrm rot="5400000">
                  <a:off x="504450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48"/>
                <p:cNvSpPr/>
                <p:nvPr/>
              </p:nvSpPr>
              <p:spPr>
                <a:xfrm rot="5400000">
                  <a:off x="551385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48"/>
                <p:cNvSpPr/>
                <p:nvPr/>
              </p:nvSpPr>
              <p:spPr>
                <a:xfrm rot="5400000">
                  <a:off x="214960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Google Shape;231;p48"/>
                <p:cNvSpPr/>
                <p:nvPr/>
              </p:nvSpPr>
              <p:spPr>
                <a:xfrm rot="5400000">
                  <a:off x="262582" y="244821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48"/>
                <p:cNvSpPr/>
                <p:nvPr/>
              </p:nvSpPr>
              <p:spPr>
                <a:xfrm rot="5400000">
                  <a:off x="-74529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48"/>
                <p:cNvSpPr/>
                <p:nvPr/>
              </p:nvSpPr>
              <p:spPr>
                <a:xfrm rot="5400000">
                  <a:off x="-26264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Google Shape;234;p48"/>
                <p:cNvSpPr/>
                <p:nvPr/>
              </p:nvSpPr>
              <p:spPr>
                <a:xfrm rot="5400000">
                  <a:off x="-362688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48"/>
                <p:cNvSpPr/>
                <p:nvPr/>
              </p:nvSpPr>
              <p:spPr>
                <a:xfrm rot="5400000">
                  <a:off x="-315753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48"/>
                <p:cNvSpPr/>
                <p:nvPr/>
              </p:nvSpPr>
              <p:spPr>
                <a:xfrm rot="5400000">
                  <a:off x="1082098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" name="Google Shape;237;p48"/>
                <p:cNvSpPr/>
                <p:nvPr/>
              </p:nvSpPr>
              <p:spPr>
                <a:xfrm rot="5400000">
                  <a:off x="792652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" name="Google Shape;238;p48"/>
                <p:cNvSpPr/>
                <p:nvPr/>
              </p:nvSpPr>
              <p:spPr>
                <a:xfrm rot="5400000">
                  <a:off x="504450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Google Shape;239;p48"/>
                <p:cNvSpPr/>
                <p:nvPr/>
              </p:nvSpPr>
              <p:spPr>
                <a:xfrm rot="5400000">
                  <a:off x="214960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" name="Google Shape;240;p48"/>
                <p:cNvSpPr/>
                <p:nvPr/>
              </p:nvSpPr>
              <p:spPr>
                <a:xfrm rot="5400000">
                  <a:off x="-74529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Google Shape;241;p48"/>
                <p:cNvSpPr/>
                <p:nvPr/>
              </p:nvSpPr>
              <p:spPr>
                <a:xfrm rot="5400000">
                  <a:off x="-362688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2" name="Google Shape;242;p48"/>
              <p:cNvSpPr/>
              <p:nvPr/>
            </p:nvSpPr>
            <p:spPr>
              <a:xfrm rot="5400000">
                <a:off x="-315753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48"/>
            <p:cNvGrpSpPr/>
            <p:nvPr/>
          </p:nvGrpSpPr>
          <p:grpSpPr>
            <a:xfrm>
              <a:off x="8276093" y="2242975"/>
              <a:ext cx="291050" cy="657525"/>
              <a:chOff x="7875018" y="1882075"/>
              <a:chExt cx="291050" cy="657525"/>
            </a:xfrm>
          </p:grpSpPr>
          <p:sp>
            <p:nvSpPr>
              <p:cNvPr id="244" name="Google Shape;244;p48"/>
              <p:cNvSpPr/>
              <p:nvPr/>
            </p:nvSpPr>
            <p:spPr>
              <a:xfrm>
                <a:off x="7875018" y="1882075"/>
                <a:ext cx="291050" cy="291825"/>
              </a:xfrm>
              <a:custGeom>
                <a:rect b="b" l="l" r="r" t="t"/>
                <a:pathLst>
                  <a:path extrusionOk="0" h="11673" w="11642">
                    <a:moveTo>
                      <a:pt x="3283" y="0"/>
                    </a:moveTo>
                    <a:lnTo>
                      <a:pt x="0" y="3283"/>
                    </a:lnTo>
                    <a:lnTo>
                      <a:pt x="2554" y="5836"/>
                    </a:lnTo>
                    <a:lnTo>
                      <a:pt x="0" y="8389"/>
                    </a:lnTo>
                    <a:lnTo>
                      <a:pt x="3283" y="11672"/>
                    </a:lnTo>
                    <a:lnTo>
                      <a:pt x="5836" y="9119"/>
                    </a:lnTo>
                    <a:lnTo>
                      <a:pt x="8359" y="11672"/>
                    </a:lnTo>
                    <a:lnTo>
                      <a:pt x="11642" y="8389"/>
                    </a:lnTo>
                    <a:lnTo>
                      <a:pt x="9089" y="5836"/>
                    </a:lnTo>
                    <a:lnTo>
                      <a:pt x="11642" y="3283"/>
                    </a:lnTo>
                    <a:lnTo>
                      <a:pt x="8359" y="0"/>
                    </a:lnTo>
                    <a:lnTo>
                      <a:pt x="5836" y="2554"/>
                    </a:lnTo>
                    <a:lnTo>
                      <a:pt x="328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48"/>
              <p:cNvSpPr/>
              <p:nvPr/>
            </p:nvSpPr>
            <p:spPr>
              <a:xfrm>
                <a:off x="7875018" y="2247775"/>
                <a:ext cx="291050" cy="291825"/>
              </a:xfrm>
              <a:custGeom>
                <a:rect b="b" l="l" r="r" t="t"/>
                <a:pathLst>
                  <a:path extrusionOk="0" h="11673" w="11642">
                    <a:moveTo>
                      <a:pt x="3283" y="0"/>
                    </a:moveTo>
                    <a:lnTo>
                      <a:pt x="0" y="3283"/>
                    </a:lnTo>
                    <a:lnTo>
                      <a:pt x="2554" y="5836"/>
                    </a:lnTo>
                    <a:lnTo>
                      <a:pt x="0" y="8389"/>
                    </a:lnTo>
                    <a:lnTo>
                      <a:pt x="3283" y="11672"/>
                    </a:lnTo>
                    <a:lnTo>
                      <a:pt x="5836" y="9119"/>
                    </a:lnTo>
                    <a:lnTo>
                      <a:pt x="8359" y="11672"/>
                    </a:lnTo>
                    <a:lnTo>
                      <a:pt x="11642" y="8389"/>
                    </a:lnTo>
                    <a:lnTo>
                      <a:pt x="9089" y="5836"/>
                    </a:lnTo>
                    <a:lnTo>
                      <a:pt x="11642" y="3283"/>
                    </a:lnTo>
                    <a:lnTo>
                      <a:pt x="8359" y="0"/>
                    </a:lnTo>
                    <a:lnTo>
                      <a:pt x="5836" y="2554"/>
                    </a:lnTo>
                    <a:lnTo>
                      <a:pt x="328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6" name="Google Shape;246;p48"/>
            <p:cNvGrpSpPr/>
            <p:nvPr/>
          </p:nvGrpSpPr>
          <p:grpSpPr>
            <a:xfrm>
              <a:off x="2365632" y="691023"/>
              <a:ext cx="4848787" cy="505416"/>
              <a:chOff x="2258298" y="3894721"/>
              <a:chExt cx="3784567" cy="505416"/>
            </a:xfrm>
          </p:grpSpPr>
          <p:cxnSp>
            <p:nvCxnSpPr>
              <p:cNvPr id="247" name="Google Shape;247;p48"/>
              <p:cNvCxnSpPr/>
              <p:nvPr/>
            </p:nvCxnSpPr>
            <p:spPr>
              <a:xfrm>
                <a:off x="2258365" y="4231665"/>
                <a:ext cx="3784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8" name="Google Shape;248;p48"/>
              <p:cNvCxnSpPr/>
              <p:nvPr/>
            </p:nvCxnSpPr>
            <p:spPr>
              <a:xfrm>
                <a:off x="2258365" y="4400137"/>
                <a:ext cx="3784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9" name="Google Shape;249;p48"/>
              <p:cNvCxnSpPr/>
              <p:nvPr/>
            </p:nvCxnSpPr>
            <p:spPr>
              <a:xfrm>
                <a:off x="2258298" y="3894721"/>
                <a:ext cx="3784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0" name="Google Shape;250;p48"/>
              <p:cNvCxnSpPr/>
              <p:nvPr/>
            </p:nvCxnSpPr>
            <p:spPr>
              <a:xfrm>
                <a:off x="2258298" y="4063193"/>
                <a:ext cx="3784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51" name="Google Shape;251;p48"/>
            <p:cNvGrpSpPr/>
            <p:nvPr/>
          </p:nvGrpSpPr>
          <p:grpSpPr>
            <a:xfrm>
              <a:off x="4122875" y="4098725"/>
              <a:ext cx="4714500" cy="629464"/>
              <a:chOff x="4122875" y="4098725"/>
              <a:chExt cx="4714500" cy="629464"/>
            </a:xfrm>
          </p:grpSpPr>
          <p:grpSp>
            <p:nvGrpSpPr>
              <p:cNvPr id="252" name="Google Shape;252;p48"/>
              <p:cNvGrpSpPr/>
              <p:nvPr/>
            </p:nvGrpSpPr>
            <p:grpSpPr>
              <a:xfrm>
                <a:off x="4122875" y="4098725"/>
                <a:ext cx="4714500" cy="332400"/>
                <a:chOff x="4122875" y="4098725"/>
                <a:chExt cx="4714500" cy="332400"/>
              </a:xfrm>
            </p:grpSpPr>
            <p:sp>
              <p:nvSpPr>
                <p:cNvPr id="253" name="Google Shape;253;p48"/>
                <p:cNvSpPr/>
                <p:nvPr/>
              </p:nvSpPr>
              <p:spPr>
                <a:xfrm>
                  <a:off x="4122875" y="4098725"/>
                  <a:ext cx="4714500" cy="332400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p48"/>
                <p:cNvSpPr/>
                <p:nvPr/>
              </p:nvSpPr>
              <p:spPr>
                <a:xfrm rot="5400000">
                  <a:off x="4223375" y="4196525"/>
                  <a:ext cx="158400" cy="136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55" name="Google Shape;255;p48"/>
                <p:cNvGrpSpPr/>
                <p:nvPr/>
              </p:nvGrpSpPr>
              <p:grpSpPr>
                <a:xfrm>
                  <a:off x="4515789" y="4196525"/>
                  <a:ext cx="4096800" cy="136800"/>
                  <a:chOff x="4535725" y="4196525"/>
                  <a:chExt cx="4096800" cy="136800"/>
                </a:xfrm>
              </p:grpSpPr>
              <p:cxnSp>
                <p:nvCxnSpPr>
                  <p:cNvPr id="256" name="Google Shape;256;p48"/>
                  <p:cNvCxnSpPr/>
                  <p:nvPr/>
                </p:nvCxnSpPr>
                <p:spPr>
                  <a:xfrm>
                    <a:off x="4535725" y="4267000"/>
                    <a:ext cx="40968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257" name="Google Shape;257;p48"/>
                  <p:cNvSpPr/>
                  <p:nvPr/>
                </p:nvSpPr>
                <p:spPr>
                  <a:xfrm>
                    <a:off x="7386600" y="4196525"/>
                    <a:ext cx="136800" cy="136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258" name="Google Shape;258;p48"/>
              <p:cNvSpPr/>
              <p:nvPr/>
            </p:nvSpPr>
            <p:spPr>
              <a:xfrm>
                <a:off x="7433279" y="4251714"/>
                <a:ext cx="343500" cy="476475"/>
              </a:xfrm>
              <a:custGeom>
                <a:rect b="b" l="l" r="r" t="t"/>
                <a:pathLst>
                  <a:path extrusionOk="0" h="19059" w="13740">
                    <a:moveTo>
                      <a:pt x="0" y="0"/>
                    </a:moveTo>
                    <a:lnTo>
                      <a:pt x="1945" y="16414"/>
                    </a:lnTo>
                    <a:lnTo>
                      <a:pt x="5350" y="11885"/>
                    </a:lnTo>
                    <a:lnTo>
                      <a:pt x="9149" y="19058"/>
                    </a:lnTo>
                    <a:lnTo>
                      <a:pt x="12949" y="16444"/>
                    </a:lnTo>
                    <a:lnTo>
                      <a:pt x="7812" y="10213"/>
                    </a:lnTo>
                    <a:lnTo>
                      <a:pt x="13739" y="9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9" name="Google Shape;259;p48"/>
          <p:cNvSpPr txBox="1"/>
          <p:nvPr>
            <p:ph type="title"/>
          </p:nvPr>
        </p:nvSpPr>
        <p:spPr>
          <a:xfrm>
            <a:off x="2349850" y="2011350"/>
            <a:ext cx="55152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60" name="Google Shape;260;p48"/>
          <p:cNvSpPr txBox="1"/>
          <p:nvPr>
            <p:ph idx="2" type="title"/>
          </p:nvPr>
        </p:nvSpPr>
        <p:spPr>
          <a:xfrm>
            <a:off x="874788" y="2247779"/>
            <a:ext cx="13131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61" name="Google Shape;261;p48"/>
          <p:cNvSpPr txBox="1"/>
          <p:nvPr>
            <p:ph idx="1" type="subTitle"/>
          </p:nvPr>
        </p:nvSpPr>
        <p:spPr>
          <a:xfrm>
            <a:off x="2349851" y="2974375"/>
            <a:ext cx="55152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>
            <p:ph idx="1" type="subTitle"/>
          </p:nvPr>
        </p:nvSpPr>
        <p:spPr>
          <a:xfrm>
            <a:off x="1136675" y="2446873"/>
            <a:ext cx="48378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4" name="Google Shape;264;p49"/>
          <p:cNvSpPr txBox="1"/>
          <p:nvPr>
            <p:ph type="title"/>
          </p:nvPr>
        </p:nvSpPr>
        <p:spPr>
          <a:xfrm>
            <a:off x="1136675" y="1920697"/>
            <a:ext cx="48378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265" name="Google Shape;265;p49"/>
          <p:cNvGrpSpPr/>
          <p:nvPr/>
        </p:nvGrpSpPr>
        <p:grpSpPr>
          <a:xfrm>
            <a:off x="814976" y="550715"/>
            <a:ext cx="4606213" cy="4151335"/>
            <a:chOff x="814976" y="550715"/>
            <a:chExt cx="4606213" cy="4151335"/>
          </a:xfrm>
        </p:grpSpPr>
        <p:grpSp>
          <p:nvGrpSpPr>
            <p:cNvPr id="266" name="Google Shape;266;p49"/>
            <p:cNvGrpSpPr/>
            <p:nvPr/>
          </p:nvGrpSpPr>
          <p:grpSpPr>
            <a:xfrm rot="5400000">
              <a:off x="1052946" y="3287133"/>
              <a:ext cx="840476" cy="1316416"/>
              <a:chOff x="6413750" y="827800"/>
              <a:chExt cx="573000" cy="897475"/>
            </a:xfrm>
          </p:grpSpPr>
          <p:sp>
            <p:nvSpPr>
              <p:cNvPr id="267" name="Google Shape;267;p49"/>
              <p:cNvSpPr/>
              <p:nvPr/>
            </p:nvSpPr>
            <p:spPr>
              <a:xfrm>
                <a:off x="6931250" y="855175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49"/>
              <p:cNvSpPr/>
              <p:nvPr/>
            </p:nvSpPr>
            <p:spPr>
              <a:xfrm>
                <a:off x="6959375" y="827800"/>
                <a:ext cx="0" cy="54750"/>
              </a:xfrm>
              <a:custGeom>
                <a:rect b="b" l="l" r="r" t="t"/>
                <a:pathLst>
                  <a:path extrusionOk="0" fill="none" h="2190" w="12000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49"/>
              <p:cNvSpPr/>
              <p:nvPr/>
            </p:nvSpPr>
            <p:spPr>
              <a:xfrm>
                <a:off x="6931250" y="1023850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19" y="1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49"/>
              <p:cNvSpPr/>
              <p:nvPr/>
            </p:nvSpPr>
            <p:spPr>
              <a:xfrm>
                <a:off x="6959375" y="995750"/>
                <a:ext cx="0" cy="55500"/>
              </a:xfrm>
              <a:custGeom>
                <a:rect b="b" l="l" r="r" t="t"/>
                <a:pathLst>
                  <a:path extrusionOk="0" fill="none" h="2220" w="12000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49"/>
              <p:cNvSpPr/>
              <p:nvPr/>
            </p:nvSpPr>
            <p:spPr>
              <a:xfrm>
                <a:off x="6931250" y="1191800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49"/>
              <p:cNvSpPr/>
              <p:nvPr/>
            </p:nvSpPr>
            <p:spPr>
              <a:xfrm>
                <a:off x="6959375" y="1164450"/>
                <a:ext cx="0" cy="55500"/>
              </a:xfrm>
              <a:custGeom>
                <a:rect b="b" l="l" r="r" t="t"/>
                <a:pathLst>
                  <a:path extrusionOk="0" fill="none" h="2220" w="12000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49"/>
              <p:cNvSpPr/>
              <p:nvPr/>
            </p:nvSpPr>
            <p:spPr>
              <a:xfrm>
                <a:off x="6931250" y="1360500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49"/>
              <p:cNvSpPr/>
              <p:nvPr/>
            </p:nvSpPr>
            <p:spPr>
              <a:xfrm>
                <a:off x="6959375" y="1333125"/>
                <a:ext cx="0" cy="54750"/>
              </a:xfrm>
              <a:custGeom>
                <a:rect b="b" l="l" r="r" t="t"/>
                <a:pathLst>
                  <a:path extrusionOk="0" fill="none" h="2190" w="12000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49"/>
              <p:cNvSpPr/>
              <p:nvPr/>
            </p:nvSpPr>
            <p:spPr>
              <a:xfrm>
                <a:off x="6931250" y="1529200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49"/>
              <p:cNvSpPr/>
              <p:nvPr/>
            </p:nvSpPr>
            <p:spPr>
              <a:xfrm>
                <a:off x="6959375" y="1501075"/>
                <a:ext cx="0" cy="55500"/>
              </a:xfrm>
              <a:custGeom>
                <a:rect b="b" l="l" r="r" t="t"/>
                <a:pathLst>
                  <a:path extrusionOk="0" fill="none" h="2220" w="12000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49"/>
              <p:cNvSpPr/>
              <p:nvPr/>
            </p:nvSpPr>
            <p:spPr>
              <a:xfrm>
                <a:off x="6931250" y="1697125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49"/>
              <p:cNvSpPr/>
              <p:nvPr/>
            </p:nvSpPr>
            <p:spPr>
              <a:xfrm>
                <a:off x="6959375" y="1669775"/>
                <a:ext cx="0" cy="55500"/>
              </a:xfrm>
              <a:custGeom>
                <a:rect b="b" l="l" r="r" t="t"/>
                <a:pathLst>
                  <a:path extrusionOk="0" fill="none" h="2220" w="12000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49"/>
              <p:cNvSpPr/>
              <p:nvPr/>
            </p:nvSpPr>
            <p:spPr>
              <a:xfrm>
                <a:off x="6758750" y="855175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49"/>
              <p:cNvSpPr/>
              <p:nvPr/>
            </p:nvSpPr>
            <p:spPr>
              <a:xfrm>
                <a:off x="6786875" y="827800"/>
                <a:ext cx="25" cy="54750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49"/>
              <p:cNvSpPr/>
              <p:nvPr/>
            </p:nvSpPr>
            <p:spPr>
              <a:xfrm>
                <a:off x="6758750" y="1023850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19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49"/>
              <p:cNvSpPr/>
              <p:nvPr/>
            </p:nvSpPr>
            <p:spPr>
              <a:xfrm>
                <a:off x="6786875" y="995750"/>
                <a:ext cx="25" cy="55500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49"/>
              <p:cNvSpPr/>
              <p:nvPr/>
            </p:nvSpPr>
            <p:spPr>
              <a:xfrm>
                <a:off x="6758750" y="1191800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49"/>
              <p:cNvSpPr/>
              <p:nvPr/>
            </p:nvSpPr>
            <p:spPr>
              <a:xfrm>
                <a:off x="6786875" y="1164450"/>
                <a:ext cx="25" cy="55500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49"/>
              <p:cNvSpPr/>
              <p:nvPr/>
            </p:nvSpPr>
            <p:spPr>
              <a:xfrm>
                <a:off x="6758750" y="1360500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49"/>
              <p:cNvSpPr/>
              <p:nvPr/>
            </p:nvSpPr>
            <p:spPr>
              <a:xfrm>
                <a:off x="6786875" y="1333125"/>
                <a:ext cx="25" cy="54750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49"/>
              <p:cNvSpPr/>
              <p:nvPr/>
            </p:nvSpPr>
            <p:spPr>
              <a:xfrm>
                <a:off x="6758750" y="1529200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49"/>
              <p:cNvSpPr/>
              <p:nvPr/>
            </p:nvSpPr>
            <p:spPr>
              <a:xfrm>
                <a:off x="6786875" y="1501075"/>
                <a:ext cx="25" cy="55500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49"/>
              <p:cNvSpPr/>
              <p:nvPr/>
            </p:nvSpPr>
            <p:spPr>
              <a:xfrm>
                <a:off x="6758750" y="1697125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49"/>
              <p:cNvSpPr/>
              <p:nvPr/>
            </p:nvSpPr>
            <p:spPr>
              <a:xfrm>
                <a:off x="6786875" y="1669775"/>
                <a:ext cx="25" cy="55500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49"/>
              <p:cNvSpPr/>
              <p:nvPr/>
            </p:nvSpPr>
            <p:spPr>
              <a:xfrm>
                <a:off x="6586250" y="855175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49"/>
              <p:cNvSpPr/>
              <p:nvPr/>
            </p:nvSpPr>
            <p:spPr>
              <a:xfrm>
                <a:off x="6613600" y="827800"/>
                <a:ext cx="25" cy="54750"/>
              </a:xfrm>
              <a:custGeom>
                <a:rect b="b" l="l" r="r" t="t"/>
                <a:pathLst>
                  <a:path extrusionOk="0" fill="none" h="2190" w="1">
                    <a:moveTo>
                      <a:pt x="1" y="2189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49"/>
              <p:cNvSpPr/>
              <p:nvPr/>
            </p:nvSpPr>
            <p:spPr>
              <a:xfrm>
                <a:off x="6586250" y="1023850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20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49"/>
              <p:cNvSpPr/>
              <p:nvPr/>
            </p:nvSpPr>
            <p:spPr>
              <a:xfrm>
                <a:off x="6613600" y="995750"/>
                <a:ext cx="25" cy="55500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49"/>
              <p:cNvSpPr/>
              <p:nvPr/>
            </p:nvSpPr>
            <p:spPr>
              <a:xfrm>
                <a:off x="6586250" y="1191800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49"/>
              <p:cNvSpPr/>
              <p:nvPr/>
            </p:nvSpPr>
            <p:spPr>
              <a:xfrm>
                <a:off x="6613600" y="1164450"/>
                <a:ext cx="25" cy="55500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49"/>
              <p:cNvSpPr/>
              <p:nvPr/>
            </p:nvSpPr>
            <p:spPr>
              <a:xfrm>
                <a:off x="6586250" y="1360500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49"/>
              <p:cNvSpPr/>
              <p:nvPr/>
            </p:nvSpPr>
            <p:spPr>
              <a:xfrm>
                <a:off x="6613600" y="1333125"/>
                <a:ext cx="25" cy="54750"/>
              </a:xfrm>
              <a:custGeom>
                <a:rect b="b" l="l" r="r" t="t"/>
                <a:pathLst>
                  <a:path extrusionOk="0" fill="none" h="2190" w="1">
                    <a:moveTo>
                      <a:pt x="1" y="2189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49"/>
              <p:cNvSpPr/>
              <p:nvPr/>
            </p:nvSpPr>
            <p:spPr>
              <a:xfrm>
                <a:off x="6586250" y="1529200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49"/>
              <p:cNvSpPr/>
              <p:nvPr/>
            </p:nvSpPr>
            <p:spPr>
              <a:xfrm>
                <a:off x="6613600" y="1501075"/>
                <a:ext cx="25" cy="55500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49"/>
              <p:cNvSpPr/>
              <p:nvPr/>
            </p:nvSpPr>
            <p:spPr>
              <a:xfrm>
                <a:off x="6586250" y="1697125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49"/>
              <p:cNvSpPr/>
              <p:nvPr/>
            </p:nvSpPr>
            <p:spPr>
              <a:xfrm>
                <a:off x="6613600" y="1669775"/>
                <a:ext cx="25" cy="55500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49"/>
              <p:cNvSpPr/>
              <p:nvPr/>
            </p:nvSpPr>
            <p:spPr>
              <a:xfrm>
                <a:off x="6413750" y="855175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49"/>
              <p:cNvSpPr/>
              <p:nvPr/>
            </p:nvSpPr>
            <p:spPr>
              <a:xfrm>
                <a:off x="6441125" y="827800"/>
                <a:ext cx="25" cy="54750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49"/>
              <p:cNvSpPr/>
              <p:nvPr/>
            </p:nvSpPr>
            <p:spPr>
              <a:xfrm>
                <a:off x="6413750" y="1023850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20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49"/>
              <p:cNvSpPr/>
              <p:nvPr/>
            </p:nvSpPr>
            <p:spPr>
              <a:xfrm>
                <a:off x="6441125" y="995750"/>
                <a:ext cx="25" cy="55500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49"/>
              <p:cNvSpPr/>
              <p:nvPr/>
            </p:nvSpPr>
            <p:spPr>
              <a:xfrm>
                <a:off x="6413750" y="1191800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49"/>
              <p:cNvSpPr/>
              <p:nvPr/>
            </p:nvSpPr>
            <p:spPr>
              <a:xfrm>
                <a:off x="6441125" y="1164450"/>
                <a:ext cx="25" cy="55500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49"/>
              <p:cNvSpPr/>
              <p:nvPr/>
            </p:nvSpPr>
            <p:spPr>
              <a:xfrm>
                <a:off x="6413750" y="1360500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49"/>
              <p:cNvSpPr/>
              <p:nvPr/>
            </p:nvSpPr>
            <p:spPr>
              <a:xfrm>
                <a:off x="6441125" y="1333125"/>
                <a:ext cx="25" cy="54750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49"/>
              <p:cNvSpPr/>
              <p:nvPr/>
            </p:nvSpPr>
            <p:spPr>
              <a:xfrm>
                <a:off x="6413750" y="1529200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49"/>
              <p:cNvSpPr/>
              <p:nvPr/>
            </p:nvSpPr>
            <p:spPr>
              <a:xfrm>
                <a:off x="6441125" y="1501075"/>
                <a:ext cx="25" cy="55500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49"/>
              <p:cNvSpPr/>
              <p:nvPr/>
            </p:nvSpPr>
            <p:spPr>
              <a:xfrm>
                <a:off x="6413750" y="1697125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49"/>
              <p:cNvSpPr/>
              <p:nvPr/>
            </p:nvSpPr>
            <p:spPr>
              <a:xfrm>
                <a:off x="6441125" y="1669775"/>
                <a:ext cx="25" cy="55500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5" name="Google Shape;315;p49"/>
            <p:cNvGrpSpPr/>
            <p:nvPr/>
          </p:nvGrpSpPr>
          <p:grpSpPr>
            <a:xfrm>
              <a:off x="2097435" y="550715"/>
              <a:ext cx="3323754" cy="4151335"/>
              <a:chOff x="1945035" y="550715"/>
              <a:chExt cx="3323754" cy="4151335"/>
            </a:xfrm>
          </p:grpSpPr>
          <p:grpSp>
            <p:nvGrpSpPr>
              <p:cNvPr id="316" name="Google Shape;316;p49"/>
              <p:cNvGrpSpPr/>
              <p:nvPr/>
            </p:nvGrpSpPr>
            <p:grpSpPr>
              <a:xfrm>
                <a:off x="1945035" y="550715"/>
                <a:ext cx="2165692" cy="590257"/>
                <a:chOff x="489414" y="450012"/>
                <a:chExt cx="2153203" cy="586912"/>
              </a:xfrm>
            </p:grpSpPr>
            <p:sp>
              <p:nvSpPr>
                <p:cNvPr id="317" name="Google Shape;317;p49"/>
                <p:cNvSpPr/>
                <p:nvPr/>
              </p:nvSpPr>
              <p:spPr>
                <a:xfrm>
                  <a:off x="489414" y="450012"/>
                  <a:ext cx="2153203" cy="586912"/>
                </a:xfrm>
                <a:custGeom>
                  <a:rect b="b" l="l" r="r" t="t"/>
                  <a:pathLst>
                    <a:path extrusionOk="0" fill="none" h="13770" w="50518">
                      <a:moveTo>
                        <a:pt x="50518" y="0"/>
                      </a:moveTo>
                      <a:lnTo>
                        <a:pt x="0" y="0"/>
                      </a:lnTo>
                      <a:lnTo>
                        <a:pt x="0" y="9089"/>
                      </a:lnTo>
                      <a:lnTo>
                        <a:pt x="38755" y="9089"/>
                      </a:lnTo>
                      <a:lnTo>
                        <a:pt x="41217" y="13344"/>
                      </a:lnTo>
                      <a:cubicBezTo>
                        <a:pt x="41460" y="13770"/>
                        <a:pt x="42129" y="13587"/>
                        <a:pt x="42129" y="13101"/>
                      </a:cubicBezTo>
                      <a:lnTo>
                        <a:pt x="42129" y="9089"/>
                      </a:lnTo>
                      <a:lnTo>
                        <a:pt x="50518" y="908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" name="Google Shape;318;p49"/>
                <p:cNvSpPr/>
                <p:nvPr/>
              </p:nvSpPr>
              <p:spPr>
                <a:xfrm>
                  <a:off x="584420" y="519414"/>
                  <a:ext cx="246316" cy="246971"/>
                </a:xfrm>
                <a:custGeom>
                  <a:rect b="b" l="l" r="r" t="t"/>
                  <a:pathLst>
                    <a:path extrusionOk="0" fill="none" h="11673" w="11642">
                      <a:moveTo>
                        <a:pt x="3283" y="11672"/>
                      </a:moveTo>
                      <a:lnTo>
                        <a:pt x="5836" y="9119"/>
                      </a:lnTo>
                      <a:lnTo>
                        <a:pt x="8359" y="11672"/>
                      </a:lnTo>
                      <a:lnTo>
                        <a:pt x="11642" y="8389"/>
                      </a:lnTo>
                      <a:lnTo>
                        <a:pt x="9089" y="5836"/>
                      </a:lnTo>
                      <a:lnTo>
                        <a:pt x="11642" y="3283"/>
                      </a:lnTo>
                      <a:lnTo>
                        <a:pt x="8359" y="0"/>
                      </a:lnTo>
                      <a:lnTo>
                        <a:pt x="5836" y="2554"/>
                      </a:lnTo>
                      <a:lnTo>
                        <a:pt x="3283" y="0"/>
                      </a:lnTo>
                      <a:lnTo>
                        <a:pt x="0" y="3283"/>
                      </a:lnTo>
                      <a:lnTo>
                        <a:pt x="2554" y="5836"/>
                      </a:lnTo>
                      <a:lnTo>
                        <a:pt x="0" y="8389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" name="Google Shape;319;p49"/>
                <p:cNvSpPr/>
                <p:nvPr/>
              </p:nvSpPr>
              <p:spPr>
                <a:xfrm>
                  <a:off x="955740" y="519450"/>
                  <a:ext cx="246900" cy="246900"/>
                </a:xfrm>
                <a:prstGeom prst="noSmoking">
                  <a:avLst>
                    <a:gd fmla="val 18750" name="adj"/>
                  </a:avLst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" name="Google Shape;320;p49"/>
                <p:cNvSpPr/>
                <p:nvPr/>
              </p:nvSpPr>
              <p:spPr>
                <a:xfrm>
                  <a:off x="1347581" y="519450"/>
                  <a:ext cx="133449" cy="246900"/>
                </a:xfrm>
                <a:prstGeom prst="rect">
                  <a:avLst/>
                </a:prstGeom>
              </p:spPr>
              <p:txBody>
                <a:bodyPr>
                  <a:prstTxWarp prst="textPlain"/>
                </a:bodyPr>
                <a:lstStyle/>
                <a:p>
                  <a:pPr lvl="0" algn="ctr"/>
                  <a:r>
                    <a:rPr b="0" i="0">
                      <a:ln cap="flat" cmpd="sng" w="19050">
                        <a:solidFill>
                          <a:schemeClr val="lt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  <a:noFill/>
                      <a:latin typeface="Arial"/>
                    </a:rPr>
                    <a:t>!!</a:t>
                  </a:r>
                </a:p>
              </p:txBody>
            </p:sp>
            <p:grpSp>
              <p:nvGrpSpPr>
                <p:cNvPr id="321" name="Google Shape;321;p49"/>
                <p:cNvGrpSpPr/>
                <p:nvPr/>
              </p:nvGrpSpPr>
              <p:grpSpPr>
                <a:xfrm>
                  <a:off x="1572867" y="731342"/>
                  <a:ext cx="294584" cy="35024"/>
                  <a:chOff x="1711525" y="661375"/>
                  <a:chExt cx="454254" cy="54000"/>
                </a:xfrm>
              </p:grpSpPr>
              <p:sp>
                <p:nvSpPr>
                  <p:cNvPr id="322" name="Google Shape;322;p49"/>
                  <p:cNvSpPr/>
                  <p:nvPr/>
                </p:nvSpPr>
                <p:spPr>
                  <a:xfrm>
                    <a:off x="1711525" y="661375"/>
                    <a:ext cx="54000" cy="540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3" name="Google Shape;323;p49"/>
                  <p:cNvSpPr/>
                  <p:nvPr/>
                </p:nvSpPr>
                <p:spPr>
                  <a:xfrm>
                    <a:off x="1911652" y="661375"/>
                    <a:ext cx="54000" cy="540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4" name="Google Shape;324;p49"/>
                  <p:cNvSpPr/>
                  <p:nvPr/>
                </p:nvSpPr>
                <p:spPr>
                  <a:xfrm>
                    <a:off x="2111779" y="661375"/>
                    <a:ext cx="54000" cy="540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25" name="Google Shape;325;p49"/>
              <p:cNvGrpSpPr/>
              <p:nvPr/>
            </p:nvGrpSpPr>
            <p:grpSpPr>
              <a:xfrm>
                <a:off x="3115586" y="4115138"/>
                <a:ext cx="2153203" cy="586912"/>
                <a:chOff x="4270828" y="4327992"/>
                <a:chExt cx="2153203" cy="586912"/>
              </a:xfrm>
            </p:grpSpPr>
            <p:sp>
              <p:nvSpPr>
                <p:cNvPr id="326" name="Google Shape;326;p49"/>
                <p:cNvSpPr/>
                <p:nvPr/>
              </p:nvSpPr>
              <p:spPr>
                <a:xfrm rot="10800000">
                  <a:off x="4270828" y="4327992"/>
                  <a:ext cx="2153203" cy="586912"/>
                </a:xfrm>
                <a:custGeom>
                  <a:rect b="b" l="l" r="r" t="t"/>
                  <a:pathLst>
                    <a:path extrusionOk="0" fill="none" h="13770" w="50518">
                      <a:moveTo>
                        <a:pt x="50518" y="0"/>
                      </a:moveTo>
                      <a:lnTo>
                        <a:pt x="0" y="0"/>
                      </a:lnTo>
                      <a:lnTo>
                        <a:pt x="0" y="9089"/>
                      </a:lnTo>
                      <a:lnTo>
                        <a:pt x="38755" y="9089"/>
                      </a:lnTo>
                      <a:lnTo>
                        <a:pt x="41217" y="13344"/>
                      </a:lnTo>
                      <a:cubicBezTo>
                        <a:pt x="41460" y="13770"/>
                        <a:pt x="42129" y="13587"/>
                        <a:pt x="42129" y="13101"/>
                      </a:cubicBezTo>
                      <a:lnTo>
                        <a:pt x="42129" y="9089"/>
                      </a:lnTo>
                      <a:lnTo>
                        <a:pt x="50518" y="908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27" name="Google Shape;327;p49"/>
                <p:cNvGrpSpPr/>
                <p:nvPr/>
              </p:nvGrpSpPr>
              <p:grpSpPr>
                <a:xfrm>
                  <a:off x="5346150" y="4812101"/>
                  <a:ext cx="294584" cy="35024"/>
                  <a:chOff x="1711525" y="661375"/>
                  <a:chExt cx="454254" cy="54000"/>
                </a:xfrm>
              </p:grpSpPr>
              <p:sp>
                <p:nvSpPr>
                  <p:cNvPr id="328" name="Google Shape;328;p49"/>
                  <p:cNvSpPr/>
                  <p:nvPr/>
                </p:nvSpPr>
                <p:spPr>
                  <a:xfrm>
                    <a:off x="1711525" y="661375"/>
                    <a:ext cx="54000" cy="540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9" name="Google Shape;329;p49"/>
                  <p:cNvSpPr/>
                  <p:nvPr/>
                </p:nvSpPr>
                <p:spPr>
                  <a:xfrm>
                    <a:off x="1911652" y="661375"/>
                    <a:ext cx="54000" cy="540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0" name="Google Shape;330;p49"/>
                  <p:cNvSpPr/>
                  <p:nvPr/>
                </p:nvSpPr>
                <p:spPr>
                  <a:xfrm>
                    <a:off x="2111779" y="661375"/>
                    <a:ext cx="54000" cy="540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31" name="Google Shape;331;p49"/>
                <p:cNvGrpSpPr/>
                <p:nvPr/>
              </p:nvGrpSpPr>
              <p:grpSpPr>
                <a:xfrm>
                  <a:off x="4339532" y="4600225"/>
                  <a:ext cx="891886" cy="246900"/>
                  <a:chOff x="1328423" y="517474"/>
                  <a:chExt cx="891886" cy="246900"/>
                </a:xfrm>
              </p:grpSpPr>
              <p:sp>
                <p:nvSpPr>
                  <p:cNvPr id="332" name="Google Shape;332;p49"/>
                  <p:cNvSpPr/>
                  <p:nvPr/>
                </p:nvSpPr>
                <p:spPr>
                  <a:xfrm>
                    <a:off x="1328423" y="517750"/>
                    <a:ext cx="246348" cy="246348"/>
                  </a:xfrm>
                  <a:prstGeom prst="irregularSeal2">
                    <a:avLst/>
                  </a:prstGeom>
                  <a:noFill/>
                  <a:ln cap="flat" cmpd="sng" w="1905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3" name="Google Shape;333;p49"/>
                  <p:cNvSpPr/>
                  <p:nvPr/>
                </p:nvSpPr>
                <p:spPr>
                  <a:xfrm>
                    <a:off x="1681524" y="517474"/>
                    <a:ext cx="246900" cy="246900"/>
                  </a:xfrm>
                  <a:prstGeom prst="smileyFace">
                    <a:avLst>
                      <a:gd fmla="val -4653" name="adj"/>
                    </a:avLst>
                  </a:prstGeom>
                  <a:noFill/>
                  <a:ln cap="flat" cmpd="sng" w="1905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4" name="Google Shape;334;p49"/>
                  <p:cNvSpPr/>
                  <p:nvPr/>
                </p:nvSpPr>
                <p:spPr>
                  <a:xfrm>
                    <a:off x="2035177" y="517486"/>
                    <a:ext cx="185132" cy="246876"/>
                  </a:xfrm>
                  <a:custGeom>
                    <a:rect b="b" l="l" r="r" t="t"/>
                    <a:pathLst>
                      <a:path extrusionOk="0" h="40705" w="30238">
                        <a:moveTo>
                          <a:pt x="21063" y="0"/>
                        </a:moveTo>
                        <a:lnTo>
                          <a:pt x="14602" y="13956"/>
                        </a:lnTo>
                        <a:lnTo>
                          <a:pt x="8529" y="5470"/>
                        </a:lnTo>
                        <a:lnTo>
                          <a:pt x="0" y="40704"/>
                        </a:lnTo>
                        <a:lnTo>
                          <a:pt x="11802" y="21321"/>
                        </a:lnTo>
                        <a:lnTo>
                          <a:pt x="17445" y="30280"/>
                        </a:lnTo>
                        <a:lnTo>
                          <a:pt x="30237" y="9045"/>
                        </a:lnTo>
                        <a:lnTo>
                          <a:pt x="21063" y="0"/>
                        </a:lnTo>
                        <a:close/>
                      </a:path>
                    </a:pathLst>
                  </a:custGeom>
                  <a:noFill/>
                  <a:ln cap="flat" cmpd="sng" w="1905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8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50"/>
          <p:cNvGrpSpPr/>
          <p:nvPr/>
        </p:nvGrpSpPr>
        <p:grpSpPr>
          <a:xfrm>
            <a:off x="342332" y="312415"/>
            <a:ext cx="8459336" cy="4518670"/>
            <a:chOff x="368994" y="312415"/>
            <a:chExt cx="8459336" cy="4518670"/>
          </a:xfrm>
        </p:grpSpPr>
        <p:grpSp>
          <p:nvGrpSpPr>
            <p:cNvPr id="337" name="Google Shape;337;p50"/>
            <p:cNvGrpSpPr/>
            <p:nvPr/>
          </p:nvGrpSpPr>
          <p:grpSpPr>
            <a:xfrm>
              <a:off x="368994" y="312415"/>
              <a:ext cx="2323437" cy="4518670"/>
              <a:chOff x="76275" y="76285"/>
              <a:chExt cx="2566200" cy="4990800"/>
            </a:xfrm>
          </p:grpSpPr>
          <p:grpSp>
            <p:nvGrpSpPr>
              <p:cNvPr id="338" name="Google Shape;338;p50"/>
              <p:cNvGrpSpPr/>
              <p:nvPr/>
            </p:nvGrpSpPr>
            <p:grpSpPr>
              <a:xfrm>
                <a:off x="76275" y="76285"/>
                <a:ext cx="2566200" cy="4990800"/>
                <a:chOff x="76275" y="76285"/>
                <a:chExt cx="2566200" cy="4990800"/>
              </a:xfrm>
            </p:grpSpPr>
            <p:sp>
              <p:nvSpPr>
                <p:cNvPr id="339" name="Google Shape;339;p50"/>
                <p:cNvSpPr/>
                <p:nvPr/>
              </p:nvSpPr>
              <p:spPr>
                <a:xfrm>
                  <a:off x="76275" y="76285"/>
                  <a:ext cx="2566200" cy="4990800"/>
                </a:xfrm>
                <a:prstGeom prst="roundRect">
                  <a:avLst>
                    <a:gd fmla="val 4677" name="adj"/>
                  </a:avLst>
                </a:pr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" name="Google Shape;340;p50"/>
                <p:cNvSpPr/>
                <p:nvPr/>
              </p:nvSpPr>
              <p:spPr>
                <a:xfrm>
                  <a:off x="1050203" y="4802911"/>
                  <a:ext cx="618300" cy="127500"/>
                </a:xfrm>
                <a:prstGeom prst="roundRect">
                  <a:avLst>
                    <a:gd fmla="val 4677" name="adj"/>
                  </a:avLst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41" name="Google Shape;341;p50"/>
                <p:cNvGrpSpPr/>
                <p:nvPr/>
              </p:nvGrpSpPr>
              <p:grpSpPr>
                <a:xfrm>
                  <a:off x="1227290" y="212976"/>
                  <a:ext cx="264178" cy="127500"/>
                  <a:chOff x="1293795" y="212976"/>
                  <a:chExt cx="264178" cy="127500"/>
                </a:xfrm>
              </p:grpSpPr>
              <p:sp>
                <p:nvSpPr>
                  <p:cNvPr id="342" name="Google Shape;342;p50"/>
                  <p:cNvSpPr/>
                  <p:nvPr/>
                </p:nvSpPr>
                <p:spPr>
                  <a:xfrm>
                    <a:off x="1293795" y="212976"/>
                    <a:ext cx="131100" cy="1275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3" name="Google Shape;343;p50"/>
                  <p:cNvSpPr/>
                  <p:nvPr/>
                </p:nvSpPr>
                <p:spPr>
                  <a:xfrm>
                    <a:off x="1483573" y="240632"/>
                    <a:ext cx="74400" cy="723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344" name="Google Shape;344;p50"/>
              <p:cNvSpPr/>
              <p:nvPr/>
            </p:nvSpPr>
            <p:spPr>
              <a:xfrm>
                <a:off x="227625" y="467100"/>
                <a:ext cx="2263500" cy="4209300"/>
              </a:xfrm>
              <a:prstGeom prst="roundRect">
                <a:avLst>
                  <a:gd fmla="val 4677" name="adj"/>
                </a:avLst>
              </a:pr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5" name="Google Shape;345;p50"/>
            <p:cNvGrpSpPr/>
            <p:nvPr/>
          </p:nvGrpSpPr>
          <p:grpSpPr>
            <a:xfrm rot="5400000">
              <a:off x="6624780" y="2103630"/>
              <a:ext cx="3617685" cy="507683"/>
              <a:chOff x="6856163" y="688475"/>
              <a:chExt cx="2083200" cy="525988"/>
            </a:xfrm>
          </p:grpSpPr>
          <p:cxnSp>
            <p:nvCxnSpPr>
              <p:cNvPr id="346" name="Google Shape;346;p50"/>
              <p:cNvCxnSpPr/>
              <p:nvPr/>
            </p:nvCxnSpPr>
            <p:spPr>
              <a:xfrm>
                <a:off x="6856163" y="688475"/>
                <a:ext cx="2083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7" name="Google Shape;347;p50"/>
              <p:cNvCxnSpPr/>
              <p:nvPr/>
            </p:nvCxnSpPr>
            <p:spPr>
              <a:xfrm>
                <a:off x="6856163" y="863804"/>
                <a:ext cx="2083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50"/>
              <p:cNvCxnSpPr/>
              <p:nvPr/>
            </p:nvCxnSpPr>
            <p:spPr>
              <a:xfrm>
                <a:off x="6856163" y="1039133"/>
                <a:ext cx="2083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50"/>
              <p:cNvCxnSpPr/>
              <p:nvPr/>
            </p:nvCxnSpPr>
            <p:spPr>
              <a:xfrm>
                <a:off x="6856163" y="1214463"/>
                <a:ext cx="2083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50" name="Google Shape;350;p50"/>
            <p:cNvGrpSpPr/>
            <p:nvPr/>
          </p:nvGrpSpPr>
          <p:grpSpPr>
            <a:xfrm>
              <a:off x="7093921" y="4417350"/>
              <a:ext cx="1734409" cy="382450"/>
              <a:chOff x="7093921" y="4417350"/>
              <a:chExt cx="1734409" cy="382450"/>
            </a:xfrm>
          </p:grpSpPr>
          <p:sp>
            <p:nvSpPr>
              <p:cNvPr id="351" name="Google Shape;351;p50"/>
              <p:cNvSpPr/>
              <p:nvPr/>
            </p:nvSpPr>
            <p:spPr>
              <a:xfrm>
                <a:off x="7093921" y="4493550"/>
                <a:ext cx="1658135" cy="306250"/>
              </a:xfrm>
              <a:custGeom>
                <a:rect b="b" l="l" r="r" t="t"/>
                <a:pathLst>
                  <a:path extrusionOk="0" h="12250" w="51431">
                    <a:moveTo>
                      <a:pt x="1" y="0"/>
                    </a:moveTo>
                    <a:lnTo>
                      <a:pt x="1" y="12250"/>
                    </a:lnTo>
                    <a:lnTo>
                      <a:pt x="51430" y="12250"/>
                    </a:lnTo>
                    <a:lnTo>
                      <a:pt x="5143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50"/>
              <p:cNvSpPr/>
              <p:nvPr/>
            </p:nvSpPr>
            <p:spPr>
              <a:xfrm>
                <a:off x="7170195" y="4417350"/>
                <a:ext cx="1658135" cy="306250"/>
              </a:xfrm>
              <a:custGeom>
                <a:rect b="b" l="l" r="r" t="t"/>
                <a:pathLst>
                  <a:path extrusionOk="0" h="12250" w="51431">
                    <a:moveTo>
                      <a:pt x="1" y="0"/>
                    </a:moveTo>
                    <a:lnTo>
                      <a:pt x="1" y="12250"/>
                    </a:lnTo>
                    <a:lnTo>
                      <a:pt x="51430" y="12250"/>
                    </a:lnTo>
                    <a:lnTo>
                      <a:pt x="5143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3" name="Google Shape;353;p50"/>
              <p:cNvGrpSpPr/>
              <p:nvPr/>
            </p:nvGrpSpPr>
            <p:grpSpPr>
              <a:xfrm flipH="1">
                <a:off x="7234397" y="450079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354" name="Google Shape;354;p50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355" name="Google Shape;355;p50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6" name="Google Shape;356;p50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7" name="Google Shape;357;p50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58" name="Google Shape;358;p50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359" name="Google Shape;359;p50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0" name="Google Shape;360;p50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61" name="Google Shape;361;p50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362" name="Google Shape;362;p50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3" name="Google Shape;363;p50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364" name="Google Shape;364;p50"/>
          <p:cNvSpPr txBox="1"/>
          <p:nvPr>
            <p:ph type="title"/>
          </p:nvPr>
        </p:nvSpPr>
        <p:spPr>
          <a:xfrm>
            <a:off x="1646250" y="3069651"/>
            <a:ext cx="5851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200"/>
            </a:lvl9pPr>
          </a:lstStyle>
          <a:p/>
        </p:txBody>
      </p:sp>
      <p:sp>
        <p:nvSpPr>
          <p:cNvPr id="365" name="Google Shape;365;p50"/>
          <p:cNvSpPr txBox="1"/>
          <p:nvPr>
            <p:ph idx="1" type="subTitle"/>
          </p:nvPr>
        </p:nvSpPr>
        <p:spPr>
          <a:xfrm>
            <a:off x="1646250" y="1608197"/>
            <a:ext cx="5851500" cy="14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51"/>
          <p:cNvGrpSpPr/>
          <p:nvPr/>
        </p:nvGrpSpPr>
        <p:grpSpPr>
          <a:xfrm>
            <a:off x="76247" y="76200"/>
            <a:ext cx="8991507" cy="4991092"/>
            <a:chOff x="76247" y="76200"/>
            <a:chExt cx="8991507" cy="4991092"/>
          </a:xfrm>
        </p:grpSpPr>
        <p:sp>
          <p:nvSpPr>
            <p:cNvPr id="368" name="Google Shape;368;p51"/>
            <p:cNvSpPr/>
            <p:nvPr/>
          </p:nvSpPr>
          <p:spPr>
            <a:xfrm>
              <a:off x="76272" y="76209"/>
              <a:ext cx="8991482" cy="4991083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9" name="Google Shape;369;p51"/>
            <p:cNvGrpSpPr/>
            <p:nvPr/>
          </p:nvGrpSpPr>
          <p:grpSpPr>
            <a:xfrm>
              <a:off x="76247" y="76200"/>
              <a:ext cx="8991482" cy="270554"/>
              <a:chOff x="495040" y="1057247"/>
              <a:chExt cx="8991482" cy="270554"/>
            </a:xfrm>
          </p:grpSpPr>
          <p:sp>
            <p:nvSpPr>
              <p:cNvPr id="370" name="Google Shape;370;p51"/>
              <p:cNvSpPr/>
              <p:nvPr/>
            </p:nvSpPr>
            <p:spPr>
              <a:xfrm flipH="1">
                <a:off x="495040" y="1057247"/>
                <a:ext cx="8991482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1" name="Google Shape;371;p51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372" name="Google Shape;372;p51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373" name="Google Shape;373;p51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4" name="Google Shape;374;p51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5" name="Google Shape;375;p51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6" name="Google Shape;376;p51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377" name="Google Shape;377;p51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8" name="Google Shape;378;p51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9" name="Google Shape;379;p51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380" name="Google Shape;380;p51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1" name="Google Shape;381;p51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382" name="Google Shape;382;p51"/>
          <p:cNvSpPr txBox="1"/>
          <p:nvPr>
            <p:ph type="title"/>
          </p:nvPr>
        </p:nvSpPr>
        <p:spPr>
          <a:xfrm>
            <a:off x="617550" y="556400"/>
            <a:ext cx="60849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383" name="Google Shape;383;p51"/>
          <p:cNvSpPr txBox="1"/>
          <p:nvPr>
            <p:ph idx="1" type="subTitle"/>
          </p:nvPr>
        </p:nvSpPr>
        <p:spPr>
          <a:xfrm>
            <a:off x="1643375" y="1471692"/>
            <a:ext cx="258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84" name="Google Shape;384;p51"/>
          <p:cNvSpPr txBox="1"/>
          <p:nvPr>
            <p:ph idx="2" type="subTitle"/>
          </p:nvPr>
        </p:nvSpPr>
        <p:spPr>
          <a:xfrm>
            <a:off x="1643375" y="1898942"/>
            <a:ext cx="2589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5" name="Google Shape;385;p51"/>
          <p:cNvSpPr txBox="1"/>
          <p:nvPr>
            <p:ph idx="3" type="subTitle"/>
          </p:nvPr>
        </p:nvSpPr>
        <p:spPr>
          <a:xfrm>
            <a:off x="1643375" y="2588568"/>
            <a:ext cx="258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86" name="Google Shape;386;p51"/>
          <p:cNvSpPr txBox="1"/>
          <p:nvPr>
            <p:ph idx="4" type="subTitle"/>
          </p:nvPr>
        </p:nvSpPr>
        <p:spPr>
          <a:xfrm>
            <a:off x="1643375" y="3026253"/>
            <a:ext cx="25896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7" name="Google Shape;387;p51"/>
          <p:cNvSpPr txBox="1"/>
          <p:nvPr>
            <p:ph idx="5" type="subTitle"/>
          </p:nvPr>
        </p:nvSpPr>
        <p:spPr>
          <a:xfrm>
            <a:off x="1643375" y="3699337"/>
            <a:ext cx="258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88" name="Google Shape;388;p51"/>
          <p:cNvSpPr txBox="1"/>
          <p:nvPr>
            <p:ph idx="6" type="subTitle"/>
          </p:nvPr>
        </p:nvSpPr>
        <p:spPr>
          <a:xfrm>
            <a:off x="1643375" y="4139509"/>
            <a:ext cx="25896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89" name="Google Shape;389;p51"/>
          <p:cNvGrpSpPr/>
          <p:nvPr/>
        </p:nvGrpSpPr>
        <p:grpSpPr>
          <a:xfrm>
            <a:off x="7422364" y="461290"/>
            <a:ext cx="1540068" cy="687298"/>
            <a:chOff x="-363350" y="-51188"/>
            <a:chExt cx="1540068" cy="687298"/>
          </a:xfrm>
        </p:grpSpPr>
        <p:sp>
          <p:nvSpPr>
            <p:cNvPr id="390" name="Google Shape;390;p51"/>
            <p:cNvSpPr/>
            <p:nvPr/>
          </p:nvSpPr>
          <p:spPr>
            <a:xfrm rot="5400000">
              <a:off x="1129720" y="-51163"/>
              <a:ext cx="43" cy="93951"/>
            </a:xfrm>
            <a:custGeom>
              <a:rect b="b" l="l" r="r" t="t"/>
              <a:pathLst>
                <a:path extrusionOk="0" fill="none" h="2190" w="1">
                  <a:moveTo>
                    <a:pt x="0" y="2189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51"/>
            <p:cNvSpPr/>
            <p:nvPr/>
          </p:nvSpPr>
          <p:spPr>
            <a:xfrm rot="5400000">
              <a:off x="840874" y="-51807"/>
              <a:ext cx="43" cy="95238"/>
            </a:xfrm>
            <a:custGeom>
              <a:rect b="b" l="l" r="r" t="t"/>
              <a:pathLst>
                <a:path extrusionOk="0" fill="none" h="2220" w="1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51"/>
            <p:cNvSpPr/>
            <p:nvPr/>
          </p:nvSpPr>
          <p:spPr>
            <a:xfrm rot="5400000">
              <a:off x="551385" y="-51807"/>
              <a:ext cx="43" cy="95238"/>
            </a:xfrm>
            <a:custGeom>
              <a:rect b="b" l="l" r="r" t="t"/>
              <a:pathLst>
                <a:path extrusionOk="0" fill="none" h="2220" w="1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1"/>
            <p:cNvSpPr/>
            <p:nvPr/>
          </p:nvSpPr>
          <p:spPr>
            <a:xfrm rot="5400000">
              <a:off x="262582" y="-51163"/>
              <a:ext cx="43" cy="93951"/>
            </a:xfrm>
            <a:custGeom>
              <a:rect b="b" l="l" r="r" t="t"/>
              <a:pathLst>
                <a:path extrusionOk="0" fill="none" h="2190" w="1">
                  <a:moveTo>
                    <a:pt x="0" y="2189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1"/>
            <p:cNvSpPr/>
            <p:nvPr/>
          </p:nvSpPr>
          <p:spPr>
            <a:xfrm rot="5400000">
              <a:off x="-26264" y="-51807"/>
              <a:ext cx="43" cy="95238"/>
            </a:xfrm>
            <a:custGeom>
              <a:rect b="b" l="l" r="r" t="t"/>
              <a:pathLst>
                <a:path extrusionOk="0" fill="none" h="2220" w="1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5" name="Google Shape;395;p51"/>
            <p:cNvGrpSpPr/>
            <p:nvPr/>
          </p:nvGrpSpPr>
          <p:grpSpPr>
            <a:xfrm>
              <a:off x="-363350" y="-51187"/>
              <a:ext cx="1540068" cy="687298"/>
              <a:chOff x="-363350" y="-51188"/>
              <a:chExt cx="1540068" cy="687298"/>
            </a:xfrm>
          </p:grpSpPr>
          <p:sp>
            <p:nvSpPr>
              <p:cNvPr id="396" name="Google Shape;396;p51"/>
              <p:cNvSpPr/>
              <p:nvPr/>
            </p:nvSpPr>
            <p:spPr>
              <a:xfrm rot="5400000">
                <a:off x="1082098" y="588467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51"/>
              <p:cNvSpPr/>
              <p:nvPr/>
            </p:nvSpPr>
            <p:spPr>
              <a:xfrm rot="5400000">
                <a:off x="1129720" y="542178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51"/>
              <p:cNvSpPr/>
              <p:nvPr/>
            </p:nvSpPr>
            <p:spPr>
              <a:xfrm rot="5400000">
                <a:off x="792652" y="588467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19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51"/>
              <p:cNvSpPr/>
              <p:nvPr/>
            </p:nvSpPr>
            <p:spPr>
              <a:xfrm rot="5400000">
                <a:off x="840874" y="541535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51"/>
              <p:cNvSpPr/>
              <p:nvPr/>
            </p:nvSpPr>
            <p:spPr>
              <a:xfrm rot="5400000">
                <a:off x="504450" y="588467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51"/>
              <p:cNvSpPr/>
              <p:nvPr/>
            </p:nvSpPr>
            <p:spPr>
              <a:xfrm rot="5400000">
                <a:off x="551385" y="541535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51"/>
              <p:cNvSpPr/>
              <p:nvPr/>
            </p:nvSpPr>
            <p:spPr>
              <a:xfrm rot="5400000">
                <a:off x="214960" y="588467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51"/>
              <p:cNvSpPr/>
              <p:nvPr/>
            </p:nvSpPr>
            <p:spPr>
              <a:xfrm rot="5400000">
                <a:off x="262582" y="542178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51"/>
              <p:cNvSpPr/>
              <p:nvPr/>
            </p:nvSpPr>
            <p:spPr>
              <a:xfrm rot="5400000">
                <a:off x="-74529" y="588467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51"/>
              <p:cNvSpPr/>
              <p:nvPr/>
            </p:nvSpPr>
            <p:spPr>
              <a:xfrm rot="5400000">
                <a:off x="-26264" y="541535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51"/>
              <p:cNvSpPr/>
              <p:nvPr/>
            </p:nvSpPr>
            <p:spPr>
              <a:xfrm rot="5400000">
                <a:off x="-362688" y="588467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51"/>
              <p:cNvSpPr/>
              <p:nvPr/>
            </p:nvSpPr>
            <p:spPr>
              <a:xfrm rot="5400000">
                <a:off x="-315753" y="541535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51"/>
              <p:cNvSpPr/>
              <p:nvPr/>
            </p:nvSpPr>
            <p:spPr>
              <a:xfrm rot="5400000">
                <a:off x="1082098" y="292440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51"/>
              <p:cNvSpPr/>
              <p:nvPr/>
            </p:nvSpPr>
            <p:spPr>
              <a:xfrm rot="5400000">
                <a:off x="1129720" y="244821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1" y="2189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51"/>
              <p:cNvSpPr/>
              <p:nvPr/>
            </p:nvSpPr>
            <p:spPr>
              <a:xfrm rot="5400000">
                <a:off x="792652" y="292440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20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51"/>
              <p:cNvSpPr/>
              <p:nvPr/>
            </p:nvSpPr>
            <p:spPr>
              <a:xfrm rot="5400000">
                <a:off x="840874" y="244178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51"/>
              <p:cNvSpPr/>
              <p:nvPr/>
            </p:nvSpPr>
            <p:spPr>
              <a:xfrm rot="5400000">
                <a:off x="504450" y="292440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51"/>
              <p:cNvSpPr/>
              <p:nvPr/>
            </p:nvSpPr>
            <p:spPr>
              <a:xfrm rot="5400000">
                <a:off x="551385" y="244178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51"/>
              <p:cNvSpPr/>
              <p:nvPr/>
            </p:nvSpPr>
            <p:spPr>
              <a:xfrm rot="5400000">
                <a:off x="214960" y="292440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51"/>
              <p:cNvSpPr/>
              <p:nvPr/>
            </p:nvSpPr>
            <p:spPr>
              <a:xfrm rot="5400000">
                <a:off x="262582" y="244821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1" y="2189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51"/>
              <p:cNvSpPr/>
              <p:nvPr/>
            </p:nvSpPr>
            <p:spPr>
              <a:xfrm rot="5400000">
                <a:off x="-74529" y="292440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51"/>
              <p:cNvSpPr/>
              <p:nvPr/>
            </p:nvSpPr>
            <p:spPr>
              <a:xfrm rot="5400000">
                <a:off x="-26264" y="244178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51"/>
              <p:cNvSpPr/>
              <p:nvPr/>
            </p:nvSpPr>
            <p:spPr>
              <a:xfrm rot="5400000">
                <a:off x="-362688" y="292440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51"/>
              <p:cNvSpPr/>
              <p:nvPr/>
            </p:nvSpPr>
            <p:spPr>
              <a:xfrm rot="5400000">
                <a:off x="-315753" y="244178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51"/>
              <p:cNvSpPr/>
              <p:nvPr/>
            </p:nvSpPr>
            <p:spPr>
              <a:xfrm rot="5400000">
                <a:off x="1082098" y="-3587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51"/>
              <p:cNvSpPr/>
              <p:nvPr/>
            </p:nvSpPr>
            <p:spPr>
              <a:xfrm rot="5400000">
                <a:off x="792652" y="-3587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20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51"/>
              <p:cNvSpPr/>
              <p:nvPr/>
            </p:nvSpPr>
            <p:spPr>
              <a:xfrm rot="5400000">
                <a:off x="504450" y="-3587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51"/>
              <p:cNvSpPr/>
              <p:nvPr/>
            </p:nvSpPr>
            <p:spPr>
              <a:xfrm rot="5400000">
                <a:off x="214960" y="-3587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51"/>
              <p:cNvSpPr/>
              <p:nvPr/>
            </p:nvSpPr>
            <p:spPr>
              <a:xfrm rot="5400000">
                <a:off x="-74529" y="-3587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51"/>
              <p:cNvSpPr/>
              <p:nvPr/>
            </p:nvSpPr>
            <p:spPr>
              <a:xfrm rot="5400000">
                <a:off x="-362688" y="-3587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6" name="Google Shape;426;p51"/>
            <p:cNvSpPr/>
            <p:nvPr/>
          </p:nvSpPr>
          <p:spPr>
            <a:xfrm rot="5400000">
              <a:off x="-315753" y="-51807"/>
              <a:ext cx="43" cy="95238"/>
            </a:xfrm>
            <a:custGeom>
              <a:rect b="b" l="l" r="r" t="t"/>
              <a:pathLst>
                <a:path extrusionOk="0" fill="none" h="2220" w="1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2"/>
          <p:cNvSpPr txBox="1"/>
          <p:nvPr>
            <p:ph idx="1" type="subTitle"/>
          </p:nvPr>
        </p:nvSpPr>
        <p:spPr>
          <a:xfrm>
            <a:off x="1241952" y="3115586"/>
            <a:ext cx="2427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29" name="Google Shape;429;p52"/>
          <p:cNvSpPr txBox="1"/>
          <p:nvPr>
            <p:ph idx="2" type="subTitle"/>
          </p:nvPr>
        </p:nvSpPr>
        <p:spPr>
          <a:xfrm>
            <a:off x="1241958" y="3467050"/>
            <a:ext cx="24273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0" name="Google Shape;430;p52"/>
          <p:cNvSpPr txBox="1"/>
          <p:nvPr>
            <p:ph idx="3" type="subTitle"/>
          </p:nvPr>
        </p:nvSpPr>
        <p:spPr>
          <a:xfrm>
            <a:off x="5408472" y="3115586"/>
            <a:ext cx="2427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31" name="Google Shape;431;p52"/>
          <p:cNvSpPr txBox="1"/>
          <p:nvPr>
            <p:ph idx="4" type="subTitle"/>
          </p:nvPr>
        </p:nvSpPr>
        <p:spPr>
          <a:xfrm>
            <a:off x="5408477" y="3467050"/>
            <a:ext cx="24273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2" name="Google Shape;432;p52"/>
          <p:cNvSpPr txBox="1"/>
          <p:nvPr>
            <p:ph type="title"/>
          </p:nvPr>
        </p:nvSpPr>
        <p:spPr>
          <a:xfrm>
            <a:off x="617550" y="556400"/>
            <a:ext cx="63897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433" name="Google Shape;433;p52"/>
          <p:cNvSpPr txBox="1"/>
          <p:nvPr>
            <p:ph idx="5" type="title"/>
          </p:nvPr>
        </p:nvSpPr>
        <p:spPr>
          <a:xfrm>
            <a:off x="2012652" y="2342131"/>
            <a:ext cx="885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4" name="Google Shape;434;p52"/>
          <p:cNvSpPr txBox="1"/>
          <p:nvPr>
            <p:ph idx="6" type="title"/>
          </p:nvPr>
        </p:nvSpPr>
        <p:spPr>
          <a:xfrm>
            <a:off x="6179172" y="2342131"/>
            <a:ext cx="885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435" name="Google Shape;435;p52"/>
          <p:cNvGrpSpPr/>
          <p:nvPr/>
        </p:nvGrpSpPr>
        <p:grpSpPr>
          <a:xfrm>
            <a:off x="76247" y="76209"/>
            <a:ext cx="8991507" cy="4991083"/>
            <a:chOff x="-25" y="152400"/>
            <a:chExt cx="8991507" cy="4991083"/>
          </a:xfrm>
        </p:grpSpPr>
        <p:sp>
          <p:nvSpPr>
            <p:cNvPr id="436" name="Google Shape;436;p52"/>
            <p:cNvSpPr/>
            <p:nvPr/>
          </p:nvSpPr>
          <p:spPr>
            <a:xfrm>
              <a:off x="0" y="152400"/>
              <a:ext cx="8991482" cy="4991083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2"/>
            <p:cNvSpPr/>
            <p:nvPr/>
          </p:nvSpPr>
          <p:spPr>
            <a:xfrm>
              <a:off x="-25" y="152400"/>
              <a:ext cx="8991482" cy="270531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8" name="Google Shape;438;p52"/>
            <p:cNvGrpSpPr/>
            <p:nvPr/>
          </p:nvGrpSpPr>
          <p:grpSpPr>
            <a:xfrm>
              <a:off x="8788026" y="217953"/>
              <a:ext cx="139356" cy="139356"/>
              <a:chOff x="3300229" y="786025"/>
              <a:chExt cx="116275" cy="116275"/>
            </a:xfrm>
          </p:grpSpPr>
          <p:sp>
            <p:nvSpPr>
              <p:cNvPr id="439" name="Google Shape;439;p52"/>
              <p:cNvSpPr/>
              <p:nvPr/>
            </p:nvSpPr>
            <p:spPr>
              <a:xfrm>
                <a:off x="3300229" y="786025"/>
                <a:ext cx="116275" cy="116275"/>
              </a:xfrm>
              <a:custGeom>
                <a:rect b="b" l="l" r="r" t="t"/>
                <a:pathLst>
                  <a:path extrusionOk="0" h="4651" w="4651">
                    <a:moveTo>
                      <a:pt x="0" y="0"/>
                    </a:moveTo>
                    <a:lnTo>
                      <a:pt x="0" y="4651"/>
                    </a:lnTo>
                    <a:lnTo>
                      <a:pt x="4651" y="4651"/>
                    </a:lnTo>
                    <a:lnTo>
                      <a:pt x="4651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52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824" y="0"/>
                    </a:moveTo>
                    <a:lnTo>
                      <a:pt x="1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52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" y="0"/>
                    </a:moveTo>
                    <a:lnTo>
                      <a:pt x="1824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42" name="Google Shape;442;p52"/>
          <p:cNvGrpSpPr/>
          <p:nvPr/>
        </p:nvGrpSpPr>
        <p:grpSpPr>
          <a:xfrm>
            <a:off x="6501188" y="508770"/>
            <a:ext cx="2427345" cy="531616"/>
            <a:chOff x="6856163" y="688475"/>
            <a:chExt cx="2083200" cy="525988"/>
          </a:xfrm>
        </p:grpSpPr>
        <p:cxnSp>
          <p:nvCxnSpPr>
            <p:cNvPr id="443" name="Google Shape;443;p52"/>
            <p:cNvCxnSpPr/>
            <p:nvPr/>
          </p:nvCxnSpPr>
          <p:spPr>
            <a:xfrm>
              <a:off x="6856163" y="688475"/>
              <a:ext cx="2083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444" name="Google Shape;444;p52"/>
            <p:cNvCxnSpPr/>
            <p:nvPr/>
          </p:nvCxnSpPr>
          <p:spPr>
            <a:xfrm>
              <a:off x="6856163" y="863804"/>
              <a:ext cx="2083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445" name="Google Shape;445;p52"/>
            <p:cNvCxnSpPr/>
            <p:nvPr/>
          </p:nvCxnSpPr>
          <p:spPr>
            <a:xfrm>
              <a:off x="6856163" y="1039133"/>
              <a:ext cx="2083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446" name="Google Shape;446;p52"/>
            <p:cNvCxnSpPr/>
            <p:nvPr/>
          </p:nvCxnSpPr>
          <p:spPr>
            <a:xfrm>
              <a:off x="6856163" y="1214463"/>
              <a:ext cx="2083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53"/>
          <p:cNvGrpSpPr/>
          <p:nvPr/>
        </p:nvGrpSpPr>
        <p:grpSpPr>
          <a:xfrm>
            <a:off x="76247" y="76209"/>
            <a:ext cx="8991507" cy="4991083"/>
            <a:chOff x="-25" y="152400"/>
            <a:chExt cx="8991507" cy="4991083"/>
          </a:xfrm>
        </p:grpSpPr>
        <p:sp>
          <p:nvSpPr>
            <p:cNvPr id="449" name="Google Shape;449;p53"/>
            <p:cNvSpPr/>
            <p:nvPr/>
          </p:nvSpPr>
          <p:spPr>
            <a:xfrm>
              <a:off x="0" y="152400"/>
              <a:ext cx="8991482" cy="4991083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3"/>
            <p:cNvSpPr/>
            <p:nvPr/>
          </p:nvSpPr>
          <p:spPr>
            <a:xfrm>
              <a:off x="-25" y="152400"/>
              <a:ext cx="8991482" cy="270531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1" name="Google Shape;451;p53"/>
            <p:cNvGrpSpPr/>
            <p:nvPr/>
          </p:nvGrpSpPr>
          <p:grpSpPr>
            <a:xfrm>
              <a:off x="8788026" y="217953"/>
              <a:ext cx="139356" cy="139356"/>
              <a:chOff x="3300229" y="786025"/>
              <a:chExt cx="116275" cy="116275"/>
            </a:xfrm>
          </p:grpSpPr>
          <p:sp>
            <p:nvSpPr>
              <p:cNvPr id="452" name="Google Shape;452;p53"/>
              <p:cNvSpPr/>
              <p:nvPr/>
            </p:nvSpPr>
            <p:spPr>
              <a:xfrm>
                <a:off x="3300229" y="786025"/>
                <a:ext cx="116275" cy="116275"/>
              </a:xfrm>
              <a:custGeom>
                <a:rect b="b" l="l" r="r" t="t"/>
                <a:pathLst>
                  <a:path extrusionOk="0" h="4651" w="4651">
                    <a:moveTo>
                      <a:pt x="0" y="0"/>
                    </a:moveTo>
                    <a:lnTo>
                      <a:pt x="0" y="4651"/>
                    </a:lnTo>
                    <a:lnTo>
                      <a:pt x="4651" y="4651"/>
                    </a:lnTo>
                    <a:lnTo>
                      <a:pt x="4651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53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824" y="0"/>
                    </a:moveTo>
                    <a:lnTo>
                      <a:pt x="1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53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" y="0"/>
                    </a:moveTo>
                    <a:lnTo>
                      <a:pt x="1824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55" name="Google Shape;455;p53"/>
          <p:cNvSpPr txBox="1"/>
          <p:nvPr>
            <p:ph type="title"/>
          </p:nvPr>
        </p:nvSpPr>
        <p:spPr>
          <a:xfrm>
            <a:off x="617550" y="556400"/>
            <a:ext cx="6325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grpSp>
        <p:nvGrpSpPr>
          <p:cNvPr id="456" name="Google Shape;456;p53"/>
          <p:cNvGrpSpPr/>
          <p:nvPr/>
        </p:nvGrpSpPr>
        <p:grpSpPr>
          <a:xfrm>
            <a:off x="7611021" y="496167"/>
            <a:ext cx="1316416" cy="588003"/>
            <a:chOff x="7611021" y="496167"/>
            <a:chExt cx="1316416" cy="588003"/>
          </a:xfrm>
        </p:grpSpPr>
        <p:sp>
          <p:nvSpPr>
            <p:cNvPr id="457" name="Google Shape;457;p53"/>
            <p:cNvSpPr/>
            <p:nvPr/>
          </p:nvSpPr>
          <p:spPr>
            <a:xfrm rot="-5400000">
              <a:off x="7610489" y="537402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3"/>
            <p:cNvSpPr/>
            <p:nvPr/>
          </p:nvSpPr>
          <p:spPr>
            <a:xfrm>
              <a:off x="7651175" y="496717"/>
              <a:ext cx="0" cy="80307"/>
            </a:xfrm>
            <a:custGeom>
              <a:rect b="b" l="l" r="r" t="t"/>
              <a:pathLst>
                <a:path extrusionOk="0" fill="none" h="2190" w="120000">
                  <a:moveTo>
                    <a:pt x="0" y="2189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3"/>
            <p:cNvSpPr/>
            <p:nvPr/>
          </p:nvSpPr>
          <p:spPr>
            <a:xfrm rot="-5400000">
              <a:off x="7857902" y="537402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53"/>
            <p:cNvSpPr/>
            <p:nvPr/>
          </p:nvSpPr>
          <p:spPr>
            <a:xfrm>
              <a:off x="7898074" y="496167"/>
              <a:ext cx="0" cy="81407"/>
            </a:xfrm>
            <a:custGeom>
              <a:rect b="b" l="l" r="r" t="t"/>
              <a:pathLst>
                <a:path extrusionOk="0" fill="none" h="2220" w="120000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3"/>
            <p:cNvSpPr/>
            <p:nvPr/>
          </p:nvSpPr>
          <p:spPr>
            <a:xfrm rot="-5400000">
              <a:off x="8104251" y="537402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3"/>
            <p:cNvSpPr/>
            <p:nvPr/>
          </p:nvSpPr>
          <p:spPr>
            <a:xfrm>
              <a:off x="8145523" y="496167"/>
              <a:ext cx="0" cy="81407"/>
            </a:xfrm>
            <a:custGeom>
              <a:rect b="b" l="l" r="r" t="t"/>
              <a:pathLst>
                <a:path extrusionOk="0" fill="none" h="2220" w="120000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3"/>
            <p:cNvSpPr/>
            <p:nvPr/>
          </p:nvSpPr>
          <p:spPr>
            <a:xfrm rot="-5400000">
              <a:off x="8351700" y="537402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3"/>
            <p:cNvSpPr/>
            <p:nvPr/>
          </p:nvSpPr>
          <p:spPr>
            <a:xfrm>
              <a:off x="8392386" y="496717"/>
              <a:ext cx="0" cy="80307"/>
            </a:xfrm>
            <a:custGeom>
              <a:rect b="b" l="l" r="r" t="t"/>
              <a:pathLst>
                <a:path extrusionOk="0" fill="none" h="2190" w="120000">
                  <a:moveTo>
                    <a:pt x="0" y="2189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3"/>
            <p:cNvSpPr/>
            <p:nvPr/>
          </p:nvSpPr>
          <p:spPr>
            <a:xfrm rot="-5400000">
              <a:off x="8599149" y="537402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3"/>
            <p:cNvSpPr/>
            <p:nvPr/>
          </p:nvSpPr>
          <p:spPr>
            <a:xfrm>
              <a:off x="8639285" y="496167"/>
              <a:ext cx="0" cy="81407"/>
            </a:xfrm>
            <a:custGeom>
              <a:rect b="b" l="l" r="r" t="t"/>
              <a:pathLst>
                <a:path extrusionOk="0" fill="none" h="2220" w="120000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3"/>
            <p:cNvSpPr/>
            <p:nvPr/>
          </p:nvSpPr>
          <p:spPr>
            <a:xfrm rot="-5400000">
              <a:off x="8845462" y="537402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3"/>
            <p:cNvSpPr/>
            <p:nvPr/>
          </p:nvSpPr>
          <p:spPr>
            <a:xfrm>
              <a:off x="8886734" y="496167"/>
              <a:ext cx="0" cy="81407"/>
            </a:xfrm>
            <a:custGeom>
              <a:rect b="b" l="l" r="r" t="t"/>
              <a:pathLst>
                <a:path extrusionOk="0" fill="none" h="2220" w="120000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3"/>
            <p:cNvSpPr/>
            <p:nvPr/>
          </p:nvSpPr>
          <p:spPr>
            <a:xfrm rot="-5400000">
              <a:off x="7610489" y="790425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3"/>
            <p:cNvSpPr/>
            <p:nvPr/>
          </p:nvSpPr>
          <p:spPr>
            <a:xfrm rot="-5400000">
              <a:off x="7651156" y="749721"/>
              <a:ext cx="37" cy="80307"/>
            </a:xfrm>
            <a:custGeom>
              <a:rect b="b" l="l" r="r" t="t"/>
              <a:pathLst>
                <a:path extrusionOk="0" fill="none" h="2190" w="1">
                  <a:moveTo>
                    <a:pt x="0" y="2189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53"/>
            <p:cNvSpPr/>
            <p:nvPr/>
          </p:nvSpPr>
          <p:spPr>
            <a:xfrm rot="-5400000">
              <a:off x="7857902" y="790425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53"/>
            <p:cNvSpPr/>
            <p:nvPr/>
          </p:nvSpPr>
          <p:spPr>
            <a:xfrm rot="-5400000">
              <a:off x="7898056" y="749171"/>
              <a:ext cx="37" cy="81407"/>
            </a:xfrm>
            <a:custGeom>
              <a:rect b="b" l="l" r="r" t="t"/>
              <a:pathLst>
                <a:path extrusionOk="0" fill="none" h="2220" w="1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3"/>
            <p:cNvSpPr/>
            <p:nvPr/>
          </p:nvSpPr>
          <p:spPr>
            <a:xfrm rot="-5400000">
              <a:off x="8104251" y="790425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3"/>
            <p:cNvSpPr/>
            <p:nvPr/>
          </p:nvSpPr>
          <p:spPr>
            <a:xfrm rot="-5400000">
              <a:off x="8145505" y="749171"/>
              <a:ext cx="37" cy="81407"/>
            </a:xfrm>
            <a:custGeom>
              <a:rect b="b" l="l" r="r" t="t"/>
              <a:pathLst>
                <a:path extrusionOk="0" fill="none" h="2220" w="1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53"/>
            <p:cNvSpPr/>
            <p:nvPr/>
          </p:nvSpPr>
          <p:spPr>
            <a:xfrm rot="-5400000">
              <a:off x="8351700" y="790425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3"/>
            <p:cNvSpPr/>
            <p:nvPr/>
          </p:nvSpPr>
          <p:spPr>
            <a:xfrm rot="-5400000">
              <a:off x="8392367" y="749721"/>
              <a:ext cx="37" cy="80307"/>
            </a:xfrm>
            <a:custGeom>
              <a:rect b="b" l="l" r="r" t="t"/>
              <a:pathLst>
                <a:path extrusionOk="0" fill="none" h="2190" w="1">
                  <a:moveTo>
                    <a:pt x="0" y="2189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3"/>
            <p:cNvSpPr/>
            <p:nvPr/>
          </p:nvSpPr>
          <p:spPr>
            <a:xfrm rot="-5400000">
              <a:off x="8599149" y="790425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53"/>
            <p:cNvSpPr/>
            <p:nvPr/>
          </p:nvSpPr>
          <p:spPr>
            <a:xfrm rot="-5400000">
              <a:off x="8639266" y="749171"/>
              <a:ext cx="37" cy="81407"/>
            </a:xfrm>
            <a:custGeom>
              <a:rect b="b" l="l" r="r" t="t"/>
              <a:pathLst>
                <a:path extrusionOk="0" fill="none" h="2220" w="1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3"/>
            <p:cNvSpPr/>
            <p:nvPr/>
          </p:nvSpPr>
          <p:spPr>
            <a:xfrm rot="-5400000">
              <a:off x="8845462" y="790425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53"/>
            <p:cNvSpPr/>
            <p:nvPr/>
          </p:nvSpPr>
          <p:spPr>
            <a:xfrm rot="-5400000">
              <a:off x="8886715" y="749171"/>
              <a:ext cx="37" cy="81407"/>
            </a:xfrm>
            <a:custGeom>
              <a:rect b="b" l="l" r="r" t="t"/>
              <a:pathLst>
                <a:path extrusionOk="0" fill="none" h="2220" w="1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3"/>
            <p:cNvSpPr/>
            <p:nvPr/>
          </p:nvSpPr>
          <p:spPr>
            <a:xfrm rot="-5400000">
              <a:off x="7610489" y="1043448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20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3"/>
            <p:cNvSpPr/>
            <p:nvPr/>
          </p:nvSpPr>
          <p:spPr>
            <a:xfrm rot="-5400000">
              <a:off x="7651156" y="1003881"/>
              <a:ext cx="37" cy="80307"/>
            </a:xfrm>
            <a:custGeom>
              <a:rect b="b" l="l" r="r" t="t"/>
              <a:pathLst>
                <a:path extrusionOk="0" fill="none" h="2190" w="1">
                  <a:moveTo>
                    <a:pt x="1" y="2189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3"/>
            <p:cNvSpPr/>
            <p:nvPr/>
          </p:nvSpPr>
          <p:spPr>
            <a:xfrm rot="-5400000">
              <a:off x="7857902" y="1043448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20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3"/>
            <p:cNvSpPr/>
            <p:nvPr/>
          </p:nvSpPr>
          <p:spPr>
            <a:xfrm rot="-5400000">
              <a:off x="7898056" y="1003331"/>
              <a:ext cx="37" cy="81407"/>
            </a:xfrm>
            <a:custGeom>
              <a:rect b="b" l="l" r="r" t="t"/>
              <a:pathLst>
                <a:path extrusionOk="0" fill="none" h="2220" w="1">
                  <a:moveTo>
                    <a:pt x="1" y="2219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3"/>
            <p:cNvSpPr/>
            <p:nvPr/>
          </p:nvSpPr>
          <p:spPr>
            <a:xfrm rot="-5400000">
              <a:off x="8104251" y="1043448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20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3"/>
            <p:cNvSpPr/>
            <p:nvPr/>
          </p:nvSpPr>
          <p:spPr>
            <a:xfrm rot="-5400000">
              <a:off x="8145505" y="1003331"/>
              <a:ext cx="37" cy="81407"/>
            </a:xfrm>
            <a:custGeom>
              <a:rect b="b" l="l" r="r" t="t"/>
              <a:pathLst>
                <a:path extrusionOk="0" fill="none" h="2220" w="1">
                  <a:moveTo>
                    <a:pt x="1" y="2219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3"/>
            <p:cNvSpPr/>
            <p:nvPr/>
          </p:nvSpPr>
          <p:spPr>
            <a:xfrm rot="-5400000">
              <a:off x="8351700" y="1043448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20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3"/>
            <p:cNvSpPr/>
            <p:nvPr/>
          </p:nvSpPr>
          <p:spPr>
            <a:xfrm rot="-5400000">
              <a:off x="8392367" y="1003881"/>
              <a:ext cx="37" cy="80307"/>
            </a:xfrm>
            <a:custGeom>
              <a:rect b="b" l="l" r="r" t="t"/>
              <a:pathLst>
                <a:path extrusionOk="0" fill="none" h="2190" w="1">
                  <a:moveTo>
                    <a:pt x="1" y="2189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3"/>
            <p:cNvSpPr/>
            <p:nvPr/>
          </p:nvSpPr>
          <p:spPr>
            <a:xfrm rot="-5400000">
              <a:off x="8599149" y="1043448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20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3"/>
            <p:cNvSpPr/>
            <p:nvPr/>
          </p:nvSpPr>
          <p:spPr>
            <a:xfrm rot="-5400000">
              <a:off x="8639266" y="1003331"/>
              <a:ext cx="37" cy="81407"/>
            </a:xfrm>
            <a:custGeom>
              <a:rect b="b" l="l" r="r" t="t"/>
              <a:pathLst>
                <a:path extrusionOk="0" fill="none" h="2220" w="1">
                  <a:moveTo>
                    <a:pt x="1" y="2219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3"/>
            <p:cNvSpPr/>
            <p:nvPr/>
          </p:nvSpPr>
          <p:spPr>
            <a:xfrm rot="-5400000">
              <a:off x="8845462" y="1043448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20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3"/>
            <p:cNvSpPr/>
            <p:nvPr/>
          </p:nvSpPr>
          <p:spPr>
            <a:xfrm rot="-5400000">
              <a:off x="8886715" y="1003331"/>
              <a:ext cx="37" cy="81407"/>
            </a:xfrm>
            <a:custGeom>
              <a:rect b="b" l="l" r="r" t="t"/>
              <a:pathLst>
                <a:path extrusionOk="0" fill="none" h="2220" w="1">
                  <a:moveTo>
                    <a:pt x="1" y="2219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 txBox="1"/>
          <p:nvPr>
            <p:ph type="title"/>
          </p:nvPr>
        </p:nvSpPr>
        <p:spPr>
          <a:xfrm>
            <a:off x="617550" y="556392"/>
            <a:ext cx="79089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"/>
              <a:buNone/>
              <a:defRPr b="1" i="0" sz="32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b="1" i="0" sz="36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b="1" i="0" sz="36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b="1" i="0" sz="36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b="1" i="0" sz="36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b="1" i="0" sz="36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b="1" i="0" sz="36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b="1" i="0" sz="36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b="1" i="0" sz="36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" name="Google Shape;7;p44"/>
          <p:cNvSpPr txBox="1"/>
          <p:nvPr>
            <p:ph idx="1" type="body"/>
          </p:nvPr>
        </p:nvSpPr>
        <p:spPr>
          <a:xfrm>
            <a:off x="617550" y="1300850"/>
            <a:ext cx="79089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tonylixu.medium.com/linux-networking-netfilter-5b378db9e33b" TargetMode="External"/><Relationship Id="rId4" Type="http://schemas.openxmlformats.org/officeDocument/2006/relationships/hyperlink" Target="https://www.digitalocean.com/community/tutorials/a-deep-dive-into-iptables-and-netfilter-architecture" TargetMode="External"/><Relationship Id="rId5" Type="http://schemas.openxmlformats.org/officeDocument/2006/relationships/hyperlink" Target="https://seedsecuritylabs.org/Labs_20.04/Networking/Firewall/" TargetMode="External"/><Relationship Id="rId6" Type="http://schemas.openxmlformats.org/officeDocument/2006/relationships/hyperlink" Target="https://www.freepik.com/free-vector/linear-vintage-vaporware-background_12983786.htm/?utm_source=slidesgo_template&amp;utm_medium=referral-link&amp;utm_campaign=sg_resources&amp;utm_content=freepik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1" name="Google Shape;781;p1"/>
          <p:cNvGrpSpPr/>
          <p:nvPr/>
        </p:nvGrpSpPr>
        <p:grpSpPr>
          <a:xfrm>
            <a:off x="4752999" y="233500"/>
            <a:ext cx="4124600" cy="3373559"/>
            <a:chOff x="495035" y="1057256"/>
            <a:chExt cx="4124600" cy="3373559"/>
          </a:xfrm>
        </p:grpSpPr>
        <p:sp>
          <p:nvSpPr>
            <p:cNvPr id="782" name="Google Shape;782;p1"/>
            <p:cNvSpPr/>
            <p:nvPr/>
          </p:nvSpPr>
          <p:spPr>
            <a:xfrm>
              <a:off x="495035" y="1057256"/>
              <a:ext cx="4124595" cy="3373559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"/>
            <p:cNvSpPr/>
            <p:nvPr/>
          </p:nvSpPr>
          <p:spPr>
            <a:xfrm flipH="1">
              <a:off x="495040" y="1057256"/>
              <a:ext cx="4124595" cy="270531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4" name="Google Shape;784;p1"/>
            <p:cNvGrpSpPr/>
            <p:nvPr/>
          </p:nvGrpSpPr>
          <p:grpSpPr>
            <a:xfrm flipH="1">
              <a:off x="559172" y="1122848"/>
              <a:ext cx="560767" cy="139276"/>
              <a:chOff x="4771000" y="1122848"/>
              <a:chExt cx="560767" cy="139276"/>
            </a:xfrm>
          </p:grpSpPr>
          <p:grpSp>
            <p:nvGrpSpPr>
              <p:cNvPr id="785" name="Google Shape;785;p1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786" name="Google Shape;786;p1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7" name="Google Shape;787;p1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8" name="Google Shape;788;p1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89" name="Google Shape;789;p1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790" name="Google Shape;790;p1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1" name="Google Shape;791;p1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92" name="Google Shape;792;p1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793" name="Google Shape;793;p1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4" name="Google Shape;794;p1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795" name="Google Shape;795;p1"/>
          <p:cNvGrpSpPr/>
          <p:nvPr/>
        </p:nvGrpSpPr>
        <p:grpSpPr>
          <a:xfrm>
            <a:off x="266431" y="1045549"/>
            <a:ext cx="5129490" cy="3871763"/>
            <a:chOff x="266431" y="1038234"/>
            <a:chExt cx="5129490" cy="3871763"/>
          </a:xfrm>
        </p:grpSpPr>
        <p:grpSp>
          <p:nvGrpSpPr>
            <p:cNvPr id="796" name="Google Shape;796;p1"/>
            <p:cNvGrpSpPr/>
            <p:nvPr/>
          </p:nvGrpSpPr>
          <p:grpSpPr>
            <a:xfrm>
              <a:off x="266431" y="1285859"/>
              <a:ext cx="4900878" cy="3624138"/>
              <a:chOff x="1600589" y="1147720"/>
              <a:chExt cx="4900878" cy="3624138"/>
            </a:xfrm>
          </p:grpSpPr>
          <p:sp>
            <p:nvSpPr>
              <p:cNvPr id="797" name="Google Shape;797;p1"/>
              <p:cNvSpPr/>
              <p:nvPr/>
            </p:nvSpPr>
            <p:spPr>
              <a:xfrm>
                <a:off x="1600590" y="1147720"/>
                <a:ext cx="4900877" cy="3624138"/>
              </a:xfrm>
              <a:custGeom>
                <a:rect b="b" l="l" r="r" t="t"/>
                <a:pathLst>
                  <a:path extrusionOk="0" h="49424" w="99972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98" name="Google Shape;798;p1"/>
              <p:cNvGrpSpPr/>
              <p:nvPr/>
            </p:nvGrpSpPr>
            <p:grpSpPr>
              <a:xfrm>
                <a:off x="1600589" y="1147720"/>
                <a:ext cx="4900877" cy="270531"/>
                <a:chOff x="1505466" y="1147733"/>
                <a:chExt cx="4900877" cy="270531"/>
              </a:xfrm>
            </p:grpSpPr>
            <p:sp>
              <p:nvSpPr>
                <p:cNvPr id="799" name="Google Shape;799;p1"/>
                <p:cNvSpPr/>
                <p:nvPr/>
              </p:nvSpPr>
              <p:spPr>
                <a:xfrm>
                  <a:off x="1505466" y="1147733"/>
                  <a:ext cx="4900877" cy="270531"/>
                </a:xfrm>
                <a:custGeom>
                  <a:rect b="b" l="l" r="r" t="t"/>
                  <a:pathLst>
                    <a:path extrusionOk="0" h="9029" w="99972">
                      <a:moveTo>
                        <a:pt x="0" y="1"/>
                      </a:moveTo>
                      <a:lnTo>
                        <a:pt x="0" y="9028"/>
                      </a:lnTo>
                      <a:lnTo>
                        <a:pt x="99972" y="9028"/>
                      </a:lnTo>
                      <a:lnTo>
                        <a:pt x="999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00" name="Google Shape;800;p1"/>
                <p:cNvGrpSpPr/>
                <p:nvPr/>
              </p:nvGrpSpPr>
              <p:grpSpPr>
                <a:xfrm>
                  <a:off x="6202848" y="1213287"/>
                  <a:ext cx="139356" cy="139356"/>
                  <a:chOff x="3300229" y="786025"/>
                  <a:chExt cx="116275" cy="116275"/>
                </a:xfrm>
              </p:grpSpPr>
              <p:sp>
                <p:nvSpPr>
                  <p:cNvPr id="801" name="Google Shape;801;p1"/>
                  <p:cNvSpPr/>
                  <p:nvPr/>
                </p:nvSpPr>
                <p:spPr>
                  <a:xfrm>
                    <a:off x="3300229" y="786025"/>
                    <a:ext cx="116275" cy="116275"/>
                  </a:xfrm>
                  <a:custGeom>
                    <a:rect b="b" l="l" r="r" t="t"/>
                    <a:pathLst>
                      <a:path extrusionOk="0" h="4651" w="4651">
                        <a:moveTo>
                          <a:pt x="0" y="0"/>
                        </a:moveTo>
                        <a:lnTo>
                          <a:pt x="0" y="4651"/>
                        </a:lnTo>
                        <a:lnTo>
                          <a:pt x="4651" y="4651"/>
                        </a:lnTo>
                        <a:lnTo>
                          <a:pt x="46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2" name="Google Shape;802;p1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solidFill>
                    <a:schemeClr val="lt1"/>
                  </a:solidFill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3" name="Google Shape;803;p1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solidFill>
                    <a:schemeClr val="lt1"/>
                  </a:solidFill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804" name="Google Shape;804;p1"/>
            <p:cNvGrpSpPr/>
            <p:nvPr/>
          </p:nvGrpSpPr>
          <p:grpSpPr>
            <a:xfrm>
              <a:off x="342631" y="1209659"/>
              <a:ext cx="4900878" cy="3624138"/>
              <a:chOff x="1600589" y="1147720"/>
              <a:chExt cx="4900878" cy="3624138"/>
            </a:xfrm>
          </p:grpSpPr>
          <p:sp>
            <p:nvSpPr>
              <p:cNvPr id="805" name="Google Shape;805;p1"/>
              <p:cNvSpPr/>
              <p:nvPr/>
            </p:nvSpPr>
            <p:spPr>
              <a:xfrm>
                <a:off x="1600590" y="1147720"/>
                <a:ext cx="4900877" cy="3624138"/>
              </a:xfrm>
              <a:custGeom>
                <a:rect b="b" l="l" r="r" t="t"/>
                <a:pathLst>
                  <a:path extrusionOk="0" h="49424" w="99972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06" name="Google Shape;806;p1"/>
              <p:cNvGrpSpPr/>
              <p:nvPr/>
            </p:nvGrpSpPr>
            <p:grpSpPr>
              <a:xfrm>
                <a:off x="1600589" y="1147720"/>
                <a:ext cx="4900877" cy="270531"/>
                <a:chOff x="1505466" y="1147733"/>
                <a:chExt cx="4900877" cy="270531"/>
              </a:xfrm>
            </p:grpSpPr>
            <p:sp>
              <p:nvSpPr>
                <p:cNvPr id="807" name="Google Shape;807;p1"/>
                <p:cNvSpPr/>
                <p:nvPr/>
              </p:nvSpPr>
              <p:spPr>
                <a:xfrm>
                  <a:off x="1505466" y="1147733"/>
                  <a:ext cx="4900877" cy="270531"/>
                </a:xfrm>
                <a:custGeom>
                  <a:rect b="b" l="l" r="r" t="t"/>
                  <a:pathLst>
                    <a:path extrusionOk="0" h="9029" w="99972">
                      <a:moveTo>
                        <a:pt x="0" y="1"/>
                      </a:moveTo>
                      <a:lnTo>
                        <a:pt x="0" y="9028"/>
                      </a:lnTo>
                      <a:lnTo>
                        <a:pt x="99972" y="9028"/>
                      </a:lnTo>
                      <a:lnTo>
                        <a:pt x="999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08" name="Google Shape;808;p1"/>
                <p:cNvGrpSpPr/>
                <p:nvPr/>
              </p:nvGrpSpPr>
              <p:grpSpPr>
                <a:xfrm>
                  <a:off x="6202848" y="1213287"/>
                  <a:ext cx="139356" cy="139356"/>
                  <a:chOff x="3300229" y="786025"/>
                  <a:chExt cx="116275" cy="116275"/>
                </a:xfrm>
              </p:grpSpPr>
              <p:sp>
                <p:nvSpPr>
                  <p:cNvPr id="809" name="Google Shape;809;p1"/>
                  <p:cNvSpPr/>
                  <p:nvPr/>
                </p:nvSpPr>
                <p:spPr>
                  <a:xfrm>
                    <a:off x="3300229" y="786025"/>
                    <a:ext cx="116275" cy="116275"/>
                  </a:xfrm>
                  <a:custGeom>
                    <a:rect b="b" l="l" r="r" t="t"/>
                    <a:pathLst>
                      <a:path extrusionOk="0" h="4651" w="4651">
                        <a:moveTo>
                          <a:pt x="0" y="0"/>
                        </a:moveTo>
                        <a:lnTo>
                          <a:pt x="0" y="4651"/>
                        </a:lnTo>
                        <a:lnTo>
                          <a:pt x="4651" y="4651"/>
                        </a:lnTo>
                        <a:lnTo>
                          <a:pt x="46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0" name="Google Shape;810;p1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solidFill>
                    <a:schemeClr val="lt1"/>
                  </a:solidFill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1" name="Google Shape;811;p1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solidFill>
                    <a:schemeClr val="lt1"/>
                  </a:solidFill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812" name="Google Shape;812;p1"/>
            <p:cNvGrpSpPr/>
            <p:nvPr/>
          </p:nvGrpSpPr>
          <p:grpSpPr>
            <a:xfrm>
              <a:off x="418831" y="1133459"/>
              <a:ext cx="4900878" cy="3624138"/>
              <a:chOff x="1600589" y="1147720"/>
              <a:chExt cx="4900878" cy="3624138"/>
            </a:xfrm>
          </p:grpSpPr>
          <p:sp>
            <p:nvSpPr>
              <p:cNvPr id="813" name="Google Shape;813;p1"/>
              <p:cNvSpPr/>
              <p:nvPr/>
            </p:nvSpPr>
            <p:spPr>
              <a:xfrm>
                <a:off x="1600590" y="1147720"/>
                <a:ext cx="4900877" cy="3624138"/>
              </a:xfrm>
              <a:custGeom>
                <a:rect b="b" l="l" r="r" t="t"/>
                <a:pathLst>
                  <a:path extrusionOk="0" h="49424" w="99972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14" name="Google Shape;814;p1"/>
              <p:cNvGrpSpPr/>
              <p:nvPr/>
            </p:nvGrpSpPr>
            <p:grpSpPr>
              <a:xfrm>
                <a:off x="1600589" y="1147720"/>
                <a:ext cx="4900877" cy="270531"/>
                <a:chOff x="1505466" y="1147733"/>
                <a:chExt cx="4900877" cy="270531"/>
              </a:xfrm>
            </p:grpSpPr>
            <p:sp>
              <p:nvSpPr>
                <p:cNvPr id="815" name="Google Shape;815;p1"/>
                <p:cNvSpPr/>
                <p:nvPr/>
              </p:nvSpPr>
              <p:spPr>
                <a:xfrm>
                  <a:off x="1505466" y="1147733"/>
                  <a:ext cx="4900877" cy="270531"/>
                </a:xfrm>
                <a:custGeom>
                  <a:rect b="b" l="l" r="r" t="t"/>
                  <a:pathLst>
                    <a:path extrusionOk="0" h="9029" w="99972">
                      <a:moveTo>
                        <a:pt x="0" y="1"/>
                      </a:moveTo>
                      <a:lnTo>
                        <a:pt x="0" y="9028"/>
                      </a:lnTo>
                      <a:lnTo>
                        <a:pt x="99972" y="9028"/>
                      </a:lnTo>
                      <a:lnTo>
                        <a:pt x="999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16" name="Google Shape;816;p1"/>
                <p:cNvGrpSpPr/>
                <p:nvPr/>
              </p:nvGrpSpPr>
              <p:grpSpPr>
                <a:xfrm>
                  <a:off x="6202848" y="1213287"/>
                  <a:ext cx="139356" cy="139356"/>
                  <a:chOff x="3300229" y="786025"/>
                  <a:chExt cx="116275" cy="116275"/>
                </a:xfrm>
              </p:grpSpPr>
              <p:sp>
                <p:nvSpPr>
                  <p:cNvPr id="817" name="Google Shape;817;p1"/>
                  <p:cNvSpPr/>
                  <p:nvPr/>
                </p:nvSpPr>
                <p:spPr>
                  <a:xfrm>
                    <a:off x="3300229" y="786025"/>
                    <a:ext cx="116275" cy="116275"/>
                  </a:xfrm>
                  <a:custGeom>
                    <a:rect b="b" l="l" r="r" t="t"/>
                    <a:pathLst>
                      <a:path extrusionOk="0" h="4651" w="4651">
                        <a:moveTo>
                          <a:pt x="0" y="0"/>
                        </a:moveTo>
                        <a:lnTo>
                          <a:pt x="0" y="4651"/>
                        </a:lnTo>
                        <a:lnTo>
                          <a:pt x="4651" y="4651"/>
                        </a:lnTo>
                        <a:lnTo>
                          <a:pt x="46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8" name="Google Shape;818;p1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solidFill>
                    <a:schemeClr val="lt1"/>
                  </a:solidFill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9" name="Google Shape;819;p1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solidFill>
                    <a:schemeClr val="lt1"/>
                  </a:solidFill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820" name="Google Shape;820;p1"/>
            <p:cNvGrpSpPr/>
            <p:nvPr/>
          </p:nvGrpSpPr>
          <p:grpSpPr>
            <a:xfrm>
              <a:off x="495043" y="1038234"/>
              <a:ext cx="4900878" cy="3624138"/>
              <a:chOff x="1600589" y="1147720"/>
              <a:chExt cx="4900878" cy="3624138"/>
            </a:xfrm>
          </p:grpSpPr>
          <p:sp>
            <p:nvSpPr>
              <p:cNvPr id="821" name="Google Shape;821;p1"/>
              <p:cNvSpPr/>
              <p:nvPr/>
            </p:nvSpPr>
            <p:spPr>
              <a:xfrm>
                <a:off x="1600590" y="1147720"/>
                <a:ext cx="4900877" cy="3624138"/>
              </a:xfrm>
              <a:custGeom>
                <a:rect b="b" l="l" r="r" t="t"/>
                <a:pathLst>
                  <a:path extrusionOk="0" h="49424" w="99972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22" name="Google Shape;822;p1"/>
              <p:cNvGrpSpPr/>
              <p:nvPr/>
            </p:nvGrpSpPr>
            <p:grpSpPr>
              <a:xfrm>
                <a:off x="1600589" y="1147720"/>
                <a:ext cx="4900877" cy="270531"/>
                <a:chOff x="1505466" y="1147733"/>
                <a:chExt cx="4900877" cy="270531"/>
              </a:xfrm>
            </p:grpSpPr>
            <p:sp>
              <p:nvSpPr>
                <p:cNvPr id="823" name="Google Shape;823;p1"/>
                <p:cNvSpPr/>
                <p:nvPr/>
              </p:nvSpPr>
              <p:spPr>
                <a:xfrm>
                  <a:off x="1505466" y="1147733"/>
                  <a:ext cx="4900877" cy="270531"/>
                </a:xfrm>
                <a:custGeom>
                  <a:rect b="b" l="l" r="r" t="t"/>
                  <a:pathLst>
                    <a:path extrusionOk="0" h="9029" w="99972">
                      <a:moveTo>
                        <a:pt x="0" y="1"/>
                      </a:moveTo>
                      <a:lnTo>
                        <a:pt x="0" y="9028"/>
                      </a:lnTo>
                      <a:lnTo>
                        <a:pt x="99972" y="9028"/>
                      </a:lnTo>
                      <a:lnTo>
                        <a:pt x="999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24" name="Google Shape;824;p1"/>
                <p:cNvGrpSpPr/>
                <p:nvPr/>
              </p:nvGrpSpPr>
              <p:grpSpPr>
                <a:xfrm>
                  <a:off x="6202848" y="1213287"/>
                  <a:ext cx="139356" cy="139356"/>
                  <a:chOff x="3300229" y="786025"/>
                  <a:chExt cx="116275" cy="116275"/>
                </a:xfrm>
              </p:grpSpPr>
              <p:sp>
                <p:nvSpPr>
                  <p:cNvPr id="825" name="Google Shape;825;p1"/>
                  <p:cNvSpPr/>
                  <p:nvPr/>
                </p:nvSpPr>
                <p:spPr>
                  <a:xfrm>
                    <a:off x="3300229" y="786025"/>
                    <a:ext cx="116275" cy="116275"/>
                  </a:xfrm>
                  <a:custGeom>
                    <a:rect b="b" l="l" r="r" t="t"/>
                    <a:pathLst>
                      <a:path extrusionOk="0" h="4651" w="4651">
                        <a:moveTo>
                          <a:pt x="0" y="0"/>
                        </a:moveTo>
                        <a:lnTo>
                          <a:pt x="0" y="4651"/>
                        </a:lnTo>
                        <a:lnTo>
                          <a:pt x="4651" y="4651"/>
                        </a:lnTo>
                        <a:lnTo>
                          <a:pt x="46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26" name="Google Shape;826;p1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solidFill>
                    <a:schemeClr val="lt1"/>
                  </a:solidFill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27" name="Google Shape;827;p1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solidFill>
                    <a:schemeClr val="lt1"/>
                  </a:solidFill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828" name="Google Shape;828;p1"/>
          <p:cNvSpPr txBox="1"/>
          <p:nvPr>
            <p:ph type="ctrTitle"/>
          </p:nvPr>
        </p:nvSpPr>
        <p:spPr>
          <a:xfrm>
            <a:off x="756313" y="1726217"/>
            <a:ext cx="42837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NETFILTER/</a:t>
            </a:r>
            <a:br>
              <a:rPr lang="en-US" sz="4400">
                <a:latin typeface="Arial"/>
                <a:ea typeface="Arial"/>
                <a:cs typeface="Arial"/>
                <a:sym typeface="Arial"/>
              </a:rPr>
            </a:br>
            <a:r>
              <a:rPr lang="en-US" sz="4400">
                <a:latin typeface="Arial"/>
                <a:ea typeface="Arial"/>
                <a:cs typeface="Arial"/>
                <a:sym typeface="Arial"/>
              </a:rPr>
              <a:t>IPTABLES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1"/>
          <p:cNvSpPr/>
          <p:nvPr/>
        </p:nvSpPr>
        <p:spPr>
          <a:xfrm>
            <a:off x="1081899" y="3799342"/>
            <a:ext cx="3671100" cy="476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17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0" name="Google Shape;83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6009" y="683979"/>
            <a:ext cx="2830484" cy="24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10"/>
          <p:cNvSpPr txBox="1"/>
          <p:nvPr>
            <p:ph type="title"/>
          </p:nvPr>
        </p:nvSpPr>
        <p:spPr>
          <a:xfrm>
            <a:off x="5131924" y="1132436"/>
            <a:ext cx="3146755" cy="821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NETFILTER</a:t>
            </a:r>
            <a:endParaRPr/>
          </a:p>
        </p:txBody>
      </p:sp>
      <p:grpSp>
        <p:nvGrpSpPr>
          <p:cNvPr id="1075" name="Google Shape;1075;p10"/>
          <p:cNvGrpSpPr/>
          <p:nvPr/>
        </p:nvGrpSpPr>
        <p:grpSpPr>
          <a:xfrm>
            <a:off x="317063" y="527758"/>
            <a:ext cx="565287" cy="762420"/>
            <a:chOff x="422753" y="703679"/>
            <a:chExt cx="753718" cy="1016562"/>
          </a:xfrm>
        </p:grpSpPr>
        <p:sp>
          <p:nvSpPr>
            <p:cNvPr id="1076" name="Google Shape;1076;p10"/>
            <p:cNvSpPr/>
            <p:nvPr/>
          </p:nvSpPr>
          <p:spPr>
            <a:xfrm>
              <a:off x="1004956" y="703679"/>
              <a:ext cx="171515" cy="171515"/>
            </a:xfrm>
            <a:custGeom>
              <a:rect b="b" l="l" r="r" t="t"/>
              <a:pathLst>
                <a:path extrusionOk="0" h="171515" w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0"/>
            <p:cNvSpPr/>
            <p:nvPr/>
          </p:nvSpPr>
          <p:spPr>
            <a:xfrm>
              <a:off x="422753" y="1562696"/>
              <a:ext cx="157545" cy="157545"/>
            </a:xfrm>
            <a:custGeom>
              <a:rect b="b" l="l" r="r" t="t"/>
              <a:pathLst>
                <a:path extrusionOk="0" h="157545" w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8" name="Google Shape;1078;p10"/>
          <p:cNvSpPr/>
          <p:nvPr/>
        </p:nvSpPr>
        <p:spPr>
          <a:xfrm>
            <a:off x="0" y="2084707"/>
            <a:ext cx="3623347" cy="3058793"/>
          </a:xfrm>
          <a:custGeom>
            <a:rect b="b" l="l" r="r" t="t"/>
            <a:pathLst>
              <a:path extrusionOk="0" h="4078390" w="483113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10"/>
          <p:cNvSpPr/>
          <p:nvPr/>
        </p:nvSpPr>
        <p:spPr>
          <a:xfrm>
            <a:off x="1619836" y="0"/>
            <a:ext cx="3146756" cy="2321806"/>
          </a:xfrm>
          <a:custGeom>
            <a:rect b="b" l="l" r="r" t="t"/>
            <a:pathLst>
              <a:path extrusionOk="0" h="3095741" w="4195674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10"/>
          <p:cNvSpPr txBox="1"/>
          <p:nvPr>
            <p:ph idx="1" type="subTitle"/>
          </p:nvPr>
        </p:nvSpPr>
        <p:spPr>
          <a:xfrm>
            <a:off x="2015562" y="2688730"/>
            <a:ext cx="6745150" cy="173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custom loadable kernel module using C Netfilter macros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6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 set of hooks that allow kernel modules to register callback functions with the network stack</a:t>
            </a:r>
            <a:endParaRPr/>
          </a:p>
        </p:txBody>
      </p:sp>
      <p:sp>
        <p:nvSpPr>
          <p:cNvPr id="1081" name="Google Shape;1081;p10"/>
          <p:cNvSpPr/>
          <p:nvPr/>
        </p:nvSpPr>
        <p:spPr>
          <a:xfrm>
            <a:off x="4090611" y="4331311"/>
            <a:ext cx="84320" cy="84320"/>
          </a:xfrm>
          <a:custGeom>
            <a:rect b="b" l="l" r="r" t="t"/>
            <a:pathLst>
              <a:path extrusionOk="0" h="112426" w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2" name="Google Shape;1082;p10"/>
          <p:cNvCxnSpPr/>
          <p:nvPr/>
        </p:nvCxnSpPr>
        <p:spPr>
          <a:xfrm>
            <a:off x="8689621" y="2707795"/>
            <a:ext cx="0" cy="2429046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</p:cxnSp>
      <p:grpSp>
        <p:nvGrpSpPr>
          <p:cNvPr id="1083" name="Google Shape;1083;p10"/>
          <p:cNvGrpSpPr/>
          <p:nvPr/>
        </p:nvGrpSpPr>
        <p:grpSpPr>
          <a:xfrm>
            <a:off x="2277169" y="124403"/>
            <a:ext cx="1765442" cy="1765441"/>
            <a:chOff x="6224033" y="646792"/>
            <a:chExt cx="554700" cy="554700"/>
          </a:xfrm>
        </p:grpSpPr>
        <p:grpSp>
          <p:nvGrpSpPr>
            <p:cNvPr id="1084" name="Google Shape;1084;p10"/>
            <p:cNvGrpSpPr/>
            <p:nvPr/>
          </p:nvGrpSpPr>
          <p:grpSpPr>
            <a:xfrm>
              <a:off x="6224033" y="646792"/>
              <a:ext cx="554700" cy="554700"/>
              <a:chOff x="-388475" y="881425"/>
              <a:chExt cx="554700" cy="554700"/>
            </a:xfrm>
          </p:grpSpPr>
          <p:sp>
            <p:nvSpPr>
              <p:cNvPr id="1085" name="Google Shape;1085;p10"/>
              <p:cNvSpPr/>
              <p:nvPr/>
            </p:nvSpPr>
            <p:spPr>
              <a:xfrm>
                <a:off x="-312275" y="8814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10"/>
              <p:cNvSpPr/>
              <p:nvPr/>
            </p:nvSpPr>
            <p:spPr>
              <a:xfrm>
                <a:off x="-388475" y="9576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7" name="Google Shape;1087;p10"/>
            <p:cNvGrpSpPr/>
            <p:nvPr/>
          </p:nvGrpSpPr>
          <p:grpSpPr>
            <a:xfrm>
              <a:off x="6293687" y="791081"/>
              <a:ext cx="340608" cy="340168"/>
              <a:chOff x="5053900" y="2021500"/>
              <a:chExt cx="483750" cy="483125"/>
            </a:xfrm>
          </p:grpSpPr>
          <p:sp>
            <p:nvSpPr>
              <p:cNvPr id="1088" name="Google Shape;1088;p10"/>
              <p:cNvSpPr/>
              <p:nvPr/>
            </p:nvSpPr>
            <p:spPr>
              <a:xfrm>
                <a:off x="5281350" y="2078100"/>
                <a:ext cx="127375" cy="127350"/>
              </a:xfrm>
              <a:custGeom>
                <a:rect b="b" l="l" r="r" t="t"/>
                <a:pathLst>
                  <a:path extrusionOk="0" h="5094" w="5095">
                    <a:moveTo>
                      <a:pt x="565" y="0"/>
                    </a:moveTo>
                    <a:cubicBezTo>
                      <a:pt x="251" y="0"/>
                      <a:pt x="1" y="254"/>
                      <a:pt x="1" y="568"/>
                    </a:cubicBezTo>
                    <a:cubicBezTo>
                      <a:pt x="1" y="879"/>
                      <a:pt x="251" y="1132"/>
                      <a:pt x="565" y="1132"/>
                    </a:cubicBezTo>
                    <a:cubicBezTo>
                      <a:pt x="2440" y="1135"/>
                      <a:pt x="3959" y="2654"/>
                      <a:pt x="3962" y="4529"/>
                    </a:cubicBezTo>
                    <a:cubicBezTo>
                      <a:pt x="3962" y="4843"/>
                      <a:pt x="4216" y="5094"/>
                      <a:pt x="4530" y="5094"/>
                    </a:cubicBezTo>
                    <a:cubicBezTo>
                      <a:pt x="4841" y="5094"/>
                      <a:pt x="5094" y="4843"/>
                      <a:pt x="5094" y="4529"/>
                    </a:cubicBezTo>
                    <a:cubicBezTo>
                      <a:pt x="5091" y="2029"/>
                      <a:pt x="3065" y="3"/>
                      <a:pt x="5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10"/>
              <p:cNvSpPr/>
              <p:nvPr/>
            </p:nvSpPr>
            <p:spPr>
              <a:xfrm>
                <a:off x="5118000" y="2021500"/>
                <a:ext cx="368700" cy="483125"/>
              </a:xfrm>
              <a:custGeom>
                <a:rect b="b" l="l" r="r" t="t"/>
                <a:pathLst>
                  <a:path extrusionOk="0" h="19325" w="14748">
                    <a:moveTo>
                      <a:pt x="7088" y="1135"/>
                    </a:moveTo>
                    <a:cubicBezTo>
                      <a:pt x="8391" y="1135"/>
                      <a:pt x="9651" y="1571"/>
                      <a:pt x="10668" y="2397"/>
                    </a:cubicBezTo>
                    <a:cubicBezTo>
                      <a:pt x="13159" y="4417"/>
                      <a:pt x="13473" y="8104"/>
                      <a:pt x="11360" y="10516"/>
                    </a:cubicBezTo>
                    <a:cubicBezTo>
                      <a:pt x="10572" y="11419"/>
                      <a:pt x="10085" y="12503"/>
                      <a:pt x="9962" y="13626"/>
                    </a:cubicBezTo>
                    <a:lnTo>
                      <a:pt x="4237" y="13626"/>
                    </a:lnTo>
                    <a:cubicBezTo>
                      <a:pt x="4107" y="12482"/>
                      <a:pt x="3630" y="11407"/>
                      <a:pt x="2866" y="10550"/>
                    </a:cubicBezTo>
                    <a:cubicBezTo>
                      <a:pt x="1658" y="9191"/>
                      <a:pt x="1184" y="7367"/>
                      <a:pt x="1571" y="5549"/>
                    </a:cubicBezTo>
                    <a:cubicBezTo>
                      <a:pt x="2020" y="3427"/>
                      <a:pt x="3748" y="1706"/>
                      <a:pt x="5873" y="1262"/>
                    </a:cubicBezTo>
                    <a:cubicBezTo>
                      <a:pt x="6278" y="1177"/>
                      <a:pt x="6685" y="1135"/>
                      <a:pt x="7088" y="1135"/>
                    </a:cubicBezTo>
                    <a:close/>
                    <a:moveTo>
                      <a:pt x="9931" y="14759"/>
                    </a:moveTo>
                    <a:lnTo>
                      <a:pt x="9931" y="15323"/>
                    </a:lnTo>
                    <a:cubicBezTo>
                      <a:pt x="9931" y="15637"/>
                      <a:pt x="9678" y="15891"/>
                      <a:pt x="9364" y="15891"/>
                    </a:cubicBezTo>
                    <a:lnTo>
                      <a:pt x="4835" y="15891"/>
                    </a:lnTo>
                    <a:cubicBezTo>
                      <a:pt x="4521" y="15891"/>
                      <a:pt x="4270" y="15637"/>
                      <a:pt x="4270" y="15323"/>
                    </a:cubicBezTo>
                    <a:lnTo>
                      <a:pt x="4270" y="14759"/>
                    </a:lnTo>
                    <a:close/>
                    <a:moveTo>
                      <a:pt x="8699" y="17023"/>
                    </a:moveTo>
                    <a:cubicBezTo>
                      <a:pt x="8464" y="17694"/>
                      <a:pt x="7827" y="18192"/>
                      <a:pt x="7099" y="18192"/>
                    </a:cubicBezTo>
                    <a:cubicBezTo>
                      <a:pt x="6371" y="18192"/>
                      <a:pt x="5734" y="17694"/>
                      <a:pt x="5499" y="17023"/>
                    </a:cubicBezTo>
                    <a:close/>
                    <a:moveTo>
                      <a:pt x="7087" y="0"/>
                    </a:moveTo>
                    <a:cubicBezTo>
                      <a:pt x="6607" y="0"/>
                      <a:pt x="6123" y="50"/>
                      <a:pt x="5641" y="151"/>
                    </a:cubicBezTo>
                    <a:cubicBezTo>
                      <a:pt x="3053" y="712"/>
                      <a:pt x="1027" y="2729"/>
                      <a:pt x="462" y="5314"/>
                    </a:cubicBezTo>
                    <a:cubicBezTo>
                      <a:pt x="0" y="7488"/>
                      <a:pt x="568" y="9671"/>
                      <a:pt x="2020" y="11301"/>
                    </a:cubicBezTo>
                    <a:cubicBezTo>
                      <a:pt x="2730" y="12099"/>
                      <a:pt x="3135" y="13149"/>
                      <a:pt x="3135" y="14191"/>
                    </a:cubicBezTo>
                    <a:lnTo>
                      <a:pt x="3135" y="15323"/>
                    </a:lnTo>
                    <a:cubicBezTo>
                      <a:pt x="3138" y="16060"/>
                      <a:pt x="3612" y="16709"/>
                      <a:pt x="4309" y="16939"/>
                    </a:cubicBezTo>
                    <a:cubicBezTo>
                      <a:pt x="4409" y="17518"/>
                      <a:pt x="4681" y="18053"/>
                      <a:pt x="5094" y="18473"/>
                    </a:cubicBezTo>
                    <a:cubicBezTo>
                      <a:pt x="5642" y="19040"/>
                      <a:pt x="6371" y="19324"/>
                      <a:pt x="7099" y="19324"/>
                    </a:cubicBezTo>
                    <a:cubicBezTo>
                      <a:pt x="7828" y="19324"/>
                      <a:pt x="8556" y="19040"/>
                      <a:pt x="9104" y="18473"/>
                    </a:cubicBezTo>
                    <a:cubicBezTo>
                      <a:pt x="9518" y="18053"/>
                      <a:pt x="9790" y="17518"/>
                      <a:pt x="9889" y="16939"/>
                    </a:cubicBezTo>
                    <a:cubicBezTo>
                      <a:pt x="10587" y="16709"/>
                      <a:pt x="11061" y="16060"/>
                      <a:pt x="11064" y="15323"/>
                    </a:cubicBezTo>
                    <a:lnTo>
                      <a:pt x="11064" y="14191"/>
                    </a:lnTo>
                    <a:cubicBezTo>
                      <a:pt x="11064" y="13149"/>
                      <a:pt x="11471" y="12108"/>
                      <a:pt x="12211" y="11262"/>
                    </a:cubicBezTo>
                    <a:cubicBezTo>
                      <a:pt x="14747" y="8366"/>
                      <a:pt x="14370" y="3943"/>
                      <a:pt x="11381" y="1518"/>
                    </a:cubicBezTo>
                    <a:cubicBezTo>
                      <a:pt x="10159" y="525"/>
                      <a:pt x="8647" y="0"/>
                      <a:pt x="70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10"/>
              <p:cNvSpPr/>
              <p:nvPr/>
            </p:nvSpPr>
            <p:spPr>
              <a:xfrm>
                <a:off x="5053900" y="2191325"/>
                <a:ext cx="56650" cy="28325"/>
              </a:xfrm>
              <a:custGeom>
                <a:rect b="b" l="l" r="r" t="t"/>
                <a:pathLst>
                  <a:path extrusionOk="0" h="1133" w="2266">
                    <a:moveTo>
                      <a:pt x="569" y="0"/>
                    </a:moveTo>
                    <a:cubicBezTo>
                      <a:pt x="255" y="0"/>
                      <a:pt x="1" y="254"/>
                      <a:pt x="1" y="568"/>
                    </a:cubicBezTo>
                    <a:cubicBezTo>
                      <a:pt x="1" y="879"/>
                      <a:pt x="255" y="1133"/>
                      <a:pt x="569" y="1133"/>
                    </a:cubicBezTo>
                    <a:lnTo>
                      <a:pt x="1701" y="1133"/>
                    </a:lnTo>
                    <a:cubicBezTo>
                      <a:pt x="2012" y="1133"/>
                      <a:pt x="2266" y="879"/>
                      <a:pt x="2266" y="568"/>
                    </a:cubicBezTo>
                    <a:cubicBezTo>
                      <a:pt x="2266" y="254"/>
                      <a:pt x="2012" y="0"/>
                      <a:pt x="17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10"/>
              <p:cNvSpPr/>
              <p:nvPr/>
            </p:nvSpPr>
            <p:spPr>
              <a:xfrm>
                <a:off x="5056850" y="2096550"/>
                <a:ext cx="50750" cy="48025"/>
              </a:xfrm>
              <a:custGeom>
                <a:rect b="b" l="l" r="r" t="t"/>
                <a:pathLst>
                  <a:path extrusionOk="0" h="1921" w="2030">
                    <a:moveTo>
                      <a:pt x="622" y="0"/>
                    </a:moveTo>
                    <a:cubicBezTo>
                      <a:pt x="476" y="0"/>
                      <a:pt x="331" y="56"/>
                      <a:pt x="221" y="168"/>
                    </a:cubicBezTo>
                    <a:cubicBezTo>
                      <a:pt x="4" y="385"/>
                      <a:pt x="1" y="739"/>
                      <a:pt x="215" y="962"/>
                    </a:cubicBezTo>
                    <a:lnTo>
                      <a:pt x="1015" y="1762"/>
                    </a:lnTo>
                    <a:cubicBezTo>
                      <a:pt x="1125" y="1868"/>
                      <a:pt x="1267" y="1921"/>
                      <a:pt x="1409" y="1921"/>
                    </a:cubicBezTo>
                    <a:cubicBezTo>
                      <a:pt x="1554" y="1921"/>
                      <a:pt x="1699" y="1865"/>
                      <a:pt x="1809" y="1753"/>
                    </a:cubicBezTo>
                    <a:cubicBezTo>
                      <a:pt x="2027" y="1536"/>
                      <a:pt x="2030" y="1183"/>
                      <a:pt x="1815" y="962"/>
                    </a:cubicBezTo>
                    <a:lnTo>
                      <a:pt x="1015" y="159"/>
                    </a:lnTo>
                    <a:cubicBezTo>
                      <a:pt x="905" y="53"/>
                      <a:pt x="763" y="0"/>
                      <a:pt x="6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10"/>
              <p:cNvSpPr/>
              <p:nvPr/>
            </p:nvSpPr>
            <p:spPr>
              <a:xfrm>
                <a:off x="5056400" y="2266400"/>
                <a:ext cx="51200" cy="48350"/>
              </a:xfrm>
              <a:custGeom>
                <a:rect b="b" l="l" r="r" t="t"/>
                <a:pathLst>
                  <a:path extrusionOk="0" h="1934" w="2048">
                    <a:moveTo>
                      <a:pt x="1427" y="0"/>
                    </a:moveTo>
                    <a:cubicBezTo>
                      <a:pt x="1285" y="0"/>
                      <a:pt x="1143" y="53"/>
                      <a:pt x="1033" y="159"/>
                    </a:cubicBezTo>
                    <a:lnTo>
                      <a:pt x="233" y="962"/>
                    </a:lnTo>
                    <a:cubicBezTo>
                      <a:pt x="4" y="1179"/>
                      <a:pt x="1" y="1545"/>
                      <a:pt x="227" y="1768"/>
                    </a:cubicBezTo>
                    <a:cubicBezTo>
                      <a:pt x="338" y="1879"/>
                      <a:pt x="482" y="1934"/>
                      <a:pt x="627" y="1934"/>
                    </a:cubicBezTo>
                    <a:cubicBezTo>
                      <a:pt x="774" y="1934"/>
                      <a:pt x="922" y="1876"/>
                      <a:pt x="1033" y="1762"/>
                    </a:cubicBezTo>
                    <a:lnTo>
                      <a:pt x="1833" y="962"/>
                    </a:lnTo>
                    <a:cubicBezTo>
                      <a:pt x="2048" y="738"/>
                      <a:pt x="2045" y="385"/>
                      <a:pt x="1827" y="168"/>
                    </a:cubicBezTo>
                    <a:cubicBezTo>
                      <a:pt x="1717" y="56"/>
                      <a:pt x="1572" y="0"/>
                      <a:pt x="14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10"/>
              <p:cNvSpPr/>
              <p:nvPr/>
            </p:nvSpPr>
            <p:spPr>
              <a:xfrm>
                <a:off x="5480400" y="2191325"/>
                <a:ext cx="56650" cy="28325"/>
              </a:xfrm>
              <a:custGeom>
                <a:rect b="b" l="l" r="r" t="t"/>
                <a:pathLst>
                  <a:path extrusionOk="0" h="1133" w="2266">
                    <a:moveTo>
                      <a:pt x="568" y="0"/>
                    </a:moveTo>
                    <a:cubicBezTo>
                      <a:pt x="254" y="0"/>
                      <a:pt x="1" y="254"/>
                      <a:pt x="1" y="568"/>
                    </a:cubicBezTo>
                    <a:cubicBezTo>
                      <a:pt x="1" y="879"/>
                      <a:pt x="254" y="1133"/>
                      <a:pt x="568" y="1133"/>
                    </a:cubicBezTo>
                    <a:lnTo>
                      <a:pt x="1701" y="1133"/>
                    </a:lnTo>
                    <a:cubicBezTo>
                      <a:pt x="2012" y="1133"/>
                      <a:pt x="2265" y="879"/>
                      <a:pt x="2265" y="568"/>
                    </a:cubicBezTo>
                    <a:cubicBezTo>
                      <a:pt x="2265" y="254"/>
                      <a:pt x="2012" y="0"/>
                      <a:pt x="17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10"/>
              <p:cNvSpPr/>
              <p:nvPr/>
            </p:nvSpPr>
            <p:spPr>
              <a:xfrm>
                <a:off x="5479800" y="2096550"/>
                <a:ext cx="54300" cy="48225"/>
              </a:xfrm>
              <a:custGeom>
                <a:rect b="b" l="l" r="r" t="t"/>
                <a:pathLst>
                  <a:path extrusionOk="0" h="1929" w="2172">
                    <a:moveTo>
                      <a:pt x="1550" y="0"/>
                    </a:moveTo>
                    <a:cubicBezTo>
                      <a:pt x="1409" y="0"/>
                      <a:pt x="1267" y="53"/>
                      <a:pt x="1157" y="159"/>
                    </a:cubicBezTo>
                    <a:lnTo>
                      <a:pt x="357" y="962"/>
                    </a:lnTo>
                    <a:cubicBezTo>
                      <a:pt x="1" y="1318"/>
                      <a:pt x="251" y="1928"/>
                      <a:pt x="756" y="1928"/>
                    </a:cubicBezTo>
                    <a:cubicBezTo>
                      <a:pt x="907" y="1928"/>
                      <a:pt x="1051" y="1868"/>
                      <a:pt x="1157" y="1762"/>
                    </a:cubicBezTo>
                    <a:lnTo>
                      <a:pt x="1957" y="959"/>
                    </a:lnTo>
                    <a:cubicBezTo>
                      <a:pt x="2172" y="739"/>
                      <a:pt x="2169" y="385"/>
                      <a:pt x="1951" y="168"/>
                    </a:cubicBezTo>
                    <a:cubicBezTo>
                      <a:pt x="1841" y="56"/>
                      <a:pt x="1696" y="0"/>
                      <a:pt x="15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10"/>
              <p:cNvSpPr/>
              <p:nvPr/>
            </p:nvSpPr>
            <p:spPr>
              <a:xfrm>
                <a:off x="5483350" y="2266400"/>
                <a:ext cx="54300" cy="48225"/>
              </a:xfrm>
              <a:custGeom>
                <a:rect b="b" l="l" r="r" t="t"/>
                <a:pathLst>
                  <a:path extrusionOk="0" h="1929" w="2172">
                    <a:moveTo>
                      <a:pt x="622" y="0"/>
                    </a:moveTo>
                    <a:cubicBezTo>
                      <a:pt x="476" y="0"/>
                      <a:pt x="331" y="56"/>
                      <a:pt x="221" y="168"/>
                    </a:cubicBezTo>
                    <a:cubicBezTo>
                      <a:pt x="4" y="385"/>
                      <a:pt x="1" y="738"/>
                      <a:pt x="215" y="962"/>
                    </a:cubicBezTo>
                    <a:lnTo>
                      <a:pt x="1015" y="1762"/>
                    </a:lnTo>
                    <a:cubicBezTo>
                      <a:pt x="1121" y="1868"/>
                      <a:pt x="1266" y="1928"/>
                      <a:pt x="1417" y="1928"/>
                    </a:cubicBezTo>
                    <a:cubicBezTo>
                      <a:pt x="1921" y="1928"/>
                      <a:pt x="2172" y="1318"/>
                      <a:pt x="1815" y="962"/>
                    </a:cubicBezTo>
                    <a:lnTo>
                      <a:pt x="1015" y="159"/>
                    </a:lnTo>
                    <a:cubicBezTo>
                      <a:pt x="905" y="53"/>
                      <a:pt x="763" y="0"/>
                      <a:pt x="6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1"/>
          <p:cNvSpPr/>
          <p:nvPr/>
        </p:nvSpPr>
        <p:spPr>
          <a:xfrm>
            <a:off x="1626841" y="1716155"/>
            <a:ext cx="807300" cy="807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11"/>
          <p:cNvSpPr/>
          <p:nvPr/>
        </p:nvSpPr>
        <p:spPr>
          <a:xfrm>
            <a:off x="1612060" y="2965520"/>
            <a:ext cx="807300" cy="807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11"/>
          <p:cNvSpPr txBox="1"/>
          <p:nvPr>
            <p:ph idx="3" type="subTitle"/>
          </p:nvPr>
        </p:nvSpPr>
        <p:spPr>
          <a:xfrm>
            <a:off x="2620778" y="1907457"/>
            <a:ext cx="3974147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lang="en-US" sz="3200">
                <a:latin typeface="Times New Roman"/>
                <a:ea typeface="Times New Roman"/>
                <a:cs typeface="Times New Roman"/>
                <a:sym typeface="Times New Roman"/>
              </a:rPr>
              <a:t>NETFILTER HOOKS</a:t>
            </a:r>
            <a:endParaRPr b="0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3" name="Google Shape;1103;p11"/>
          <p:cNvSpPr txBox="1"/>
          <p:nvPr>
            <p:ph idx="5" type="subTitle"/>
          </p:nvPr>
        </p:nvSpPr>
        <p:spPr>
          <a:xfrm>
            <a:off x="2664208" y="3208459"/>
            <a:ext cx="4476689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lang="en-US" sz="3200">
                <a:latin typeface="Times New Roman"/>
                <a:ea typeface="Times New Roman"/>
                <a:cs typeface="Times New Roman"/>
                <a:sym typeface="Times New Roman"/>
              </a:rPr>
              <a:t>NETFILTER ACTIONS</a:t>
            </a:r>
            <a:endParaRPr b="0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4" name="Google Shape;1104;p11"/>
          <p:cNvSpPr txBox="1"/>
          <p:nvPr>
            <p:ph type="title"/>
          </p:nvPr>
        </p:nvSpPr>
        <p:spPr>
          <a:xfrm>
            <a:off x="617550" y="556400"/>
            <a:ext cx="60849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NETFILTER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5" name="Google Shape;1105;p11"/>
          <p:cNvGrpSpPr/>
          <p:nvPr/>
        </p:nvGrpSpPr>
        <p:grpSpPr>
          <a:xfrm>
            <a:off x="7926296" y="1327567"/>
            <a:ext cx="992915" cy="1146064"/>
            <a:chOff x="7695943" y="3532919"/>
            <a:chExt cx="992915" cy="1146064"/>
          </a:xfrm>
        </p:grpSpPr>
        <p:grpSp>
          <p:nvGrpSpPr>
            <p:cNvPr id="1106" name="Google Shape;1106;p11"/>
            <p:cNvGrpSpPr/>
            <p:nvPr/>
          </p:nvGrpSpPr>
          <p:grpSpPr>
            <a:xfrm>
              <a:off x="7695943" y="3532919"/>
              <a:ext cx="992915" cy="1146064"/>
              <a:chOff x="7695943" y="3532919"/>
              <a:chExt cx="992915" cy="1146064"/>
            </a:xfrm>
          </p:grpSpPr>
          <p:sp>
            <p:nvSpPr>
              <p:cNvPr id="1107" name="Google Shape;1107;p11"/>
              <p:cNvSpPr/>
              <p:nvPr/>
            </p:nvSpPr>
            <p:spPr>
              <a:xfrm>
                <a:off x="7848343" y="3685319"/>
                <a:ext cx="840515" cy="99366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11"/>
              <p:cNvSpPr/>
              <p:nvPr/>
            </p:nvSpPr>
            <p:spPr>
              <a:xfrm>
                <a:off x="7772143" y="3609119"/>
                <a:ext cx="840515" cy="99366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09" name="Google Shape;1109;p11"/>
              <p:cNvGrpSpPr/>
              <p:nvPr/>
            </p:nvGrpSpPr>
            <p:grpSpPr>
              <a:xfrm>
                <a:off x="7695943" y="3532919"/>
                <a:ext cx="840515" cy="993664"/>
                <a:chOff x="5565852" y="1147720"/>
                <a:chExt cx="840515" cy="993664"/>
              </a:xfrm>
            </p:grpSpPr>
            <p:sp>
              <p:nvSpPr>
                <p:cNvPr id="1110" name="Google Shape;1110;p11"/>
                <p:cNvSpPr/>
                <p:nvPr/>
              </p:nvSpPr>
              <p:spPr>
                <a:xfrm>
                  <a:off x="5565852" y="1147720"/>
                  <a:ext cx="840515" cy="993664"/>
                </a:xfrm>
                <a:custGeom>
                  <a:rect b="b" l="l" r="r" t="t"/>
                  <a:pathLst>
                    <a:path extrusionOk="0" h="9029" w="99972">
                      <a:moveTo>
                        <a:pt x="0" y="1"/>
                      </a:moveTo>
                      <a:lnTo>
                        <a:pt x="0" y="9028"/>
                      </a:lnTo>
                      <a:lnTo>
                        <a:pt x="99972" y="9028"/>
                      </a:lnTo>
                      <a:lnTo>
                        <a:pt x="9997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11" name="Google Shape;1111;p11"/>
                <p:cNvGrpSpPr/>
                <p:nvPr/>
              </p:nvGrpSpPr>
              <p:grpSpPr>
                <a:xfrm>
                  <a:off x="6202848" y="1213287"/>
                  <a:ext cx="139356" cy="139356"/>
                  <a:chOff x="3300229" y="786025"/>
                  <a:chExt cx="116275" cy="116275"/>
                </a:xfrm>
              </p:grpSpPr>
              <p:sp>
                <p:nvSpPr>
                  <p:cNvPr id="1112" name="Google Shape;1112;p11"/>
                  <p:cNvSpPr/>
                  <p:nvPr/>
                </p:nvSpPr>
                <p:spPr>
                  <a:xfrm>
                    <a:off x="3300229" y="786025"/>
                    <a:ext cx="116275" cy="116275"/>
                  </a:xfrm>
                  <a:custGeom>
                    <a:rect b="b" l="l" r="r" t="t"/>
                    <a:pathLst>
                      <a:path extrusionOk="0" h="4651" w="4651">
                        <a:moveTo>
                          <a:pt x="0" y="0"/>
                        </a:moveTo>
                        <a:lnTo>
                          <a:pt x="0" y="4651"/>
                        </a:lnTo>
                        <a:lnTo>
                          <a:pt x="4651" y="4651"/>
                        </a:lnTo>
                        <a:lnTo>
                          <a:pt x="46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13" name="Google Shape;1113;p11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14" name="Google Shape;1114;p11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1115" name="Google Shape;1115;p11"/>
            <p:cNvSpPr/>
            <p:nvPr/>
          </p:nvSpPr>
          <p:spPr>
            <a:xfrm>
              <a:off x="7905579" y="3921507"/>
              <a:ext cx="421242" cy="420154"/>
            </a:xfrm>
            <a:custGeom>
              <a:rect b="b" l="l" r="r" t="t"/>
              <a:pathLst>
                <a:path extrusionOk="0" h="11658" w="11689">
                  <a:moveTo>
                    <a:pt x="8632" y="694"/>
                  </a:moveTo>
                  <a:cubicBezTo>
                    <a:pt x="8821" y="694"/>
                    <a:pt x="8979" y="851"/>
                    <a:pt x="8979" y="1040"/>
                  </a:cubicBezTo>
                  <a:lnTo>
                    <a:pt x="8979" y="1387"/>
                  </a:lnTo>
                  <a:lnTo>
                    <a:pt x="2836" y="1387"/>
                  </a:lnTo>
                  <a:lnTo>
                    <a:pt x="2836" y="1040"/>
                  </a:lnTo>
                  <a:cubicBezTo>
                    <a:pt x="2804" y="851"/>
                    <a:pt x="2962" y="694"/>
                    <a:pt x="3151" y="694"/>
                  </a:cubicBezTo>
                  <a:close/>
                  <a:moveTo>
                    <a:pt x="4505" y="3435"/>
                  </a:moveTo>
                  <a:cubicBezTo>
                    <a:pt x="4694" y="3435"/>
                    <a:pt x="4852" y="3592"/>
                    <a:pt x="4852" y="3781"/>
                  </a:cubicBezTo>
                  <a:lnTo>
                    <a:pt x="4852" y="5829"/>
                  </a:lnTo>
                  <a:cubicBezTo>
                    <a:pt x="4852" y="6049"/>
                    <a:pt x="4694" y="6207"/>
                    <a:pt x="4505" y="6207"/>
                  </a:cubicBezTo>
                  <a:lnTo>
                    <a:pt x="3812" y="6207"/>
                  </a:lnTo>
                  <a:cubicBezTo>
                    <a:pt x="3623" y="6207"/>
                    <a:pt x="3466" y="6365"/>
                    <a:pt x="3466" y="6554"/>
                  </a:cubicBezTo>
                  <a:lnTo>
                    <a:pt x="3466" y="7089"/>
                  </a:lnTo>
                  <a:lnTo>
                    <a:pt x="2678" y="6302"/>
                  </a:lnTo>
                  <a:cubicBezTo>
                    <a:pt x="2615" y="6239"/>
                    <a:pt x="2520" y="6207"/>
                    <a:pt x="2457" y="6207"/>
                  </a:cubicBezTo>
                  <a:lnTo>
                    <a:pt x="1071" y="6207"/>
                  </a:lnTo>
                  <a:cubicBezTo>
                    <a:pt x="882" y="6144"/>
                    <a:pt x="725" y="5986"/>
                    <a:pt x="725" y="5829"/>
                  </a:cubicBezTo>
                  <a:lnTo>
                    <a:pt x="725" y="3781"/>
                  </a:lnTo>
                  <a:cubicBezTo>
                    <a:pt x="725" y="3592"/>
                    <a:pt x="882" y="3435"/>
                    <a:pt x="1071" y="3435"/>
                  </a:cubicBezTo>
                  <a:close/>
                  <a:moveTo>
                    <a:pt x="10680" y="3435"/>
                  </a:moveTo>
                  <a:cubicBezTo>
                    <a:pt x="10869" y="3435"/>
                    <a:pt x="11027" y="3592"/>
                    <a:pt x="11027" y="3781"/>
                  </a:cubicBezTo>
                  <a:lnTo>
                    <a:pt x="11027" y="5829"/>
                  </a:lnTo>
                  <a:cubicBezTo>
                    <a:pt x="11027" y="6049"/>
                    <a:pt x="10869" y="6207"/>
                    <a:pt x="10680" y="6207"/>
                  </a:cubicBezTo>
                  <a:lnTo>
                    <a:pt x="9294" y="6207"/>
                  </a:lnTo>
                  <a:cubicBezTo>
                    <a:pt x="9231" y="6207"/>
                    <a:pt x="9105" y="6239"/>
                    <a:pt x="9074" y="6302"/>
                  </a:cubicBezTo>
                  <a:lnTo>
                    <a:pt x="8286" y="7089"/>
                  </a:lnTo>
                  <a:lnTo>
                    <a:pt x="8286" y="6554"/>
                  </a:lnTo>
                  <a:cubicBezTo>
                    <a:pt x="8286" y="6365"/>
                    <a:pt x="8128" y="6207"/>
                    <a:pt x="7908" y="6207"/>
                  </a:cubicBezTo>
                  <a:lnTo>
                    <a:pt x="7246" y="6207"/>
                  </a:lnTo>
                  <a:cubicBezTo>
                    <a:pt x="7057" y="6207"/>
                    <a:pt x="6900" y="6049"/>
                    <a:pt x="6900" y="5829"/>
                  </a:cubicBezTo>
                  <a:lnTo>
                    <a:pt x="6900" y="3781"/>
                  </a:lnTo>
                  <a:cubicBezTo>
                    <a:pt x="6900" y="3592"/>
                    <a:pt x="7057" y="3435"/>
                    <a:pt x="7246" y="3435"/>
                  </a:cubicBezTo>
                  <a:close/>
                  <a:moveTo>
                    <a:pt x="8948" y="2048"/>
                  </a:moveTo>
                  <a:lnTo>
                    <a:pt x="8948" y="2773"/>
                  </a:lnTo>
                  <a:lnTo>
                    <a:pt x="7246" y="2773"/>
                  </a:lnTo>
                  <a:cubicBezTo>
                    <a:pt x="6711" y="2773"/>
                    <a:pt x="6238" y="3246"/>
                    <a:pt x="6238" y="3781"/>
                  </a:cubicBezTo>
                  <a:lnTo>
                    <a:pt x="6238" y="5829"/>
                  </a:lnTo>
                  <a:cubicBezTo>
                    <a:pt x="6238" y="6396"/>
                    <a:pt x="6711" y="6869"/>
                    <a:pt x="7246" y="6869"/>
                  </a:cubicBezTo>
                  <a:lnTo>
                    <a:pt x="7593" y="6869"/>
                  </a:lnTo>
                  <a:lnTo>
                    <a:pt x="7593" y="7877"/>
                  </a:lnTo>
                  <a:cubicBezTo>
                    <a:pt x="7593" y="8034"/>
                    <a:pt x="7687" y="8160"/>
                    <a:pt x="7813" y="8192"/>
                  </a:cubicBezTo>
                  <a:cubicBezTo>
                    <a:pt x="7852" y="8218"/>
                    <a:pt x="7902" y="8233"/>
                    <a:pt x="7954" y="8233"/>
                  </a:cubicBezTo>
                  <a:cubicBezTo>
                    <a:pt x="8028" y="8233"/>
                    <a:pt x="8105" y="8203"/>
                    <a:pt x="8160" y="8129"/>
                  </a:cubicBezTo>
                  <a:lnTo>
                    <a:pt x="8948" y="7341"/>
                  </a:lnTo>
                  <a:lnTo>
                    <a:pt x="8948" y="8916"/>
                  </a:lnTo>
                  <a:lnTo>
                    <a:pt x="2804" y="8916"/>
                  </a:lnTo>
                  <a:lnTo>
                    <a:pt x="2804" y="7341"/>
                  </a:lnTo>
                  <a:lnTo>
                    <a:pt x="3592" y="8129"/>
                  </a:lnTo>
                  <a:cubicBezTo>
                    <a:pt x="3636" y="8173"/>
                    <a:pt x="3728" y="8218"/>
                    <a:pt x="3823" y="8218"/>
                  </a:cubicBezTo>
                  <a:cubicBezTo>
                    <a:pt x="3862" y="8218"/>
                    <a:pt x="3901" y="8210"/>
                    <a:pt x="3938" y="8192"/>
                  </a:cubicBezTo>
                  <a:cubicBezTo>
                    <a:pt x="4064" y="8160"/>
                    <a:pt x="4127" y="8003"/>
                    <a:pt x="4127" y="7877"/>
                  </a:cubicBezTo>
                  <a:lnTo>
                    <a:pt x="4127" y="6869"/>
                  </a:lnTo>
                  <a:lnTo>
                    <a:pt x="4505" y="6869"/>
                  </a:lnTo>
                  <a:cubicBezTo>
                    <a:pt x="5041" y="6869"/>
                    <a:pt x="5513" y="6396"/>
                    <a:pt x="5513" y="5829"/>
                  </a:cubicBezTo>
                  <a:lnTo>
                    <a:pt x="5513" y="3781"/>
                  </a:lnTo>
                  <a:cubicBezTo>
                    <a:pt x="5513" y="3246"/>
                    <a:pt x="5041" y="2773"/>
                    <a:pt x="4505" y="2773"/>
                  </a:cubicBezTo>
                  <a:lnTo>
                    <a:pt x="2804" y="2773"/>
                  </a:lnTo>
                  <a:lnTo>
                    <a:pt x="2804" y="2048"/>
                  </a:lnTo>
                  <a:close/>
                  <a:moveTo>
                    <a:pt x="8948" y="9547"/>
                  </a:moveTo>
                  <a:lnTo>
                    <a:pt x="8948" y="10618"/>
                  </a:lnTo>
                  <a:cubicBezTo>
                    <a:pt x="8948" y="10838"/>
                    <a:pt x="8790" y="10964"/>
                    <a:pt x="8632" y="10964"/>
                  </a:cubicBezTo>
                  <a:lnTo>
                    <a:pt x="3151" y="10964"/>
                  </a:lnTo>
                  <a:cubicBezTo>
                    <a:pt x="2962" y="10964"/>
                    <a:pt x="2804" y="10807"/>
                    <a:pt x="2804" y="10618"/>
                  </a:cubicBezTo>
                  <a:lnTo>
                    <a:pt x="2804" y="9547"/>
                  </a:lnTo>
                  <a:close/>
                  <a:moveTo>
                    <a:pt x="3119" y="1"/>
                  </a:moveTo>
                  <a:cubicBezTo>
                    <a:pt x="2552" y="1"/>
                    <a:pt x="2079" y="473"/>
                    <a:pt x="2079" y="1040"/>
                  </a:cubicBezTo>
                  <a:lnTo>
                    <a:pt x="2079" y="2773"/>
                  </a:lnTo>
                  <a:lnTo>
                    <a:pt x="1040" y="2773"/>
                  </a:lnTo>
                  <a:cubicBezTo>
                    <a:pt x="473" y="2773"/>
                    <a:pt x="0" y="3246"/>
                    <a:pt x="0" y="3781"/>
                  </a:cubicBez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079" y="6869"/>
                  </a:lnTo>
                  <a:lnTo>
                    <a:pt x="2079" y="10649"/>
                  </a:lnTo>
                  <a:cubicBezTo>
                    <a:pt x="2079" y="11185"/>
                    <a:pt x="2552" y="11657"/>
                    <a:pt x="3119" y="11657"/>
                  </a:cubicBezTo>
                  <a:lnTo>
                    <a:pt x="8601" y="11657"/>
                  </a:lnTo>
                  <a:cubicBezTo>
                    <a:pt x="9137" y="11657"/>
                    <a:pt x="9609" y="11185"/>
                    <a:pt x="9609" y="10649"/>
                  </a:cubicBezTo>
                  <a:lnTo>
                    <a:pt x="9609" y="6869"/>
                  </a:lnTo>
                  <a:lnTo>
                    <a:pt x="10680" y="6869"/>
                  </a:lnTo>
                  <a:cubicBezTo>
                    <a:pt x="11216" y="6869"/>
                    <a:pt x="11688" y="6396"/>
                    <a:pt x="11688" y="5829"/>
                  </a:cubicBezTo>
                  <a:lnTo>
                    <a:pt x="11688" y="3781"/>
                  </a:lnTo>
                  <a:cubicBezTo>
                    <a:pt x="11688" y="3214"/>
                    <a:pt x="11279" y="2773"/>
                    <a:pt x="10680" y="2773"/>
                  </a:cubicBezTo>
                  <a:lnTo>
                    <a:pt x="9609" y="2773"/>
                  </a:lnTo>
                  <a:lnTo>
                    <a:pt x="9609" y="1040"/>
                  </a:lnTo>
                  <a:cubicBezTo>
                    <a:pt x="9609" y="473"/>
                    <a:pt x="9137" y="1"/>
                    <a:pt x="8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6" name="Google Shape;1116;p11"/>
          <p:cNvSpPr/>
          <p:nvPr/>
        </p:nvSpPr>
        <p:spPr>
          <a:xfrm>
            <a:off x="1840370" y="1960753"/>
            <a:ext cx="380241" cy="318104"/>
          </a:xfrm>
          <a:custGeom>
            <a:rect b="b" l="l" r="r" t="t"/>
            <a:pathLst>
              <a:path extrusionOk="0" h="10807" w="12918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11"/>
          <p:cNvSpPr/>
          <p:nvPr/>
        </p:nvSpPr>
        <p:spPr>
          <a:xfrm>
            <a:off x="1863390" y="3208459"/>
            <a:ext cx="385805" cy="374678"/>
          </a:xfrm>
          <a:custGeom>
            <a:rect b="b" l="l" r="r" t="t"/>
            <a:pathLst>
              <a:path extrusionOk="0" h="12729" w="13107">
                <a:moveTo>
                  <a:pt x="10240" y="838"/>
                </a:moveTo>
                <a:cubicBezTo>
                  <a:pt x="10457" y="838"/>
                  <a:pt x="10681" y="882"/>
                  <a:pt x="10902" y="977"/>
                </a:cubicBezTo>
                <a:cubicBezTo>
                  <a:pt x="11752" y="1323"/>
                  <a:pt x="12130" y="2332"/>
                  <a:pt x="11784" y="3151"/>
                </a:cubicBezTo>
                <a:cubicBezTo>
                  <a:pt x="11505" y="3793"/>
                  <a:pt x="10877" y="4159"/>
                  <a:pt x="10226" y="4159"/>
                </a:cubicBezTo>
                <a:cubicBezTo>
                  <a:pt x="9920" y="4159"/>
                  <a:pt x="9609" y="4078"/>
                  <a:pt x="9326" y="3907"/>
                </a:cubicBezTo>
                <a:cubicBezTo>
                  <a:pt x="8917" y="3592"/>
                  <a:pt x="8602" y="3056"/>
                  <a:pt x="8602" y="2521"/>
                </a:cubicBezTo>
                <a:cubicBezTo>
                  <a:pt x="8627" y="1538"/>
                  <a:pt x="9377" y="838"/>
                  <a:pt x="10240" y="838"/>
                </a:cubicBezTo>
                <a:close/>
                <a:moveTo>
                  <a:pt x="11059" y="4852"/>
                </a:moveTo>
                <a:lnTo>
                  <a:pt x="11059" y="5990"/>
                </a:lnTo>
                <a:lnTo>
                  <a:pt x="10555" y="5514"/>
                </a:lnTo>
                <a:cubicBezTo>
                  <a:pt x="10476" y="5435"/>
                  <a:pt x="10366" y="5395"/>
                  <a:pt x="10256" y="5395"/>
                </a:cubicBezTo>
                <a:cubicBezTo>
                  <a:pt x="10146" y="5395"/>
                  <a:pt x="10035" y="5435"/>
                  <a:pt x="9957" y="5514"/>
                </a:cubicBezTo>
                <a:lnTo>
                  <a:pt x="9421" y="6049"/>
                </a:lnTo>
                <a:lnTo>
                  <a:pt x="9421" y="4852"/>
                </a:lnTo>
                <a:cubicBezTo>
                  <a:pt x="9673" y="4946"/>
                  <a:pt x="9949" y="4994"/>
                  <a:pt x="10228" y="4994"/>
                </a:cubicBezTo>
                <a:cubicBezTo>
                  <a:pt x="10508" y="4994"/>
                  <a:pt x="10791" y="4946"/>
                  <a:pt x="11059" y="4852"/>
                </a:cubicBezTo>
                <a:close/>
                <a:moveTo>
                  <a:pt x="11847" y="11027"/>
                </a:moveTo>
                <a:cubicBezTo>
                  <a:pt x="11658" y="11531"/>
                  <a:pt x="11217" y="11846"/>
                  <a:pt x="10681" y="11846"/>
                </a:cubicBezTo>
                <a:lnTo>
                  <a:pt x="3782" y="11846"/>
                </a:lnTo>
                <a:cubicBezTo>
                  <a:pt x="3971" y="11625"/>
                  <a:pt x="4097" y="11342"/>
                  <a:pt x="4128" y="11027"/>
                </a:cubicBezTo>
                <a:close/>
                <a:moveTo>
                  <a:pt x="8444" y="851"/>
                </a:moveTo>
                <a:cubicBezTo>
                  <a:pt x="7531" y="1890"/>
                  <a:pt x="7594" y="3466"/>
                  <a:pt x="8633" y="4379"/>
                </a:cubicBezTo>
                <a:lnTo>
                  <a:pt x="8633" y="7089"/>
                </a:lnTo>
                <a:cubicBezTo>
                  <a:pt x="8633" y="7246"/>
                  <a:pt x="8759" y="7404"/>
                  <a:pt x="8854" y="7467"/>
                </a:cubicBezTo>
                <a:cubicBezTo>
                  <a:pt x="8916" y="7504"/>
                  <a:pt x="8978" y="7522"/>
                  <a:pt x="9038" y="7522"/>
                </a:cubicBezTo>
                <a:cubicBezTo>
                  <a:pt x="9131" y="7522"/>
                  <a:pt x="9219" y="7480"/>
                  <a:pt x="9295" y="7404"/>
                </a:cubicBezTo>
                <a:lnTo>
                  <a:pt x="10240" y="6459"/>
                </a:lnTo>
                <a:lnTo>
                  <a:pt x="10240" y="10271"/>
                </a:lnTo>
                <a:lnTo>
                  <a:pt x="3782" y="10271"/>
                </a:lnTo>
                <a:cubicBezTo>
                  <a:pt x="3752" y="10262"/>
                  <a:pt x="3724" y="10258"/>
                  <a:pt x="3697" y="10258"/>
                </a:cubicBezTo>
                <a:cubicBezTo>
                  <a:pt x="3522" y="10258"/>
                  <a:pt x="3404" y="10426"/>
                  <a:pt x="3404" y="10617"/>
                </a:cubicBezTo>
                <a:cubicBezTo>
                  <a:pt x="3404" y="11331"/>
                  <a:pt x="2805" y="11880"/>
                  <a:pt x="2143" y="11880"/>
                </a:cubicBezTo>
                <a:cubicBezTo>
                  <a:pt x="1987" y="11880"/>
                  <a:pt x="1827" y="11849"/>
                  <a:pt x="1671" y="11783"/>
                </a:cubicBezTo>
                <a:cubicBezTo>
                  <a:pt x="1293" y="11625"/>
                  <a:pt x="1072" y="11342"/>
                  <a:pt x="946" y="10995"/>
                </a:cubicBezTo>
                <a:cubicBezTo>
                  <a:pt x="883" y="10743"/>
                  <a:pt x="915" y="10617"/>
                  <a:pt x="915" y="10302"/>
                </a:cubicBezTo>
                <a:lnTo>
                  <a:pt x="915" y="851"/>
                </a:lnTo>
                <a:close/>
                <a:moveTo>
                  <a:pt x="442" y="0"/>
                </a:moveTo>
                <a:cubicBezTo>
                  <a:pt x="190" y="0"/>
                  <a:pt x="1" y="189"/>
                  <a:pt x="1" y="441"/>
                </a:cubicBezTo>
                <a:lnTo>
                  <a:pt x="1" y="10617"/>
                </a:lnTo>
                <a:cubicBezTo>
                  <a:pt x="1" y="11783"/>
                  <a:pt x="946" y="12728"/>
                  <a:pt x="2080" y="12728"/>
                </a:cubicBezTo>
                <a:lnTo>
                  <a:pt x="10650" y="12728"/>
                </a:lnTo>
                <a:cubicBezTo>
                  <a:pt x="11784" y="12728"/>
                  <a:pt x="12729" y="11783"/>
                  <a:pt x="12729" y="10617"/>
                </a:cubicBezTo>
                <a:cubicBezTo>
                  <a:pt x="12760" y="10397"/>
                  <a:pt x="12571" y="10208"/>
                  <a:pt x="12319" y="10208"/>
                </a:cubicBezTo>
                <a:lnTo>
                  <a:pt x="11122" y="10208"/>
                </a:lnTo>
                <a:lnTo>
                  <a:pt x="11122" y="7215"/>
                </a:lnTo>
                <a:lnTo>
                  <a:pt x="11217" y="7309"/>
                </a:lnTo>
                <a:cubicBezTo>
                  <a:pt x="11301" y="7393"/>
                  <a:pt x="11413" y="7435"/>
                  <a:pt x="11515" y="7435"/>
                </a:cubicBezTo>
                <a:cubicBezTo>
                  <a:pt x="11567" y="7435"/>
                  <a:pt x="11616" y="7425"/>
                  <a:pt x="11658" y="7404"/>
                </a:cubicBezTo>
                <a:cubicBezTo>
                  <a:pt x="11815" y="7309"/>
                  <a:pt x="11910" y="7215"/>
                  <a:pt x="11910" y="6994"/>
                </a:cubicBezTo>
                <a:lnTo>
                  <a:pt x="11910" y="4285"/>
                </a:lnTo>
                <a:cubicBezTo>
                  <a:pt x="13107" y="3214"/>
                  <a:pt x="12950" y="1292"/>
                  <a:pt x="11626" y="378"/>
                </a:cubicBezTo>
                <a:cubicBezTo>
                  <a:pt x="11437" y="221"/>
                  <a:pt x="11154" y="126"/>
                  <a:pt x="10902" y="63"/>
                </a:cubicBezTo>
                <a:cubicBezTo>
                  <a:pt x="10839" y="0"/>
                  <a:pt x="10744" y="0"/>
                  <a:pt x="10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8" name="Google Shape;1118;p11"/>
          <p:cNvGrpSpPr/>
          <p:nvPr/>
        </p:nvGrpSpPr>
        <p:grpSpPr>
          <a:xfrm rot="5400000">
            <a:off x="8353427" y="2548519"/>
            <a:ext cx="291050" cy="657525"/>
            <a:chOff x="7875018" y="1882075"/>
            <a:chExt cx="291050" cy="657525"/>
          </a:xfrm>
        </p:grpSpPr>
        <p:sp>
          <p:nvSpPr>
            <p:cNvPr id="1119" name="Google Shape;1119;p11"/>
            <p:cNvSpPr/>
            <p:nvPr/>
          </p:nvSpPr>
          <p:spPr>
            <a:xfrm>
              <a:off x="7875018" y="1882075"/>
              <a:ext cx="291050" cy="291825"/>
            </a:xfrm>
            <a:custGeom>
              <a:rect b="b" l="l" r="r" t="t"/>
              <a:pathLst>
                <a:path extrusionOk="0" h="11673" w="11642">
                  <a:moveTo>
                    <a:pt x="3283" y="0"/>
                  </a:moveTo>
                  <a:lnTo>
                    <a:pt x="0" y="3283"/>
                  </a:lnTo>
                  <a:lnTo>
                    <a:pt x="2554" y="5836"/>
                  </a:lnTo>
                  <a:lnTo>
                    <a:pt x="0" y="8389"/>
                  </a:lnTo>
                  <a:lnTo>
                    <a:pt x="3283" y="11672"/>
                  </a:lnTo>
                  <a:lnTo>
                    <a:pt x="5836" y="9119"/>
                  </a:lnTo>
                  <a:lnTo>
                    <a:pt x="8359" y="11672"/>
                  </a:lnTo>
                  <a:lnTo>
                    <a:pt x="11642" y="8389"/>
                  </a:lnTo>
                  <a:lnTo>
                    <a:pt x="9089" y="5836"/>
                  </a:lnTo>
                  <a:lnTo>
                    <a:pt x="11642" y="3283"/>
                  </a:lnTo>
                  <a:lnTo>
                    <a:pt x="8359" y="0"/>
                  </a:lnTo>
                  <a:lnTo>
                    <a:pt x="5836" y="2554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1"/>
            <p:cNvSpPr/>
            <p:nvPr/>
          </p:nvSpPr>
          <p:spPr>
            <a:xfrm>
              <a:off x="7875018" y="2247775"/>
              <a:ext cx="291050" cy="291825"/>
            </a:xfrm>
            <a:custGeom>
              <a:rect b="b" l="l" r="r" t="t"/>
              <a:pathLst>
                <a:path extrusionOk="0" h="11673" w="11642">
                  <a:moveTo>
                    <a:pt x="3283" y="0"/>
                  </a:moveTo>
                  <a:lnTo>
                    <a:pt x="0" y="3283"/>
                  </a:lnTo>
                  <a:lnTo>
                    <a:pt x="2554" y="5836"/>
                  </a:lnTo>
                  <a:lnTo>
                    <a:pt x="0" y="8389"/>
                  </a:lnTo>
                  <a:lnTo>
                    <a:pt x="3283" y="11672"/>
                  </a:lnTo>
                  <a:lnTo>
                    <a:pt x="5836" y="9119"/>
                  </a:lnTo>
                  <a:lnTo>
                    <a:pt x="8359" y="11672"/>
                  </a:lnTo>
                  <a:lnTo>
                    <a:pt x="11642" y="8389"/>
                  </a:lnTo>
                  <a:lnTo>
                    <a:pt x="9089" y="5836"/>
                  </a:lnTo>
                  <a:lnTo>
                    <a:pt x="11642" y="3283"/>
                  </a:lnTo>
                  <a:lnTo>
                    <a:pt x="8359" y="0"/>
                  </a:lnTo>
                  <a:lnTo>
                    <a:pt x="5836" y="2554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2"/>
          <p:cNvSpPr/>
          <p:nvPr/>
        </p:nvSpPr>
        <p:spPr>
          <a:xfrm>
            <a:off x="2111857" y="2024113"/>
            <a:ext cx="1095142" cy="993663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12"/>
          <p:cNvSpPr txBox="1"/>
          <p:nvPr>
            <p:ph idx="3" type="subTitle"/>
          </p:nvPr>
        </p:nvSpPr>
        <p:spPr>
          <a:xfrm>
            <a:off x="3346979" y="2049949"/>
            <a:ext cx="4673395" cy="885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lang="en-US" sz="3200">
                <a:latin typeface="Times New Roman"/>
                <a:ea typeface="Times New Roman"/>
                <a:cs typeface="Times New Roman"/>
                <a:sym typeface="Times New Roman"/>
              </a:rPr>
              <a:t>NETFILTER HOOKS</a:t>
            </a:r>
            <a:endParaRPr b="0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7" name="Google Shape;1127;p12"/>
          <p:cNvSpPr txBox="1"/>
          <p:nvPr>
            <p:ph type="title"/>
          </p:nvPr>
        </p:nvSpPr>
        <p:spPr>
          <a:xfrm>
            <a:off x="617550" y="556400"/>
            <a:ext cx="60849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NETFILTER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8" name="Google Shape;1128;p12"/>
          <p:cNvGrpSpPr/>
          <p:nvPr/>
        </p:nvGrpSpPr>
        <p:grpSpPr>
          <a:xfrm>
            <a:off x="7944174" y="1400717"/>
            <a:ext cx="992915" cy="1146064"/>
            <a:chOff x="7695943" y="3532919"/>
            <a:chExt cx="992915" cy="1146064"/>
          </a:xfrm>
        </p:grpSpPr>
        <p:grpSp>
          <p:nvGrpSpPr>
            <p:cNvPr id="1129" name="Google Shape;1129;p12"/>
            <p:cNvGrpSpPr/>
            <p:nvPr/>
          </p:nvGrpSpPr>
          <p:grpSpPr>
            <a:xfrm>
              <a:off x="7695943" y="3532919"/>
              <a:ext cx="992915" cy="1146064"/>
              <a:chOff x="7695943" y="3532919"/>
              <a:chExt cx="992915" cy="1146064"/>
            </a:xfrm>
          </p:grpSpPr>
          <p:sp>
            <p:nvSpPr>
              <p:cNvPr id="1130" name="Google Shape;1130;p12"/>
              <p:cNvSpPr/>
              <p:nvPr/>
            </p:nvSpPr>
            <p:spPr>
              <a:xfrm>
                <a:off x="7848343" y="3685319"/>
                <a:ext cx="840515" cy="99366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12"/>
              <p:cNvSpPr/>
              <p:nvPr/>
            </p:nvSpPr>
            <p:spPr>
              <a:xfrm>
                <a:off x="7772143" y="3609119"/>
                <a:ext cx="840515" cy="99366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32" name="Google Shape;1132;p12"/>
              <p:cNvGrpSpPr/>
              <p:nvPr/>
            </p:nvGrpSpPr>
            <p:grpSpPr>
              <a:xfrm>
                <a:off x="7695943" y="3532919"/>
                <a:ext cx="840515" cy="993664"/>
                <a:chOff x="5565852" y="1147720"/>
                <a:chExt cx="840515" cy="993664"/>
              </a:xfrm>
            </p:grpSpPr>
            <p:sp>
              <p:nvSpPr>
                <p:cNvPr id="1133" name="Google Shape;1133;p12"/>
                <p:cNvSpPr/>
                <p:nvPr/>
              </p:nvSpPr>
              <p:spPr>
                <a:xfrm>
                  <a:off x="5565852" y="1147720"/>
                  <a:ext cx="840515" cy="993664"/>
                </a:xfrm>
                <a:custGeom>
                  <a:rect b="b" l="l" r="r" t="t"/>
                  <a:pathLst>
                    <a:path extrusionOk="0" h="9029" w="99972">
                      <a:moveTo>
                        <a:pt x="0" y="1"/>
                      </a:moveTo>
                      <a:lnTo>
                        <a:pt x="0" y="9028"/>
                      </a:lnTo>
                      <a:lnTo>
                        <a:pt x="99972" y="9028"/>
                      </a:lnTo>
                      <a:lnTo>
                        <a:pt x="9997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34" name="Google Shape;1134;p12"/>
                <p:cNvGrpSpPr/>
                <p:nvPr/>
              </p:nvGrpSpPr>
              <p:grpSpPr>
                <a:xfrm>
                  <a:off x="6202848" y="1213287"/>
                  <a:ext cx="139356" cy="139356"/>
                  <a:chOff x="3300229" y="786025"/>
                  <a:chExt cx="116275" cy="116275"/>
                </a:xfrm>
              </p:grpSpPr>
              <p:sp>
                <p:nvSpPr>
                  <p:cNvPr id="1135" name="Google Shape;1135;p12"/>
                  <p:cNvSpPr/>
                  <p:nvPr/>
                </p:nvSpPr>
                <p:spPr>
                  <a:xfrm>
                    <a:off x="3300229" y="786025"/>
                    <a:ext cx="116275" cy="116275"/>
                  </a:xfrm>
                  <a:custGeom>
                    <a:rect b="b" l="l" r="r" t="t"/>
                    <a:pathLst>
                      <a:path extrusionOk="0" h="4651" w="4651">
                        <a:moveTo>
                          <a:pt x="0" y="0"/>
                        </a:moveTo>
                        <a:lnTo>
                          <a:pt x="0" y="4651"/>
                        </a:lnTo>
                        <a:lnTo>
                          <a:pt x="4651" y="4651"/>
                        </a:lnTo>
                        <a:lnTo>
                          <a:pt x="46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36" name="Google Shape;1136;p12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37" name="Google Shape;1137;p12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1138" name="Google Shape;1138;p12"/>
            <p:cNvSpPr/>
            <p:nvPr/>
          </p:nvSpPr>
          <p:spPr>
            <a:xfrm>
              <a:off x="7905579" y="3921507"/>
              <a:ext cx="421242" cy="420154"/>
            </a:xfrm>
            <a:custGeom>
              <a:rect b="b" l="l" r="r" t="t"/>
              <a:pathLst>
                <a:path extrusionOk="0" h="11658" w="11689">
                  <a:moveTo>
                    <a:pt x="8632" y="694"/>
                  </a:moveTo>
                  <a:cubicBezTo>
                    <a:pt x="8821" y="694"/>
                    <a:pt x="8979" y="851"/>
                    <a:pt x="8979" y="1040"/>
                  </a:cubicBezTo>
                  <a:lnTo>
                    <a:pt x="8979" y="1387"/>
                  </a:lnTo>
                  <a:lnTo>
                    <a:pt x="2836" y="1387"/>
                  </a:lnTo>
                  <a:lnTo>
                    <a:pt x="2836" y="1040"/>
                  </a:lnTo>
                  <a:cubicBezTo>
                    <a:pt x="2804" y="851"/>
                    <a:pt x="2962" y="694"/>
                    <a:pt x="3151" y="694"/>
                  </a:cubicBezTo>
                  <a:close/>
                  <a:moveTo>
                    <a:pt x="4505" y="3435"/>
                  </a:moveTo>
                  <a:cubicBezTo>
                    <a:pt x="4694" y="3435"/>
                    <a:pt x="4852" y="3592"/>
                    <a:pt x="4852" y="3781"/>
                  </a:cubicBezTo>
                  <a:lnTo>
                    <a:pt x="4852" y="5829"/>
                  </a:lnTo>
                  <a:cubicBezTo>
                    <a:pt x="4852" y="6049"/>
                    <a:pt x="4694" y="6207"/>
                    <a:pt x="4505" y="6207"/>
                  </a:cubicBezTo>
                  <a:lnTo>
                    <a:pt x="3812" y="6207"/>
                  </a:lnTo>
                  <a:cubicBezTo>
                    <a:pt x="3623" y="6207"/>
                    <a:pt x="3466" y="6365"/>
                    <a:pt x="3466" y="6554"/>
                  </a:cubicBezTo>
                  <a:lnTo>
                    <a:pt x="3466" y="7089"/>
                  </a:lnTo>
                  <a:lnTo>
                    <a:pt x="2678" y="6302"/>
                  </a:lnTo>
                  <a:cubicBezTo>
                    <a:pt x="2615" y="6239"/>
                    <a:pt x="2520" y="6207"/>
                    <a:pt x="2457" y="6207"/>
                  </a:cubicBezTo>
                  <a:lnTo>
                    <a:pt x="1071" y="6207"/>
                  </a:lnTo>
                  <a:cubicBezTo>
                    <a:pt x="882" y="6144"/>
                    <a:pt x="725" y="5986"/>
                    <a:pt x="725" y="5829"/>
                  </a:cubicBezTo>
                  <a:lnTo>
                    <a:pt x="725" y="3781"/>
                  </a:lnTo>
                  <a:cubicBezTo>
                    <a:pt x="725" y="3592"/>
                    <a:pt x="882" y="3435"/>
                    <a:pt x="1071" y="3435"/>
                  </a:cubicBezTo>
                  <a:close/>
                  <a:moveTo>
                    <a:pt x="10680" y="3435"/>
                  </a:moveTo>
                  <a:cubicBezTo>
                    <a:pt x="10869" y="3435"/>
                    <a:pt x="11027" y="3592"/>
                    <a:pt x="11027" y="3781"/>
                  </a:cubicBezTo>
                  <a:lnTo>
                    <a:pt x="11027" y="5829"/>
                  </a:lnTo>
                  <a:cubicBezTo>
                    <a:pt x="11027" y="6049"/>
                    <a:pt x="10869" y="6207"/>
                    <a:pt x="10680" y="6207"/>
                  </a:cubicBezTo>
                  <a:lnTo>
                    <a:pt x="9294" y="6207"/>
                  </a:lnTo>
                  <a:cubicBezTo>
                    <a:pt x="9231" y="6207"/>
                    <a:pt x="9105" y="6239"/>
                    <a:pt x="9074" y="6302"/>
                  </a:cubicBezTo>
                  <a:lnTo>
                    <a:pt x="8286" y="7089"/>
                  </a:lnTo>
                  <a:lnTo>
                    <a:pt x="8286" y="6554"/>
                  </a:lnTo>
                  <a:cubicBezTo>
                    <a:pt x="8286" y="6365"/>
                    <a:pt x="8128" y="6207"/>
                    <a:pt x="7908" y="6207"/>
                  </a:cubicBezTo>
                  <a:lnTo>
                    <a:pt x="7246" y="6207"/>
                  </a:lnTo>
                  <a:cubicBezTo>
                    <a:pt x="7057" y="6207"/>
                    <a:pt x="6900" y="6049"/>
                    <a:pt x="6900" y="5829"/>
                  </a:cubicBezTo>
                  <a:lnTo>
                    <a:pt x="6900" y="3781"/>
                  </a:lnTo>
                  <a:cubicBezTo>
                    <a:pt x="6900" y="3592"/>
                    <a:pt x="7057" y="3435"/>
                    <a:pt x="7246" y="3435"/>
                  </a:cubicBezTo>
                  <a:close/>
                  <a:moveTo>
                    <a:pt x="8948" y="2048"/>
                  </a:moveTo>
                  <a:lnTo>
                    <a:pt x="8948" y="2773"/>
                  </a:lnTo>
                  <a:lnTo>
                    <a:pt x="7246" y="2773"/>
                  </a:lnTo>
                  <a:cubicBezTo>
                    <a:pt x="6711" y="2773"/>
                    <a:pt x="6238" y="3246"/>
                    <a:pt x="6238" y="3781"/>
                  </a:cubicBezTo>
                  <a:lnTo>
                    <a:pt x="6238" y="5829"/>
                  </a:lnTo>
                  <a:cubicBezTo>
                    <a:pt x="6238" y="6396"/>
                    <a:pt x="6711" y="6869"/>
                    <a:pt x="7246" y="6869"/>
                  </a:cubicBezTo>
                  <a:lnTo>
                    <a:pt x="7593" y="6869"/>
                  </a:lnTo>
                  <a:lnTo>
                    <a:pt x="7593" y="7877"/>
                  </a:lnTo>
                  <a:cubicBezTo>
                    <a:pt x="7593" y="8034"/>
                    <a:pt x="7687" y="8160"/>
                    <a:pt x="7813" y="8192"/>
                  </a:cubicBezTo>
                  <a:cubicBezTo>
                    <a:pt x="7852" y="8218"/>
                    <a:pt x="7902" y="8233"/>
                    <a:pt x="7954" y="8233"/>
                  </a:cubicBezTo>
                  <a:cubicBezTo>
                    <a:pt x="8028" y="8233"/>
                    <a:pt x="8105" y="8203"/>
                    <a:pt x="8160" y="8129"/>
                  </a:cubicBezTo>
                  <a:lnTo>
                    <a:pt x="8948" y="7341"/>
                  </a:lnTo>
                  <a:lnTo>
                    <a:pt x="8948" y="8916"/>
                  </a:lnTo>
                  <a:lnTo>
                    <a:pt x="2804" y="8916"/>
                  </a:lnTo>
                  <a:lnTo>
                    <a:pt x="2804" y="7341"/>
                  </a:lnTo>
                  <a:lnTo>
                    <a:pt x="3592" y="8129"/>
                  </a:lnTo>
                  <a:cubicBezTo>
                    <a:pt x="3636" y="8173"/>
                    <a:pt x="3728" y="8218"/>
                    <a:pt x="3823" y="8218"/>
                  </a:cubicBezTo>
                  <a:cubicBezTo>
                    <a:pt x="3862" y="8218"/>
                    <a:pt x="3901" y="8210"/>
                    <a:pt x="3938" y="8192"/>
                  </a:cubicBezTo>
                  <a:cubicBezTo>
                    <a:pt x="4064" y="8160"/>
                    <a:pt x="4127" y="8003"/>
                    <a:pt x="4127" y="7877"/>
                  </a:cubicBezTo>
                  <a:lnTo>
                    <a:pt x="4127" y="6869"/>
                  </a:lnTo>
                  <a:lnTo>
                    <a:pt x="4505" y="6869"/>
                  </a:lnTo>
                  <a:cubicBezTo>
                    <a:pt x="5041" y="6869"/>
                    <a:pt x="5513" y="6396"/>
                    <a:pt x="5513" y="5829"/>
                  </a:cubicBezTo>
                  <a:lnTo>
                    <a:pt x="5513" y="3781"/>
                  </a:lnTo>
                  <a:cubicBezTo>
                    <a:pt x="5513" y="3246"/>
                    <a:pt x="5041" y="2773"/>
                    <a:pt x="4505" y="2773"/>
                  </a:cubicBezTo>
                  <a:lnTo>
                    <a:pt x="2804" y="2773"/>
                  </a:lnTo>
                  <a:lnTo>
                    <a:pt x="2804" y="2048"/>
                  </a:lnTo>
                  <a:close/>
                  <a:moveTo>
                    <a:pt x="8948" y="9547"/>
                  </a:moveTo>
                  <a:lnTo>
                    <a:pt x="8948" y="10618"/>
                  </a:lnTo>
                  <a:cubicBezTo>
                    <a:pt x="8948" y="10838"/>
                    <a:pt x="8790" y="10964"/>
                    <a:pt x="8632" y="10964"/>
                  </a:cubicBezTo>
                  <a:lnTo>
                    <a:pt x="3151" y="10964"/>
                  </a:lnTo>
                  <a:cubicBezTo>
                    <a:pt x="2962" y="10964"/>
                    <a:pt x="2804" y="10807"/>
                    <a:pt x="2804" y="10618"/>
                  </a:cubicBezTo>
                  <a:lnTo>
                    <a:pt x="2804" y="9547"/>
                  </a:lnTo>
                  <a:close/>
                  <a:moveTo>
                    <a:pt x="3119" y="1"/>
                  </a:moveTo>
                  <a:cubicBezTo>
                    <a:pt x="2552" y="1"/>
                    <a:pt x="2079" y="473"/>
                    <a:pt x="2079" y="1040"/>
                  </a:cubicBezTo>
                  <a:lnTo>
                    <a:pt x="2079" y="2773"/>
                  </a:lnTo>
                  <a:lnTo>
                    <a:pt x="1040" y="2773"/>
                  </a:lnTo>
                  <a:cubicBezTo>
                    <a:pt x="473" y="2773"/>
                    <a:pt x="0" y="3246"/>
                    <a:pt x="0" y="3781"/>
                  </a:cubicBez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079" y="6869"/>
                  </a:lnTo>
                  <a:lnTo>
                    <a:pt x="2079" y="10649"/>
                  </a:lnTo>
                  <a:cubicBezTo>
                    <a:pt x="2079" y="11185"/>
                    <a:pt x="2552" y="11657"/>
                    <a:pt x="3119" y="11657"/>
                  </a:cubicBezTo>
                  <a:lnTo>
                    <a:pt x="8601" y="11657"/>
                  </a:lnTo>
                  <a:cubicBezTo>
                    <a:pt x="9137" y="11657"/>
                    <a:pt x="9609" y="11185"/>
                    <a:pt x="9609" y="10649"/>
                  </a:cubicBezTo>
                  <a:lnTo>
                    <a:pt x="9609" y="6869"/>
                  </a:lnTo>
                  <a:lnTo>
                    <a:pt x="10680" y="6869"/>
                  </a:lnTo>
                  <a:cubicBezTo>
                    <a:pt x="11216" y="6869"/>
                    <a:pt x="11688" y="6396"/>
                    <a:pt x="11688" y="5829"/>
                  </a:cubicBezTo>
                  <a:lnTo>
                    <a:pt x="11688" y="3781"/>
                  </a:lnTo>
                  <a:cubicBezTo>
                    <a:pt x="11688" y="3214"/>
                    <a:pt x="11279" y="2773"/>
                    <a:pt x="10680" y="2773"/>
                  </a:cubicBezTo>
                  <a:lnTo>
                    <a:pt x="9609" y="2773"/>
                  </a:lnTo>
                  <a:lnTo>
                    <a:pt x="9609" y="1040"/>
                  </a:lnTo>
                  <a:cubicBezTo>
                    <a:pt x="9609" y="473"/>
                    <a:pt x="9137" y="1"/>
                    <a:pt x="8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9" name="Google Shape;1139;p12"/>
          <p:cNvSpPr/>
          <p:nvPr/>
        </p:nvSpPr>
        <p:spPr>
          <a:xfrm>
            <a:off x="2443304" y="2347838"/>
            <a:ext cx="432248" cy="397885"/>
          </a:xfrm>
          <a:custGeom>
            <a:rect b="b" l="l" r="r" t="t"/>
            <a:pathLst>
              <a:path extrusionOk="0" h="10807" w="12918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0" name="Google Shape;1140;p12"/>
          <p:cNvGrpSpPr/>
          <p:nvPr/>
        </p:nvGrpSpPr>
        <p:grpSpPr>
          <a:xfrm rot="5400000">
            <a:off x="8395335" y="2515106"/>
            <a:ext cx="291050" cy="657525"/>
            <a:chOff x="7875018" y="1882075"/>
            <a:chExt cx="291050" cy="657525"/>
          </a:xfrm>
        </p:grpSpPr>
        <p:sp>
          <p:nvSpPr>
            <p:cNvPr id="1141" name="Google Shape;1141;p12"/>
            <p:cNvSpPr/>
            <p:nvPr/>
          </p:nvSpPr>
          <p:spPr>
            <a:xfrm>
              <a:off x="7875018" y="1882075"/>
              <a:ext cx="291050" cy="291825"/>
            </a:xfrm>
            <a:custGeom>
              <a:rect b="b" l="l" r="r" t="t"/>
              <a:pathLst>
                <a:path extrusionOk="0" h="11673" w="11642">
                  <a:moveTo>
                    <a:pt x="3283" y="0"/>
                  </a:moveTo>
                  <a:lnTo>
                    <a:pt x="0" y="3283"/>
                  </a:lnTo>
                  <a:lnTo>
                    <a:pt x="2554" y="5836"/>
                  </a:lnTo>
                  <a:lnTo>
                    <a:pt x="0" y="8389"/>
                  </a:lnTo>
                  <a:lnTo>
                    <a:pt x="3283" y="11672"/>
                  </a:lnTo>
                  <a:lnTo>
                    <a:pt x="5836" y="9119"/>
                  </a:lnTo>
                  <a:lnTo>
                    <a:pt x="8359" y="11672"/>
                  </a:lnTo>
                  <a:lnTo>
                    <a:pt x="11642" y="8389"/>
                  </a:lnTo>
                  <a:lnTo>
                    <a:pt x="9089" y="5836"/>
                  </a:lnTo>
                  <a:lnTo>
                    <a:pt x="11642" y="3283"/>
                  </a:lnTo>
                  <a:lnTo>
                    <a:pt x="8359" y="0"/>
                  </a:lnTo>
                  <a:lnTo>
                    <a:pt x="5836" y="2554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2"/>
            <p:cNvSpPr/>
            <p:nvPr/>
          </p:nvSpPr>
          <p:spPr>
            <a:xfrm>
              <a:off x="7875018" y="2247775"/>
              <a:ext cx="291050" cy="291825"/>
            </a:xfrm>
            <a:custGeom>
              <a:rect b="b" l="l" r="r" t="t"/>
              <a:pathLst>
                <a:path extrusionOk="0" h="11673" w="11642">
                  <a:moveTo>
                    <a:pt x="3283" y="0"/>
                  </a:moveTo>
                  <a:lnTo>
                    <a:pt x="0" y="3283"/>
                  </a:lnTo>
                  <a:lnTo>
                    <a:pt x="2554" y="5836"/>
                  </a:lnTo>
                  <a:lnTo>
                    <a:pt x="0" y="8389"/>
                  </a:lnTo>
                  <a:lnTo>
                    <a:pt x="3283" y="11672"/>
                  </a:lnTo>
                  <a:lnTo>
                    <a:pt x="5836" y="9119"/>
                  </a:lnTo>
                  <a:lnTo>
                    <a:pt x="8359" y="11672"/>
                  </a:lnTo>
                  <a:lnTo>
                    <a:pt x="11642" y="8389"/>
                  </a:lnTo>
                  <a:lnTo>
                    <a:pt x="9089" y="5836"/>
                  </a:lnTo>
                  <a:lnTo>
                    <a:pt x="11642" y="3283"/>
                  </a:lnTo>
                  <a:lnTo>
                    <a:pt x="8359" y="0"/>
                  </a:lnTo>
                  <a:lnTo>
                    <a:pt x="5836" y="2554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3" name="Google Shape;1143;p12"/>
          <p:cNvGrpSpPr/>
          <p:nvPr/>
        </p:nvGrpSpPr>
        <p:grpSpPr>
          <a:xfrm>
            <a:off x="617550" y="3286076"/>
            <a:ext cx="1515033" cy="1670979"/>
            <a:chOff x="4206459" y="1191441"/>
            <a:chExt cx="712556" cy="785901"/>
          </a:xfrm>
        </p:grpSpPr>
        <p:sp>
          <p:nvSpPr>
            <p:cNvPr id="1144" name="Google Shape;1144;p12"/>
            <p:cNvSpPr/>
            <p:nvPr/>
          </p:nvSpPr>
          <p:spPr>
            <a:xfrm>
              <a:off x="4548248" y="1328649"/>
              <a:ext cx="325201" cy="322547"/>
            </a:xfrm>
            <a:custGeom>
              <a:rect b="b" l="l" r="r" t="t"/>
              <a:pathLst>
                <a:path extrusionOk="0" h="25278" w="25486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45D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2"/>
            <p:cNvSpPr/>
            <p:nvPr/>
          </p:nvSpPr>
          <p:spPr>
            <a:xfrm>
              <a:off x="4557499" y="1656607"/>
              <a:ext cx="306674" cy="306648"/>
            </a:xfrm>
            <a:custGeom>
              <a:rect b="b" l="l" r="r" t="t"/>
              <a:pathLst>
                <a:path extrusionOk="0" h="24032" w="24034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2"/>
            <p:cNvSpPr/>
            <p:nvPr/>
          </p:nvSpPr>
          <p:spPr>
            <a:xfrm>
              <a:off x="4251067" y="1523035"/>
              <a:ext cx="327536" cy="325023"/>
            </a:xfrm>
            <a:custGeom>
              <a:rect b="b" l="l" r="r" t="t"/>
              <a:pathLst>
                <a:path extrusionOk="0" h="25472" w="25669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2"/>
            <p:cNvSpPr/>
            <p:nvPr/>
          </p:nvSpPr>
          <p:spPr>
            <a:xfrm>
              <a:off x="4277366" y="1220917"/>
              <a:ext cx="292242" cy="292217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8" name="Google Shape;1148;p12"/>
            <p:cNvGrpSpPr/>
            <p:nvPr/>
          </p:nvGrpSpPr>
          <p:grpSpPr>
            <a:xfrm>
              <a:off x="4644280" y="1290523"/>
              <a:ext cx="143716" cy="29462"/>
              <a:chOff x="4644280" y="1290523"/>
              <a:chExt cx="143716" cy="29462"/>
            </a:xfrm>
          </p:grpSpPr>
          <p:sp>
            <p:nvSpPr>
              <p:cNvPr id="1149" name="Google Shape;1149;p12"/>
              <p:cNvSpPr/>
              <p:nvPr/>
            </p:nvSpPr>
            <p:spPr>
              <a:xfrm>
                <a:off x="4736292" y="1294223"/>
                <a:ext cx="51704" cy="25762"/>
              </a:xfrm>
              <a:custGeom>
                <a:rect b="b" l="l" r="r" t="t"/>
                <a:pathLst>
                  <a:path extrusionOk="0" h="2019" w="4052">
                    <a:moveTo>
                      <a:pt x="273" y="0"/>
                    </a:moveTo>
                    <a:cubicBezTo>
                      <a:pt x="158" y="0"/>
                      <a:pt x="53" y="81"/>
                      <a:pt x="29" y="199"/>
                    </a:cubicBezTo>
                    <a:cubicBezTo>
                      <a:pt x="0" y="339"/>
                      <a:pt x="87" y="475"/>
                      <a:pt x="225" y="507"/>
                    </a:cubicBezTo>
                    <a:cubicBezTo>
                      <a:pt x="1077" y="720"/>
                      <a:pt x="1895" y="1048"/>
                      <a:pt x="2655" y="1487"/>
                    </a:cubicBezTo>
                    <a:lnTo>
                      <a:pt x="2505" y="1740"/>
                    </a:lnTo>
                    <a:cubicBezTo>
                      <a:pt x="2459" y="1818"/>
                      <a:pt x="2511" y="1919"/>
                      <a:pt x="2603" y="1925"/>
                    </a:cubicBezTo>
                    <a:lnTo>
                      <a:pt x="3885" y="2018"/>
                    </a:lnTo>
                    <a:cubicBezTo>
                      <a:pt x="3889" y="2019"/>
                      <a:pt x="3892" y="2019"/>
                      <a:pt x="3896" y="2019"/>
                    </a:cubicBezTo>
                    <a:cubicBezTo>
                      <a:pt x="3991" y="2019"/>
                      <a:pt x="4052" y="1911"/>
                      <a:pt x="3999" y="1829"/>
                    </a:cubicBezTo>
                    <a:lnTo>
                      <a:pt x="3302" y="747"/>
                    </a:lnTo>
                    <a:cubicBezTo>
                      <a:pt x="3278" y="709"/>
                      <a:pt x="3238" y="690"/>
                      <a:pt x="3198" y="690"/>
                    </a:cubicBezTo>
                    <a:cubicBezTo>
                      <a:pt x="3157" y="690"/>
                      <a:pt x="3116" y="710"/>
                      <a:pt x="3093" y="750"/>
                    </a:cubicBezTo>
                    <a:lnTo>
                      <a:pt x="2917" y="1048"/>
                    </a:lnTo>
                    <a:cubicBezTo>
                      <a:pt x="2108" y="582"/>
                      <a:pt x="1237" y="231"/>
                      <a:pt x="330" y="7"/>
                    </a:cubicBezTo>
                    <a:cubicBezTo>
                      <a:pt x="311" y="3"/>
                      <a:pt x="292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12"/>
              <p:cNvSpPr/>
              <p:nvPr/>
            </p:nvSpPr>
            <p:spPr>
              <a:xfrm>
                <a:off x="4700066" y="1290523"/>
                <a:ext cx="32206" cy="7988"/>
              </a:xfrm>
              <a:custGeom>
                <a:rect b="b" l="l" r="r" t="t"/>
                <a:pathLst>
                  <a:path extrusionOk="0" h="626" w="2524">
                    <a:moveTo>
                      <a:pt x="787" y="1"/>
                    </a:moveTo>
                    <a:cubicBezTo>
                      <a:pt x="606" y="1"/>
                      <a:pt x="423" y="7"/>
                      <a:pt x="242" y="18"/>
                    </a:cubicBezTo>
                    <a:cubicBezTo>
                      <a:pt x="104" y="31"/>
                      <a:pt x="0" y="151"/>
                      <a:pt x="10" y="291"/>
                    </a:cubicBezTo>
                    <a:cubicBezTo>
                      <a:pt x="21" y="425"/>
                      <a:pt x="131" y="526"/>
                      <a:pt x="264" y="526"/>
                    </a:cubicBezTo>
                    <a:cubicBezTo>
                      <a:pt x="269" y="526"/>
                      <a:pt x="274" y="526"/>
                      <a:pt x="279" y="526"/>
                    </a:cubicBezTo>
                    <a:cubicBezTo>
                      <a:pt x="447" y="516"/>
                      <a:pt x="617" y="510"/>
                      <a:pt x="787" y="510"/>
                    </a:cubicBezTo>
                    <a:cubicBezTo>
                      <a:pt x="1261" y="512"/>
                      <a:pt x="1735" y="548"/>
                      <a:pt x="2204" y="622"/>
                    </a:cubicBezTo>
                    <a:cubicBezTo>
                      <a:pt x="2218" y="624"/>
                      <a:pt x="2232" y="626"/>
                      <a:pt x="2246" y="626"/>
                    </a:cubicBezTo>
                    <a:cubicBezTo>
                      <a:pt x="2364" y="626"/>
                      <a:pt x="2469" y="542"/>
                      <a:pt x="2495" y="422"/>
                    </a:cubicBezTo>
                    <a:cubicBezTo>
                      <a:pt x="2524" y="281"/>
                      <a:pt x="2430" y="145"/>
                      <a:pt x="2289" y="121"/>
                    </a:cubicBezTo>
                    <a:cubicBezTo>
                      <a:pt x="1792" y="41"/>
                      <a:pt x="1289" y="1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12"/>
              <p:cNvSpPr/>
              <p:nvPr/>
            </p:nvSpPr>
            <p:spPr>
              <a:xfrm>
                <a:off x="4644280" y="1300641"/>
                <a:ext cx="20225" cy="13283"/>
              </a:xfrm>
              <a:custGeom>
                <a:rect b="b" l="l" r="r" t="t"/>
                <a:pathLst>
                  <a:path extrusionOk="0" h="1041" w="1585">
                    <a:moveTo>
                      <a:pt x="1331" y="0"/>
                    </a:moveTo>
                    <a:cubicBezTo>
                      <a:pt x="1304" y="0"/>
                      <a:pt x="1277" y="6"/>
                      <a:pt x="1251" y="16"/>
                    </a:cubicBezTo>
                    <a:cubicBezTo>
                      <a:pt x="880" y="175"/>
                      <a:pt x="518" y="356"/>
                      <a:pt x="170" y="558"/>
                    </a:cubicBezTo>
                    <a:cubicBezTo>
                      <a:pt x="60" y="622"/>
                      <a:pt x="1" y="758"/>
                      <a:pt x="47" y="876"/>
                    </a:cubicBezTo>
                    <a:cubicBezTo>
                      <a:pt x="87" y="979"/>
                      <a:pt x="185" y="1040"/>
                      <a:pt x="287" y="1040"/>
                    </a:cubicBezTo>
                    <a:cubicBezTo>
                      <a:pt x="330" y="1040"/>
                      <a:pt x="373" y="1029"/>
                      <a:pt x="414" y="1006"/>
                    </a:cubicBezTo>
                    <a:cubicBezTo>
                      <a:pt x="729" y="822"/>
                      <a:pt x="1056" y="657"/>
                      <a:pt x="1391" y="513"/>
                    </a:cubicBezTo>
                    <a:cubicBezTo>
                      <a:pt x="1520" y="457"/>
                      <a:pt x="1584" y="311"/>
                      <a:pt x="1540" y="178"/>
                    </a:cubicBezTo>
                    <a:lnTo>
                      <a:pt x="1527" y="141"/>
                    </a:lnTo>
                    <a:cubicBezTo>
                      <a:pt x="1497" y="55"/>
                      <a:pt x="1417" y="0"/>
                      <a:pt x="133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12"/>
              <p:cNvSpPr/>
              <p:nvPr/>
            </p:nvSpPr>
            <p:spPr>
              <a:xfrm>
                <a:off x="4667822" y="1291888"/>
                <a:ext cx="27779" cy="11433"/>
              </a:xfrm>
              <a:custGeom>
                <a:rect b="b" l="l" r="r" t="t"/>
                <a:pathLst>
                  <a:path extrusionOk="0" h="896" w="2177">
                    <a:moveTo>
                      <a:pt x="1906" y="0"/>
                    </a:moveTo>
                    <a:cubicBezTo>
                      <a:pt x="1894" y="0"/>
                      <a:pt x="1883" y="1"/>
                      <a:pt x="1871" y="3"/>
                    </a:cubicBezTo>
                    <a:lnTo>
                      <a:pt x="1871" y="4"/>
                    </a:lnTo>
                    <a:cubicBezTo>
                      <a:pt x="1306" y="88"/>
                      <a:pt x="748" y="220"/>
                      <a:pt x="205" y="400"/>
                    </a:cubicBezTo>
                    <a:cubicBezTo>
                      <a:pt x="71" y="446"/>
                      <a:pt x="0" y="592"/>
                      <a:pt x="47" y="725"/>
                    </a:cubicBezTo>
                    <a:cubicBezTo>
                      <a:pt x="84" y="830"/>
                      <a:pt x="182" y="896"/>
                      <a:pt x="288" y="896"/>
                    </a:cubicBezTo>
                    <a:cubicBezTo>
                      <a:pt x="315" y="896"/>
                      <a:pt x="343" y="891"/>
                      <a:pt x="370" y="882"/>
                    </a:cubicBezTo>
                    <a:cubicBezTo>
                      <a:pt x="881" y="714"/>
                      <a:pt x="1406" y="587"/>
                      <a:pt x="1940" y="509"/>
                    </a:cubicBezTo>
                    <a:cubicBezTo>
                      <a:pt x="2079" y="490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3" name="Google Shape;1153;p12"/>
            <p:cNvGrpSpPr/>
            <p:nvPr/>
          </p:nvGrpSpPr>
          <p:grpSpPr>
            <a:xfrm>
              <a:off x="4356567" y="1191441"/>
              <a:ext cx="143691" cy="29488"/>
              <a:chOff x="4356567" y="1191441"/>
              <a:chExt cx="143691" cy="29488"/>
            </a:xfrm>
          </p:grpSpPr>
          <p:sp>
            <p:nvSpPr>
              <p:cNvPr id="1154" name="Google Shape;1154;p12"/>
              <p:cNvSpPr/>
              <p:nvPr/>
            </p:nvSpPr>
            <p:spPr>
              <a:xfrm>
                <a:off x="4448554" y="1195154"/>
                <a:ext cx="51704" cy="25775"/>
              </a:xfrm>
              <a:custGeom>
                <a:rect b="b" l="l" r="r" t="t"/>
                <a:pathLst>
                  <a:path extrusionOk="0" h="2020" w="4052">
                    <a:moveTo>
                      <a:pt x="272" y="1"/>
                    </a:moveTo>
                    <a:cubicBezTo>
                      <a:pt x="157" y="1"/>
                      <a:pt x="54" y="82"/>
                      <a:pt x="29" y="200"/>
                    </a:cubicBezTo>
                    <a:cubicBezTo>
                      <a:pt x="0" y="338"/>
                      <a:pt x="87" y="474"/>
                      <a:pt x="225" y="507"/>
                    </a:cubicBezTo>
                    <a:cubicBezTo>
                      <a:pt x="1077" y="719"/>
                      <a:pt x="1895" y="1049"/>
                      <a:pt x="2657" y="1486"/>
                    </a:cubicBezTo>
                    <a:lnTo>
                      <a:pt x="2505" y="1740"/>
                    </a:lnTo>
                    <a:cubicBezTo>
                      <a:pt x="2459" y="1819"/>
                      <a:pt x="2511" y="1918"/>
                      <a:pt x="2603" y="1926"/>
                    </a:cubicBezTo>
                    <a:lnTo>
                      <a:pt x="3887" y="2019"/>
                    </a:lnTo>
                    <a:cubicBezTo>
                      <a:pt x="3890" y="2019"/>
                      <a:pt x="3893" y="2019"/>
                      <a:pt x="3895" y="2019"/>
                    </a:cubicBezTo>
                    <a:cubicBezTo>
                      <a:pt x="3991" y="2019"/>
                      <a:pt x="4052" y="1913"/>
                      <a:pt x="3999" y="1830"/>
                    </a:cubicBezTo>
                    <a:lnTo>
                      <a:pt x="3302" y="746"/>
                    </a:lnTo>
                    <a:cubicBezTo>
                      <a:pt x="3278" y="709"/>
                      <a:pt x="3239" y="690"/>
                      <a:pt x="3200" y="690"/>
                    </a:cubicBezTo>
                    <a:cubicBezTo>
                      <a:pt x="3159" y="690"/>
                      <a:pt x="3118" y="711"/>
                      <a:pt x="3094" y="751"/>
                    </a:cubicBezTo>
                    <a:lnTo>
                      <a:pt x="2917" y="1047"/>
                    </a:lnTo>
                    <a:cubicBezTo>
                      <a:pt x="2108" y="581"/>
                      <a:pt x="1237" y="230"/>
                      <a:pt x="330" y="8"/>
                    </a:cubicBezTo>
                    <a:cubicBezTo>
                      <a:pt x="311" y="3"/>
                      <a:pt x="291" y="1"/>
                      <a:pt x="272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12"/>
              <p:cNvSpPr/>
              <p:nvPr/>
            </p:nvSpPr>
            <p:spPr>
              <a:xfrm>
                <a:off x="4412341" y="1191441"/>
                <a:ext cx="32206" cy="8013"/>
              </a:xfrm>
              <a:custGeom>
                <a:rect b="b" l="l" r="r" t="t"/>
                <a:pathLst>
                  <a:path extrusionOk="0" h="628" w="2524">
                    <a:moveTo>
                      <a:pt x="787" y="1"/>
                    </a:moveTo>
                    <a:cubicBezTo>
                      <a:pt x="605" y="1"/>
                      <a:pt x="424" y="7"/>
                      <a:pt x="241" y="19"/>
                    </a:cubicBezTo>
                    <a:cubicBezTo>
                      <a:pt x="103" y="31"/>
                      <a:pt x="1" y="153"/>
                      <a:pt x="11" y="291"/>
                    </a:cubicBezTo>
                    <a:cubicBezTo>
                      <a:pt x="20" y="425"/>
                      <a:pt x="132" y="528"/>
                      <a:pt x="263" y="528"/>
                    </a:cubicBezTo>
                    <a:cubicBezTo>
                      <a:pt x="268" y="528"/>
                      <a:pt x="273" y="528"/>
                      <a:pt x="278" y="528"/>
                    </a:cubicBezTo>
                    <a:cubicBezTo>
                      <a:pt x="448" y="518"/>
                      <a:pt x="617" y="512"/>
                      <a:pt x="787" y="512"/>
                    </a:cubicBezTo>
                    <a:cubicBezTo>
                      <a:pt x="1261" y="512"/>
                      <a:pt x="1734" y="550"/>
                      <a:pt x="2203" y="624"/>
                    </a:cubicBezTo>
                    <a:cubicBezTo>
                      <a:pt x="2217" y="626"/>
                      <a:pt x="2231" y="627"/>
                      <a:pt x="2245" y="627"/>
                    </a:cubicBezTo>
                    <a:cubicBezTo>
                      <a:pt x="2363" y="627"/>
                      <a:pt x="2470" y="544"/>
                      <a:pt x="2494" y="424"/>
                    </a:cubicBezTo>
                    <a:cubicBezTo>
                      <a:pt x="2523" y="283"/>
                      <a:pt x="2430" y="145"/>
                      <a:pt x="2288" y="121"/>
                    </a:cubicBezTo>
                    <a:cubicBezTo>
                      <a:pt x="1791" y="43"/>
                      <a:pt x="1288" y="3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12"/>
              <p:cNvSpPr/>
              <p:nvPr/>
            </p:nvSpPr>
            <p:spPr>
              <a:xfrm>
                <a:off x="4356567" y="1201573"/>
                <a:ext cx="20212" cy="13270"/>
              </a:xfrm>
              <a:custGeom>
                <a:rect b="b" l="l" r="r" t="t"/>
                <a:pathLst>
                  <a:path extrusionOk="0" h="1040" w="1584">
                    <a:moveTo>
                      <a:pt x="1330" y="1"/>
                    </a:moveTo>
                    <a:cubicBezTo>
                      <a:pt x="1303" y="1"/>
                      <a:pt x="1276" y="6"/>
                      <a:pt x="1249" y="17"/>
                    </a:cubicBezTo>
                    <a:cubicBezTo>
                      <a:pt x="878" y="174"/>
                      <a:pt x="518" y="355"/>
                      <a:pt x="168" y="557"/>
                    </a:cubicBezTo>
                    <a:cubicBezTo>
                      <a:pt x="58" y="621"/>
                      <a:pt x="0" y="757"/>
                      <a:pt x="47" y="876"/>
                    </a:cubicBezTo>
                    <a:cubicBezTo>
                      <a:pt x="86" y="979"/>
                      <a:pt x="183" y="1040"/>
                      <a:pt x="284" y="1040"/>
                    </a:cubicBezTo>
                    <a:cubicBezTo>
                      <a:pt x="327" y="1040"/>
                      <a:pt x="371" y="1029"/>
                      <a:pt x="412" y="1005"/>
                    </a:cubicBezTo>
                    <a:cubicBezTo>
                      <a:pt x="727" y="823"/>
                      <a:pt x="1054" y="658"/>
                      <a:pt x="1389" y="512"/>
                    </a:cubicBezTo>
                    <a:cubicBezTo>
                      <a:pt x="1518" y="458"/>
                      <a:pt x="1584" y="312"/>
                      <a:pt x="1538" y="177"/>
                    </a:cubicBezTo>
                    <a:lnTo>
                      <a:pt x="1525" y="141"/>
                    </a:lnTo>
                    <a:cubicBezTo>
                      <a:pt x="1496" y="54"/>
                      <a:pt x="1415" y="1"/>
                      <a:pt x="133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12"/>
              <p:cNvSpPr/>
              <p:nvPr/>
            </p:nvSpPr>
            <p:spPr>
              <a:xfrm>
                <a:off x="4380084" y="1192832"/>
                <a:ext cx="27779" cy="11433"/>
              </a:xfrm>
              <a:custGeom>
                <a:rect b="b" l="l" r="r" t="t"/>
                <a:pathLst>
                  <a:path extrusionOk="0" h="896" w="2177">
                    <a:moveTo>
                      <a:pt x="1906" y="0"/>
                    </a:moveTo>
                    <a:cubicBezTo>
                      <a:pt x="1894" y="0"/>
                      <a:pt x="1883" y="1"/>
                      <a:pt x="1871" y="2"/>
                    </a:cubicBezTo>
                    <a:cubicBezTo>
                      <a:pt x="1306" y="87"/>
                      <a:pt x="748" y="220"/>
                      <a:pt x="205" y="400"/>
                    </a:cubicBezTo>
                    <a:cubicBezTo>
                      <a:pt x="71" y="444"/>
                      <a:pt x="0" y="590"/>
                      <a:pt x="47" y="725"/>
                    </a:cubicBezTo>
                    <a:cubicBezTo>
                      <a:pt x="84" y="829"/>
                      <a:pt x="183" y="895"/>
                      <a:pt x="288" y="895"/>
                    </a:cubicBezTo>
                    <a:cubicBezTo>
                      <a:pt x="316" y="895"/>
                      <a:pt x="343" y="891"/>
                      <a:pt x="370" y="882"/>
                    </a:cubicBezTo>
                    <a:cubicBezTo>
                      <a:pt x="883" y="712"/>
                      <a:pt x="1408" y="587"/>
                      <a:pt x="1941" y="507"/>
                    </a:cubicBezTo>
                    <a:cubicBezTo>
                      <a:pt x="2081" y="488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8" name="Google Shape;1158;p12"/>
            <p:cNvGrpSpPr/>
            <p:nvPr/>
          </p:nvGrpSpPr>
          <p:grpSpPr>
            <a:xfrm>
              <a:off x="4339009" y="1863727"/>
              <a:ext cx="143704" cy="29476"/>
              <a:chOff x="4339009" y="1863727"/>
              <a:chExt cx="143704" cy="29476"/>
            </a:xfrm>
          </p:grpSpPr>
          <p:sp>
            <p:nvSpPr>
              <p:cNvPr id="1159" name="Google Shape;1159;p12"/>
              <p:cNvSpPr/>
              <p:nvPr/>
            </p:nvSpPr>
            <p:spPr>
              <a:xfrm>
                <a:off x="4339009" y="1863727"/>
                <a:ext cx="51691" cy="25762"/>
              </a:xfrm>
              <a:custGeom>
                <a:rect b="b" l="l" r="r" t="t"/>
                <a:pathLst>
                  <a:path extrusionOk="0" h="2019" w="4051">
                    <a:moveTo>
                      <a:pt x="157" y="1"/>
                    </a:moveTo>
                    <a:cubicBezTo>
                      <a:pt x="61" y="1"/>
                      <a:pt x="1" y="107"/>
                      <a:pt x="54" y="190"/>
                    </a:cubicBezTo>
                    <a:lnTo>
                      <a:pt x="750" y="1274"/>
                    </a:lnTo>
                    <a:cubicBezTo>
                      <a:pt x="774" y="1311"/>
                      <a:pt x="813" y="1330"/>
                      <a:pt x="852" y="1330"/>
                    </a:cubicBezTo>
                    <a:cubicBezTo>
                      <a:pt x="893" y="1330"/>
                      <a:pt x="935" y="1309"/>
                      <a:pt x="958" y="1269"/>
                    </a:cubicBezTo>
                    <a:lnTo>
                      <a:pt x="1136" y="973"/>
                    </a:lnTo>
                    <a:cubicBezTo>
                      <a:pt x="1945" y="1439"/>
                      <a:pt x="2816" y="1788"/>
                      <a:pt x="3722" y="2012"/>
                    </a:cubicBezTo>
                    <a:cubicBezTo>
                      <a:pt x="3741" y="2017"/>
                      <a:pt x="3761" y="2019"/>
                      <a:pt x="3779" y="2019"/>
                    </a:cubicBezTo>
                    <a:cubicBezTo>
                      <a:pt x="3895" y="2019"/>
                      <a:pt x="3999" y="1938"/>
                      <a:pt x="4023" y="1820"/>
                    </a:cubicBezTo>
                    <a:cubicBezTo>
                      <a:pt x="4051" y="1682"/>
                      <a:pt x="3964" y="1546"/>
                      <a:pt x="3828" y="1512"/>
                    </a:cubicBezTo>
                    <a:cubicBezTo>
                      <a:pt x="2976" y="1301"/>
                      <a:pt x="2158" y="971"/>
                      <a:pt x="1396" y="534"/>
                    </a:cubicBezTo>
                    <a:lnTo>
                      <a:pt x="1548" y="279"/>
                    </a:lnTo>
                    <a:cubicBezTo>
                      <a:pt x="1594" y="201"/>
                      <a:pt x="1541" y="100"/>
                      <a:pt x="1450" y="94"/>
                    </a:cubicBezTo>
                    <a:lnTo>
                      <a:pt x="166" y="1"/>
                    </a:lnTo>
                    <a:cubicBezTo>
                      <a:pt x="163" y="1"/>
                      <a:pt x="160" y="1"/>
                      <a:pt x="15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12"/>
              <p:cNvSpPr/>
              <p:nvPr/>
            </p:nvSpPr>
            <p:spPr>
              <a:xfrm>
                <a:off x="4394732" y="1885202"/>
                <a:ext cx="32193" cy="8001"/>
              </a:xfrm>
              <a:custGeom>
                <a:rect b="b" l="l" r="r" t="t"/>
                <a:pathLst>
                  <a:path extrusionOk="0" h="627" w="2523">
                    <a:moveTo>
                      <a:pt x="279" y="1"/>
                    </a:moveTo>
                    <a:cubicBezTo>
                      <a:pt x="160" y="1"/>
                      <a:pt x="54" y="84"/>
                      <a:pt x="29" y="204"/>
                    </a:cubicBezTo>
                    <a:cubicBezTo>
                      <a:pt x="1" y="345"/>
                      <a:pt x="93" y="483"/>
                      <a:pt x="236" y="507"/>
                    </a:cubicBezTo>
                    <a:cubicBezTo>
                      <a:pt x="732" y="585"/>
                      <a:pt x="1235" y="625"/>
                      <a:pt x="1738" y="627"/>
                    </a:cubicBezTo>
                    <a:cubicBezTo>
                      <a:pt x="1919" y="627"/>
                      <a:pt x="2102" y="621"/>
                      <a:pt x="2282" y="609"/>
                    </a:cubicBezTo>
                    <a:cubicBezTo>
                      <a:pt x="2420" y="596"/>
                      <a:pt x="2523" y="475"/>
                      <a:pt x="2513" y="337"/>
                    </a:cubicBezTo>
                    <a:cubicBezTo>
                      <a:pt x="2504" y="203"/>
                      <a:pt x="2392" y="100"/>
                      <a:pt x="2260" y="100"/>
                    </a:cubicBezTo>
                    <a:cubicBezTo>
                      <a:pt x="2255" y="100"/>
                      <a:pt x="2251" y="100"/>
                      <a:pt x="2246" y="100"/>
                    </a:cubicBezTo>
                    <a:cubicBezTo>
                      <a:pt x="2076" y="110"/>
                      <a:pt x="1908" y="116"/>
                      <a:pt x="1738" y="116"/>
                    </a:cubicBezTo>
                    <a:cubicBezTo>
                      <a:pt x="1262" y="116"/>
                      <a:pt x="790" y="78"/>
                      <a:pt x="321" y="4"/>
                    </a:cubicBezTo>
                    <a:cubicBezTo>
                      <a:pt x="307" y="2"/>
                      <a:pt x="293" y="1"/>
                      <a:pt x="27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12"/>
              <p:cNvSpPr/>
              <p:nvPr/>
            </p:nvSpPr>
            <p:spPr>
              <a:xfrm>
                <a:off x="4462488" y="1869814"/>
                <a:ext cx="20225" cy="13258"/>
              </a:xfrm>
              <a:custGeom>
                <a:rect b="b" l="l" r="r" t="t"/>
                <a:pathLst>
                  <a:path extrusionOk="0" h="1039" w="1585">
                    <a:moveTo>
                      <a:pt x="1300" y="0"/>
                    </a:moveTo>
                    <a:cubicBezTo>
                      <a:pt x="1257" y="0"/>
                      <a:pt x="1213" y="11"/>
                      <a:pt x="1173" y="35"/>
                    </a:cubicBezTo>
                    <a:cubicBezTo>
                      <a:pt x="857" y="217"/>
                      <a:pt x="531" y="382"/>
                      <a:pt x="196" y="528"/>
                    </a:cubicBezTo>
                    <a:cubicBezTo>
                      <a:pt x="66" y="582"/>
                      <a:pt x="1" y="728"/>
                      <a:pt x="47" y="863"/>
                    </a:cubicBezTo>
                    <a:lnTo>
                      <a:pt x="60" y="899"/>
                    </a:lnTo>
                    <a:cubicBezTo>
                      <a:pt x="89" y="986"/>
                      <a:pt x="169" y="1039"/>
                      <a:pt x="255" y="1039"/>
                    </a:cubicBezTo>
                    <a:cubicBezTo>
                      <a:pt x="282" y="1039"/>
                      <a:pt x="309" y="1034"/>
                      <a:pt x="335" y="1023"/>
                    </a:cubicBezTo>
                    <a:cubicBezTo>
                      <a:pt x="707" y="866"/>
                      <a:pt x="1067" y="685"/>
                      <a:pt x="1416" y="483"/>
                    </a:cubicBezTo>
                    <a:cubicBezTo>
                      <a:pt x="1527" y="419"/>
                      <a:pt x="1584" y="283"/>
                      <a:pt x="1538" y="164"/>
                    </a:cubicBezTo>
                    <a:cubicBezTo>
                      <a:pt x="1499" y="61"/>
                      <a:pt x="1401" y="0"/>
                      <a:pt x="130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12"/>
              <p:cNvSpPr/>
              <p:nvPr/>
            </p:nvSpPr>
            <p:spPr>
              <a:xfrm>
                <a:off x="4431392" y="1880392"/>
                <a:ext cx="27804" cy="11433"/>
              </a:xfrm>
              <a:custGeom>
                <a:rect b="b" l="l" r="r" t="t"/>
                <a:pathLst>
                  <a:path extrusionOk="0" h="896" w="2179">
                    <a:moveTo>
                      <a:pt x="1890" y="1"/>
                    </a:moveTo>
                    <a:cubicBezTo>
                      <a:pt x="1863" y="1"/>
                      <a:pt x="1835" y="5"/>
                      <a:pt x="1808" y="14"/>
                    </a:cubicBezTo>
                    <a:cubicBezTo>
                      <a:pt x="1296" y="184"/>
                      <a:pt x="771" y="309"/>
                      <a:pt x="237" y="389"/>
                    </a:cubicBezTo>
                    <a:cubicBezTo>
                      <a:pt x="98" y="408"/>
                      <a:pt x="0" y="536"/>
                      <a:pt x="20" y="676"/>
                    </a:cubicBezTo>
                    <a:cubicBezTo>
                      <a:pt x="37" y="803"/>
                      <a:pt x="147" y="896"/>
                      <a:pt x="273" y="896"/>
                    </a:cubicBezTo>
                    <a:cubicBezTo>
                      <a:pt x="284" y="896"/>
                      <a:pt x="296" y="895"/>
                      <a:pt x="308" y="893"/>
                    </a:cubicBezTo>
                    <a:cubicBezTo>
                      <a:pt x="873" y="809"/>
                      <a:pt x="1430" y="676"/>
                      <a:pt x="1973" y="496"/>
                    </a:cubicBezTo>
                    <a:cubicBezTo>
                      <a:pt x="2106" y="451"/>
                      <a:pt x="2178" y="306"/>
                      <a:pt x="2132" y="171"/>
                    </a:cubicBezTo>
                    <a:cubicBezTo>
                      <a:pt x="2095" y="67"/>
                      <a:pt x="1996" y="1"/>
                      <a:pt x="189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3" name="Google Shape;1163;p12"/>
            <p:cNvGrpSpPr/>
            <p:nvPr/>
          </p:nvGrpSpPr>
          <p:grpSpPr>
            <a:xfrm>
              <a:off x="4206459" y="1607315"/>
              <a:ext cx="29539" cy="142899"/>
              <a:chOff x="4206459" y="1607315"/>
              <a:chExt cx="29539" cy="142899"/>
            </a:xfrm>
          </p:grpSpPr>
          <p:sp>
            <p:nvSpPr>
              <p:cNvPr id="1164" name="Google Shape;1164;p12"/>
              <p:cNvSpPr/>
              <p:nvPr/>
            </p:nvSpPr>
            <p:spPr>
              <a:xfrm>
                <a:off x="4209840" y="1607315"/>
                <a:ext cx="26158" cy="50989"/>
              </a:xfrm>
              <a:custGeom>
                <a:rect b="b" l="l" r="r" t="t"/>
                <a:pathLst>
                  <a:path extrusionOk="0" h="3996" w="2050">
                    <a:moveTo>
                      <a:pt x="1920" y="0"/>
                    </a:moveTo>
                    <a:cubicBezTo>
                      <a:pt x="1898" y="0"/>
                      <a:pt x="1876" y="6"/>
                      <a:pt x="1854" y="20"/>
                    </a:cubicBezTo>
                    <a:lnTo>
                      <a:pt x="772" y="717"/>
                    </a:lnTo>
                    <a:cubicBezTo>
                      <a:pt x="695" y="766"/>
                      <a:pt x="697" y="878"/>
                      <a:pt x="775" y="926"/>
                    </a:cubicBezTo>
                    <a:lnTo>
                      <a:pt x="1073" y="1102"/>
                    </a:lnTo>
                    <a:cubicBezTo>
                      <a:pt x="607" y="1911"/>
                      <a:pt x="256" y="2782"/>
                      <a:pt x="32" y="3689"/>
                    </a:cubicBezTo>
                    <a:cubicBezTo>
                      <a:pt x="0" y="3825"/>
                      <a:pt x="87" y="3962"/>
                      <a:pt x="224" y="3990"/>
                    </a:cubicBezTo>
                    <a:cubicBezTo>
                      <a:pt x="242" y="3993"/>
                      <a:pt x="260" y="3995"/>
                      <a:pt x="278" y="3995"/>
                    </a:cubicBezTo>
                    <a:cubicBezTo>
                      <a:pt x="397" y="3995"/>
                      <a:pt x="502" y="3914"/>
                      <a:pt x="532" y="3794"/>
                    </a:cubicBezTo>
                    <a:cubicBezTo>
                      <a:pt x="743" y="2942"/>
                      <a:pt x="1073" y="2124"/>
                      <a:pt x="1512" y="1363"/>
                    </a:cubicBezTo>
                    <a:lnTo>
                      <a:pt x="1765" y="1514"/>
                    </a:lnTo>
                    <a:cubicBezTo>
                      <a:pt x="1785" y="1526"/>
                      <a:pt x="1806" y="1531"/>
                      <a:pt x="1827" y="1531"/>
                    </a:cubicBezTo>
                    <a:cubicBezTo>
                      <a:pt x="1888" y="1531"/>
                      <a:pt x="1946" y="1484"/>
                      <a:pt x="1951" y="1416"/>
                    </a:cubicBezTo>
                    <a:lnTo>
                      <a:pt x="2043" y="134"/>
                    </a:lnTo>
                    <a:cubicBezTo>
                      <a:pt x="2049" y="57"/>
                      <a:pt x="1988" y="0"/>
                      <a:pt x="192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12"/>
              <p:cNvSpPr/>
              <p:nvPr/>
            </p:nvSpPr>
            <p:spPr>
              <a:xfrm>
                <a:off x="4206459" y="1662910"/>
                <a:ext cx="8230" cy="31785"/>
              </a:xfrm>
              <a:custGeom>
                <a:rect b="b" l="l" r="r" t="t"/>
                <a:pathLst>
                  <a:path extrusionOk="0" h="2491" w="645">
                    <a:moveTo>
                      <a:pt x="371" y="1"/>
                    </a:moveTo>
                    <a:cubicBezTo>
                      <a:pt x="249" y="1"/>
                      <a:pt x="141" y="89"/>
                      <a:pt x="121" y="212"/>
                    </a:cubicBezTo>
                    <a:cubicBezTo>
                      <a:pt x="41" y="709"/>
                      <a:pt x="1" y="1212"/>
                      <a:pt x="1" y="1714"/>
                    </a:cubicBezTo>
                    <a:cubicBezTo>
                      <a:pt x="1" y="1895"/>
                      <a:pt x="7" y="2078"/>
                      <a:pt x="19" y="2259"/>
                    </a:cubicBezTo>
                    <a:cubicBezTo>
                      <a:pt x="31" y="2390"/>
                      <a:pt x="140" y="2490"/>
                      <a:pt x="270" y="2490"/>
                    </a:cubicBezTo>
                    <a:cubicBezTo>
                      <a:pt x="277" y="2490"/>
                      <a:pt x="284" y="2490"/>
                      <a:pt x="291" y="2489"/>
                    </a:cubicBezTo>
                    <a:cubicBezTo>
                      <a:pt x="428" y="2480"/>
                      <a:pt x="534" y="2361"/>
                      <a:pt x="526" y="2222"/>
                    </a:cubicBezTo>
                    <a:cubicBezTo>
                      <a:pt x="517" y="2054"/>
                      <a:pt x="510" y="1884"/>
                      <a:pt x="510" y="1714"/>
                    </a:cubicBezTo>
                    <a:cubicBezTo>
                      <a:pt x="512" y="1240"/>
                      <a:pt x="549" y="766"/>
                      <a:pt x="622" y="297"/>
                    </a:cubicBezTo>
                    <a:cubicBezTo>
                      <a:pt x="645" y="163"/>
                      <a:pt x="557" y="35"/>
                      <a:pt x="422" y="6"/>
                    </a:cubicBezTo>
                    <a:cubicBezTo>
                      <a:pt x="405" y="2"/>
                      <a:pt x="388" y="1"/>
                      <a:pt x="371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12"/>
              <p:cNvSpPr/>
              <p:nvPr/>
            </p:nvSpPr>
            <p:spPr>
              <a:xfrm>
                <a:off x="4216194" y="1730768"/>
                <a:ext cx="14227" cy="19446"/>
              </a:xfrm>
              <a:custGeom>
                <a:rect b="b" l="l" r="r" t="t"/>
                <a:pathLst>
                  <a:path extrusionOk="0" h="1524" w="1115">
                    <a:moveTo>
                      <a:pt x="296" y="1"/>
                    </a:moveTo>
                    <a:cubicBezTo>
                      <a:pt x="267" y="1"/>
                      <a:pt x="237" y="5"/>
                      <a:pt x="208" y="15"/>
                    </a:cubicBezTo>
                    <a:lnTo>
                      <a:pt x="171" y="28"/>
                    </a:lnTo>
                    <a:cubicBezTo>
                      <a:pt x="58" y="67"/>
                      <a:pt x="0" y="193"/>
                      <a:pt x="47" y="304"/>
                    </a:cubicBezTo>
                    <a:cubicBezTo>
                      <a:pt x="205" y="675"/>
                      <a:pt x="384" y="1035"/>
                      <a:pt x="588" y="1385"/>
                    </a:cubicBezTo>
                    <a:cubicBezTo>
                      <a:pt x="637" y="1469"/>
                      <a:pt x="728" y="1524"/>
                      <a:pt x="822" y="1524"/>
                    </a:cubicBezTo>
                    <a:cubicBezTo>
                      <a:pt x="850" y="1524"/>
                      <a:pt x="879" y="1519"/>
                      <a:pt x="906" y="1508"/>
                    </a:cubicBezTo>
                    <a:cubicBezTo>
                      <a:pt x="1052" y="1450"/>
                      <a:pt x="1115" y="1277"/>
                      <a:pt x="1036" y="1141"/>
                    </a:cubicBezTo>
                    <a:cubicBezTo>
                      <a:pt x="852" y="826"/>
                      <a:pt x="687" y="499"/>
                      <a:pt x="543" y="164"/>
                    </a:cubicBezTo>
                    <a:cubicBezTo>
                      <a:pt x="499" y="63"/>
                      <a:pt x="400" y="1"/>
                      <a:pt x="296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12"/>
              <p:cNvSpPr/>
              <p:nvPr/>
            </p:nvSpPr>
            <p:spPr>
              <a:xfrm>
                <a:off x="4207607" y="1699506"/>
                <a:ext cx="12045" cy="27153"/>
              </a:xfrm>
              <a:custGeom>
                <a:rect b="b" l="l" r="r" t="t"/>
                <a:pathLst>
                  <a:path extrusionOk="0" h="2128" w="944">
                    <a:moveTo>
                      <a:pt x="273" y="0"/>
                    </a:moveTo>
                    <a:cubicBezTo>
                      <a:pt x="261" y="0"/>
                      <a:pt x="249" y="1"/>
                      <a:pt x="238" y="3"/>
                    </a:cubicBezTo>
                    <a:cubicBezTo>
                      <a:pt x="98" y="22"/>
                      <a:pt x="1" y="150"/>
                      <a:pt x="20" y="289"/>
                    </a:cubicBezTo>
                    <a:lnTo>
                      <a:pt x="21" y="289"/>
                    </a:lnTo>
                    <a:cubicBezTo>
                      <a:pt x="105" y="854"/>
                      <a:pt x="238" y="1412"/>
                      <a:pt x="417" y="1955"/>
                    </a:cubicBezTo>
                    <a:cubicBezTo>
                      <a:pt x="454" y="2061"/>
                      <a:pt x="553" y="2127"/>
                      <a:pt x="658" y="2127"/>
                    </a:cubicBezTo>
                    <a:cubicBezTo>
                      <a:pt x="686" y="2127"/>
                      <a:pt x="714" y="2123"/>
                      <a:pt x="742" y="2113"/>
                    </a:cubicBezTo>
                    <a:cubicBezTo>
                      <a:pt x="875" y="2067"/>
                      <a:pt x="944" y="1923"/>
                      <a:pt x="899" y="1790"/>
                    </a:cubicBezTo>
                    <a:cubicBezTo>
                      <a:pt x="731" y="1279"/>
                      <a:pt x="604" y="754"/>
                      <a:pt x="526" y="220"/>
                    </a:cubicBezTo>
                    <a:cubicBezTo>
                      <a:pt x="508" y="93"/>
                      <a:pt x="398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68" name="Google Shape;1168;p12"/>
            <p:cNvSpPr/>
            <p:nvPr/>
          </p:nvSpPr>
          <p:spPr>
            <a:xfrm>
              <a:off x="4250519" y="1416170"/>
              <a:ext cx="26783" cy="52303"/>
            </a:xfrm>
            <a:custGeom>
              <a:rect b="b" l="l" r="r" t="t"/>
              <a:pathLst>
                <a:path extrusionOk="0" h="4099" w="2099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2"/>
            <p:cNvSpPr/>
            <p:nvPr/>
          </p:nvSpPr>
          <p:spPr>
            <a:xfrm>
              <a:off x="4276166" y="1471370"/>
              <a:ext cx="24359" cy="25290"/>
            </a:xfrm>
            <a:custGeom>
              <a:rect b="b" l="l" r="r" t="t"/>
              <a:pathLst>
                <a:path extrusionOk="0" h="1982" w="1909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2"/>
            <p:cNvSpPr/>
            <p:nvPr/>
          </p:nvSpPr>
          <p:spPr>
            <a:xfrm>
              <a:off x="4330231" y="1513121"/>
              <a:ext cx="21462" cy="10986"/>
            </a:xfrm>
            <a:custGeom>
              <a:rect b="b" l="l" r="r" t="t"/>
              <a:pathLst>
                <a:path extrusionOk="0" h="861" w="1682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2"/>
            <p:cNvSpPr/>
            <p:nvPr/>
          </p:nvSpPr>
          <p:spPr>
            <a:xfrm>
              <a:off x="4302005" y="1497298"/>
              <a:ext cx="25469" cy="17647"/>
            </a:xfrm>
            <a:custGeom>
              <a:rect b="b" l="l" r="r" t="t"/>
              <a:pathLst>
                <a:path extrusionOk="0" h="1383" w="1996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2" name="Google Shape;1172;p12"/>
            <p:cNvGrpSpPr/>
            <p:nvPr/>
          </p:nvGrpSpPr>
          <p:grpSpPr>
            <a:xfrm>
              <a:off x="4889463" y="1423737"/>
              <a:ext cx="29552" cy="142899"/>
              <a:chOff x="4889463" y="1423737"/>
              <a:chExt cx="29552" cy="142899"/>
            </a:xfrm>
          </p:grpSpPr>
          <p:sp>
            <p:nvSpPr>
              <p:cNvPr id="1173" name="Google Shape;1173;p12"/>
              <p:cNvSpPr/>
              <p:nvPr/>
            </p:nvSpPr>
            <p:spPr>
              <a:xfrm>
                <a:off x="4889463" y="1515647"/>
                <a:ext cx="26158" cy="50989"/>
              </a:xfrm>
              <a:custGeom>
                <a:rect b="b" l="l" r="r" t="t"/>
                <a:pathLst>
                  <a:path extrusionOk="0" h="3996" w="2050">
                    <a:moveTo>
                      <a:pt x="1772" y="0"/>
                    </a:moveTo>
                    <a:cubicBezTo>
                      <a:pt x="1653" y="0"/>
                      <a:pt x="1547" y="82"/>
                      <a:pt x="1518" y="201"/>
                    </a:cubicBezTo>
                    <a:cubicBezTo>
                      <a:pt x="1307" y="1053"/>
                      <a:pt x="977" y="1872"/>
                      <a:pt x="540" y="2634"/>
                    </a:cubicBezTo>
                    <a:lnTo>
                      <a:pt x="285" y="2482"/>
                    </a:lnTo>
                    <a:cubicBezTo>
                      <a:pt x="265" y="2470"/>
                      <a:pt x="244" y="2465"/>
                      <a:pt x="223" y="2465"/>
                    </a:cubicBezTo>
                    <a:cubicBezTo>
                      <a:pt x="162" y="2465"/>
                      <a:pt x="104" y="2511"/>
                      <a:pt x="99" y="2579"/>
                    </a:cubicBezTo>
                    <a:lnTo>
                      <a:pt x="6" y="3864"/>
                    </a:lnTo>
                    <a:cubicBezTo>
                      <a:pt x="0" y="3939"/>
                      <a:pt x="62" y="3995"/>
                      <a:pt x="129" y="3995"/>
                    </a:cubicBezTo>
                    <a:cubicBezTo>
                      <a:pt x="152" y="3995"/>
                      <a:pt x="174" y="3989"/>
                      <a:pt x="195" y="3976"/>
                    </a:cubicBezTo>
                    <a:lnTo>
                      <a:pt x="1278" y="3279"/>
                    </a:lnTo>
                    <a:cubicBezTo>
                      <a:pt x="1355" y="3229"/>
                      <a:pt x="1353" y="3117"/>
                      <a:pt x="1275" y="3071"/>
                    </a:cubicBezTo>
                    <a:lnTo>
                      <a:pt x="978" y="2893"/>
                    </a:lnTo>
                    <a:cubicBezTo>
                      <a:pt x="1444" y="2085"/>
                      <a:pt x="1794" y="1213"/>
                      <a:pt x="2018" y="307"/>
                    </a:cubicBezTo>
                    <a:cubicBezTo>
                      <a:pt x="2050" y="171"/>
                      <a:pt x="1963" y="35"/>
                      <a:pt x="1826" y="6"/>
                    </a:cubicBezTo>
                    <a:cubicBezTo>
                      <a:pt x="1808" y="2"/>
                      <a:pt x="1790" y="0"/>
                      <a:pt x="177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12"/>
              <p:cNvSpPr/>
              <p:nvPr/>
            </p:nvSpPr>
            <p:spPr>
              <a:xfrm>
                <a:off x="4910772" y="1479256"/>
                <a:ext cx="8243" cy="31785"/>
              </a:xfrm>
              <a:custGeom>
                <a:rect b="b" l="l" r="r" t="t"/>
                <a:pathLst>
                  <a:path extrusionOk="0" h="2491" w="646">
                    <a:moveTo>
                      <a:pt x="375" y="0"/>
                    </a:moveTo>
                    <a:cubicBezTo>
                      <a:pt x="368" y="0"/>
                      <a:pt x="361" y="1"/>
                      <a:pt x="354" y="1"/>
                    </a:cubicBezTo>
                    <a:cubicBezTo>
                      <a:pt x="216" y="11"/>
                      <a:pt x="111" y="129"/>
                      <a:pt x="119" y="269"/>
                    </a:cubicBezTo>
                    <a:cubicBezTo>
                      <a:pt x="128" y="438"/>
                      <a:pt x="135" y="607"/>
                      <a:pt x="135" y="776"/>
                    </a:cubicBezTo>
                    <a:cubicBezTo>
                      <a:pt x="135" y="1252"/>
                      <a:pt x="96" y="1724"/>
                      <a:pt x="23" y="2193"/>
                    </a:cubicBezTo>
                    <a:cubicBezTo>
                      <a:pt x="0" y="2328"/>
                      <a:pt x="88" y="2458"/>
                      <a:pt x="223" y="2485"/>
                    </a:cubicBezTo>
                    <a:cubicBezTo>
                      <a:pt x="240" y="2488"/>
                      <a:pt x="257" y="2490"/>
                      <a:pt x="274" y="2490"/>
                    </a:cubicBezTo>
                    <a:cubicBezTo>
                      <a:pt x="396" y="2490"/>
                      <a:pt x="504" y="2403"/>
                      <a:pt x="526" y="2278"/>
                    </a:cubicBezTo>
                    <a:cubicBezTo>
                      <a:pt x="604" y="1782"/>
                      <a:pt x="644" y="1279"/>
                      <a:pt x="646" y="776"/>
                    </a:cubicBezTo>
                    <a:cubicBezTo>
                      <a:pt x="646" y="595"/>
                      <a:pt x="638" y="413"/>
                      <a:pt x="626" y="232"/>
                    </a:cubicBezTo>
                    <a:cubicBezTo>
                      <a:pt x="616" y="101"/>
                      <a:pt x="505" y="0"/>
                      <a:pt x="375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12"/>
              <p:cNvSpPr/>
              <p:nvPr/>
            </p:nvSpPr>
            <p:spPr>
              <a:xfrm>
                <a:off x="4895052" y="1423737"/>
                <a:ext cx="14215" cy="19446"/>
              </a:xfrm>
              <a:custGeom>
                <a:rect b="b" l="l" r="r" t="t"/>
                <a:pathLst>
                  <a:path extrusionOk="0" h="1524" w="1114">
                    <a:moveTo>
                      <a:pt x="293" y="1"/>
                    </a:moveTo>
                    <a:cubicBezTo>
                      <a:pt x="265" y="1"/>
                      <a:pt x="236" y="5"/>
                      <a:pt x="209" y="16"/>
                    </a:cubicBezTo>
                    <a:cubicBezTo>
                      <a:pt x="62" y="74"/>
                      <a:pt x="1" y="246"/>
                      <a:pt x="79" y="383"/>
                    </a:cubicBezTo>
                    <a:cubicBezTo>
                      <a:pt x="262" y="698"/>
                      <a:pt x="427" y="1025"/>
                      <a:pt x="573" y="1359"/>
                    </a:cubicBezTo>
                    <a:cubicBezTo>
                      <a:pt x="615" y="1461"/>
                      <a:pt x="714" y="1523"/>
                      <a:pt x="819" y="1523"/>
                    </a:cubicBezTo>
                    <a:cubicBezTo>
                      <a:pt x="848" y="1523"/>
                      <a:pt x="878" y="1518"/>
                      <a:pt x="907" y="1508"/>
                    </a:cubicBezTo>
                    <a:lnTo>
                      <a:pt x="942" y="1495"/>
                    </a:lnTo>
                    <a:cubicBezTo>
                      <a:pt x="1056" y="1457"/>
                      <a:pt x="1114" y="1331"/>
                      <a:pt x="1067" y="1220"/>
                    </a:cubicBezTo>
                    <a:cubicBezTo>
                      <a:pt x="910" y="849"/>
                      <a:pt x="729" y="488"/>
                      <a:pt x="528" y="139"/>
                    </a:cubicBezTo>
                    <a:cubicBezTo>
                      <a:pt x="478" y="54"/>
                      <a:pt x="387" y="1"/>
                      <a:pt x="293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12"/>
              <p:cNvSpPr/>
              <p:nvPr/>
            </p:nvSpPr>
            <p:spPr>
              <a:xfrm>
                <a:off x="4905783" y="1447292"/>
                <a:ext cx="12071" cy="27153"/>
              </a:xfrm>
              <a:custGeom>
                <a:rect b="b" l="l" r="r" t="t"/>
                <a:pathLst>
                  <a:path extrusionOk="0" h="2128" w="946">
                    <a:moveTo>
                      <a:pt x="288" y="0"/>
                    </a:moveTo>
                    <a:cubicBezTo>
                      <a:pt x="260" y="0"/>
                      <a:pt x="232" y="5"/>
                      <a:pt x="204" y="15"/>
                    </a:cubicBezTo>
                    <a:cubicBezTo>
                      <a:pt x="71" y="61"/>
                      <a:pt x="1" y="205"/>
                      <a:pt x="47" y="338"/>
                    </a:cubicBezTo>
                    <a:cubicBezTo>
                      <a:pt x="215" y="850"/>
                      <a:pt x="342" y="1376"/>
                      <a:pt x="420" y="1909"/>
                    </a:cubicBezTo>
                    <a:cubicBezTo>
                      <a:pt x="438" y="2036"/>
                      <a:pt x="548" y="2128"/>
                      <a:pt x="673" y="2128"/>
                    </a:cubicBezTo>
                    <a:cubicBezTo>
                      <a:pt x="685" y="2128"/>
                      <a:pt x="696" y="2127"/>
                      <a:pt x="708" y="2125"/>
                    </a:cubicBezTo>
                    <a:cubicBezTo>
                      <a:pt x="848" y="2106"/>
                      <a:pt x="945" y="1978"/>
                      <a:pt x="926" y="1839"/>
                    </a:cubicBezTo>
                    <a:lnTo>
                      <a:pt x="925" y="1839"/>
                    </a:lnTo>
                    <a:cubicBezTo>
                      <a:pt x="841" y="1273"/>
                      <a:pt x="708" y="716"/>
                      <a:pt x="529" y="173"/>
                    </a:cubicBezTo>
                    <a:cubicBezTo>
                      <a:pt x="492" y="67"/>
                      <a:pt x="393" y="0"/>
                      <a:pt x="28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7" name="Google Shape;1177;p12"/>
            <p:cNvGrpSpPr/>
            <p:nvPr/>
          </p:nvGrpSpPr>
          <p:grpSpPr>
            <a:xfrm>
              <a:off x="4771663" y="1876896"/>
              <a:ext cx="108651" cy="100446"/>
              <a:chOff x="4771663" y="1876896"/>
              <a:chExt cx="108651" cy="100446"/>
            </a:xfrm>
          </p:grpSpPr>
          <p:sp>
            <p:nvSpPr>
              <p:cNvPr id="1178" name="Google Shape;1178;p12"/>
              <p:cNvSpPr/>
              <p:nvPr/>
            </p:nvSpPr>
            <p:spPr>
              <a:xfrm>
                <a:off x="4771663" y="1951210"/>
                <a:ext cx="53184" cy="26132"/>
              </a:xfrm>
              <a:custGeom>
                <a:rect b="b" l="l" r="r" t="t"/>
                <a:pathLst>
                  <a:path extrusionOk="0" h="2048" w="4168">
                    <a:moveTo>
                      <a:pt x="3871" y="0"/>
                    </a:moveTo>
                    <a:cubicBezTo>
                      <a:pt x="3824" y="0"/>
                      <a:pt x="3777" y="13"/>
                      <a:pt x="3735" y="39"/>
                    </a:cubicBezTo>
                    <a:cubicBezTo>
                      <a:pt x="2982" y="492"/>
                      <a:pt x="2170" y="838"/>
                      <a:pt x="1323" y="1067"/>
                    </a:cubicBezTo>
                    <a:lnTo>
                      <a:pt x="1249" y="780"/>
                    </a:lnTo>
                    <a:cubicBezTo>
                      <a:pt x="1235" y="721"/>
                      <a:pt x="1183" y="687"/>
                      <a:pt x="1130" y="687"/>
                    </a:cubicBezTo>
                    <a:cubicBezTo>
                      <a:pt x="1102" y="687"/>
                      <a:pt x="1073" y="696"/>
                      <a:pt x="1049" y="717"/>
                    </a:cubicBezTo>
                    <a:lnTo>
                      <a:pt x="76" y="1560"/>
                    </a:lnTo>
                    <a:cubicBezTo>
                      <a:pt x="0" y="1625"/>
                      <a:pt x="32" y="1750"/>
                      <a:pt x="130" y="1773"/>
                    </a:cubicBezTo>
                    <a:lnTo>
                      <a:pt x="1389" y="2045"/>
                    </a:lnTo>
                    <a:cubicBezTo>
                      <a:pt x="1398" y="2047"/>
                      <a:pt x="1407" y="2048"/>
                      <a:pt x="1416" y="2048"/>
                    </a:cubicBezTo>
                    <a:cubicBezTo>
                      <a:pt x="1493" y="2048"/>
                      <a:pt x="1555" y="1975"/>
                      <a:pt x="1534" y="1894"/>
                    </a:cubicBezTo>
                    <a:lnTo>
                      <a:pt x="1450" y="1561"/>
                    </a:lnTo>
                    <a:cubicBezTo>
                      <a:pt x="2351" y="1318"/>
                      <a:pt x="3214" y="950"/>
                      <a:pt x="4013" y="466"/>
                    </a:cubicBezTo>
                    <a:cubicBezTo>
                      <a:pt x="4132" y="392"/>
                      <a:pt x="4167" y="235"/>
                      <a:pt x="4090" y="119"/>
                    </a:cubicBezTo>
                    <a:cubicBezTo>
                      <a:pt x="4039" y="42"/>
                      <a:pt x="3956" y="0"/>
                      <a:pt x="387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12"/>
              <p:cNvSpPr/>
              <p:nvPr/>
            </p:nvSpPr>
            <p:spPr>
              <a:xfrm>
                <a:off x="4826850" y="1927897"/>
                <a:ext cx="26081" cy="23529"/>
              </a:xfrm>
              <a:custGeom>
                <a:rect b="b" l="l" r="r" t="t"/>
                <a:pathLst>
                  <a:path extrusionOk="0" h="1844" w="2044">
                    <a:moveTo>
                      <a:pt x="1760" y="1"/>
                    </a:moveTo>
                    <a:cubicBezTo>
                      <a:pt x="1689" y="1"/>
                      <a:pt x="1619" y="31"/>
                      <a:pt x="1568" y="88"/>
                    </a:cubicBezTo>
                    <a:cubicBezTo>
                      <a:pt x="1456" y="215"/>
                      <a:pt x="1341" y="338"/>
                      <a:pt x="1221" y="458"/>
                    </a:cubicBezTo>
                    <a:cubicBezTo>
                      <a:pt x="885" y="793"/>
                      <a:pt x="524" y="1102"/>
                      <a:pt x="140" y="1380"/>
                    </a:cubicBezTo>
                    <a:cubicBezTo>
                      <a:pt x="29" y="1460"/>
                      <a:pt x="1" y="1612"/>
                      <a:pt x="74" y="1728"/>
                    </a:cubicBezTo>
                    <a:cubicBezTo>
                      <a:pt x="124" y="1803"/>
                      <a:pt x="205" y="1844"/>
                      <a:pt x="288" y="1844"/>
                    </a:cubicBezTo>
                    <a:cubicBezTo>
                      <a:pt x="339" y="1844"/>
                      <a:pt x="391" y="1828"/>
                      <a:pt x="436" y="1797"/>
                    </a:cubicBezTo>
                    <a:cubicBezTo>
                      <a:pt x="843" y="1500"/>
                      <a:pt x="1226" y="1174"/>
                      <a:pt x="1581" y="820"/>
                    </a:cubicBezTo>
                    <a:cubicBezTo>
                      <a:pt x="1711" y="690"/>
                      <a:pt x="1834" y="557"/>
                      <a:pt x="1954" y="421"/>
                    </a:cubicBezTo>
                    <a:cubicBezTo>
                      <a:pt x="2044" y="315"/>
                      <a:pt x="2033" y="155"/>
                      <a:pt x="1927" y="64"/>
                    </a:cubicBezTo>
                    <a:cubicBezTo>
                      <a:pt x="1879" y="22"/>
                      <a:pt x="1819" y="1"/>
                      <a:pt x="176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12"/>
              <p:cNvSpPr/>
              <p:nvPr/>
            </p:nvSpPr>
            <p:spPr>
              <a:xfrm>
                <a:off x="4868600" y="1876896"/>
                <a:ext cx="11714" cy="20531"/>
              </a:xfrm>
              <a:custGeom>
                <a:rect b="b" l="l" r="r" t="t"/>
                <a:pathLst>
                  <a:path extrusionOk="0" h="1609" w="918">
                    <a:moveTo>
                      <a:pt x="642" y="0"/>
                    </a:moveTo>
                    <a:cubicBezTo>
                      <a:pt x="531" y="0"/>
                      <a:pt x="426" y="74"/>
                      <a:pt x="396" y="189"/>
                    </a:cubicBezTo>
                    <a:cubicBezTo>
                      <a:pt x="301" y="543"/>
                      <a:pt x="187" y="889"/>
                      <a:pt x="53" y="1228"/>
                    </a:cubicBezTo>
                    <a:cubicBezTo>
                      <a:pt x="0" y="1360"/>
                      <a:pt x="58" y="1509"/>
                      <a:pt x="184" y="1571"/>
                    </a:cubicBezTo>
                    <a:lnTo>
                      <a:pt x="218" y="1587"/>
                    </a:lnTo>
                    <a:cubicBezTo>
                      <a:pt x="248" y="1602"/>
                      <a:pt x="280" y="1608"/>
                      <a:pt x="311" y="1608"/>
                    </a:cubicBezTo>
                    <a:cubicBezTo>
                      <a:pt x="392" y="1608"/>
                      <a:pt x="469" y="1561"/>
                      <a:pt x="501" y="1480"/>
                    </a:cubicBezTo>
                    <a:cubicBezTo>
                      <a:pt x="653" y="1107"/>
                      <a:pt x="780" y="724"/>
                      <a:pt x="886" y="333"/>
                    </a:cubicBezTo>
                    <a:cubicBezTo>
                      <a:pt x="918" y="210"/>
                      <a:pt x="862" y="74"/>
                      <a:pt x="746" y="22"/>
                    </a:cubicBezTo>
                    <a:cubicBezTo>
                      <a:pt x="712" y="7"/>
                      <a:pt x="677" y="0"/>
                      <a:pt x="64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12"/>
              <p:cNvSpPr/>
              <p:nvPr/>
            </p:nvSpPr>
            <p:spPr>
              <a:xfrm>
                <a:off x="4852804" y="1901038"/>
                <a:ext cx="18528" cy="24589"/>
              </a:xfrm>
              <a:custGeom>
                <a:rect b="b" l="l" r="r" t="t"/>
                <a:pathLst>
                  <a:path extrusionOk="0" h="1927" w="1452">
                    <a:moveTo>
                      <a:pt x="1159" y="1"/>
                    </a:moveTo>
                    <a:cubicBezTo>
                      <a:pt x="1064" y="1"/>
                      <a:pt x="974" y="53"/>
                      <a:pt x="931" y="143"/>
                    </a:cubicBezTo>
                    <a:cubicBezTo>
                      <a:pt x="689" y="625"/>
                      <a:pt x="405" y="1085"/>
                      <a:pt x="85" y="1519"/>
                    </a:cubicBezTo>
                    <a:cubicBezTo>
                      <a:pt x="0" y="1631"/>
                      <a:pt x="21" y="1790"/>
                      <a:pt x="135" y="1874"/>
                    </a:cubicBezTo>
                    <a:cubicBezTo>
                      <a:pt x="181" y="1909"/>
                      <a:pt x="235" y="1926"/>
                      <a:pt x="289" y="1926"/>
                    </a:cubicBezTo>
                    <a:cubicBezTo>
                      <a:pt x="366" y="1926"/>
                      <a:pt x="441" y="1892"/>
                      <a:pt x="492" y="1826"/>
                    </a:cubicBezTo>
                    <a:cubicBezTo>
                      <a:pt x="831" y="1367"/>
                      <a:pt x="1132" y="878"/>
                      <a:pt x="1389" y="368"/>
                    </a:cubicBezTo>
                    <a:cubicBezTo>
                      <a:pt x="1451" y="241"/>
                      <a:pt x="1398" y="87"/>
                      <a:pt x="1270" y="26"/>
                    </a:cubicBezTo>
                    <a:cubicBezTo>
                      <a:pt x="1234" y="9"/>
                      <a:pt x="1196" y="1"/>
                      <a:pt x="115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6" name="Google Shape;1186;p13"/>
          <p:cNvGrpSpPr/>
          <p:nvPr/>
        </p:nvGrpSpPr>
        <p:grpSpPr>
          <a:xfrm>
            <a:off x="708102" y="1506192"/>
            <a:ext cx="6985448" cy="3020635"/>
            <a:chOff x="731797" y="1573925"/>
            <a:chExt cx="3503799" cy="3020635"/>
          </a:xfrm>
        </p:grpSpPr>
        <p:grpSp>
          <p:nvGrpSpPr>
            <p:cNvPr id="1187" name="Google Shape;1187;p13"/>
            <p:cNvGrpSpPr/>
            <p:nvPr/>
          </p:nvGrpSpPr>
          <p:grpSpPr>
            <a:xfrm>
              <a:off x="798572" y="1650125"/>
              <a:ext cx="3437024" cy="2944435"/>
              <a:chOff x="494802" y="1057250"/>
              <a:chExt cx="3437024" cy="2944435"/>
            </a:xfrm>
          </p:grpSpPr>
          <p:sp>
            <p:nvSpPr>
              <p:cNvPr id="1188" name="Google Shape;1188;p13"/>
              <p:cNvSpPr/>
              <p:nvPr/>
            </p:nvSpPr>
            <p:spPr>
              <a:xfrm>
                <a:off x="495039" y="1057250"/>
                <a:ext cx="3436787" cy="2944435"/>
              </a:xfrm>
              <a:custGeom>
                <a:rect b="b" l="l" r="r" t="t"/>
                <a:pathLst>
                  <a:path extrusionOk="0" h="49424" w="99972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13"/>
              <p:cNvSpPr/>
              <p:nvPr/>
            </p:nvSpPr>
            <p:spPr>
              <a:xfrm flipH="1">
                <a:off x="494802" y="1057250"/>
                <a:ext cx="3436787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90" name="Google Shape;1190;p13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1191" name="Google Shape;1191;p13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1192" name="Google Shape;1192;p13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93" name="Google Shape;1193;p13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94" name="Google Shape;1194;p13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195" name="Google Shape;1195;p13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1196" name="Google Shape;1196;p13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97" name="Google Shape;1197;p13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198" name="Google Shape;1198;p13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1199" name="Google Shape;1199;p13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00" name="Google Shape;1200;p13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1201" name="Google Shape;1201;p13"/>
            <p:cNvGrpSpPr/>
            <p:nvPr/>
          </p:nvGrpSpPr>
          <p:grpSpPr>
            <a:xfrm>
              <a:off x="731797" y="1573925"/>
              <a:ext cx="3437024" cy="2944435"/>
              <a:chOff x="494802" y="1057250"/>
              <a:chExt cx="3437024" cy="2944435"/>
            </a:xfrm>
          </p:grpSpPr>
          <p:sp>
            <p:nvSpPr>
              <p:cNvPr id="1202" name="Google Shape;1202;p13"/>
              <p:cNvSpPr/>
              <p:nvPr/>
            </p:nvSpPr>
            <p:spPr>
              <a:xfrm>
                <a:off x="495039" y="1057250"/>
                <a:ext cx="3436787" cy="2944435"/>
              </a:xfrm>
              <a:custGeom>
                <a:rect b="b" l="l" r="r" t="t"/>
                <a:pathLst>
                  <a:path extrusionOk="0" h="49424" w="99972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13"/>
              <p:cNvSpPr/>
              <p:nvPr/>
            </p:nvSpPr>
            <p:spPr>
              <a:xfrm flipH="1">
                <a:off x="494802" y="1057250"/>
                <a:ext cx="3436787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04" name="Google Shape;1204;p13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1205" name="Google Shape;1205;p13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1206" name="Google Shape;1206;p13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07" name="Google Shape;1207;p13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08" name="Google Shape;1208;p13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09" name="Google Shape;1209;p13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1210" name="Google Shape;1210;p13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1" name="Google Shape;1211;p13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12" name="Google Shape;1212;p13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1213" name="Google Shape;1213;p13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4" name="Google Shape;1214;p13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1215" name="Google Shape;1215;p13"/>
          <p:cNvSpPr txBox="1"/>
          <p:nvPr>
            <p:ph type="title"/>
          </p:nvPr>
        </p:nvSpPr>
        <p:spPr>
          <a:xfrm>
            <a:off x="617550" y="556400"/>
            <a:ext cx="63897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NETFILTER HOOKS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6" name="Google Shape;1216;p13"/>
          <p:cNvGrpSpPr/>
          <p:nvPr/>
        </p:nvGrpSpPr>
        <p:grpSpPr>
          <a:xfrm>
            <a:off x="7068581" y="556400"/>
            <a:ext cx="1734261" cy="382450"/>
            <a:chOff x="7170195" y="4417350"/>
            <a:chExt cx="1734261" cy="382450"/>
          </a:xfrm>
        </p:grpSpPr>
        <p:sp>
          <p:nvSpPr>
            <p:cNvPr id="1217" name="Google Shape;1217;p13"/>
            <p:cNvSpPr/>
            <p:nvPr/>
          </p:nvSpPr>
          <p:spPr>
            <a:xfrm>
              <a:off x="7246321" y="4493550"/>
              <a:ext cx="1658135" cy="306250"/>
            </a:xfrm>
            <a:custGeom>
              <a:rect b="b" l="l" r="r" t="t"/>
              <a:pathLst>
                <a:path extrusionOk="0" h="12250" w="51431">
                  <a:moveTo>
                    <a:pt x="1" y="0"/>
                  </a:moveTo>
                  <a:lnTo>
                    <a:pt x="1" y="12250"/>
                  </a:lnTo>
                  <a:lnTo>
                    <a:pt x="51430" y="12250"/>
                  </a:lnTo>
                  <a:lnTo>
                    <a:pt x="5143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3"/>
            <p:cNvSpPr/>
            <p:nvPr/>
          </p:nvSpPr>
          <p:spPr>
            <a:xfrm>
              <a:off x="7170195" y="4417350"/>
              <a:ext cx="1658135" cy="306250"/>
            </a:xfrm>
            <a:custGeom>
              <a:rect b="b" l="l" r="r" t="t"/>
              <a:pathLst>
                <a:path extrusionOk="0" h="12250" w="51431">
                  <a:moveTo>
                    <a:pt x="1" y="0"/>
                  </a:moveTo>
                  <a:lnTo>
                    <a:pt x="1" y="12250"/>
                  </a:lnTo>
                  <a:lnTo>
                    <a:pt x="51430" y="12250"/>
                  </a:lnTo>
                  <a:lnTo>
                    <a:pt x="5143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9" name="Google Shape;1219;p13"/>
            <p:cNvGrpSpPr/>
            <p:nvPr/>
          </p:nvGrpSpPr>
          <p:grpSpPr>
            <a:xfrm flipH="1">
              <a:off x="7234397" y="4500798"/>
              <a:ext cx="560767" cy="139276"/>
              <a:chOff x="4771000" y="1122848"/>
              <a:chExt cx="560767" cy="139276"/>
            </a:xfrm>
          </p:grpSpPr>
          <p:grpSp>
            <p:nvGrpSpPr>
              <p:cNvPr id="1220" name="Google Shape;1220;p13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1221" name="Google Shape;1221;p13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2" name="Google Shape;1222;p13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3" name="Google Shape;1223;p13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24" name="Google Shape;1224;p13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1225" name="Google Shape;1225;p13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6" name="Google Shape;1226;p13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27" name="Google Shape;1227;p13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1228" name="Google Shape;1228;p13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9" name="Google Shape;1229;p13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30" name="Google Shape;1230;p13"/>
          <p:cNvSpPr txBox="1"/>
          <p:nvPr>
            <p:ph idx="2" type="subTitle"/>
          </p:nvPr>
        </p:nvSpPr>
        <p:spPr>
          <a:xfrm>
            <a:off x="1118118" y="2387979"/>
            <a:ext cx="5889131" cy="1822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69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Entry points within the kernel's networking processing flow</a:t>
            </a:r>
            <a:endParaRPr/>
          </a:p>
          <a:p>
            <a:pPr indent="-342900" lvl="0" marL="469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Implement by registering callback functions or modules to execute at these specific interception points within the networking stack</a:t>
            </a:r>
            <a:endParaRPr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5" name="Google Shape;1235;p14"/>
          <p:cNvGrpSpPr/>
          <p:nvPr/>
        </p:nvGrpSpPr>
        <p:grpSpPr>
          <a:xfrm>
            <a:off x="708101" y="1497725"/>
            <a:ext cx="6923975" cy="3020635"/>
            <a:chOff x="731797" y="1573925"/>
            <a:chExt cx="3503799" cy="3020635"/>
          </a:xfrm>
        </p:grpSpPr>
        <p:grpSp>
          <p:nvGrpSpPr>
            <p:cNvPr id="1236" name="Google Shape;1236;p14"/>
            <p:cNvGrpSpPr/>
            <p:nvPr/>
          </p:nvGrpSpPr>
          <p:grpSpPr>
            <a:xfrm>
              <a:off x="798572" y="1650125"/>
              <a:ext cx="3437024" cy="2944435"/>
              <a:chOff x="494802" y="1057250"/>
              <a:chExt cx="3437024" cy="2944435"/>
            </a:xfrm>
          </p:grpSpPr>
          <p:sp>
            <p:nvSpPr>
              <p:cNvPr id="1237" name="Google Shape;1237;p14"/>
              <p:cNvSpPr/>
              <p:nvPr/>
            </p:nvSpPr>
            <p:spPr>
              <a:xfrm>
                <a:off x="495039" y="1057250"/>
                <a:ext cx="3436787" cy="2944435"/>
              </a:xfrm>
              <a:custGeom>
                <a:rect b="b" l="l" r="r" t="t"/>
                <a:pathLst>
                  <a:path extrusionOk="0" h="49424" w="99972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 flipH="1">
                <a:off x="494802" y="1057250"/>
                <a:ext cx="3436787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39" name="Google Shape;1239;p14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1240" name="Google Shape;1240;p14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1241" name="Google Shape;1241;p14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2" name="Google Shape;1242;p14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3" name="Google Shape;1243;p14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44" name="Google Shape;1244;p14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1245" name="Google Shape;1245;p14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6" name="Google Shape;1246;p14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47" name="Google Shape;1247;p14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1248" name="Google Shape;1248;p14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9" name="Google Shape;1249;p14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1250" name="Google Shape;1250;p14"/>
            <p:cNvGrpSpPr/>
            <p:nvPr/>
          </p:nvGrpSpPr>
          <p:grpSpPr>
            <a:xfrm>
              <a:off x="731797" y="1573925"/>
              <a:ext cx="3437024" cy="2944435"/>
              <a:chOff x="494802" y="1057250"/>
              <a:chExt cx="3437024" cy="2944435"/>
            </a:xfrm>
          </p:grpSpPr>
          <p:sp>
            <p:nvSpPr>
              <p:cNvPr id="1251" name="Google Shape;1251;p14"/>
              <p:cNvSpPr/>
              <p:nvPr/>
            </p:nvSpPr>
            <p:spPr>
              <a:xfrm>
                <a:off x="495039" y="1057250"/>
                <a:ext cx="3436787" cy="2944435"/>
              </a:xfrm>
              <a:custGeom>
                <a:rect b="b" l="l" r="r" t="t"/>
                <a:pathLst>
                  <a:path extrusionOk="0" h="49424" w="99972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 flipH="1">
                <a:off x="494802" y="1057250"/>
                <a:ext cx="3436787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53" name="Google Shape;1253;p14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1254" name="Google Shape;1254;p14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1255" name="Google Shape;1255;p14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56" name="Google Shape;1256;p14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57" name="Google Shape;1257;p14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58" name="Google Shape;1258;p14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1259" name="Google Shape;1259;p14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60" name="Google Shape;1260;p14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61" name="Google Shape;1261;p14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1262" name="Google Shape;1262;p14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63" name="Google Shape;1263;p14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1264" name="Google Shape;1264;p14"/>
          <p:cNvSpPr txBox="1"/>
          <p:nvPr>
            <p:ph type="title"/>
          </p:nvPr>
        </p:nvSpPr>
        <p:spPr>
          <a:xfrm>
            <a:off x="617550" y="556400"/>
            <a:ext cx="63897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NETFILTER HOOKS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5" name="Google Shape;1265;p14"/>
          <p:cNvGrpSpPr/>
          <p:nvPr/>
        </p:nvGrpSpPr>
        <p:grpSpPr>
          <a:xfrm>
            <a:off x="7006682" y="556400"/>
            <a:ext cx="1734687" cy="383193"/>
            <a:chOff x="7169769" y="4416607"/>
            <a:chExt cx="1734687" cy="383193"/>
          </a:xfrm>
        </p:grpSpPr>
        <p:sp>
          <p:nvSpPr>
            <p:cNvPr id="1266" name="Google Shape;1266;p14"/>
            <p:cNvSpPr/>
            <p:nvPr/>
          </p:nvSpPr>
          <p:spPr>
            <a:xfrm>
              <a:off x="7246321" y="4493550"/>
              <a:ext cx="1658135" cy="306250"/>
            </a:xfrm>
            <a:custGeom>
              <a:rect b="b" l="l" r="r" t="t"/>
              <a:pathLst>
                <a:path extrusionOk="0" h="12250" w="51431">
                  <a:moveTo>
                    <a:pt x="1" y="0"/>
                  </a:moveTo>
                  <a:lnTo>
                    <a:pt x="1" y="12250"/>
                  </a:lnTo>
                  <a:lnTo>
                    <a:pt x="51430" y="12250"/>
                  </a:lnTo>
                  <a:lnTo>
                    <a:pt x="5143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7169769" y="4416607"/>
              <a:ext cx="1658135" cy="306250"/>
            </a:xfrm>
            <a:custGeom>
              <a:rect b="b" l="l" r="r" t="t"/>
              <a:pathLst>
                <a:path extrusionOk="0" h="12250" w="51431">
                  <a:moveTo>
                    <a:pt x="1" y="0"/>
                  </a:moveTo>
                  <a:lnTo>
                    <a:pt x="1" y="12250"/>
                  </a:lnTo>
                  <a:lnTo>
                    <a:pt x="51430" y="12250"/>
                  </a:lnTo>
                  <a:lnTo>
                    <a:pt x="5143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8" name="Google Shape;1268;p14"/>
            <p:cNvGrpSpPr/>
            <p:nvPr/>
          </p:nvGrpSpPr>
          <p:grpSpPr>
            <a:xfrm flipH="1">
              <a:off x="7234397" y="4500798"/>
              <a:ext cx="560767" cy="139276"/>
              <a:chOff x="4771000" y="1122848"/>
              <a:chExt cx="560767" cy="139276"/>
            </a:xfrm>
          </p:grpSpPr>
          <p:grpSp>
            <p:nvGrpSpPr>
              <p:cNvPr id="1269" name="Google Shape;1269;p14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1270" name="Google Shape;1270;p14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1" name="Google Shape;1271;p14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2" name="Google Shape;1272;p14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73" name="Google Shape;1273;p14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1274" name="Google Shape;1274;p14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5" name="Google Shape;1275;p14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76" name="Google Shape;1276;p14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1277" name="Google Shape;1277;p14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8" name="Google Shape;1278;p14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79" name="Google Shape;1279;p14"/>
          <p:cNvSpPr txBox="1"/>
          <p:nvPr>
            <p:ph idx="2" type="subTitle"/>
          </p:nvPr>
        </p:nvSpPr>
        <p:spPr>
          <a:xfrm>
            <a:off x="918783" y="2035658"/>
            <a:ext cx="6087900" cy="1822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69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When a packet traverses the networking stack, it encounters these hooks, which trigger the execution of registered functions or modules.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15"/>
          <p:cNvSpPr txBox="1"/>
          <p:nvPr>
            <p:ph type="title"/>
          </p:nvPr>
        </p:nvSpPr>
        <p:spPr>
          <a:xfrm>
            <a:off x="617550" y="556400"/>
            <a:ext cx="6325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NETFILTER HOOKS</a:t>
            </a:r>
            <a:endParaRPr/>
          </a:p>
        </p:txBody>
      </p:sp>
      <p:grpSp>
        <p:nvGrpSpPr>
          <p:cNvPr id="1285" name="Google Shape;1285;p15"/>
          <p:cNvGrpSpPr/>
          <p:nvPr/>
        </p:nvGrpSpPr>
        <p:grpSpPr>
          <a:xfrm>
            <a:off x="7655359" y="377032"/>
            <a:ext cx="554700" cy="554700"/>
            <a:chOff x="7201483" y="638664"/>
            <a:chExt cx="554700" cy="554700"/>
          </a:xfrm>
        </p:grpSpPr>
        <p:grpSp>
          <p:nvGrpSpPr>
            <p:cNvPr id="1286" name="Google Shape;1286;p15"/>
            <p:cNvGrpSpPr/>
            <p:nvPr/>
          </p:nvGrpSpPr>
          <p:grpSpPr>
            <a:xfrm>
              <a:off x="7201483" y="638664"/>
              <a:ext cx="554700" cy="554700"/>
              <a:chOff x="-388475" y="881425"/>
              <a:chExt cx="554700" cy="554700"/>
            </a:xfrm>
          </p:grpSpPr>
          <p:sp>
            <p:nvSpPr>
              <p:cNvPr id="1287" name="Google Shape;1287;p15"/>
              <p:cNvSpPr/>
              <p:nvPr/>
            </p:nvSpPr>
            <p:spPr>
              <a:xfrm>
                <a:off x="-312275" y="8814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15"/>
              <p:cNvSpPr/>
              <p:nvPr/>
            </p:nvSpPr>
            <p:spPr>
              <a:xfrm>
                <a:off x="-388475" y="9576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9" name="Google Shape;1289;p15"/>
            <p:cNvGrpSpPr/>
            <p:nvPr/>
          </p:nvGrpSpPr>
          <p:grpSpPr>
            <a:xfrm>
              <a:off x="7271347" y="782952"/>
              <a:ext cx="340186" cy="340168"/>
              <a:chOff x="5053900" y="3804850"/>
              <a:chExt cx="483150" cy="483125"/>
            </a:xfrm>
          </p:grpSpPr>
          <p:sp>
            <p:nvSpPr>
              <p:cNvPr id="1290" name="Google Shape;1290;p15"/>
              <p:cNvSpPr/>
              <p:nvPr/>
            </p:nvSpPr>
            <p:spPr>
              <a:xfrm>
                <a:off x="5053900" y="3804850"/>
                <a:ext cx="483150" cy="483125"/>
              </a:xfrm>
              <a:custGeom>
                <a:rect b="b" l="l" r="r" t="t"/>
                <a:pathLst>
                  <a:path extrusionOk="0" h="19325" w="19326">
                    <a:moveTo>
                      <a:pt x="9663" y="1132"/>
                    </a:moveTo>
                    <a:cubicBezTo>
                      <a:pt x="14367" y="1132"/>
                      <a:pt x="18193" y="4958"/>
                      <a:pt x="18193" y="9662"/>
                    </a:cubicBezTo>
                    <a:cubicBezTo>
                      <a:pt x="18193" y="14367"/>
                      <a:pt x="14367" y="18192"/>
                      <a:pt x="9663" y="18192"/>
                    </a:cubicBezTo>
                    <a:cubicBezTo>
                      <a:pt x="4959" y="18192"/>
                      <a:pt x="1133" y="14367"/>
                      <a:pt x="1133" y="9662"/>
                    </a:cubicBezTo>
                    <a:cubicBezTo>
                      <a:pt x="1133" y="4958"/>
                      <a:pt x="4959" y="1132"/>
                      <a:pt x="9663" y="1132"/>
                    </a:cubicBezTo>
                    <a:close/>
                    <a:moveTo>
                      <a:pt x="9663" y="0"/>
                    </a:moveTo>
                    <a:cubicBezTo>
                      <a:pt x="7094" y="0"/>
                      <a:pt x="4669" y="1009"/>
                      <a:pt x="2839" y="2838"/>
                    </a:cubicBezTo>
                    <a:cubicBezTo>
                      <a:pt x="1009" y="4668"/>
                      <a:pt x="1" y="7093"/>
                      <a:pt x="1" y="9662"/>
                    </a:cubicBezTo>
                    <a:cubicBezTo>
                      <a:pt x="1" y="12232"/>
                      <a:pt x="1009" y="14657"/>
                      <a:pt x="2839" y="16486"/>
                    </a:cubicBezTo>
                    <a:cubicBezTo>
                      <a:pt x="4669" y="18316"/>
                      <a:pt x="7094" y="19325"/>
                      <a:pt x="9663" y="19325"/>
                    </a:cubicBezTo>
                    <a:cubicBezTo>
                      <a:pt x="12233" y="19325"/>
                      <a:pt x="14657" y="18316"/>
                      <a:pt x="16487" y="16486"/>
                    </a:cubicBezTo>
                    <a:cubicBezTo>
                      <a:pt x="18317" y="14657"/>
                      <a:pt x="19325" y="12232"/>
                      <a:pt x="19325" y="9662"/>
                    </a:cubicBezTo>
                    <a:cubicBezTo>
                      <a:pt x="19325" y="7093"/>
                      <a:pt x="18317" y="4668"/>
                      <a:pt x="16487" y="2838"/>
                    </a:cubicBezTo>
                    <a:cubicBezTo>
                      <a:pt x="14657" y="1009"/>
                      <a:pt x="12233" y="0"/>
                      <a:pt x="96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15"/>
              <p:cNvSpPr/>
              <p:nvPr/>
            </p:nvSpPr>
            <p:spPr>
              <a:xfrm>
                <a:off x="5168125" y="3947300"/>
                <a:ext cx="88275" cy="85000"/>
              </a:xfrm>
              <a:custGeom>
                <a:rect b="b" l="l" r="r" t="t"/>
                <a:pathLst>
                  <a:path extrusionOk="0" h="3400" w="3531">
                    <a:moveTo>
                      <a:pt x="1697" y="1135"/>
                    </a:moveTo>
                    <a:cubicBezTo>
                      <a:pt x="2202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7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0" y="1011"/>
                      <a:pt x="0" y="1700"/>
                    </a:cubicBezTo>
                    <a:cubicBezTo>
                      <a:pt x="0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7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15"/>
              <p:cNvSpPr/>
              <p:nvPr/>
            </p:nvSpPr>
            <p:spPr>
              <a:xfrm>
                <a:off x="5334575" y="3947350"/>
                <a:ext cx="88325" cy="84950"/>
              </a:xfrm>
              <a:custGeom>
                <a:rect b="b" l="l" r="r" t="t"/>
                <a:pathLst>
                  <a:path extrusionOk="0" h="3398" w="3533">
                    <a:moveTo>
                      <a:pt x="1829" y="1130"/>
                    </a:moveTo>
                    <a:cubicBezTo>
                      <a:pt x="2121" y="1130"/>
                      <a:pt x="2401" y="1356"/>
                      <a:pt x="2401" y="1698"/>
                    </a:cubicBezTo>
                    <a:cubicBezTo>
                      <a:pt x="2401" y="2012"/>
                      <a:pt x="2147" y="2265"/>
                      <a:pt x="1833" y="2265"/>
                    </a:cubicBezTo>
                    <a:cubicBezTo>
                      <a:pt x="1329" y="2265"/>
                      <a:pt x="1075" y="1656"/>
                      <a:pt x="1431" y="1296"/>
                    </a:cubicBezTo>
                    <a:cubicBezTo>
                      <a:pt x="1547" y="1181"/>
                      <a:pt x="1690" y="1130"/>
                      <a:pt x="1829" y="1130"/>
                    </a:cubicBezTo>
                    <a:close/>
                    <a:moveTo>
                      <a:pt x="1833" y="1"/>
                    </a:moveTo>
                    <a:cubicBezTo>
                      <a:pt x="1145" y="1"/>
                      <a:pt x="526" y="415"/>
                      <a:pt x="263" y="1049"/>
                    </a:cubicBezTo>
                    <a:cubicBezTo>
                      <a:pt x="0" y="1683"/>
                      <a:pt x="145" y="2413"/>
                      <a:pt x="631" y="2900"/>
                    </a:cubicBezTo>
                    <a:cubicBezTo>
                      <a:pt x="956" y="3225"/>
                      <a:pt x="1391" y="3397"/>
                      <a:pt x="1833" y="3397"/>
                    </a:cubicBezTo>
                    <a:cubicBezTo>
                      <a:pt x="2052" y="3397"/>
                      <a:pt x="2272" y="3355"/>
                      <a:pt x="2482" y="3268"/>
                    </a:cubicBezTo>
                    <a:cubicBezTo>
                      <a:pt x="3116" y="3005"/>
                      <a:pt x="3533" y="2386"/>
                      <a:pt x="3533" y="1698"/>
                    </a:cubicBezTo>
                    <a:cubicBezTo>
                      <a:pt x="3530" y="759"/>
                      <a:pt x="2772" y="1"/>
                      <a:pt x="1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15"/>
              <p:cNvSpPr/>
              <p:nvPr/>
            </p:nvSpPr>
            <p:spPr>
              <a:xfrm>
                <a:off x="5170150" y="4060600"/>
                <a:ext cx="250650" cy="113225"/>
              </a:xfrm>
              <a:custGeom>
                <a:rect b="b" l="l" r="r" t="t"/>
                <a:pathLst>
                  <a:path extrusionOk="0" h="4529" w="10026">
                    <a:moveTo>
                      <a:pt x="5006" y="0"/>
                    </a:moveTo>
                    <a:cubicBezTo>
                      <a:pt x="2684" y="0"/>
                      <a:pt x="659" y="1572"/>
                      <a:pt x="79" y="3820"/>
                    </a:cubicBezTo>
                    <a:cubicBezTo>
                      <a:pt x="1" y="4125"/>
                      <a:pt x="182" y="4433"/>
                      <a:pt x="487" y="4511"/>
                    </a:cubicBezTo>
                    <a:cubicBezTo>
                      <a:pt x="533" y="4523"/>
                      <a:pt x="580" y="4528"/>
                      <a:pt x="625" y="4528"/>
                    </a:cubicBezTo>
                    <a:cubicBezTo>
                      <a:pt x="878" y="4528"/>
                      <a:pt x="1109" y="4359"/>
                      <a:pt x="1175" y="4103"/>
                    </a:cubicBezTo>
                    <a:cubicBezTo>
                      <a:pt x="1625" y="2352"/>
                      <a:pt x="3205" y="1126"/>
                      <a:pt x="5013" y="1126"/>
                    </a:cubicBezTo>
                    <a:cubicBezTo>
                      <a:pt x="6822" y="1126"/>
                      <a:pt x="8401" y="2352"/>
                      <a:pt x="8851" y="4103"/>
                    </a:cubicBezTo>
                    <a:cubicBezTo>
                      <a:pt x="8917" y="4359"/>
                      <a:pt x="9148" y="4528"/>
                      <a:pt x="9401" y="4528"/>
                    </a:cubicBezTo>
                    <a:cubicBezTo>
                      <a:pt x="9447" y="4528"/>
                      <a:pt x="9493" y="4523"/>
                      <a:pt x="9539" y="4511"/>
                    </a:cubicBezTo>
                    <a:cubicBezTo>
                      <a:pt x="9844" y="4433"/>
                      <a:pt x="10025" y="4125"/>
                      <a:pt x="9947" y="3820"/>
                    </a:cubicBezTo>
                    <a:cubicBezTo>
                      <a:pt x="9368" y="1572"/>
                      <a:pt x="7342" y="0"/>
                      <a:pt x="5020" y="0"/>
                    </a:cubicBezTo>
                    <a:cubicBezTo>
                      <a:pt x="5018" y="0"/>
                      <a:pt x="5015" y="0"/>
                      <a:pt x="5013" y="0"/>
                    </a:cubicBezTo>
                    <a:cubicBezTo>
                      <a:pt x="5011" y="0"/>
                      <a:pt x="5009" y="0"/>
                      <a:pt x="5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294" name="Google Shape;12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290" y="1269564"/>
            <a:ext cx="6998068" cy="336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9" name="Google Shape;1299;p16"/>
          <p:cNvGrpSpPr/>
          <p:nvPr/>
        </p:nvGrpSpPr>
        <p:grpSpPr>
          <a:xfrm>
            <a:off x="722203" y="1620250"/>
            <a:ext cx="7699594" cy="3112847"/>
            <a:chOff x="495190" y="1044704"/>
            <a:chExt cx="7699594" cy="3112847"/>
          </a:xfrm>
        </p:grpSpPr>
        <p:sp>
          <p:nvSpPr>
            <p:cNvPr id="1300" name="Google Shape;1300;p16"/>
            <p:cNvSpPr/>
            <p:nvPr/>
          </p:nvSpPr>
          <p:spPr>
            <a:xfrm>
              <a:off x="495190" y="1044704"/>
              <a:ext cx="7699594" cy="3112847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1" name="Google Shape;1301;p16"/>
            <p:cNvGrpSpPr/>
            <p:nvPr/>
          </p:nvGrpSpPr>
          <p:grpSpPr>
            <a:xfrm flipH="1">
              <a:off x="559172" y="1122848"/>
              <a:ext cx="560767" cy="139276"/>
              <a:chOff x="4771000" y="1122848"/>
              <a:chExt cx="560767" cy="139276"/>
            </a:xfrm>
          </p:grpSpPr>
          <p:grpSp>
            <p:nvGrpSpPr>
              <p:cNvPr id="1302" name="Google Shape;1302;p16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1303" name="Google Shape;1303;p16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4" name="Google Shape;1304;p16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5" name="Google Shape;1305;p16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06" name="Google Shape;1306;p16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1307" name="Google Shape;1307;p16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8" name="Google Shape;1308;p16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09" name="Google Shape;1309;p16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1310" name="Google Shape;1310;p16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1" name="Google Shape;1311;p16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312" name="Google Shape;1312;p16"/>
          <p:cNvSpPr txBox="1"/>
          <p:nvPr>
            <p:ph type="title"/>
          </p:nvPr>
        </p:nvSpPr>
        <p:spPr>
          <a:xfrm>
            <a:off x="617550" y="556400"/>
            <a:ext cx="6325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NETFILTER HOOKS</a:t>
            </a:r>
            <a:endParaRPr/>
          </a:p>
        </p:txBody>
      </p:sp>
      <p:sp>
        <p:nvSpPr>
          <p:cNvPr id="1313" name="Google Shape;1313;p16"/>
          <p:cNvSpPr txBox="1"/>
          <p:nvPr>
            <p:ph idx="4294967295" type="subTitle"/>
          </p:nvPr>
        </p:nvSpPr>
        <p:spPr>
          <a:xfrm flipH="1">
            <a:off x="828428" y="2233067"/>
            <a:ext cx="7344875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NF_INET_PRE_ROUTING: Is called before any routing decision is made</a:t>
            </a:r>
            <a:endParaRPr/>
          </a:p>
        </p:txBody>
      </p:sp>
      <p:sp>
        <p:nvSpPr>
          <p:cNvPr id="1314" name="Google Shape;1314;p16"/>
          <p:cNvSpPr txBox="1"/>
          <p:nvPr>
            <p:ph idx="4294967295" type="subTitle"/>
          </p:nvPr>
        </p:nvSpPr>
        <p:spPr>
          <a:xfrm flipH="1">
            <a:off x="828427" y="2856546"/>
            <a:ext cx="7344874" cy="832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NF_INET_LOCAL_IN: Decides whether the packet which goes through routing, is for other machines or for the host itself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15" name="Google Shape;1315;p16"/>
          <p:cNvGrpSpPr/>
          <p:nvPr/>
        </p:nvGrpSpPr>
        <p:grpSpPr>
          <a:xfrm>
            <a:off x="7201483" y="638664"/>
            <a:ext cx="554700" cy="554700"/>
            <a:chOff x="7201483" y="638664"/>
            <a:chExt cx="554700" cy="554700"/>
          </a:xfrm>
        </p:grpSpPr>
        <p:grpSp>
          <p:nvGrpSpPr>
            <p:cNvPr id="1316" name="Google Shape;1316;p16"/>
            <p:cNvGrpSpPr/>
            <p:nvPr/>
          </p:nvGrpSpPr>
          <p:grpSpPr>
            <a:xfrm>
              <a:off x="7201483" y="638664"/>
              <a:ext cx="554700" cy="554700"/>
              <a:chOff x="-388475" y="881425"/>
              <a:chExt cx="554700" cy="554700"/>
            </a:xfrm>
          </p:grpSpPr>
          <p:sp>
            <p:nvSpPr>
              <p:cNvPr id="1317" name="Google Shape;1317;p16"/>
              <p:cNvSpPr/>
              <p:nvPr/>
            </p:nvSpPr>
            <p:spPr>
              <a:xfrm>
                <a:off x="-312275" y="8814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16"/>
              <p:cNvSpPr/>
              <p:nvPr/>
            </p:nvSpPr>
            <p:spPr>
              <a:xfrm>
                <a:off x="-388475" y="9576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9" name="Google Shape;1319;p16"/>
            <p:cNvGrpSpPr/>
            <p:nvPr/>
          </p:nvGrpSpPr>
          <p:grpSpPr>
            <a:xfrm>
              <a:off x="7271347" y="782952"/>
              <a:ext cx="340186" cy="340168"/>
              <a:chOff x="5053900" y="3804850"/>
              <a:chExt cx="483150" cy="483125"/>
            </a:xfrm>
          </p:grpSpPr>
          <p:sp>
            <p:nvSpPr>
              <p:cNvPr id="1320" name="Google Shape;1320;p16"/>
              <p:cNvSpPr/>
              <p:nvPr/>
            </p:nvSpPr>
            <p:spPr>
              <a:xfrm>
                <a:off x="5053900" y="3804850"/>
                <a:ext cx="483150" cy="483125"/>
              </a:xfrm>
              <a:custGeom>
                <a:rect b="b" l="l" r="r" t="t"/>
                <a:pathLst>
                  <a:path extrusionOk="0" h="19325" w="19326">
                    <a:moveTo>
                      <a:pt x="9663" y="1132"/>
                    </a:moveTo>
                    <a:cubicBezTo>
                      <a:pt x="14367" y="1132"/>
                      <a:pt x="18193" y="4958"/>
                      <a:pt x="18193" y="9662"/>
                    </a:cubicBezTo>
                    <a:cubicBezTo>
                      <a:pt x="18193" y="14367"/>
                      <a:pt x="14367" y="18192"/>
                      <a:pt x="9663" y="18192"/>
                    </a:cubicBezTo>
                    <a:cubicBezTo>
                      <a:pt x="4959" y="18192"/>
                      <a:pt x="1133" y="14367"/>
                      <a:pt x="1133" y="9662"/>
                    </a:cubicBezTo>
                    <a:cubicBezTo>
                      <a:pt x="1133" y="4958"/>
                      <a:pt x="4959" y="1132"/>
                      <a:pt x="9663" y="1132"/>
                    </a:cubicBezTo>
                    <a:close/>
                    <a:moveTo>
                      <a:pt x="9663" y="0"/>
                    </a:moveTo>
                    <a:cubicBezTo>
                      <a:pt x="7094" y="0"/>
                      <a:pt x="4669" y="1009"/>
                      <a:pt x="2839" y="2838"/>
                    </a:cubicBezTo>
                    <a:cubicBezTo>
                      <a:pt x="1009" y="4668"/>
                      <a:pt x="1" y="7093"/>
                      <a:pt x="1" y="9662"/>
                    </a:cubicBezTo>
                    <a:cubicBezTo>
                      <a:pt x="1" y="12232"/>
                      <a:pt x="1009" y="14657"/>
                      <a:pt x="2839" y="16486"/>
                    </a:cubicBezTo>
                    <a:cubicBezTo>
                      <a:pt x="4669" y="18316"/>
                      <a:pt x="7094" y="19325"/>
                      <a:pt x="9663" y="19325"/>
                    </a:cubicBezTo>
                    <a:cubicBezTo>
                      <a:pt x="12233" y="19325"/>
                      <a:pt x="14657" y="18316"/>
                      <a:pt x="16487" y="16486"/>
                    </a:cubicBezTo>
                    <a:cubicBezTo>
                      <a:pt x="18317" y="14657"/>
                      <a:pt x="19325" y="12232"/>
                      <a:pt x="19325" y="9662"/>
                    </a:cubicBezTo>
                    <a:cubicBezTo>
                      <a:pt x="19325" y="7093"/>
                      <a:pt x="18317" y="4668"/>
                      <a:pt x="16487" y="2838"/>
                    </a:cubicBezTo>
                    <a:cubicBezTo>
                      <a:pt x="14657" y="1009"/>
                      <a:pt x="12233" y="0"/>
                      <a:pt x="96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16"/>
              <p:cNvSpPr/>
              <p:nvPr/>
            </p:nvSpPr>
            <p:spPr>
              <a:xfrm>
                <a:off x="5168125" y="3947300"/>
                <a:ext cx="88275" cy="85000"/>
              </a:xfrm>
              <a:custGeom>
                <a:rect b="b" l="l" r="r" t="t"/>
                <a:pathLst>
                  <a:path extrusionOk="0" h="3400" w="3531">
                    <a:moveTo>
                      <a:pt x="1697" y="1135"/>
                    </a:moveTo>
                    <a:cubicBezTo>
                      <a:pt x="2202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7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0" y="1011"/>
                      <a:pt x="0" y="1700"/>
                    </a:cubicBezTo>
                    <a:cubicBezTo>
                      <a:pt x="0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7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16"/>
              <p:cNvSpPr/>
              <p:nvPr/>
            </p:nvSpPr>
            <p:spPr>
              <a:xfrm>
                <a:off x="5334575" y="3947350"/>
                <a:ext cx="88325" cy="84950"/>
              </a:xfrm>
              <a:custGeom>
                <a:rect b="b" l="l" r="r" t="t"/>
                <a:pathLst>
                  <a:path extrusionOk="0" h="3398" w="3533">
                    <a:moveTo>
                      <a:pt x="1829" y="1130"/>
                    </a:moveTo>
                    <a:cubicBezTo>
                      <a:pt x="2121" y="1130"/>
                      <a:pt x="2401" y="1356"/>
                      <a:pt x="2401" y="1698"/>
                    </a:cubicBezTo>
                    <a:cubicBezTo>
                      <a:pt x="2401" y="2012"/>
                      <a:pt x="2147" y="2265"/>
                      <a:pt x="1833" y="2265"/>
                    </a:cubicBezTo>
                    <a:cubicBezTo>
                      <a:pt x="1329" y="2265"/>
                      <a:pt x="1075" y="1656"/>
                      <a:pt x="1431" y="1296"/>
                    </a:cubicBezTo>
                    <a:cubicBezTo>
                      <a:pt x="1547" y="1181"/>
                      <a:pt x="1690" y="1130"/>
                      <a:pt x="1829" y="1130"/>
                    </a:cubicBezTo>
                    <a:close/>
                    <a:moveTo>
                      <a:pt x="1833" y="1"/>
                    </a:moveTo>
                    <a:cubicBezTo>
                      <a:pt x="1145" y="1"/>
                      <a:pt x="526" y="415"/>
                      <a:pt x="263" y="1049"/>
                    </a:cubicBezTo>
                    <a:cubicBezTo>
                      <a:pt x="0" y="1683"/>
                      <a:pt x="145" y="2413"/>
                      <a:pt x="631" y="2900"/>
                    </a:cubicBezTo>
                    <a:cubicBezTo>
                      <a:pt x="956" y="3225"/>
                      <a:pt x="1391" y="3397"/>
                      <a:pt x="1833" y="3397"/>
                    </a:cubicBezTo>
                    <a:cubicBezTo>
                      <a:pt x="2052" y="3397"/>
                      <a:pt x="2272" y="3355"/>
                      <a:pt x="2482" y="3268"/>
                    </a:cubicBezTo>
                    <a:cubicBezTo>
                      <a:pt x="3116" y="3005"/>
                      <a:pt x="3533" y="2386"/>
                      <a:pt x="3533" y="1698"/>
                    </a:cubicBezTo>
                    <a:cubicBezTo>
                      <a:pt x="3530" y="759"/>
                      <a:pt x="2772" y="1"/>
                      <a:pt x="1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16"/>
              <p:cNvSpPr/>
              <p:nvPr/>
            </p:nvSpPr>
            <p:spPr>
              <a:xfrm>
                <a:off x="5170150" y="4060600"/>
                <a:ext cx="250650" cy="113225"/>
              </a:xfrm>
              <a:custGeom>
                <a:rect b="b" l="l" r="r" t="t"/>
                <a:pathLst>
                  <a:path extrusionOk="0" h="4529" w="10026">
                    <a:moveTo>
                      <a:pt x="5006" y="0"/>
                    </a:moveTo>
                    <a:cubicBezTo>
                      <a:pt x="2684" y="0"/>
                      <a:pt x="659" y="1572"/>
                      <a:pt x="79" y="3820"/>
                    </a:cubicBezTo>
                    <a:cubicBezTo>
                      <a:pt x="1" y="4125"/>
                      <a:pt x="182" y="4433"/>
                      <a:pt x="487" y="4511"/>
                    </a:cubicBezTo>
                    <a:cubicBezTo>
                      <a:pt x="533" y="4523"/>
                      <a:pt x="580" y="4528"/>
                      <a:pt x="625" y="4528"/>
                    </a:cubicBezTo>
                    <a:cubicBezTo>
                      <a:pt x="878" y="4528"/>
                      <a:pt x="1109" y="4359"/>
                      <a:pt x="1175" y="4103"/>
                    </a:cubicBezTo>
                    <a:cubicBezTo>
                      <a:pt x="1625" y="2352"/>
                      <a:pt x="3205" y="1126"/>
                      <a:pt x="5013" y="1126"/>
                    </a:cubicBezTo>
                    <a:cubicBezTo>
                      <a:pt x="6822" y="1126"/>
                      <a:pt x="8401" y="2352"/>
                      <a:pt x="8851" y="4103"/>
                    </a:cubicBezTo>
                    <a:cubicBezTo>
                      <a:pt x="8917" y="4359"/>
                      <a:pt x="9148" y="4528"/>
                      <a:pt x="9401" y="4528"/>
                    </a:cubicBezTo>
                    <a:cubicBezTo>
                      <a:pt x="9447" y="4528"/>
                      <a:pt x="9493" y="4523"/>
                      <a:pt x="9539" y="4511"/>
                    </a:cubicBezTo>
                    <a:cubicBezTo>
                      <a:pt x="9844" y="4433"/>
                      <a:pt x="10025" y="4125"/>
                      <a:pt x="9947" y="3820"/>
                    </a:cubicBezTo>
                    <a:cubicBezTo>
                      <a:pt x="9368" y="1572"/>
                      <a:pt x="7342" y="0"/>
                      <a:pt x="5020" y="0"/>
                    </a:cubicBezTo>
                    <a:cubicBezTo>
                      <a:pt x="5018" y="0"/>
                      <a:pt x="5015" y="0"/>
                      <a:pt x="5013" y="0"/>
                    </a:cubicBezTo>
                    <a:cubicBezTo>
                      <a:pt x="5011" y="0"/>
                      <a:pt x="5009" y="0"/>
                      <a:pt x="5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24" name="Google Shape;1324;p16"/>
          <p:cNvSpPr txBox="1"/>
          <p:nvPr/>
        </p:nvSpPr>
        <p:spPr>
          <a:xfrm flipH="1">
            <a:off x="828427" y="3846360"/>
            <a:ext cx="7344874" cy="51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NF_INET_FORWARD: Packets that are forwarded to other hosts reach this hook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9" name="Google Shape;1329;p17"/>
          <p:cNvGrpSpPr/>
          <p:nvPr/>
        </p:nvGrpSpPr>
        <p:grpSpPr>
          <a:xfrm>
            <a:off x="830400" y="1627934"/>
            <a:ext cx="7699594" cy="3112847"/>
            <a:chOff x="272973" y="967864"/>
            <a:chExt cx="7699594" cy="3112847"/>
          </a:xfrm>
        </p:grpSpPr>
        <p:sp>
          <p:nvSpPr>
            <p:cNvPr id="1330" name="Google Shape;1330;p17"/>
            <p:cNvSpPr/>
            <p:nvPr/>
          </p:nvSpPr>
          <p:spPr>
            <a:xfrm>
              <a:off x="272973" y="967864"/>
              <a:ext cx="7699594" cy="3112847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1" name="Google Shape;1331;p17"/>
            <p:cNvGrpSpPr/>
            <p:nvPr/>
          </p:nvGrpSpPr>
          <p:grpSpPr>
            <a:xfrm flipH="1">
              <a:off x="559172" y="1122848"/>
              <a:ext cx="560767" cy="139276"/>
              <a:chOff x="4771000" y="1122848"/>
              <a:chExt cx="560767" cy="139276"/>
            </a:xfrm>
          </p:grpSpPr>
          <p:grpSp>
            <p:nvGrpSpPr>
              <p:cNvPr id="1332" name="Google Shape;1332;p17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1333" name="Google Shape;1333;p17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4" name="Google Shape;1334;p17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5" name="Google Shape;1335;p17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36" name="Google Shape;1336;p17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1337" name="Google Shape;1337;p17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8" name="Google Shape;1338;p17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39" name="Google Shape;1339;p17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1340" name="Google Shape;1340;p17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1" name="Google Shape;1341;p17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342" name="Google Shape;1342;p17"/>
          <p:cNvSpPr txBox="1"/>
          <p:nvPr>
            <p:ph type="title"/>
          </p:nvPr>
        </p:nvSpPr>
        <p:spPr>
          <a:xfrm>
            <a:off x="617550" y="556400"/>
            <a:ext cx="6325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NETFILTER HOOKS</a:t>
            </a:r>
            <a:endParaRPr/>
          </a:p>
        </p:txBody>
      </p:sp>
      <p:sp>
        <p:nvSpPr>
          <p:cNvPr id="1343" name="Google Shape;1343;p17"/>
          <p:cNvSpPr txBox="1"/>
          <p:nvPr>
            <p:ph idx="4294967295" type="subTitle"/>
          </p:nvPr>
        </p:nvSpPr>
        <p:spPr>
          <a:xfrm flipH="1">
            <a:off x="975869" y="2526287"/>
            <a:ext cx="7198529" cy="375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NF_INET_LOCAL_OUT: Packets generated by the local host reach this hook. This is the first hook for the packets on their way out of the host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44" name="Google Shape;1344;p17"/>
          <p:cNvGrpSpPr/>
          <p:nvPr/>
        </p:nvGrpSpPr>
        <p:grpSpPr>
          <a:xfrm>
            <a:off x="7201483" y="638664"/>
            <a:ext cx="554700" cy="554700"/>
            <a:chOff x="7201483" y="638664"/>
            <a:chExt cx="554700" cy="554700"/>
          </a:xfrm>
        </p:grpSpPr>
        <p:grpSp>
          <p:nvGrpSpPr>
            <p:cNvPr id="1345" name="Google Shape;1345;p17"/>
            <p:cNvGrpSpPr/>
            <p:nvPr/>
          </p:nvGrpSpPr>
          <p:grpSpPr>
            <a:xfrm>
              <a:off x="7201483" y="638664"/>
              <a:ext cx="554700" cy="554700"/>
              <a:chOff x="-388475" y="881425"/>
              <a:chExt cx="554700" cy="554700"/>
            </a:xfrm>
          </p:grpSpPr>
          <p:sp>
            <p:nvSpPr>
              <p:cNvPr id="1346" name="Google Shape;1346;p17"/>
              <p:cNvSpPr/>
              <p:nvPr/>
            </p:nvSpPr>
            <p:spPr>
              <a:xfrm>
                <a:off x="-312275" y="8814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17"/>
              <p:cNvSpPr/>
              <p:nvPr/>
            </p:nvSpPr>
            <p:spPr>
              <a:xfrm>
                <a:off x="-388475" y="9576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8" name="Google Shape;1348;p17"/>
            <p:cNvGrpSpPr/>
            <p:nvPr/>
          </p:nvGrpSpPr>
          <p:grpSpPr>
            <a:xfrm>
              <a:off x="7271347" y="782952"/>
              <a:ext cx="340186" cy="340168"/>
              <a:chOff x="5053900" y="3804850"/>
              <a:chExt cx="483150" cy="483125"/>
            </a:xfrm>
          </p:grpSpPr>
          <p:sp>
            <p:nvSpPr>
              <p:cNvPr id="1349" name="Google Shape;1349;p17"/>
              <p:cNvSpPr/>
              <p:nvPr/>
            </p:nvSpPr>
            <p:spPr>
              <a:xfrm>
                <a:off x="5053900" y="3804850"/>
                <a:ext cx="483150" cy="483125"/>
              </a:xfrm>
              <a:custGeom>
                <a:rect b="b" l="l" r="r" t="t"/>
                <a:pathLst>
                  <a:path extrusionOk="0" h="19325" w="19326">
                    <a:moveTo>
                      <a:pt x="9663" y="1132"/>
                    </a:moveTo>
                    <a:cubicBezTo>
                      <a:pt x="14367" y="1132"/>
                      <a:pt x="18193" y="4958"/>
                      <a:pt x="18193" y="9662"/>
                    </a:cubicBezTo>
                    <a:cubicBezTo>
                      <a:pt x="18193" y="14367"/>
                      <a:pt x="14367" y="18192"/>
                      <a:pt x="9663" y="18192"/>
                    </a:cubicBezTo>
                    <a:cubicBezTo>
                      <a:pt x="4959" y="18192"/>
                      <a:pt x="1133" y="14367"/>
                      <a:pt x="1133" y="9662"/>
                    </a:cubicBezTo>
                    <a:cubicBezTo>
                      <a:pt x="1133" y="4958"/>
                      <a:pt x="4959" y="1132"/>
                      <a:pt x="9663" y="1132"/>
                    </a:cubicBezTo>
                    <a:close/>
                    <a:moveTo>
                      <a:pt x="9663" y="0"/>
                    </a:moveTo>
                    <a:cubicBezTo>
                      <a:pt x="7094" y="0"/>
                      <a:pt x="4669" y="1009"/>
                      <a:pt x="2839" y="2838"/>
                    </a:cubicBezTo>
                    <a:cubicBezTo>
                      <a:pt x="1009" y="4668"/>
                      <a:pt x="1" y="7093"/>
                      <a:pt x="1" y="9662"/>
                    </a:cubicBezTo>
                    <a:cubicBezTo>
                      <a:pt x="1" y="12232"/>
                      <a:pt x="1009" y="14657"/>
                      <a:pt x="2839" y="16486"/>
                    </a:cubicBezTo>
                    <a:cubicBezTo>
                      <a:pt x="4669" y="18316"/>
                      <a:pt x="7094" y="19325"/>
                      <a:pt x="9663" y="19325"/>
                    </a:cubicBezTo>
                    <a:cubicBezTo>
                      <a:pt x="12233" y="19325"/>
                      <a:pt x="14657" y="18316"/>
                      <a:pt x="16487" y="16486"/>
                    </a:cubicBezTo>
                    <a:cubicBezTo>
                      <a:pt x="18317" y="14657"/>
                      <a:pt x="19325" y="12232"/>
                      <a:pt x="19325" y="9662"/>
                    </a:cubicBezTo>
                    <a:cubicBezTo>
                      <a:pt x="19325" y="7093"/>
                      <a:pt x="18317" y="4668"/>
                      <a:pt x="16487" y="2838"/>
                    </a:cubicBezTo>
                    <a:cubicBezTo>
                      <a:pt x="14657" y="1009"/>
                      <a:pt x="12233" y="0"/>
                      <a:pt x="96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5168125" y="3947300"/>
                <a:ext cx="88275" cy="85000"/>
              </a:xfrm>
              <a:custGeom>
                <a:rect b="b" l="l" r="r" t="t"/>
                <a:pathLst>
                  <a:path extrusionOk="0" h="3400" w="3531">
                    <a:moveTo>
                      <a:pt x="1697" y="1135"/>
                    </a:moveTo>
                    <a:cubicBezTo>
                      <a:pt x="2202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7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0" y="1011"/>
                      <a:pt x="0" y="1700"/>
                    </a:cubicBezTo>
                    <a:cubicBezTo>
                      <a:pt x="0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7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5334575" y="3947350"/>
                <a:ext cx="88325" cy="84950"/>
              </a:xfrm>
              <a:custGeom>
                <a:rect b="b" l="l" r="r" t="t"/>
                <a:pathLst>
                  <a:path extrusionOk="0" h="3398" w="3533">
                    <a:moveTo>
                      <a:pt x="1829" y="1130"/>
                    </a:moveTo>
                    <a:cubicBezTo>
                      <a:pt x="2121" y="1130"/>
                      <a:pt x="2401" y="1356"/>
                      <a:pt x="2401" y="1698"/>
                    </a:cubicBezTo>
                    <a:cubicBezTo>
                      <a:pt x="2401" y="2012"/>
                      <a:pt x="2147" y="2265"/>
                      <a:pt x="1833" y="2265"/>
                    </a:cubicBezTo>
                    <a:cubicBezTo>
                      <a:pt x="1329" y="2265"/>
                      <a:pt x="1075" y="1656"/>
                      <a:pt x="1431" y="1296"/>
                    </a:cubicBezTo>
                    <a:cubicBezTo>
                      <a:pt x="1547" y="1181"/>
                      <a:pt x="1690" y="1130"/>
                      <a:pt x="1829" y="1130"/>
                    </a:cubicBezTo>
                    <a:close/>
                    <a:moveTo>
                      <a:pt x="1833" y="1"/>
                    </a:moveTo>
                    <a:cubicBezTo>
                      <a:pt x="1145" y="1"/>
                      <a:pt x="526" y="415"/>
                      <a:pt x="263" y="1049"/>
                    </a:cubicBezTo>
                    <a:cubicBezTo>
                      <a:pt x="0" y="1683"/>
                      <a:pt x="145" y="2413"/>
                      <a:pt x="631" y="2900"/>
                    </a:cubicBezTo>
                    <a:cubicBezTo>
                      <a:pt x="956" y="3225"/>
                      <a:pt x="1391" y="3397"/>
                      <a:pt x="1833" y="3397"/>
                    </a:cubicBezTo>
                    <a:cubicBezTo>
                      <a:pt x="2052" y="3397"/>
                      <a:pt x="2272" y="3355"/>
                      <a:pt x="2482" y="3268"/>
                    </a:cubicBezTo>
                    <a:cubicBezTo>
                      <a:pt x="3116" y="3005"/>
                      <a:pt x="3533" y="2386"/>
                      <a:pt x="3533" y="1698"/>
                    </a:cubicBezTo>
                    <a:cubicBezTo>
                      <a:pt x="3530" y="759"/>
                      <a:pt x="2772" y="1"/>
                      <a:pt x="1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5170150" y="4060600"/>
                <a:ext cx="250650" cy="113225"/>
              </a:xfrm>
              <a:custGeom>
                <a:rect b="b" l="l" r="r" t="t"/>
                <a:pathLst>
                  <a:path extrusionOk="0" h="4529" w="10026">
                    <a:moveTo>
                      <a:pt x="5006" y="0"/>
                    </a:moveTo>
                    <a:cubicBezTo>
                      <a:pt x="2684" y="0"/>
                      <a:pt x="659" y="1572"/>
                      <a:pt x="79" y="3820"/>
                    </a:cubicBezTo>
                    <a:cubicBezTo>
                      <a:pt x="1" y="4125"/>
                      <a:pt x="182" y="4433"/>
                      <a:pt x="487" y="4511"/>
                    </a:cubicBezTo>
                    <a:cubicBezTo>
                      <a:pt x="533" y="4523"/>
                      <a:pt x="580" y="4528"/>
                      <a:pt x="625" y="4528"/>
                    </a:cubicBezTo>
                    <a:cubicBezTo>
                      <a:pt x="878" y="4528"/>
                      <a:pt x="1109" y="4359"/>
                      <a:pt x="1175" y="4103"/>
                    </a:cubicBezTo>
                    <a:cubicBezTo>
                      <a:pt x="1625" y="2352"/>
                      <a:pt x="3205" y="1126"/>
                      <a:pt x="5013" y="1126"/>
                    </a:cubicBezTo>
                    <a:cubicBezTo>
                      <a:pt x="6822" y="1126"/>
                      <a:pt x="8401" y="2352"/>
                      <a:pt x="8851" y="4103"/>
                    </a:cubicBezTo>
                    <a:cubicBezTo>
                      <a:pt x="8917" y="4359"/>
                      <a:pt x="9148" y="4528"/>
                      <a:pt x="9401" y="4528"/>
                    </a:cubicBezTo>
                    <a:cubicBezTo>
                      <a:pt x="9447" y="4528"/>
                      <a:pt x="9493" y="4523"/>
                      <a:pt x="9539" y="4511"/>
                    </a:cubicBezTo>
                    <a:cubicBezTo>
                      <a:pt x="9844" y="4433"/>
                      <a:pt x="10025" y="4125"/>
                      <a:pt x="9947" y="3820"/>
                    </a:cubicBezTo>
                    <a:cubicBezTo>
                      <a:pt x="9368" y="1572"/>
                      <a:pt x="7342" y="0"/>
                      <a:pt x="5020" y="0"/>
                    </a:cubicBezTo>
                    <a:cubicBezTo>
                      <a:pt x="5018" y="0"/>
                      <a:pt x="5015" y="0"/>
                      <a:pt x="5013" y="0"/>
                    </a:cubicBezTo>
                    <a:cubicBezTo>
                      <a:pt x="5011" y="0"/>
                      <a:pt x="5009" y="0"/>
                      <a:pt x="5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53" name="Google Shape;1353;p17"/>
          <p:cNvSpPr txBox="1"/>
          <p:nvPr/>
        </p:nvSpPr>
        <p:spPr>
          <a:xfrm flipH="1">
            <a:off x="972736" y="3596102"/>
            <a:ext cx="7198527" cy="832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NF_INET_POST_ROUTING: Triggers when outgoing or forwarded traffic after routing has taken place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18"/>
          <p:cNvSpPr txBox="1"/>
          <p:nvPr>
            <p:ph idx="3" type="subTitle"/>
          </p:nvPr>
        </p:nvSpPr>
        <p:spPr>
          <a:xfrm>
            <a:off x="2926471" y="2180381"/>
            <a:ext cx="4673395" cy="885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lang="en-US" sz="3200">
                <a:latin typeface="Times New Roman"/>
                <a:ea typeface="Times New Roman"/>
                <a:cs typeface="Times New Roman"/>
                <a:sym typeface="Times New Roman"/>
              </a:rPr>
              <a:t>NETFILTER ACTIONS</a:t>
            </a:r>
            <a:endParaRPr b="0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9" name="Google Shape;1359;p18"/>
          <p:cNvSpPr txBox="1"/>
          <p:nvPr>
            <p:ph type="title"/>
          </p:nvPr>
        </p:nvSpPr>
        <p:spPr>
          <a:xfrm>
            <a:off x="617550" y="556400"/>
            <a:ext cx="60849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NETFILTER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0" name="Google Shape;1360;p18"/>
          <p:cNvGrpSpPr/>
          <p:nvPr/>
        </p:nvGrpSpPr>
        <p:grpSpPr>
          <a:xfrm>
            <a:off x="7944174" y="1400717"/>
            <a:ext cx="992915" cy="1146064"/>
            <a:chOff x="7695943" y="3532919"/>
            <a:chExt cx="992915" cy="1146064"/>
          </a:xfrm>
        </p:grpSpPr>
        <p:grpSp>
          <p:nvGrpSpPr>
            <p:cNvPr id="1361" name="Google Shape;1361;p18"/>
            <p:cNvGrpSpPr/>
            <p:nvPr/>
          </p:nvGrpSpPr>
          <p:grpSpPr>
            <a:xfrm>
              <a:off x="7695943" y="3532919"/>
              <a:ext cx="992915" cy="1146064"/>
              <a:chOff x="7695943" y="3532919"/>
              <a:chExt cx="992915" cy="1146064"/>
            </a:xfrm>
          </p:grpSpPr>
          <p:sp>
            <p:nvSpPr>
              <p:cNvPr id="1362" name="Google Shape;1362;p18"/>
              <p:cNvSpPr/>
              <p:nvPr/>
            </p:nvSpPr>
            <p:spPr>
              <a:xfrm>
                <a:off x="7848343" y="3685319"/>
                <a:ext cx="840515" cy="99366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18"/>
              <p:cNvSpPr/>
              <p:nvPr/>
            </p:nvSpPr>
            <p:spPr>
              <a:xfrm>
                <a:off x="7772143" y="3609119"/>
                <a:ext cx="840515" cy="99366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64" name="Google Shape;1364;p18"/>
              <p:cNvGrpSpPr/>
              <p:nvPr/>
            </p:nvGrpSpPr>
            <p:grpSpPr>
              <a:xfrm>
                <a:off x="7695943" y="3532919"/>
                <a:ext cx="840515" cy="993664"/>
                <a:chOff x="5565852" y="1147720"/>
                <a:chExt cx="840515" cy="993664"/>
              </a:xfrm>
            </p:grpSpPr>
            <p:sp>
              <p:nvSpPr>
                <p:cNvPr id="1365" name="Google Shape;1365;p18"/>
                <p:cNvSpPr/>
                <p:nvPr/>
              </p:nvSpPr>
              <p:spPr>
                <a:xfrm>
                  <a:off x="5565852" y="1147720"/>
                  <a:ext cx="840515" cy="993664"/>
                </a:xfrm>
                <a:custGeom>
                  <a:rect b="b" l="l" r="r" t="t"/>
                  <a:pathLst>
                    <a:path extrusionOk="0" h="9029" w="99972">
                      <a:moveTo>
                        <a:pt x="0" y="1"/>
                      </a:moveTo>
                      <a:lnTo>
                        <a:pt x="0" y="9028"/>
                      </a:lnTo>
                      <a:lnTo>
                        <a:pt x="99972" y="9028"/>
                      </a:lnTo>
                      <a:lnTo>
                        <a:pt x="9997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66" name="Google Shape;1366;p18"/>
                <p:cNvGrpSpPr/>
                <p:nvPr/>
              </p:nvGrpSpPr>
              <p:grpSpPr>
                <a:xfrm>
                  <a:off x="6202848" y="1213287"/>
                  <a:ext cx="139356" cy="139356"/>
                  <a:chOff x="3300229" y="786025"/>
                  <a:chExt cx="116275" cy="116275"/>
                </a:xfrm>
              </p:grpSpPr>
              <p:sp>
                <p:nvSpPr>
                  <p:cNvPr id="1367" name="Google Shape;1367;p18"/>
                  <p:cNvSpPr/>
                  <p:nvPr/>
                </p:nvSpPr>
                <p:spPr>
                  <a:xfrm>
                    <a:off x="3300229" y="786025"/>
                    <a:ext cx="116275" cy="116275"/>
                  </a:xfrm>
                  <a:custGeom>
                    <a:rect b="b" l="l" r="r" t="t"/>
                    <a:pathLst>
                      <a:path extrusionOk="0" h="4651" w="4651">
                        <a:moveTo>
                          <a:pt x="0" y="0"/>
                        </a:moveTo>
                        <a:lnTo>
                          <a:pt x="0" y="4651"/>
                        </a:lnTo>
                        <a:lnTo>
                          <a:pt x="4651" y="4651"/>
                        </a:lnTo>
                        <a:lnTo>
                          <a:pt x="46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8" name="Google Shape;1368;p18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9" name="Google Shape;1369;p18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1370" name="Google Shape;1370;p18"/>
            <p:cNvSpPr/>
            <p:nvPr/>
          </p:nvSpPr>
          <p:spPr>
            <a:xfrm>
              <a:off x="7905579" y="3921507"/>
              <a:ext cx="421242" cy="420154"/>
            </a:xfrm>
            <a:custGeom>
              <a:rect b="b" l="l" r="r" t="t"/>
              <a:pathLst>
                <a:path extrusionOk="0" h="11658" w="11689">
                  <a:moveTo>
                    <a:pt x="8632" y="694"/>
                  </a:moveTo>
                  <a:cubicBezTo>
                    <a:pt x="8821" y="694"/>
                    <a:pt x="8979" y="851"/>
                    <a:pt x="8979" y="1040"/>
                  </a:cubicBezTo>
                  <a:lnTo>
                    <a:pt x="8979" y="1387"/>
                  </a:lnTo>
                  <a:lnTo>
                    <a:pt x="2836" y="1387"/>
                  </a:lnTo>
                  <a:lnTo>
                    <a:pt x="2836" y="1040"/>
                  </a:lnTo>
                  <a:cubicBezTo>
                    <a:pt x="2804" y="851"/>
                    <a:pt x="2962" y="694"/>
                    <a:pt x="3151" y="694"/>
                  </a:cubicBezTo>
                  <a:close/>
                  <a:moveTo>
                    <a:pt x="4505" y="3435"/>
                  </a:moveTo>
                  <a:cubicBezTo>
                    <a:pt x="4694" y="3435"/>
                    <a:pt x="4852" y="3592"/>
                    <a:pt x="4852" y="3781"/>
                  </a:cubicBezTo>
                  <a:lnTo>
                    <a:pt x="4852" y="5829"/>
                  </a:lnTo>
                  <a:cubicBezTo>
                    <a:pt x="4852" y="6049"/>
                    <a:pt x="4694" y="6207"/>
                    <a:pt x="4505" y="6207"/>
                  </a:cubicBezTo>
                  <a:lnTo>
                    <a:pt x="3812" y="6207"/>
                  </a:lnTo>
                  <a:cubicBezTo>
                    <a:pt x="3623" y="6207"/>
                    <a:pt x="3466" y="6365"/>
                    <a:pt x="3466" y="6554"/>
                  </a:cubicBezTo>
                  <a:lnTo>
                    <a:pt x="3466" y="7089"/>
                  </a:lnTo>
                  <a:lnTo>
                    <a:pt x="2678" y="6302"/>
                  </a:lnTo>
                  <a:cubicBezTo>
                    <a:pt x="2615" y="6239"/>
                    <a:pt x="2520" y="6207"/>
                    <a:pt x="2457" y="6207"/>
                  </a:cubicBezTo>
                  <a:lnTo>
                    <a:pt x="1071" y="6207"/>
                  </a:lnTo>
                  <a:cubicBezTo>
                    <a:pt x="882" y="6144"/>
                    <a:pt x="725" y="5986"/>
                    <a:pt x="725" y="5829"/>
                  </a:cubicBezTo>
                  <a:lnTo>
                    <a:pt x="725" y="3781"/>
                  </a:lnTo>
                  <a:cubicBezTo>
                    <a:pt x="725" y="3592"/>
                    <a:pt x="882" y="3435"/>
                    <a:pt x="1071" y="3435"/>
                  </a:cubicBezTo>
                  <a:close/>
                  <a:moveTo>
                    <a:pt x="10680" y="3435"/>
                  </a:moveTo>
                  <a:cubicBezTo>
                    <a:pt x="10869" y="3435"/>
                    <a:pt x="11027" y="3592"/>
                    <a:pt x="11027" y="3781"/>
                  </a:cubicBezTo>
                  <a:lnTo>
                    <a:pt x="11027" y="5829"/>
                  </a:lnTo>
                  <a:cubicBezTo>
                    <a:pt x="11027" y="6049"/>
                    <a:pt x="10869" y="6207"/>
                    <a:pt x="10680" y="6207"/>
                  </a:cubicBezTo>
                  <a:lnTo>
                    <a:pt x="9294" y="6207"/>
                  </a:lnTo>
                  <a:cubicBezTo>
                    <a:pt x="9231" y="6207"/>
                    <a:pt x="9105" y="6239"/>
                    <a:pt x="9074" y="6302"/>
                  </a:cubicBezTo>
                  <a:lnTo>
                    <a:pt x="8286" y="7089"/>
                  </a:lnTo>
                  <a:lnTo>
                    <a:pt x="8286" y="6554"/>
                  </a:lnTo>
                  <a:cubicBezTo>
                    <a:pt x="8286" y="6365"/>
                    <a:pt x="8128" y="6207"/>
                    <a:pt x="7908" y="6207"/>
                  </a:cubicBezTo>
                  <a:lnTo>
                    <a:pt x="7246" y="6207"/>
                  </a:lnTo>
                  <a:cubicBezTo>
                    <a:pt x="7057" y="6207"/>
                    <a:pt x="6900" y="6049"/>
                    <a:pt x="6900" y="5829"/>
                  </a:cubicBezTo>
                  <a:lnTo>
                    <a:pt x="6900" y="3781"/>
                  </a:lnTo>
                  <a:cubicBezTo>
                    <a:pt x="6900" y="3592"/>
                    <a:pt x="7057" y="3435"/>
                    <a:pt x="7246" y="3435"/>
                  </a:cubicBezTo>
                  <a:close/>
                  <a:moveTo>
                    <a:pt x="8948" y="2048"/>
                  </a:moveTo>
                  <a:lnTo>
                    <a:pt x="8948" y="2773"/>
                  </a:lnTo>
                  <a:lnTo>
                    <a:pt x="7246" y="2773"/>
                  </a:lnTo>
                  <a:cubicBezTo>
                    <a:pt x="6711" y="2773"/>
                    <a:pt x="6238" y="3246"/>
                    <a:pt x="6238" y="3781"/>
                  </a:cubicBezTo>
                  <a:lnTo>
                    <a:pt x="6238" y="5829"/>
                  </a:lnTo>
                  <a:cubicBezTo>
                    <a:pt x="6238" y="6396"/>
                    <a:pt x="6711" y="6869"/>
                    <a:pt x="7246" y="6869"/>
                  </a:cubicBezTo>
                  <a:lnTo>
                    <a:pt x="7593" y="6869"/>
                  </a:lnTo>
                  <a:lnTo>
                    <a:pt x="7593" y="7877"/>
                  </a:lnTo>
                  <a:cubicBezTo>
                    <a:pt x="7593" y="8034"/>
                    <a:pt x="7687" y="8160"/>
                    <a:pt x="7813" y="8192"/>
                  </a:cubicBezTo>
                  <a:cubicBezTo>
                    <a:pt x="7852" y="8218"/>
                    <a:pt x="7902" y="8233"/>
                    <a:pt x="7954" y="8233"/>
                  </a:cubicBezTo>
                  <a:cubicBezTo>
                    <a:pt x="8028" y="8233"/>
                    <a:pt x="8105" y="8203"/>
                    <a:pt x="8160" y="8129"/>
                  </a:cubicBezTo>
                  <a:lnTo>
                    <a:pt x="8948" y="7341"/>
                  </a:lnTo>
                  <a:lnTo>
                    <a:pt x="8948" y="8916"/>
                  </a:lnTo>
                  <a:lnTo>
                    <a:pt x="2804" y="8916"/>
                  </a:lnTo>
                  <a:lnTo>
                    <a:pt x="2804" y="7341"/>
                  </a:lnTo>
                  <a:lnTo>
                    <a:pt x="3592" y="8129"/>
                  </a:lnTo>
                  <a:cubicBezTo>
                    <a:pt x="3636" y="8173"/>
                    <a:pt x="3728" y="8218"/>
                    <a:pt x="3823" y="8218"/>
                  </a:cubicBezTo>
                  <a:cubicBezTo>
                    <a:pt x="3862" y="8218"/>
                    <a:pt x="3901" y="8210"/>
                    <a:pt x="3938" y="8192"/>
                  </a:cubicBezTo>
                  <a:cubicBezTo>
                    <a:pt x="4064" y="8160"/>
                    <a:pt x="4127" y="8003"/>
                    <a:pt x="4127" y="7877"/>
                  </a:cubicBezTo>
                  <a:lnTo>
                    <a:pt x="4127" y="6869"/>
                  </a:lnTo>
                  <a:lnTo>
                    <a:pt x="4505" y="6869"/>
                  </a:lnTo>
                  <a:cubicBezTo>
                    <a:pt x="5041" y="6869"/>
                    <a:pt x="5513" y="6396"/>
                    <a:pt x="5513" y="5829"/>
                  </a:cubicBezTo>
                  <a:lnTo>
                    <a:pt x="5513" y="3781"/>
                  </a:lnTo>
                  <a:cubicBezTo>
                    <a:pt x="5513" y="3246"/>
                    <a:pt x="5041" y="2773"/>
                    <a:pt x="4505" y="2773"/>
                  </a:cubicBezTo>
                  <a:lnTo>
                    <a:pt x="2804" y="2773"/>
                  </a:lnTo>
                  <a:lnTo>
                    <a:pt x="2804" y="2048"/>
                  </a:lnTo>
                  <a:close/>
                  <a:moveTo>
                    <a:pt x="8948" y="9547"/>
                  </a:moveTo>
                  <a:lnTo>
                    <a:pt x="8948" y="10618"/>
                  </a:lnTo>
                  <a:cubicBezTo>
                    <a:pt x="8948" y="10838"/>
                    <a:pt x="8790" y="10964"/>
                    <a:pt x="8632" y="10964"/>
                  </a:cubicBezTo>
                  <a:lnTo>
                    <a:pt x="3151" y="10964"/>
                  </a:lnTo>
                  <a:cubicBezTo>
                    <a:pt x="2962" y="10964"/>
                    <a:pt x="2804" y="10807"/>
                    <a:pt x="2804" y="10618"/>
                  </a:cubicBezTo>
                  <a:lnTo>
                    <a:pt x="2804" y="9547"/>
                  </a:lnTo>
                  <a:close/>
                  <a:moveTo>
                    <a:pt x="3119" y="1"/>
                  </a:moveTo>
                  <a:cubicBezTo>
                    <a:pt x="2552" y="1"/>
                    <a:pt x="2079" y="473"/>
                    <a:pt x="2079" y="1040"/>
                  </a:cubicBezTo>
                  <a:lnTo>
                    <a:pt x="2079" y="2773"/>
                  </a:lnTo>
                  <a:lnTo>
                    <a:pt x="1040" y="2773"/>
                  </a:lnTo>
                  <a:cubicBezTo>
                    <a:pt x="473" y="2773"/>
                    <a:pt x="0" y="3246"/>
                    <a:pt x="0" y="3781"/>
                  </a:cubicBez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079" y="6869"/>
                  </a:lnTo>
                  <a:lnTo>
                    <a:pt x="2079" y="10649"/>
                  </a:lnTo>
                  <a:cubicBezTo>
                    <a:pt x="2079" y="11185"/>
                    <a:pt x="2552" y="11657"/>
                    <a:pt x="3119" y="11657"/>
                  </a:cubicBezTo>
                  <a:lnTo>
                    <a:pt x="8601" y="11657"/>
                  </a:lnTo>
                  <a:cubicBezTo>
                    <a:pt x="9137" y="11657"/>
                    <a:pt x="9609" y="11185"/>
                    <a:pt x="9609" y="10649"/>
                  </a:cubicBezTo>
                  <a:lnTo>
                    <a:pt x="9609" y="6869"/>
                  </a:lnTo>
                  <a:lnTo>
                    <a:pt x="10680" y="6869"/>
                  </a:lnTo>
                  <a:cubicBezTo>
                    <a:pt x="11216" y="6869"/>
                    <a:pt x="11688" y="6396"/>
                    <a:pt x="11688" y="5829"/>
                  </a:cubicBezTo>
                  <a:lnTo>
                    <a:pt x="11688" y="3781"/>
                  </a:lnTo>
                  <a:cubicBezTo>
                    <a:pt x="11688" y="3214"/>
                    <a:pt x="11279" y="2773"/>
                    <a:pt x="10680" y="2773"/>
                  </a:cubicBezTo>
                  <a:lnTo>
                    <a:pt x="9609" y="2773"/>
                  </a:lnTo>
                  <a:lnTo>
                    <a:pt x="9609" y="1040"/>
                  </a:lnTo>
                  <a:cubicBezTo>
                    <a:pt x="9609" y="473"/>
                    <a:pt x="9137" y="1"/>
                    <a:pt x="8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1" name="Google Shape;1371;p18"/>
          <p:cNvGrpSpPr/>
          <p:nvPr/>
        </p:nvGrpSpPr>
        <p:grpSpPr>
          <a:xfrm rot="5400000">
            <a:off x="8395335" y="2515106"/>
            <a:ext cx="291050" cy="657525"/>
            <a:chOff x="7875018" y="1882075"/>
            <a:chExt cx="291050" cy="657525"/>
          </a:xfrm>
        </p:grpSpPr>
        <p:sp>
          <p:nvSpPr>
            <p:cNvPr id="1372" name="Google Shape;1372;p18"/>
            <p:cNvSpPr/>
            <p:nvPr/>
          </p:nvSpPr>
          <p:spPr>
            <a:xfrm>
              <a:off x="7875018" y="1882075"/>
              <a:ext cx="291050" cy="291825"/>
            </a:xfrm>
            <a:custGeom>
              <a:rect b="b" l="l" r="r" t="t"/>
              <a:pathLst>
                <a:path extrusionOk="0" h="11673" w="11642">
                  <a:moveTo>
                    <a:pt x="3283" y="0"/>
                  </a:moveTo>
                  <a:lnTo>
                    <a:pt x="0" y="3283"/>
                  </a:lnTo>
                  <a:lnTo>
                    <a:pt x="2554" y="5836"/>
                  </a:lnTo>
                  <a:lnTo>
                    <a:pt x="0" y="8389"/>
                  </a:lnTo>
                  <a:lnTo>
                    <a:pt x="3283" y="11672"/>
                  </a:lnTo>
                  <a:lnTo>
                    <a:pt x="5836" y="9119"/>
                  </a:lnTo>
                  <a:lnTo>
                    <a:pt x="8359" y="11672"/>
                  </a:lnTo>
                  <a:lnTo>
                    <a:pt x="11642" y="8389"/>
                  </a:lnTo>
                  <a:lnTo>
                    <a:pt x="9089" y="5836"/>
                  </a:lnTo>
                  <a:lnTo>
                    <a:pt x="11642" y="3283"/>
                  </a:lnTo>
                  <a:lnTo>
                    <a:pt x="8359" y="0"/>
                  </a:lnTo>
                  <a:lnTo>
                    <a:pt x="5836" y="2554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8"/>
            <p:cNvSpPr/>
            <p:nvPr/>
          </p:nvSpPr>
          <p:spPr>
            <a:xfrm>
              <a:off x="7875018" y="2247775"/>
              <a:ext cx="291050" cy="291825"/>
            </a:xfrm>
            <a:custGeom>
              <a:rect b="b" l="l" r="r" t="t"/>
              <a:pathLst>
                <a:path extrusionOk="0" h="11673" w="11642">
                  <a:moveTo>
                    <a:pt x="3283" y="0"/>
                  </a:moveTo>
                  <a:lnTo>
                    <a:pt x="0" y="3283"/>
                  </a:lnTo>
                  <a:lnTo>
                    <a:pt x="2554" y="5836"/>
                  </a:lnTo>
                  <a:lnTo>
                    <a:pt x="0" y="8389"/>
                  </a:lnTo>
                  <a:lnTo>
                    <a:pt x="3283" y="11672"/>
                  </a:lnTo>
                  <a:lnTo>
                    <a:pt x="5836" y="9119"/>
                  </a:lnTo>
                  <a:lnTo>
                    <a:pt x="8359" y="11672"/>
                  </a:lnTo>
                  <a:lnTo>
                    <a:pt x="11642" y="8389"/>
                  </a:lnTo>
                  <a:lnTo>
                    <a:pt x="9089" y="5836"/>
                  </a:lnTo>
                  <a:lnTo>
                    <a:pt x="11642" y="3283"/>
                  </a:lnTo>
                  <a:lnTo>
                    <a:pt x="8359" y="0"/>
                  </a:lnTo>
                  <a:lnTo>
                    <a:pt x="5836" y="2554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4" name="Google Shape;1374;p18"/>
          <p:cNvGrpSpPr/>
          <p:nvPr/>
        </p:nvGrpSpPr>
        <p:grpSpPr>
          <a:xfrm>
            <a:off x="617550" y="3286076"/>
            <a:ext cx="1515033" cy="1670979"/>
            <a:chOff x="4206459" y="1191441"/>
            <a:chExt cx="712556" cy="785901"/>
          </a:xfrm>
        </p:grpSpPr>
        <p:sp>
          <p:nvSpPr>
            <p:cNvPr id="1375" name="Google Shape;1375;p18"/>
            <p:cNvSpPr/>
            <p:nvPr/>
          </p:nvSpPr>
          <p:spPr>
            <a:xfrm>
              <a:off x="4548248" y="1328649"/>
              <a:ext cx="325201" cy="322547"/>
            </a:xfrm>
            <a:custGeom>
              <a:rect b="b" l="l" r="r" t="t"/>
              <a:pathLst>
                <a:path extrusionOk="0" h="25278" w="25486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45D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8"/>
            <p:cNvSpPr/>
            <p:nvPr/>
          </p:nvSpPr>
          <p:spPr>
            <a:xfrm>
              <a:off x="4557499" y="1656607"/>
              <a:ext cx="306674" cy="306648"/>
            </a:xfrm>
            <a:custGeom>
              <a:rect b="b" l="l" r="r" t="t"/>
              <a:pathLst>
                <a:path extrusionOk="0" h="24032" w="24034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8"/>
            <p:cNvSpPr/>
            <p:nvPr/>
          </p:nvSpPr>
          <p:spPr>
            <a:xfrm>
              <a:off x="4251067" y="1523035"/>
              <a:ext cx="327536" cy="325023"/>
            </a:xfrm>
            <a:custGeom>
              <a:rect b="b" l="l" r="r" t="t"/>
              <a:pathLst>
                <a:path extrusionOk="0" h="25472" w="25669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8"/>
            <p:cNvSpPr/>
            <p:nvPr/>
          </p:nvSpPr>
          <p:spPr>
            <a:xfrm>
              <a:off x="4277366" y="1220917"/>
              <a:ext cx="292242" cy="292217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79" name="Google Shape;1379;p18"/>
            <p:cNvGrpSpPr/>
            <p:nvPr/>
          </p:nvGrpSpPr>
          <p:grpSpPr>
            <a:xfrm>
              <a:off x="4644280" y="1290523"/>
              <a:ext cx="143716" cy="29462"/>
              <a:chOff x="4644280" y="1290523"/>
              <a:chExt cx="143716" cy="29462"/>
            </a:xfrm>
          </p:grpSpPr>
          <p:sp>
            <p:nvSpPr>
              <p:cNvPr id="1380" name="Google Shape;1380;p18"/>
              <p:cNvSpPr/>
              <p:nvPr/>
            </p:nvSpPr>
            <p:spPr>
              <a:xfrm>
                <a:off x="4736292" y="1294223"/>
                <a:ext cx="51704" cy="25762"/>
              </a:xfrm>
              <a:custGeom>
                <a:rect b="b" l="l" r="r" t="t"/>
                <a:pathLst>
                  <a:path extrusionOk="0" h="2019" w="4052">
                    <a:moveTo>
                      <a:pt x="273" y="0"/>
                    </a:moveTo>
                    <a:cubicBezTo>
                      <a:pt x="158" y="0"/>
                      <a:pt x="53" y="81"/>
                      <a:pt x="29" y="199"/>
                    </a:cubicBezTo>
                    <a:cubicBezTo>
                      <a:pt x="0" y="339"/>
                      <a:pt x="87" y="475"/>
                      <a:pt x="225" y="507"/>
                    </a:cubicBezTo>
                    <a:cubicBezTo>
                      <a:pt x="1077" y="720"/>
                      <a:pt x="1895" y="1048"/>
                      <a:pt x="2655" y="1487"/>
                    </a:cubicBezTo>
                    <a:lnTo>
                      <a:pt x="2505" y="1740"/>
                    </a:lnTo>
                    <a:cubicBezTo>
                      <a:pt x="2459" y="1818"/>
                      <a:pt x="2511" y="1919"/>
                      <a:pt x="2603" y="1925"/>
                    </a:cubicBezTo>
                    <a:lnTo>
                      <a:pt x="3885" y="2018"/>
                    </a:lnTo>
                    <a:cubicBezTo>
                      <a:pt x="3889" y="2019"/>
                      <a:pt x="3892" y="2019"/>
                      <a:pt x="3896" y="2019"/>
                    </a:cubicBezTo>
                    <a:cubicBezTo>
                      <a:pt x="3991" y="2019"/>
                      <a:pt x="4052" y="1911"/>
                      <a:pt x="3999" y="1829"/>
                    </a:cubicBezTo>
                    <a:lnTo>
                      <a:pt x="3302" y="747"/>
                    </a:lnTo>
                    <a:cubicBezTo>
                      <a:pt x="3278" y="709"/>
                      <a:pt x="3238" y="690"/>
                      <a:pt x="3198" y="690"/>
                    </a:cubicBezTo>
                    <a:cubicBezTo>
                      <a:pt x="3157" y="690"/>
                      <a:pt x="3116" y="710"/>
                      <a:pt x="3093" y="750"/>
                    </a:cubicBezTo>
                    <a:lnTo>
                      <a:pt x="2917" y="1048"/>
                    </a:lnTo>
                    <a:cubicBezTo>
                      <a:pt x="2108" y="582"/>
                      <a:pt x="1237" y="231"/>
                      <a:pt x="330" y="7"/>
                    </a:cubicBezTo>
                    <a:cubicBezTo>
                      <a:pt x="311" y="3"/>
                      <a:pt x="292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18"/>
              <p:cNvSpPr/>
              <p:nvPr/>
            </p:nvSpPr>
            <p:spPr>
              <a:xfrm>
                <a:off x="4700066" y="1290523"/>
                <a:ext cx="32206" cy="7988"/>
              </a:xfrm>
              <a:custGeom>
                <a:rect b="b" l="l" r="r" t="t"/>
                <a:pathLst>
                  <a:path extrusionOk="0" h="626" w="2524">
                    <a:moveTo>
                      <a:pt x="787" y="1"/>
                    </a:moveTo>
                    <a:cubicBezTo>
                      <a:pt x="606" y="1"/>
                      <a:pt x="423" y="7"/>
                      <a:pt x="242" y="18"/>
                    </a:cubicBezTo>
                    <a:cubicBezTo>
                      <a:pt x="104" y="31"/>
                      <a:pt x="0" y="151"/>
                      <a:pt x="10" y="291"/>
                    </a:cubicBezTo>
                    <a:cubicBezTo>
                      <a:pt x="21" y="425"/>
                      <a:pt x="131" y="526"/>
                      <a:pt x="264" y="526"/>
                    </a:cubicBezTo>
                    <a:cubicBezTo>
                      <a:pt x="269" y="526"/>
                      <a:pt x="274" y="526"/>
                      <a:pt x="279" y="526"/>
                    </a:cubicBezTo>
                    <a:cubicBezTo>
                      <a:pt x="447" y="516"/>
                      <a:pt x="617" y="510"/>
                      <a:pt x="787" y="510"/>
                    </a:cubicBezTo>
                    <a:cubicBezTo>
                      <a:pt x="1261" y="512"/>
                      <a:pt x="1735" y="548"/>
                      <a:pt x="2204" y="622"/>
                    </a:cubicBezTo>
                    <a:cubicBezTo>
                      <a:pt x="2218" y="624"/>
                      <a:pt x="2232" y="626"/>
                      <a:pt x="2246" y="626"/>
                    </a:cubicBezTo>
                    <a:cubicBezTo>
                      <a:pt x="2364" y="626"/>
                      <a:pt x="2469" y="542"/>
                      <a:pt x="2495" y="422"/>
                    </a:cubicBezTo>
                    <a:cubicBezTo>
                      <a:pt x="2524" y="281"/>
                      <a:pt x="2430" y="145"/>
                      <a:pt x="2289" y="121"/>
                    </a:cubicBezTo>
                    <a:cubicBezTo>
                      <a:pt x="1792" y="41"/>
                      <a:pt x="1289" y="1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18"/>
              <p:cNvSpPr/>
              <p:nvPr/>
            </p:nvSpPr>
            <p:spPr>
              <a:xfrm>
                <a:off x="4644280" y="1300641"/>
                <a:ext cx="20225" cy="13283"/>
              </a:xfrm>
              <a:custGeom>
                <a:rect b="b" l="l" r="r" t="t"/>
                <a:pathLst>
                  <a:path extrusionOk="0" h="1041" w="1585">
                    <a:moveTo>
                      <a:pt x="1331" y="0"/>
                    </a:moveTo>
                    <a:cubicBezTo>
                      <a:pt x="1304" y="0"/>
                      <a:pt x="1277" y="6"/>
                      <a:pt x="1251" y="16"/>
                    </a:cubicBezTo>
                    <a:cubicBezTo>
                      <a:pt x="880" y="175"/>
                      <a:pt x="518" y="356"/>
                      <a:pt x="170" y="558"/>
                    </a:cubicBezTo>
                    <a:cubicBezTo>
                      <a:pt x="60" y="622"/>
                      <a:pt x="1" y="758"/>
                      <a:pt x="47" y="876"/>
                    </a:cubicBezTo>
                    <a:cubicBezTo>
                      <a:pt x="87" y="979"/>
                      <a:pt x="185" y="1040"/>
                      <a:pt x="287" y="1040"/>
                    </a:cubicBezTo>
                    <a:cubicBezTo>
                      <a:pt x="330" y="1040"/>
                      <a:pt x="373" y="1029"/>
                      <a:pt x="414" y="1006"/>
                    </a:cubicBezTo>
                    <a:cubicBezTo>
                      <a:pt x="729" y="822"/>
                      <a:pt x="1056" y="657"/>
                      <a:pt x="1391" y="513"/>
                    </a:cubicBezTo>
                    <a:cubicBezTo>
                      <a:pt x="1520" y="457"/>
                      <a:pt x="1584" y="311"/>
                      <a:pt x="1540" y="178"/>
                    </a:cubicBezTo>
                    <a:lnTo>
                      <a:pt x="1527" y="141"/>
                    </a:lnTo>
                    <a:cubicBezTo>
                      <a:pt x="1497" y="55"/>
                      <a:pt x="1417" y="0"/>
                      <a:pt x="133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18"/>
              <p:cNvSpPr/>
              <p:nvPr/>
            </p:nvSpPr>
            <p:spPr>
              <a:xfrm>
                <a:off x="4667822" y="1291888"/>
                <a:ext cx="27779" cy="11433"/>
              </a:xfrm>
              <a:custGeom>
                <a:rect b="b" l="l" r="r" t="t"/>
                <a:pathLst>
                  <a:path extrusionOk="0" h="896" w="2177">
                    <a:moveTo>
                      <a:pt x="1906" y="0"/>
                    </a:moveTo>
                    <a:cubicBezTo>
                      <a:pt x="1894" y="0"/>
                      <a:pt x="1883" y="1"/>
                      <a:pt x="1871" y="3"/>
                    </a:cubicBezTo>
                    <a:lnTo>
                      <a:pt x="1871" y="4"/>
                    </a:lnTo>
                    <a:cubicBezTo>
                      <a:pt x="1306" y="88"/>
                      <a:pt x="748" y="220"/>
                      <a:pt x="205" y="400"/>
                    </a:cubicBezTo>
                    <a:cubicBezTo>
                      <a:pt x="71" y="446"/>
                      <a:pt x="0" y="592"/>
                      <a:pt x="47" y="725"/>
                    </a:cubicBezTo>
                    <a:cubicBezTo>
                      <a:pt x="84" y="830"/>
                      <a:pt x="182" y="896"/>
                      <a:pt x="288" y="896"/>
                    </a:cubicBezTo>
                    <a:cubicBezTo>
                      <a:pt x="315" y="896"/>
                      <a:pt x="343" y="891"/>
                      <a:pt x="370" y="882"/>
                    </a:cubicBezTo>
                    <a:cubicBezTo>
                      <a:pt x="881" y="714"/>
                      <a:pt x="1406" y="587"/>
                      <a:pt x="1940" y="509"/>
                    </a:cubicBezTo>
                    <a:cubicBezTo>
                      <a:pt x="2079" y="490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4" name="Google Shape;1384;p18"/>
            <p:cNvGrpSpPr/>
            <p:nvPr/>
          </p:nvGrpSpPr>
          <p:grpSpPr>
            <a:xfrm>
              <a:off x="4356567" y="1191441"/>
              <a:ext cx="143691" cy="29488"/>
              <a:chOff x="4356567" y="1191441"/>
              <a:chExt cx="143691" cy="29488"/>
            </a:xfrm>
          </p:grpSpPr>
          <p:sp>
            <p:nvSpPr>
              <p:cNvPr id="1385" name="Google Shape;1385;p18"/>
              <p:cNvSpPr/>
              <p:nvPr/>
            </p:nvSpPr>
            <p:spPr>
              <a:xfrm>
                <a:off x="4448554" y="1195154"/>
                <a:ext cx="51704" cy="25775"/>
              </a:xfrm>
              <a:custGeom>
                <a:rect b="b" l="l" r="r" t="t"/>
                <a:pathLst>
                  <a:path extrusionOk="0" h="2020" w="4052">
                    <a:moveTo>
                      <a:pt x="272" y="1"/>
                    </a:moveTo>
                    <a:cubicBezTo>
                      <a:pt x="157" y="1"/>
                      <a:pt x="54" y="82"/>
                      <a:pt x="29" y="200"/>
                    </a:cubicBezTo>
                    <a:cubicBezTo>
                      <a:pt x="0" y="338"/>
                      <a:pt x="87" y="474"/>
                      <a:pt x="225" y="507"/>
                    </a:cubicBezTo>
                    <a:cubicBezTo>
                      <a:pt x="1077" y="719"/>
                      <a:pt x="1895" y="1049"/>
                      <a:pt x="2657" y="1486"/>
                    </a:cubicBezTo>
                    <a:lnTo>
                      <a:pt x="2505" y="1740"/>
                    </a:lnTo>
                    <a:cubicBezTo>
                      <a:pt x="2459" y="1819"/>
                      <a:pt x="2511" y="1918"/>
                      <a:pt x="2603" y="1926"/>
                    </a:cubicBezTo>
                    <a:lnTo>
                      <a:pt x="3887" y="2019"/>
                    </a:lnTo>
                    <a:cubicBezTo>
                      <a:pt x="3890" y="2019"/>
                      <a:pt x="3893" y="2019"/>
                      <a:pt x="3895" y="2019"/>
                    </a:cubicBezTo>
                    <a:cubicBezTo>
                      <a:pt x="3991" y="2019"/>
                      <a:pt x="4052" y="1913"/>
                      <a:pt x="3999" y="1830"/>
                    </a:cubicBezTo>
                    <a:lnTo>
                      <a:pt x="3302" y="746"/>
                    </a:lnTo>
                    <a:cubicBezTo>
                      <a:pt x="3278" y="709"/>
                      <a:pt x="3239" y="690"/>
                      <a:pt x="3200" y="690"/>
                    </a:cubicBezTo>
                    <a:cubicBezTo>
                      <a:pt x="3159" y="690"/>
                      <a:pt x="3118" y="711"/>
                      <a:pt x="3094" y="751"/>
                    </a:cubicBezTo>
                    <a:lnTo>
                      <a:pt x="2917" y="1047"/>
                    </a:lnTo>
                    <a:cubicBezTo>
                      <a:pt x="2108" y="581"/>
                      <a:pt x="1237" y="230"/>
                      <a:pt x="330" y="8"/>
                    </a:cubicBezTo>
                    <a:cubicBezTo>
                      <a:pt x="311" y="3"/>
                      <a:pt x="291" y="1"/>
                      <a:pt x="272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18"/>
              <p:cNvSpPr/>
              <p:nvPr/>
            </p:nvSpPr>
            <p:spPr>
              <a:xfrm>
                <a:off x="4412341" y="1191441"/>
                <a:ext cx="32206" cy="8013"/>
              </a:xfrm>
              <a:custGeom>
                <a:rect b="b" l="l" r="r" t="t"/>
                <a:pathLst>
                  <a:path extrusionOk="0" h="628" w="2524">
                    <a:moveTo>
                      <a:pt x="787" y="1"/>
                    </a:moveTo>
                    <a:cubicBezTo>
                      <a:pt x="605" y="1"/>
                      <a:pt x="424" y="7"/>
                      <a:pt x="241" y="19"/>
                    </a:cubicBezTo>
                    <a:cubicBezTo>
                      <a:pt x="103" y="31"/>
                      <a:pt x="1" y="153"/>
                      <a:pt x="11" y="291"/>
                    </a:cubicBezTo>
                    <a:cubicBezTo>
                      <a:pt x="20" y="425"/>
                      <a:pt x="132" y="528"/>
                      <a:pt x="263" y="528"/>
                    </a:cubicBezTo>
                    <a:cubicBezTo>
                      <a:pt x="268" y="528"/>
                      <a:pt x="273" y="528"/>
                      <a:pt x="278" y="528"/>
                    </a:cubicBezTo>
                    <a:cubicBezTo>
                      <a:pt x="448" y="518"/>
                      <a:pt x="617" y="512"/>
                      <a:pt x="787" y="512"/>
                    </a:cubicBezTo>
                    <a:cubicBezTo>
                      <a:pt x="1261" y="512"/>
                      <a:pt x="1734" y="550"/>
                      <a:pt x="2203" y="624"/>
                    </a:cubicBezTo>
                    <a:cubicBezTo>
                      <a:pt x="2217" y="626"/>
                      <a:pt x="2231" y="627"/>
                      <a:pt x="2245" y="627"/>
                    </a:cubicBezTo>
                    <a:cubicBezTo>
                      <a:pt x="2363" y="627"/>
                      <a:pt x="2470" y="544"/>
                      <a:pt x="2494" y="424"/>
                    </a:cubicBezTo>
                    <a:cubicBezTo>
                      <a:pt x="2523" y="283"/>
                      <a:pt x="2430" y="145"/>
                      <a:pt x="2288" y="121"/>
                    </a:cubicBezTo>
                    <a:cubicBezTo>
                      <a:pt x="1791" y="43"/>
                      <a:pt x="1288" y="3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18"/>
              <p:cNvSpPr/>
              <p:nvPr/>
            </p:nvSpPr>
            <p:spPr>
              <a:xfrm>
                <a:off x="4356567" y="1201573"/>
                <a:ext cx="20212" cy="13270"/>
              </a:xfrm>
              <a:custGeom>
                <a:rect b="b" l="l" r="r" t="t"/>
                <a:pathLst>
                  <a:path extrusionOk="0" h="1040" w="1584">
                    <a:moveTo>
                      <a:pt x="1330" y="1"/>
                    </a:moveTo>
                    <a:cubicBezTo>
                      <a:pt x="1303" y="1"/>
                      <a:pt x="1276" y="6"/>
                      <a:pt x="1249" y="17"/>
                    </a:cubicBezTo>
                    <a:cubicBezTo>
                      <a:pt x="878" y="174"/>
                      <a:pt x="518" y="355"/>
                      <a:pt x="168" y="557"/>
                    </a:cubicBezTo>
                    <a:cubicBezTo>
                      <a:pt x="58" y="621"/>
                      <a:pt x="0" y="757"/>
                      <a:pt x="47" y="876"/>
                    </a:cubicBezTo>
                    <a:cubicBezTo>
                      <a:pt x="86" y="979"/>
                      <a:pt x="183" y="1040"/>
                      <a:pt x="284" y="1040"/>
                    </a:cubicBezTo>
                    <a:cubicBezTo>
                      <a:pt x="327" y="1040"/>
                      <a:pt x="371" y="1029"/>
                      <a:pt x="412" y="1005"/>
                    </a:cubicBezTo>
                    <a:cubicBezTo>
                      <a:pt x="727" y="823"/>
                      <a:pt x="1054" y="658"/>
                      <a:pt x="1389" y="512"/>
                    </a:cubicBezTo>
                    <a:cubicBezTo>
                      <a:pt x="1518" y="458"/>
                      <a:pt x="1584" y="312"/>
                      <a:pt x="1538" y="177"/>
                    </a:cubicBezTo>
                    <a:lnTo>
                      <a:pt x="1525" y="141"/>
                    </a:lnTo>
                    <a:cubicBezTo>
                      <a:pt x="1496" y="54"/>
                      <a:pt x="1415" y="1"/>
                      <a:pt x="133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18"/>
              <p:cNvSpPr/>
              <p:nvPr/>
            </p:nvSpPr>
            <p:spPr>
              <a:xfrm>
                <a:off x="4380084" y="1192832"/>
                <a:ext cx="27779" cy="11433"/>
              </a:xfrm>
              <a:custGeom>
                <a:rect b="b" l="l" r="r" t="t"/>
                <a:pathLst>
                  <a:path extrusionOk="0" h="896" w="2177">
                    <a:moveTo>
                      <a:pt x="1906" y="0"/>
                    </a:moveTo>
                    <a:cubicBezTo>
                      <a:pt x="1894" y="0"/>
                      <a:pt x="1883" y="1"/>
                      <a:pt x="1871" y="2"/>
                    </a:cubicBezTo>
                    <a:cubicBezTo>
                      <a:pt x="1306" y="87"/>
                      <a:pt x="748" y="220"/>
                      <a:pt x="205" y="400"/>
                    </a:cubicBezTo>
                    <a:cubicBezTo>
                      <a:pt x="71" y="444"/>
                      <a:pt x="0" y="590"/>
                      <a:pt x="47" y="725"/>
                    </a:cubicBezTo>
                    <a:cubicBezTo>
                      <a:pt x="84" y="829"/>
                      <a:pt x="183" y="895"/>
                      <a:pt x="288" y="895"/>
                    </a:cubicBezTo>
                    <a:cubicBezTo>
                      <a:pt x="316" y="895"/>
                      <a:pt x="343" y="891"/>
                      <a:pt x="370" y="882"/>
                    </a:cubicBezTo>
                    <a:cubicBezTo>
                      <a:pt x="883" y="712"/>
                      <a:pt x="1408" y="587"/>
                      <a:pt x="1941" y="507"/>
                    </a:cubicBezTo>
                    <a:cubicBezTo>
                      <a:pt x="2081" y="488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9" name="Google Shape;1389;p18"/>
            <p:cNvGrpSpPr/>
            <p:nvPr/>
          </p:nvGrpSpPr>
          <p:grpSpPr>
            <a:xfrm>
              <a:off x="4339009" y="1863727"/>
              <a:ext cx="143704" cy="29476"/>
              <a:chOff x="4339009" y="1863727"/>
              <a:chExt cx="143704" cy="29476"/>
            </a:xfrm>
          </p:grpSpPr>
          <p:sp>
            <p:nvSpPr>
              <p:cNvPr id="1390" name="Google Shape;1390;p18"/>
              <p:cNvSpPr/>
              <p:nvPr/>
            </p:nvSpPr>
            <p:spPr>
              <a:xfrm>
                <a:off x="4339009" y="1863727"/>
                <a:ext cx="51691" cy="25762"/>
              </a:xfrm>
              <a:custGeom>
                <a:rect b="b" l="l" r="r" t="t"/>
                <a:pathLst>
                  <a:path extrusionOk="0" h="2019" w="4051">
                    <a:moveTo>
                      <a:pt x="157" y="1"/>
                    </a:moveTo>
                    <a:cubicBezTo>
                      <a:pt x="61" y="1"/>
                      <a:pt x="1" y="107"/>
                      <a:pt x="54" y="190"/>
                    </a:cubicBezTo>
                    <a:lnTo>
                      <a:pt x="750" y="1274"/>
                    </a:lnTo>
                    <a:cubicBezTo>
                      <a:pt x="774" y="1311"/>
                      <a:pt x="813" y="1330"/>
                      <a:pt x="852" y="1330"/>
                    </a:cubicBezTo>
                    <a:cubicBezTo>
                      <a:pt x="893" y="1330"/>
                      <a:pt x="935" y="1309"/>
                      <a:pt x="958" y="1269"/>
                    </a:cubicBezTo>
                    <a:lnTo>
                      <a:pt x="1136" y="973"/>
                    </a:lnTo>
                    <a:cubicBezTo>
                      <a:pt x="1945" y="1439"/>
                      <a:pt x="2816" y="1788"/>
                      <a:pt x="3722" y="2012"/>
                    </a:cubicBezTo>
                    <a:cubicBezTo>
                      <a:pt x="3741" y="2017"/>
                      <a:pt x="3761" y="2019"/>
                      <a:pt x="3779" y="2019"/>
                    </a:cubicBezTo>
                    <a:cubicBezTo>
                      <a:pt x="3895" y="2019"/>
                      <a:pt x="3999" y="1938"/>
                      <a:pt x="4023" y="1820"/>
                    </a:cubicBezTo>
                    <a:cubicBezTo>
                      <a:pt x="4051" y="1682"/>
                      <a:pt x="3964" y="1546"/>
                      <a:pt x="3828" y="1512"/>
                    </a:cubicBezTo>
                    <a:cubicBezTo>
                      <a:pt x="2976" y="1301"/>
                      <a:pt x="2158" y="971"/>
                      <a:pt x="1396" y="534"/>
                    </a:cubicBezTo>
                    <a:lnTo>
                      <a:pt x="1548" y="279"/>
                    </a:lnTo>
                    <a:cubicBezTo>
                      <a:pt x="1594" y="201"/>
                      <a:pt x="1541" y="100"/>
                      <a:pt x="1450" y="94"/>
                    </a:cubicBezTo>
                    <a:lnTo>
                      <a:pt x="166" y="1"/>
                    </a:lnTo>
                    <a:cubicBezTo>
                      <a:pt x="163" y="1"/>
                      <a:pt x="160" y="1"/>
                      <a:pt x="15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18"/>
              <p:cNvSpPr/>
              <p:nvPr/>
            </p:nvSpPr>
            <p:spPr>
              <a:xfrm>
                <a:off x="4394732" y="1885202"/>
                <a:ext cx="32193" cy="8001"/>
              </a:xfrm>
              <a:custGeom>
                <a:rect b="b" l="l" r="r" t="t"/>
                <a:pathLst>
                  <a:path extrusionOk="0" h="627" w="2523">
                    <a:moveTo>
                      <a:pt x="279" y="1"/>
                    </a:moveTo>
                    <a:cubicBezTo>
                      <a:pt x="160" y="1"/>
                      <a:pt x="54" y="84"/>
                      <a:pt x="29" y="204"/>
                    </a:cubicBezTo>
                    <a:cubicBezTo>
                      <a:pt x="1" y="345"/>
                      <a:pt x="93" y="483"/>
                      <a:pt x="236" y="507"/>
                    </a:cubicBezTo>
                    <a:cubicBezTo>
                      <a:pt x="732" y="585"/>
                      <a:pt x="1235" y="625"/>
                      <a:pt x="1738" y="627"/>
                    </a:cubicBezTo>
                    <a:cubicBezTo>
                      <a:pt x="1919" y="627"/>
                      <a:pt x="2102" y="621"/>
                      <a:pt x="2282" y="609"/>
                    </a:cubicBezTo>
                    <a:cubicBezTo>
                      <a:pt x="2420" y="596"/>
                      <a:pt x="2523" y="475"/>
                      <a:pt x="2513" y="337"/>
                    </a:cubicBezTo>
                    <a:cubicBezTo>
                      <a:pt x="2504" y="203"/>
                      <a:pt x="2392" y="100"/>
                      <a:pt x="2260" y="100"/>
                    </a:cubicBezTo>
                    <a:cubicBezTo>
                      <a:pt x="2255" y="100"/>
                      <a:pt x="2251" y="100"/>
                      <a:pt x="2246" y="100"/>
                    </a:cubicBezTo>
                    <a:cubicBezTo>
                      <a:pt x="2076" y="110"/>
                      <a:pt x="1908" y="116"/>
                      <a:pt x="1738" y="116"/>
                    </a:cubicBezTo>
                    <a:cubicBezTo>
                      <a:pt x="1262" y="116"/>
                      <a:pt x="790" y="78"/>
                      <a:pt x="321" y="4"/>
                    </a:cubicBezTo>
                    <a:cubicBezTo>
                      <a:pt x="307" y="2"/>
                      <a:pt x="293" y="1"/>
                      <a:pt x="27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18"/>
              <p:cNvSpPr/>
              <p:nvPr/>
            </p:nvSpPr>
            <p:spPr>
              <a:xfrm>
                <a:off x="4462488" y="1869814"/>
                <a:ext cx="20225" cy="13258"/>
              </a:xfrm>
              <a:custGeom>
                <a:rect b="b" l="l" r="r" t="t"/>
                <a:pathLst>
                  <a:path extrusionOk="0" h="1039" w="1585">
                    <a:moveTo>
                      <a:pt x="1300" y="0"/>
                    </a:moveTo>
                    <a:cubicBezTo>
                      <a:pt x="1257" y="0"/>
                      <a:pt x="1213" y="11"/>
                      <a:pt x="1173" y="35"/>
                    </a:cubicBezTo>
                    <a:cubicBezTo>
                      <a:pt x="857" y="217"/>
                      <a:pt x="531" y="382"/>
                      <a:pt x="196" y="528"/>
                    </a:cubicBezTo>
                    <a:cubicBezTo>
                      <a:pt x="66" y="582"/>
                      <a:pt x="1" y="728"/>
                      <a:pt x="47" y="863"/>
                    </a:cubicBezTo>
                    <a:lnTo>
                      <a:pt x="60" y="899"/>
                    </a:lnTo>
                    <a:cubicBezTo>
                      <a:pt x="89" y="986"/>
                      <a:pt x="169" y="1039"/>
                      <a:pt x="255" y="1039"/>
                    </a:cubicBezTo>
                    <a:cubicBezTo>
                      <a:pt x="282" y="1039"/>
                      <a:pt x="309" y="1034"/>
                      <a:pt x="335" y="1023"/>
                    </a:cubicBezTo>
                    <a:cubicBezTo>
                      <a:pt x="707" y="866"/>
                      <a:pt x="1067" y="685"/>
                      <a:pt x="1416" y="483"/>
                    </a:cubicBezTo>
                    <a:cubicBezTo>
                      <a:pt x="1527" y="419"/>
                      <a:pt x="1584" y="283"/>
                      <a:pt x="1538" y="164"/>
                    </a:cubicBezTo>
                    <a:cubicBezTo>
                      <a:pt x="1499" y="61"/>
                      <a:pt x="1401" y="0"/>
                      <a:pt x="130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18"/>
              <p:cNvSpPr/>
              <p:nvPr/>
            </p:nvSpPr>
            <p:spPr>
              <a:xfrm>
                <a:off x="4431392" y="1880392"/>
                <a:ext cx="27804" cy="11433"/>
              </a:xfrm>
              <a:custGeom>
                <a:rect b="b" l="l" r="r" t="t"/>
                <a:pathLst>
                  <a:path extrusionOk="0" h="896" w="2179">
                    <a:moveTo>
                      <a:pt x="1890" y="1"/>
                    </a:moveTo>
                    <a:cubicBezTo>
                      <a:pt x="1863" y="1"/>
                      <a:pt x="1835" y="5"/>
                      <a:pt x="1808" y="14"/>
                    </a:cubicBezTo>
                    <a:cubicBezTo>
                      <a:pt x="1296" y="184"/>
                      <a:pt x="771" y="309"/>
                      <a:pt x="237" y="389"/>
                    </a:cubicBezTo>
                    <a:cubicBezTo>
                      <a:pt x="98" y="408"/>
                      <a:pt x="0" y="536"/>
                      <a:pt x="20" y="676"/>
                    </a:cubicBezTo>
                    <a:cubicBezTo>
                      <a:pt x="37" y="803"/>
                      <a:pt x="147" y="896"/>
                      <a:pt x="273" y="896"/>
                    </a:cubicBezTo>
                    <a:cubicBezTo>
                      <a:pt x="284" y="896"/>
                      <a:pt x="296" y="895"/>
                      <a:pt x="308" y="893"/>
                    </a:cubicBezTo>
                    <a:cubicBezTo>
                      <a:pt x="873" y="809"/>
                      <a:pt x="1430" y="676"/>
                      <a:pt x="1973" y="496"/>
                    </a:cubicBezTo>
                    <a:cubicBezTo>
                      <a:pt x="2106" y="451"/>
                      <a:pt x="2178" y="306"/>
                      <a:pt x="2132" y="171"/>
                    </a:cubicBezTo>
                    <a:cubicBezTo>
                      <a:pt x="2095" y="67"/>
                      <a:pt x="1996" y="1"/>
                      <a:pt x="189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4" name="Google Shape;1394;p18"/>
            <p:cNvGrpSpPr/>
            <p:nvPr/>
          </p:nvGrpSpPr>
          <p:grpSpPr>
            <a:xfrm>
              <a:off x="4206459" y="1607315"/>
              <a:ext cx="29539" cy="142899"/>
              <a:chOff x="4206459" y="1607315"/>
              <a:chExt cx="29539" cy="142899"/>
            </a:xfrm>
          </p:grpSpPr>
          <p:sp>
            <p:nvSpPr>
              <p:cNvPr id="1395" name="Google Shape;1395;p18"/>
              <p:cNvSpPr/>
              <p:nvPr/>
            </p:nvSpPr>
            <p:spPr>
              <a:xfrm>
                <a:off x="4209840" y="1607315"/>
                <a:ext cx="26158" cy="50989"/>
              </a:xfrm>
              <a:custGeom>
                <a:rect b="b" l="l" r="r" t="t"/>
                <a:pathLst>
                  <a:path extrusionOk="0" h="3996" w="2050">
                    <a:moveTo>
                      <a:pt x="1920" y="0"/>
                    </a:moveTo>
                    <a:cubicBezTo>
                      <a:pt x="1898" y="0"/>
                      <a:pt x="1876" y="6"/>
                      <a:pt x="1854" y="20"/>
                    </a:cubicBezTo>
                    <a:lnTo>
                      <a:pt x="772" y="717"/>
                    </a:lnTo>
                    <a:cubicBezTo>
                      <a:pt x="695" y="766"/>
                      <a:pt x="697" y="878"/>
                      <a:pt x="775" y="926"/>
                    </a:cubicBezTo>
                    <a:lnTo>
                      <a:pt x="1073" y="1102"/>
                    </a:lnTo>
                    <a:cubicBezTo>
                      <a:pt x="607" y="1911"/>
                      <a:pt x="256" y="2782"/>
                      <a:pt x="32" y="3689"/>
                    </a:cubicBezTo>
                    <a:cubicBezTo>
                      <a:pt x="0" y="3825"/>
                      <a:pt x="87" y="3962"/>
                      <a:pt x="224" y="3990"/>
                    </a:cubicBezTo>
                    <a:cubicBezTo>
                      <a:pt x="242" y="3993"/>
                      <a:pt x="260" y="3995"/>
                      <a:pt x="278" y="3995"/>
                    </a:cubicBezTo>
                    <a:cubicBezTo>
                      <a:pt x="397" y="3995"/>
                      <a:pt x="502" y="3914"/>
                      <a:pt x="532" y="3794"/>
                    </a:cubicBezTo>
                    <a:cubicBezTo>
                      <a:pt x="743" y="2942"/>
                      <a:pt x="1073" y="2124"/>
                      <a:pt x="1512" y="1363"/>
                    </a:cubicBezTo>
                    <a:lnTo>
                      <a:pt x="1765" y="1514"/>
                    </a:lnTo>
                    <a:cubicBezTo>
                      <a:pt x="1785" y="1526"/>
                      <a:pt x="1806" y="1531"/>
                      <a:pt x="1827" y="1531"/>
                    </a:cubicBezTo>
                    <a:cubicBezTo>
                      <a:pt x="1888" y="1531"/>
                      <a:pt x="1946" y="1484"/>
                      <a:pt x="1951" y="1416"/>
                    </a:cubicBezTo>
                    <a:lnTo>
                      <a:pt x="2043" y="134"/>
                    </a:lnTo>
                    <a:cubicBezTo>
                      <a:pt x="2049" y="57"/>
                      <a:pt x="1988" y="0"/>
                      <a:pt x="192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18"/>
              <p:cNvSpPr/>
              <p:nvPr/>
            </p:nvSpPr>
            <p:spPr>
              <a:xfrm>
                <a:off x="4206459" y="1662910"/>
                <a:ext cx="8230" cy="31785"/>
              </a:xfrm>
              <a:custGeom>
                <a:rect b="b" l="l" r="r" t="t"/>
                <a:pathLst>
                  <a:path extrusionOk="0" h="2491" w="645">
                    <a:moveTo>
                      <a:pt x="371" y="1"/>
                    </a:moveTo>
                    <a:cubicBezTo>
                      <a:pt x="249" y="1"/>
                      <a:pt x="141" y="89"/>
                      <a:pt x="121" y="212"/>
                    </a:cubicBezTo>
                    <a:cubicBezTo>
                      <a:pt x="41" y="709"/>
                      <a:pt x="1" y="1212"/>
                      <a:pt x="1" y="1714"/>
                    </a:cubicBezTo>
                    <a:cubicBezTo>
                      <a:pt x="1" y="1895"/>
                      <a:pt x="7" y="2078"/>
                      <a:pt x="19" y="2259"/>
                    </a:cubicBezTo>
                    <a:cubicBezTo>
                      <a:pt x="31" y="2390"/>
                      <a:pt x="140" y="2490"/>
                      <a:pt x="270" y="2490"/>
                    </a:cubicBezTo>
                    <a:cubicBezTo>
                      <a:pt x="277" y="2490"/>
                      <a:pt x="284" y="2490"/>
                      <a:pt x="291" y="2489"/>
                    </a:cubicBezTo>
                    <a:cubicBezTo>
                      <a:pt x="428" y="2480"/>
                      <a:pt x="534" y="2361"/>
                      <a:pt x="526" y="2222"/>
                    </a:cubicBezTo>
                    <a:cubicBezTo>
                      <a:pt x="517" y="2054"/>
                      <a:pt x="510" y="1884"/>
                      <a:pt x="510" y="1714"/>
                    </a:cubicBezTo>
                    <a:cubicBezTo>
                      <a:pt x="512" y="1240"/>
                      <a:pt x="549" y="766"/>
                      <a:pt x="622" y="297"/>
                    </a:cubicBezTo>
                    <a:cubicBezTo>
                      <a:pt x="645" y="163"/>
                      <a:pt x="557" y="35"/>
                      <a:pt x="422" y="6"/>
                    </a:cubicBezTo>
                    <a:cubicBezTo>
                      <a:pt x="405" y="2"/>
                      <a:pt x="388" y="1"/>
                      <a:pt x="371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18"/>
              <p:cNvSpPr/>
              <p:nvPr/>
            </p:nvSpPr>
            <p:spPr>
              <a:xfrm>
                <a:off x="4216194" y="1730768"/>
                <a:ext cx="14227" cy="19446"/>
              </a:xfrm>
              <a:custGeom>
                <a:rect b="b" l="l" r="r" t="t"/>
                <a:pathLst>
                  <a:path extrusionOk="0" h="1524" w="1115">
                    <a:moveTo>
                      <a:pt x="296" y="1"/>
                    </a:moveTo>
                    <a:cubicBezTo>
                      <a:pt x="267" y="1"/>
                      <a:pt x="237" y="5"/>
                      <a:pt x="208" y="15"/>
                    </a:cubicBezTo>
                    <a:lnTo>
                      <a:pt x="171" y="28"/>
                    </a:lnTo>
                    <a:cubicBezTo>
                      <a:pt x="58" y="67"/>
                      <a:pt x="0" y="193"/>
                      <a:pt x="47" y="304"/>
                    </a:cubicBezTo>
                    <a:cubicBezTo>
                      <a:pt x="205" y="675"/>
                      <a:pt x="384" y="1035"/>
                      <a:pt x="588" y="1385"/>
                    </a:cubicBezTo>
                    <a:cubicBezTo>
                      <a:pt x="637" y="1469"/>
                      <a:pt x="728" y="1524"/>
                      <a:pt x="822" y="1524"/>
                    </a:cubicBezTo>
                    <a:cubicBezTo>
                      <a:pt x="850" y="1524"/>
                      <a:pt x="879" y="1519"/>
                      <a:pt x="906" y="1508"/>
                    </a:cubicBezTo>
                    <a:cubicBezTo>
                      <a:pt x="1052" y="1450"/>
                      <a:pt x="1115" y="1277"/>
                      <a:pt x="1036" y="1141"/>
                    </a:cubicBezTo>
                    <a:cubicBezTo>
                      <a:pt x="852" y="826"/>
                      <a:pt x="687" y="499"/>
                      <a:pt x="543" y="164"/>
                    </a:cubicBezTo>
                    <a:cubicBezTo>
                      <a:pt x="499" y="63"/>
                      <a:pt x="400" y="1"/>
                      <a:pt x="296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18"/>
              <p:cNvSpPr/>
              <p:nvPr/>
            </p:nvSpPr>
            <p:spPr>
              <a:xfrm>
                <a:off x="4207607" y="1699506"/>
                <a:ext cx="12045" cy="27153"/>
              </a:xfrm>
              <a:custGeom>
                <a:rect b="b" l="l" r="r" t="t"/>
                <a:pathLst>
                  <a:path extrusionOk="0" h="2128" w="944">
                    <a:moveTo>
                      <a:pt x="273" y="0"/>
                    </a:moveTo>
                    <a:cubicBezTo>
                      <a:pt x="261" y="0"/>
                      <a:pt x="249" y="1"/>
                      <a:pt x="238" y="3"/>
                    </a:cubicBezTo>
                    <a:cubicBezTo>
                      <a:pt x="98" y="22"/>
                      <a:pt x="1" y="150"/>
                      <a:pt x="20" y="289"/>
                    </a:cubicBezTo>
                    <a:lnTo>
                      <a:pt x="21" y="289"/>
                    </a:lnTo>
                    <a:cubicBezTo>
                      <a:pt x="105" y="854"/>
                      <a:pt x="238" y="1412"/>
                      <a:pt x="417" y="1955"/>
                    </a:cubicBezTo>
                    <a:cubicBezTo>
                      <a:pt x="454" y="2061"/>
                      <a:pt x="553" y="2127"/>
                      <a:pt x="658" y="2127"/>
                    </a:cubicBezTo>
                    <a:cubicBezTo>
                      <a:pt x="686" y="2127"/>
                      <a:pt x="714" y="2123"/>
                      <a:pt x="742" y="2113"/>
                    </a:cubicBezTo>
                    <a:cubicBezTo>
                      <a:pt x="875" y="2067"/>
                      <a:pt x="944" y="1923"/>
                      <a:pt x="899" y="1790"/>
                    </a:cubicBezTo>
                    <a:cubicBezTo>
                      <a:pt x="731" y="1279"/>
                      <a:pt x="604" y="754"/>
                      <a:pt x="526" y="220"/>
                    </a:cubicBezTo>
                    <a:cubicBezTo>
                      <a:pt x="508" y="93"/>
                      <a:pt x="398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99" name="Google Shape;1399;p18"/>
            <p:cNvSpPr/>
            <p:nvPr/>
          </p:nvSpPr>
          <p:spPr>
            <a:xfrm>
              <a:off x="4250519" y="1416170"/>
              <a:ext cx="26783" cy="52303"/>
            </a:xfrm>
            <a:custGeom>
              <a:rect b="b" l="l" r="r" t="t"/>
              <a:pathLst>
                <a:path extrusionOk="0" h="4099" w="2099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4276166" y="1471370"/>
              <a:ext cx="24359" cy="25290"/>
            </a:xfrm>
            <a:custGeom>
              <a:rect b="b" l="l" r="r" t="t"/>
              <a:pathLst>
                <a:path extrusionOk="0" h="1982" w="1909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4330231" y="1513121"/>
              <a:ext cx="21462" cy="10986"/>
            </a:xfrm>
            <a:custGeom>
              <a:rect b="b" l="l" r="r" t="t"/>
              <a:pathLst>
                <a:path extrusionOk="0" h="861" w="1682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4302005" y="1497298"/>
              <a:ext cx="25469" cy="17647"/>
            </a:xfrm>
            <a:custGeom>
              <a:rect b="b" l="l" r="r" t="t"/>
              <a:pathLst>
                <a:path extrusionOk="0" h="1383" w="1996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03" name="Google Shape;1403;p18"/>
            <p:cNvGrpSpPr/>
            <p:nvPr/>
          </p:nvGrpSpPr>
          <p:grpSpPr>
            <a:xfrm>
              <a:off x="4889463" y="1423737"/>
              <a:ext cx="29552" cy="142899"/>
              <a:chOff x="4889463" y="1423737"/>
              <a:chExt cx="29552" cy="142899"/>
            </a:xfrm>
          </p:grpSpPr>
          <p:sp>
            <p:nvSpPr>
              <p:cNvPr id="1404" name="Google Shape;1404;p18"/>
              <p:cNvSpPr/>
              <p:nvPr/>
            </p:nvSpPr>
            <p:spPr>
              <a:xfrm>
                <a:off x="4889463" y="1515647"/>
                <a:ext cx="26158" cy="50989"/>
              </a:xfrm>
              <a:custGeom>
                <a:rect b="b" l="l" r="r" t="t"/>
                <a:pathLst>
                  <a:path extrusionOk="0" h="3996" w="2050">
                    <a:moveTo>
                      <a:pt x="1772" y="0"/>
                    </a:moveTo>
                    <a:cubicBezTo>
                      <a:pt x="1653" y="0"/>
                      <a:pt x="1547" y="82"/>
                      <a:pt x="1518" y="201"/>
                    </a:cubicBezTo>
                    <a:cubicBezTo>
                      <a:pt x="1307" y="1053"/>
                      <a:pt x="977" y="1872"/>
                      <a:pt x="540" y="2634"/>
                    </a:cubicBezTo>
                    <a:lnTo>
                      <a:pt x="285" y="2482"/>
                    </a:lnTo>
                    <a:cubicBezTo>
                      <a:pt x="265" y="2470"/>
                      <a:pt x="244" y="2465"/>
                      <a:pt x="223" y="2465"/>
                    </a:cubicBezTo>
                    <a:cubicBezTo>
                      <a:pt x="162" y="2465"/>
                      <a:pt x="104" y="2511"/>
                      <a:pt x="99" y="2579"/>
                    </a:cubicBezTo>
                    <a:lnTo>
                      <a:pt x="6" y="3864"/>
                    </a:lnTo>
                    <a:cubicBezTo>
                      <a:pt x="0" y="3939"/>
                      <a:pt x="62" y="3995"/>
                      <a:pt x="129" y="3995"/>
                    </a:cubicBezTo>
                    <a:cubicBezTo>
                      <a:pt x="152" y="3995"/>
                      <a:pt x="174" y="3989"/>
                      <a:pt x="195" y="3976"/>
                    </a:cubicBezTo>
                    <a:lnTo>
                      <a:pt x="1278" y="3279"/>
                    </a:lnTo>
                    <a:cubicBezTo>
                      <a:pt x="1355" y="3229"/>
                      <a:pt x="1353" y="3117"/>
                      <a:pt x="1275" y="3071"/>
                    </a:cubicBezTo>
                    <a:lnTo>
                      <a:pt x="978" y="2893"/>
                    </a:lnTo>
                    <a:cubicBezTo>
                      <a:pt x="1444" y="2085"/>
                      <a:pt x="1794" y="1213"/>
                      <a:pt x="2018" y="307"/>
                    </a:cubicBezTo>
                    <a:cubicBezTo>
                      <a:pt x="2050" y="171"/>
                      <a:pt x="1963" y="35"/>
                      <a:pt x="1826" y="6"/>
                    </a:cubicBezTo>
                    <a:cubicBezTo>
                      <a:pt x="1808" y="2"/>
                      <a:pt x="1790" y="0"/>
                      <a:pt x="177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18"/>
              <p:cNvSpPr/>
              <p:nvPr/>
            </p:nvSpPr>
            <p:spPr>
              <a:xfrm>
                <a:off x="4910772" y="1479256"/>
                <a:ext cx="8243" cy="31785"/>
              </a:xfrm>
              <a:custGeom>
                <a:rect b="b" l="l" r="r" t="t"/>
                <a:pathLst>
                  <a:path extrusionOk="0" h="2491" w="646">
                    <a:moveTo>
                      <a:pt x="375" y="0"/>
                    </a:moveTo>
                    <a:cubicBezTo>
                      <a:pt x="368" y="0"/>
                      <a:pt x="361" y="1"/>
                      <a:pt x="354" y="1"/>
                    </a:cubicBezTo>
                    <a:cubicBezTo>
                      <a:pt x="216" y="11"/>
                      <a:pt x="111" y="129"/>
                      <a:pt x="119" y="269"/>
                    </a:cubicBezTo>
                    <a:cubicBezTo>
                      <a:pt x="128" y="438"/>
                      <a:pt x="135" y="607"/>
                      <a:pt x="135" y="776"/>
                    </a:cubicBezTo>
                    <a:cubicBezTo>
                      <a:pt x="135" y="1252"/>
                      <a:pt x="96" y="1724"/>
                      <a:pt x="23" y="2193"/>
                    </a:cubicBezTo>
                    <a:cubicBezTo>
                      <a:pt x="0" y="2328"/>
                      <a:pt x="88" y="2458"/>
                      <a:pt x="223" y="2485"/>
                    </a:cubicBezTo>
                    <a:cubicBezTo>
                      <a:pt x="240" y="2488"/>
                      <a:pt x="257" y="2490"/>
                      <a:pt x="274" y="2490"/>
                    </a:cubicBezTo>
                    <a:cubicBezTo>
                      <a:pt x="396" y="2490"/>
                      <a:pt x="504" y="2403"/>
                      <a:pt x="526" y="2278"/>
                    </a:cubicBezTo>
                    <a:cubicBezTo>
                      <a:pt x="604" y="1782"/>
                      <a:pt x="644" y="1279"/>
                      <a:pt x="646" y="776"/>
                    </a:cubicBezTo>
                    <a:cubicBezTo>
                      <a:pt x="646" y="595"/>
                      <a:pt x="638" y="413"/>
                      <a:pt x="626" y="232"/>
                    </a:cubicBezTo>
                    <a:cubicBezTo>
                      <a:pt x="616" y="101"/>
                      <a:pt x="505" y="0"/>
                      <a:pt x="375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18"/>
              <p:cNvSpPr/>
              <p:nvPr/>
            </p:nvSpPr>
            <p:spPr>
              <a:xfrm>
                <a:off x="4895052" y="1423737"/>
                <a:ext cx="14215" cy="19446"/>
              </a:xfrm>
              <a:custGeom>
                <a:rect b="b" l="l" r="r" t="t"/>
                <a:pathLst>
                  <a:path extrusionOk="0" h="1524" w="1114">
                    <a:moveTo>
                      <a:pt x="293" y="1"/>
                    </a:moveTo>
                    <a:cubicBezTo>
                      <a:pt x="265" y="1"/>
                      <a:pt x="236" y="5"/>
                      <a:pt x="209" y="16"/>
                    </a:cubicBezTo>
                    <a:cubicBezTo>
                      <a:pt x="62" y="74"/>
                      <a:pt x="1" y="246"/>
                      <a:pt x="79" y="383"/>
                    </a:cubicBezTo>
                    <a:cubicBezTo>
                      <a:pt x="262" y="698"/>
                      <a:pt x="427" y="1025"/>
                      <a:pt x="573" y="1359"/>
                    </a:cubicBezTo>
                    <a:cubicBezTo>
                      <a:pt x="615" y="1461"/>
                      <a:pt x="714" y="1523"/>
                      <a:pt x="819" y="1523"/>
                    </a:cubicBezTo>
                    <a:cubicBezTo>
                      <a:pt x="848" y="1523"/>
                      <a:pt x="878" y="1518"/>
                      <a:pt x="907" y="1508"/>
                    </a:cubicBezTo>
                    <a:lnTo>
                      <a:pt x="942" y="1495"/>
                    </a:lnTo>
                    <a:cubicBezTo>
                      <a:pt x="1056" y="1457"/>
                      <a:pt x="1114" y="1331"/>
                      <a:pt x="1067" y="1220"/>
                    </a:cubicBezTo>
                    <a:cubicBezTo>
                      <a:pt x="910" y="849"/>
                      <a:pt x="729" y="488"/>
                      <a:pt x="528" y="139"/>
                    </a:cubicBezTo>
                    <a:cubicBezTo>
                      <a:pt x="478" y="54"/>
                      <a:pt x="387" y="1"/>
                      <a:pt x="293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18"/>
              <p:cNvSpPr/>
              <p:nvPr/>
            </p:nvSpPr>
            <p:spPr>
              <a:xfrm>
                <a:off x="4905783" y="1447292"/>
                <a:ext cx="12071" cy="27153"/>
              </a:xfrm>
              <a:custGeom>
                <a:rect b="b" l="l" r="r" t="t"/>
                <a:pathLst>
                  <a:path extrusionOk="0" h="2128" w="946">
                    <a:moveTo>
                      <a:pt x="288" y="0"/>
                    </a:moveTo>
                    <a:cubicBezTo>
                      <a:pt x="260" y="0"/>
                      <a:pt x="232" y="5"/>
                      <a:pt x="204" y="15"/>
                    </a:cubicBezTo>
                    <a:cubicBezTo>
                      <a:pt x="71" y="61"/>
                      <a:pt x="1" y="205"/>
                      <a:pt x="47" y="338"/>
                    </a:cubicBezTo>
                    <a:cubicBezTo>
                      <a:pt x="215" y="850"/>
                      <a:pt x="342" y="1376"/>
                      <a:pt x="420" y="1909"/>
                    </a:cubicBezTo>
                    <a:cubicBezTo>
                      <a:pt x="438" y="2036"/>
                      <a:pt x="548" y="2128"/>
                      <a:pt x="673" y="2128"/>
                    </a:cubicBezTo>
                    <a:cubicBezTo>
                      <a:pt x="685" y="2128"/>
                      <a:pt x="696" y="2127"/>
                      <a:pt x="708" y="2125"/>
                    </a:cubicBezTo>
                    <a:cubicBezTo>
                      <a:pt x="848" y="2106"/>
                      <a:pt x="945" y="1978"/>
                      <a:pt x="926" y="1839"/>
                    </a:cubicBezTo>
                    <a:lnTo>
                      <a:pt x="925" y="1839"/>
                    </a:lnTo>
                    <a:cubicBezTo>
                      <a:pt x="841" y="1273"/>
                      <a:pt x="708" y="716"/>
                      <a:pt x="529" y="173"/>
                    </a:cubicBezTo>
                    <a:cubicBezTo>
                      <a:pt x="492" y="67"/>
                      <a:pt x="393" y="0"/>
                      <a:pt x="28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8" name="Google Shape;1408;p18"/>
            <p:cNvGrpSpPr/>
            <p:nvPr/>
          </p:nvGrpSpPr>
          <p:grpSpPr>
            <a:xfrm>
              <a:off x="4771663" y="1876896"/>
              <a:ext cx="108651" cy="100446"/>
              <a:chOff x="4771663" y="1876896"/>
              <a:chExt cx="108651" cy="100446"/>
            </a:xfrm>
          </p:grpSpPr>
          <p:sp>
            <p:nvSpPr>
              <p:cNvPr id="1409" name="Google Shape;1409;p18"/>
              <p:cNvSpPr/>
              <p:nvPr/>
            </p:nvSpPr>
            <p:spPr>
              <a:xfrm>
                <a:off x="4771663" y="1951210"/>
                <a:ext cx="53184" cy="26132"/>
              </a:xfrm>
              <a:custGeom>
                <a:rect b="b" l="l" r="r" t="t"/>
                <a:pathLst>
                  <a:path extrusionOk="0" h="2048" w="4168">
                    <a:moveTo>
                      <a:pt x="3871" y="0"/>
                    </a:moveTo>
                    <a:cubicBezTo>
                      <a:pt x="3824" y="0"/>
                      <a:pt x="3777" y="13"/>
                      <a:pt x="3735" y="39"/>
                    </a:cubicBezTo>
                    <a:cubicBezTo>
                      <a:pt x="2982" y="492"/>
                      <a:pt x="2170" y="838"/>
                      <a:pt x="1323" y="1067"/>
                    </a:cubicBezTo>
                    <a:lnTo>
                      <a:pt x="1249" y="780"/>
                    </a:lnTo>
                    <a:cubicBezTo>
                      <a:pt x="1235" y="721"/>
                      <a:pt x="1183" y="687"/>
                      <a:pt x="1130" y="687"/>
                    </a:cubicBezTo>
                    <a:cubicBezTo>
                      <a:pt x="1102" y="687"/>
                      <a:pt x="1073" y="696"/>
                      <a:pt x="1049" y="717"/>
                    </a:cubicBezTo>
                    <a:lnTo>
                      <a:pt x="76" y="1560"/>
                    </a:lnTo>
                    <a:cubicBezTo>
                      <a:pt x="0" y="1625"/>
                      <a:pt x="32" y="1750"/>
                      <a:pt x="130" y="1773"/>
                    </a:cubicBezTo>
                    <a:lnTo>
                      <a:pt x="1389" y="2045"/>
                    </a:lnTo>
                    <a:cubicBezTo>
                      <a:pt x="1398" y="2047"/>
                      <a:pt x="1407" y="2048"/>
                      <a:pt x="1416" y="2048"/>
                    </a:cubicBezTo>
                    <a:cubicBezTo>
                      <a:pt x="1493" y="2048"/>
                      <a:pt x="1555" y="1975"/>
                      <a:pt x="1534" y="1894"/>
                    </a:cubicBezTo>
                    <a:lnTo>
                      <a:pt x="1450" y="1561"/>
                    </a:lnTo>
                    <a:cubicBezTo>
                      <a:pt x="2351" y="1318"/>
                      <a:pt x="3214" y="950"/>
                      <a:pt x="4013" y="466"/>
                    </a:cubicBezTo>
                    <a:cubicBezTo>
                      <a:pt x="4132" y="392"/>
                      <a:pt x="4167" y="235"/>
                      <a:pt x="4090" y="119"/>
                    </a:cubicBezTo>
                    <a:cubicBezTo>
                      <a:pt x="4039" y="42"/>
                      <a:pt x="3956" y="0"/>
                      <a:pt x="387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18"/>
              <p:cNvSpPr/>
              <p:nvPr/>
            </p:nvSpPr>
            <p:spPr>
              <a:xfrm>
                <a:off x="4826850" y="1927897"/>
                <a:ext cx="26081" cy="23529"/>
              </a:xfrm>
              <a:custGeom>
                <a:rect b="b" l="l" r="r" t="t"/>
                <a:pathLst>
                  <a:path extrusionOk="0" h="1844" w="2044">
                    <a:moveTo>
                      <a:pt x="1760" y="1"/>
                    </a:moveTo>
                    <a:cubicBezTo>
                      <a:pt x="1689" y="1"/>
                      <a:pt x="1619" y="31"/>
                      <a:pt x="1568" y="88"/>
                    </a:cubicBezTo>
                    <a:cubicBezTo>
                      <a:pt x="1456" y="215"/>
                      <a:pt x="1341" y="338"/>
                      <a:pt x="1221" y="458"/>
                    </a:cubicBezTo>
                    <a:cubicBezTo>
                      <a:pt x="885" y="793"/>
                      <a:pt x="524" y="1102"/>
                      <a:pt x="140" y="1380"/>
                    </a:cubicBezTo>
                    <a:cubicBezTo>
                      <a:pt x="29" y="1460"/>
                      <a:pt x="1" y="1612"/>
                      <a:pt x="74" y="1728"/>
                    </a:cubicBezTo>
                    <a:cubicBezTo>
                      <a:pt x="124" y="1803"/>
                      <a:pt x="205" y="1844"/>
                      <a:pt x="288" y="1844"/>
                    </a:cubicBezTo>
                    <a:cubicBezTo>
                      <a:pt x="339" y="1844"/>
                      <a:pt x="391" y="1828"/>
                      <a:pt x="436" y="1797"/>
                    </a:cubicBezTo>
                    <a:cubicBezTo>
                      <a:pt x="843" y="1500"/>
                      <a:pt x="1226" y="1174"/>
                      <a:pt x="1581" y="820"/>
                    </a:cubicBezTo>
                    <a:cubicBezTo>
                      <a:pt x="1711" y="690"/>
                      <a:pt x="1834" y="557"/>
                      <a:pt x="1954" y="421"/>
                    </a:cubicBezTo>
                    <a:cubicBezTo>
                      <a:pt x="2044" y="315"/>
                      <a:pt x="2033" y="155"/>
                      <a:pt x="1927" y="64"/>
                    </a:cubicBezTo>
                    <a:cubicBezTo>
                      <a:pt x="1879" y="22"/>
                      <a:pt x="1819" y="1"/>
                      <a:pt x="176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18"/>
              <p:cNvSpPr/>
              <p:nvPr/>
            </p:nvSpPr>
            <p:spPr>
              <a:xfrm>
                <a:off x="4868600" y="1876896"/>
                <a:ext cx="11714" cy="20531"/>
              </a:xfrm>
              <a:custGeom>
                <a:rect b="b" l="l" r="r" t="t"/>
                <a:pathLst>
                  <a:path extrusionOk="0" h="1609" w="918">
                    <a:moveTo>
                      <a:pt x="642" y="0"/>
                    </a:moveTo>
                    <a:cubicBezTo>
                      <a:pt x="531" y="0"/>
                      <a:pt x="426" y="74"/>
                      <a:pt x="396" y="189"/>
                    </a:cubicBezTo>
                    <a:cubicBezTo>
                      <a:pt x="301" y="543"/>
                      <a:pt x="187" y="889"/>
                      <a:pt x="53" y="1228"/>
                    </a:cubicBezTo>
                    <a:cubicBezTo>
                      <a:pt x="0" y="1360"/>
                      <a:pt x="58" y="1509"/>
                      <a:pt x="184" y="1571"/>
                    </a:cubicBezTo>
                    <a:lnTo>
                      <a:pt x="218" y="1587"/>
                    </a:lnTo>
                    <a:cubicBezTo>
                      <a:pt x="248" y="1602"/>
                      <a:pt x="280" y="1608"/>
                      <a:pt x="311" y="1608"/>
                    </a:cubicBezTo>
                    <a:cubicBezTo>
                      <a:pt x="392" y="1608"/>
                      <a:pt x="469" y="1561"/>
                      <a:pt x="501" y="1480"/>
                    </a:cubicBezTo>
                    <a:cubicBezTo>
                      <a:pt x="653" y="1107"/>
                      <a:pt x="780" y="724"/>
                      <a:pt x="886" y="333"/>
                    </a:cubicBezTo>
                    <a:cubicBezTo>
                      <a:pt x="918" y="210"/>
                      <a:pt x="862" y="74"/>
                      <a:pt x="746" y="22"/>
                    </a:cubicBezTo>
                    <a:cubicBezTo>
                      <a:pt x="712" y="7"/>
                      <a:pt x="677" y="0"/>
                      <a:pt x="64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18"/>
              <p:cNvSpPr/>
              <p:nvPr/>
            </p:nvSpPr>
            <p:spPr>
              <a:xfrm>
                <a:off x="4852804" y="1901038"/>
                <a:ext cx="18528" cy="24589"/>
              </a:xfrm>
              <a:custGeom>
                <a:rect b="b" l="l" r="r" t="t"/>
                <a:pathLst>
                  <a:path extrusionOk="0" h="1927" w="1452">
                    <a:moveTo>
                      <a:pt x="1159" y="1"/>
                    </a:moveTo>
                    <a:cubicBezTo>
                      <a:pt x="1064" y="1"/>
                      <a:pt x="974" y="53"/>
                      <a:pt x="931" y="143"/>
                    </a:cubicBezTo>
                    <a:cubicBezTo>
                      <a:pt x="689" y="625"/>
                      <a:pt x="405" y="1085"/>
                      <a:pt x="85" y="1519"/>
                    </a:cubicBezTo>
                    <a:cubicBezTo>
                      <a:pt x="0" y="1631"/>
                      <a:pt x="21" y="1790"/>
                      <a:pt x="135" y="1874"/>
                    </a:cubicBezTo>
                    <a:cubicBezTo>
                      <a:pt x="181" y="1909"/>
                      <a:pt x="235" y="1926"/>
                      <a:pt x="289" y="1926"/>
                    </a:cubicBezTo>
                    <a:cubicBezTo>
                      <a:pt x="366" y="1926"/>
                      <a:pt x="441" y="1892"/>
                      <a:pt x="492" y="1826"/>
                    </a:cubicBezTo>
                    <a:cubicBezTo>
                      <a:pt x="831" y="1367"/>
                      <a:pt x="1132" y="878"/>
                      <a:pt x="1389" y="368"/>
                    </a:cubicBezTo>
                    <a:cubicBezTo>
                      <a:pt x="1451" y="241"/>
                      <a:pt x="1398" y="87"/>
                      <a:pt x="1270" y="26"/>
                    </a:cubicBezTo>
                    <a:cubicBezTo>
                      <a:pt x="1234" y="9"/>
                      <a:pt x="1196" y="1"/>
                      <a:pt x="115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13" name="Google Shape;1413;p18"/>
          <p:cNvSpPr/>
          <p:nvPr/>
        </p:nvSpPr>
        <p:spPr>
          <a:xfrm>
            <a:off x="1636308" y="2180381"/>
            <a:ext cx="1061377" cy="952826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18"/>
          <p:cNvSpPr/>
          <p:nvPr/>
        </p:nvSpPr>
        <p:spPr>
          <a:xfrm>
            <a:off x="2011502" y="2462909"/>
            <a:ext cx="385805" cy="374678"/>
          </a:xfrm>
          <a:custGeom>
            <a:rect b="b" l="l" r="r" t="t"/>
            <a:pathLst>
              <a:path extrusionOk="0" h="12729" w="13107">
                <a:moveTo>
                  <a:pt x="10240" y="838"/>
                </a:moveTo>
                <a:cubicBezTo>
                  <a:pt x="10457" y="838"/>
                  <a:pt x="10681" y="882"/>
                  <a:pt x="10902" y="977"/>
                </a:cubicBezTo>
                <a:cubicBezTo>
                  <a:pt x="11752" y="1323"/>
                  <a:pt x="12130" y="2332"/>
                  <a:pt x="11784" y="3151"/>
                </a:cubicBezTo>
                <a:cubicBezTo>
                  <a:pt x="11505" y="3793"/>
                  <a:pt x="10877" y="4159"/>
                  <a:pt x="10226" y="4159"/>
                </a:cubicBezTo>
                <a:cubicBezTo>
                  <a:pt x="9920" y="4159"/>
                  <a:pt x="9609" y="4078"/>
                  <a:pt x="9326" y="3907"/>
                </a:cubicBezTo>
                <a:cubicBezTo>
                  <a:pt x="8917" y="3592"/>
                  <a:pt x="8602" y="3056"/>
                  <a:pt x="8602" y="2521"/>
                </a:cubicBezTo>
                <a:cubicBezTo>
                  <a:pt x="8627" y="1538"/>
                  <a:pt x="9377" y="838"/>
                  <a:pt x="10240" y="838"/>
                </a:cubicBezTo>
                <a:close/>
                <a:moveTo>
                  <a:pt x="11059" y="4852"/>
                </a:moveTo>
                <a:lnTo>
                  <a:pt x="11059" y="5990"/>
                </a:lnTo>
                <a:lnTo>
                  <a:pt x="10555" y="5514"/>
                </a:lnTo>
                <a:cubicBezTo>
                  <a:pt x="10476" y="5435"/>
                  <a:pt x="10366" y="5395"/>
                  <a:pt x="10256" y="5395"/>
                </a:cubicBezTo>
                <a:cubicBezTo>
                  <a:pt x="10146" y="5395"/>
                  <a:pt x="10035" y="5435"/>
                  <a:pt x="9957" y="5514"/>
                </a:cubicBezTo>
                <a:lnTo>
                  <a:pt x="9421" y="6049"/>
                </a:lnTo>
                <a:lnTo>
                  <a:pt x="9421" y="4852"/>
                </a:lnTo>
                <a:cubicBezTo>
                  <a:pt x="9673" y="4946"/>
                  <a:pt x="9949" y="4994"/>
                  <a:pt x="10228" y="4994"/>
                </a:cubicBezTo>
                <a:cubicBezTo>
                  <a:pt x="10508" y="4994"/>
                  <a:pt x="10791" y="4946"/>
                  <a:pt x="11059" y="4852"/>
                </a:cubicBezTo>
                <a:close/>
                <a:moveTo>
                  <a:pt x="11847" y="11027"/>
                </a:moveTo>
                <a:cubicBezTo>
                  <a:pt x="11658" y="11531"/>
                  <a:pt x="11217" y="11846"/>
                  <a:pt x="10681" y="11846"/>
                </a:cubicBezTo>
                <a:lnTo>
                  <a:pt x="3782" y="11846"/>
                </a:lnTo>
                <a:cubicBezTo>
                  <a:pt x="3971" y="11625"/>
                  <a:pt x="4097" y="11342"/>
                  <a:pt x="4128" y="11027"/>
                </a:cubicBezTo>
                <a:close/>
                <a:moveTo>
                  <a:pt x="8444" y="851"/>
                </a:moveTo>
                <a:cubicBezTo>
                  <a:pt x="7531" y="1890"/>
                  <a:pt x="7594" y="3466"/>
                  <a:pt x="8633" y="4379"/>
                </a:cubicBezTo>
                <a:lnTo>
                  <a:pt x="8633" y="7089"/>
                </a:lnTo>
                <a:cubicBezTo>
                  <a:pt x="8633" y="7246"/>
                  <a:pt x="8759" y="7404"/>
                  <a:pt x="8854" y="7467"/>
                </a:cubicBezTo>
                <a:cubicBezTo>
                  <a:pt x="8916" y="7504"/>
                  <a:pt x="8978" y="7522"/>
                  <a:pt x="9038" y="7522"/>
                </a:cubicBezTo>
                <a:cubicBezTo>
                  <a:pt x="9131" y="7522"/>
                  <a:pt x="9219" y="7480"/>
                  <a:pt x="9295" y="7404"/>
                </a:cubicBezTo>
                <a:lnTo>
                  <a:pt x="10240" y="6459"/>
                </a:lnTo>
                <a:lnTo>
                  <a:pt x="10240" y="10271"/>
                </a:lnTo>
                <a:lnTo>
                  <a:pt x="3782" y="10271"/>
                </a:lnTo>
                <a:cubicBezTo>
                  <a:pt x="3752" y="10262"/>
                  <a:pt x="3724" y="10258"/>
                  <a:pt x="3697" y="10258"/>
                </a:cubicBezTo>
                <a:cubicBezTo>
                  <a:pt x="3522" y="10258"/>
                  <a:pt x="3404" y="10426"/>
                  <a:pt x="3404" y="10617"/>
                </a:cubicBezTo>
                <a:cubicBezTo>
                  <a:pt x="3404" y="11331"/>
                  <a:pt x="2805" y="11880"/>
                  <a:pt x="2143" y="11880"/>
                </a:cubicBezTo>
                <a:cubicBezTo>
                  <a:pt x="1987" y="11880"/>
                  <a:pt x="1827" y="11849"/>
                  <a:pt x="1671" y="11783"/>
                </a:cubicBezTo>
                <a:cubicBezTo>
                  <a:pt x="1293" y="11625"/>
                  <a:pt x="1072" y="11342"/>
                  <a:pt x="946" y="10995"/>
                </a:cubicBezTo>
                <a:cubicBezTo>
                  <a:pt x="883" y="10743"/>
                  <a:pt x="915" y="10617"/>
                  <a:pt x="915" y="10302"/>
                </a:cubicBezTo>
                <a:lnTo>
                  <a:pt x="915" y="851"/>
                </a:lnTo>
                <a:close/>
                <a:moveTo>
                  <a:pt x="442" y="0"/>
                </a:moveTo>
                <a:cubicBezTo>
                  <a:pt x="190" y="0"/>
                  <a:pt x="1" y="189"/>
                  <a:pt x="1" y="441"/>
                </a:cubicBezTo>
                <a:lnTo>
                  <a:pt x="1" y="10617"/>
                </a:lnTo>
                <a:cubicBezTo>
                  <a:pt x="1" y="11783"/>
                  <a:pt x="946" y="12728"/>
                  <a:pt x="2080" y="12728"/>
                </a:cubicBezTo>
                <a:lnTo>
                  <a:pt x="10650" y="12728"/>
                </a:lnTo>
                <a:cubicBezTo>
                  <a:pt x="11784" y="12728"/>
                  <a:pt x="12729" y="11783"/>
                  <a:pt x="12729" y="10617"/>
                </a:cubicBezTo>
                <a:cubicBezTo>
                  <a:pt x="12760" y="10397"/>
                  <a:pt x="12571" y="10208"/>
                  <a:pt x="12319" y="10208"/>
                </a:cubicBezTo>
                <a:lnTo>
                  <a:pt x="11122" y="10208"/>
                </a:lnTo>
                <a:lnTo>
                  <a:pt x="11122" y="7215"/>
                </a:lnTo>
                <a:lnTo>
                  <a:pt x="11217" y="7309"/>
                </a:lnTo>
                <a:cubicBezTo>
                  <a:pt x="11301" y="7393"/>
                  <a:pt x="11413" y="7435"/>
                  <a:pt x="11515" y="7435"/>
                </a:cubicBezTo>
                <a:cubicBezTo>
                  <a:pt x="11567" y="7435"/>
                  <a:pt x="11616" y="7425"/>
                  <a:pt x="11658" y="7404"/>
                </a:cubicBezTo>
                <a:cubicBezTo>
                  <a:pt x="11815" y="7309"/>
                  <a:pt x="11910" y="7215"/>
                  <a:pt x="11910" y="6994"/>
                </a:cubicBezTo>
                <a:lnTo>
                  <a:pt x="11910" y="4285"/>
                </a:lnTo>
                <a:cubicBezTo>
                  <a:pt x="13107" y="3214"/>
                  <a:pt x="12950" y="1292"/>
                  <a:pt x="11626" y="378"/>
                </a:cubicBezTo>
                <a:cubicBezTo>
                  <a:pt x="11437" y="221"/>
                  <a:pt x="11154" y="126"/>
                  <a:pt x="10902" y="63"/>
                </a:cubicBezTo>
                <a:cubicBezTo>
                  <a:pt x="10839" y="0"/>
                  <a:pt x="10744" y="0"/>
                  <a:pt x="10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19"/>
          <p:cNvGrpSpPr/>
          <p:nvPr/>
        </p:nvGrpSpPr>
        <p:grpSpPr>
          <a:xfrm>
            <a:off x="994758" y="1574857"/>
            <a:ext cx="7181054" cy="2443523"/>
            <a:chOff x="981620" y="1243808"/>
            <a:chExt cx="3729502" cy="3124342"/>
          </a:xfrm>
        </p:grpSpPr>
        <p:grpSp>
          <p:nvGrpSpPr>
            <p:cNvPr id="1420" name="Google Shape;1420;p19"/>
            <p:cNvGrpSpPr/>
            <p:nvPr/>
          </p:nvGrpSpPr>
          <p:grpSpPr>
            <a:xfrm>
              <a:off x="981620" y="1330650"/>
              <a:ext cx="3641405" cy="3037500"/>
              <a:chOff x="2469250" y="1354950"/>
              <a:chExt cx="3641405" cy="3037500"/>
            </a:xfrm>
          </p:grpSpPr>
          <p:sp>
            <p:nvSpPr>
              <p:cNvPr id="1421" name="Google Shape;1421;p19"/>
              <p:cNvSpPr/>
              <p:nvPr/>
            </p:nvSpPr>
            <p:spPr>
              <a:xfrm>
                <a:off x="2469250" y="1354950"/>
                <a:ext cx="3641100" cy="30375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22" name="Google Shape;1422;p19"/>
              <p:cNvGrpSpPr/>
              <p:nvPr/>
            </p:nvGrpSpPr>
            <p:grpSpPr>
              <a:xfrm>
                <a:off x="2469425" y="1354950"/>
                <a:ext cx="3641230" cy="270554"/>
                <a:chOff x="2765277" y="1147729"/>
                <a:chExt cx="3641230" cy="270554"/>
              </a:xfrm>
            </p:grpSpPr>
            <p:sp>
              <p:nvSpPr>
                <p:cNvPr id="1423" name="Google Shape;1423;p19"/>
                <p:cNvSpPr/>
                <p:nvPr/>
              </p:nvSpPr>
              <p:spPr>
                <a:xfrm>
                  <a:off x="2765277" y="1147729"/>
                  <a:ext cx="3641230" cy="270554"/>
                </a:xfrm>
                <a:custGeom>
                  <a:rect b="b" l="l" r="r" t="t"/>
                  <a:pathLst>
                    <a:path extrusionOk="0" h="9029" w="99972">
                      <a:moveTo>
                        <a:pt x="0" y="1"/>
                      </a:moveTo>
                      <a:lnTo>
                        <a:pt x="0" y="9028"/>
                      </a:lnTo>
                      <a:lnTo>
                        <a:pt x="99972" y="9028"/>
                      </a:lnTo>
                      <a:lnTo>
                        <a:pt x="9997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424" name="Google Shape;1424;p19"/>
                <p:cNvGrpSpPr/>
                <p:nvPr/>
              </p:nvGrpSpPr>
              <p:grpSpPr>
                <a:xfrm>
                  <a:off x="6202848" y="1213287"/>
                  <a:ext cx="139356" cy="139356"/>
                  <a:chOff x="3300229" y="786025"/>
                  <a:chExt cx="116275" cy="116275"/>
                </a:xfrm>
              </p:grpSpPr>
              <p:sp>
                <p:nvSpPr>
                  <p:cNvPr id="1425" name="Google Shape;1425;p19"/>
                  <p:cNvSpPr/>
                  <p:nvPr/>
                </p:nvSpPr>
                <p:spPr>
                  <a:xfrm>
                    <a:off x="3300229" y="786025"/>
                    <a:ext cx="116275" cy="116275"/>
                  </a:xfrm>
                  <a:custGeom>
                    <a:rect b="b" l="l" r="r" t="t"/>
                    <a:pathLst>
                      <a:path extrusionOk="0" h="4651" w="4651">
                        <a:moveTo>
                          <a:pt x="0" y="0"/>
                        </a:moveTo>
                        <a:lnTo>
                          <a:pt x="0" y="4651"/>
                        </a:lnTo>
                        <a:lnTo>
                          <a:pt x="4651" y="4651"/>
                        </a:lnTo>
                        <a:lnTo>
                          <a:pt x="46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26" name="Google Shape;1426;p19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27" name="Google Shape;1427;p19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1428" name="Google Shape;1428;p19"/>
            <p:cNvGrpSpPr/>
            <p:nvPr/>
          </p:nvGrpSpPr>
          <p:grpSpPr>
            <a:xfrm>
              <a:off x="1057820" y="1254450"/>
              <a:ext cx="3641405" cy="3037500"/>
              <a:chOff x="2469250" y="1354950"/>
              <a:chExt cx="3641405" cy="3037500"/>
            </a:xfrm>
          </p:grpSpPr>
          <p:sp>
            <p:nvSpPr>
              <p:cNvPr id="1429" name="Google Shape;1429;p19"/>
              <p:cNvSpPr/>
              <p:nvPr/>
            </p:nvSpPr>
            <p:spPr>
              <a:xfrm>
                <a:off x="2469250" y="1354950"/>
                <a:ext cx="3641100" cy="30375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30" name="Google Shape;1430;p19"/>
              <p:cNvGrpSpPr/>
              <p:nvPr/>
            </p:nvGrpSpPr>
            <p:grpSpPr>
              <a:xfrm>
                <a:off x="2469425" y="1354950"/>
                <a:ext cx="3641230" cy="270554"/>
                <a:chOff x="2765277" y="1147729"/>
                <a:chExt cx="3641230" cy="270554"/>
              </a:xfrm>
            </p:grpSpPr>
            <p:sp>
              <p:nvSpPr>
                <p:cNvPr id="1431" name="Google Shape;1431;p19"/>
                <p:cNvSpPr/>
                <p:nvPr/>
              </p:nvSpPr>
              <p:spPr>
                <a:xfrm>
                  <a:off x="2765277" y="1147729"/>
                  <a:ext cx="3641230" cy="270554"/>
                </a:xfrm>
                <a:custGeom>
                  <a:rect b="b" l="l" r="r" t="t"/>
                  <a:pathLst>
                    <a:path extrusionOk="0" h="9029" w="99972">
                      <a:moveTo>
                        <a:pt x="0" y="1"/>
                      </a:moveTo>
                      <a:lnTo>
                        <a:pt x="0" y="9028"/>
                      </a:lnTo>
                      <a:lnTo>
                        <a:pt x="99972" y="9028"/>
                      </a:lnTo>
                      <a:lnTo>
                        <a:pt x="9997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432" name="Google Shape;1432;p19"/>
                <p:cNvGrpSpPr/>
                <p:nvPr/>
              </p:nvGrpSpPr>
              <p:grpSpPr>
                <a:xfrm>
                  <a:off x="6202848" y="1213287"/>
                  <a:ext cx="139356" cy="139356"/>
                  <a:chOff x="3300229" y="786025"/>
                  <a:chExt cx="116275" cy="116275"/>
                </a:xfrm>
              </p:grpSpPr>
              <p:sp>
                <p:nvSpPr>
                  <p:cNvPr id="1433" name="Google Shape;1433;p19"/>
                  <p:cNvSpPr/>
                  <p:nvPr/>
                </p:nvSpPr>
                <p:spPr>
                  <a:xfrm>
                    <a:off x="3300229" y="786025"/>
                    <a:ext cx="116275" cy="116275"/>
                  </a:xfrm>
                  <a:custGeom>
                    <a:rect b="b" l="l" r="r" t="t"/>
                    <a:pathLst>
                      <a:path extrusionOk="0" h="4651" w="4651">
                        <a:moveTo>
                          <a:pt x="0" y="0"/>
                        </a:moveTo>
                        <a:lnTo>
                          <a:pt x="0" y="4651"/>
                        </a:lnTo>
                        <a:lnTo>
                          <a:pt x="4651" y="4651"/>
                        </a:lnTo>
                        <a:lnTo>
                          <a:pt x="46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4" name="Google Shape;1434;p19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5" name="Google Shape;1435;p19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1436" name="Google Shape;1436;p19"/>
            <p:cNvGrpSpPr/>
            <p:nvPr/>
          </p:nvGrpSpPr>
          <p:grpSpPr>
            <a:xfrm>
              <a:off x="4571766" y="1243808"/>
              <a:ext cx="139356" cy="139356"/>
              <a:chOff x="3300229" y="786025"/>
              <a:chExt cx="116275" cy="116275"/>
            </a:xfrm>
          </p:grpSpPr>
          <p:sp>
            <p:nvSpPr>
              <p:cNvPr id="1437" name="Google Shape;1437;p19"/>
              <p:cNvSpPr/>
              <p:nvPr/>
            </p:nvSpPr>
            <p:spPr>
              <a:xfrm>
                <a:off x="3300229" y="786025"/>
                <a:ext cx="116275" cy="116275"/>
              </a:xfrm>
              <a:custGeom>
                <a:rect b="b" l="l" r="r" t="t"/>
                <a:pathLst>
                  <a:path extrusionOk="0" h="4651" w="4651">
                    <a:moveTo>
                      <a:pt x="0" y="0"/>
                    </a:moveTo>
                    <a:lnTo>
                      <a:pt x="0" y="4651"/>
                    </a:lnTo>
                    <a:lnTo>
                      <a:pt x="4651" y="4651"/>
                    </a:lnTo>
                    <a:lnTo>
                      <a:pt x="4651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p19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824" y="0"/>
                    </a:moveTo>
                    <a:lnTo>
                      <a:pt x="1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Google Shape;1439;p19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" y="0"/>
                    </a:moveTo>
                    <a:lnTo>
                      <a:pt x="1824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40" name="Google Shape;1440;p19"/>
          <p:cNvSpPr txBox="1"/>
          <p:nvPr>
            <p:ph idx="1" type="subTitle"/>
          </p:nvPr>
        </p:nvSpPr>
        <p:spPr>
          <a:xfrm>
            <a:off x="1499006" y="2297995"/>
            <a:ext cx="6115037" cy="10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Is provided after the return functions have completed their processing of packets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1" name="Google Shape;1441;p19"/>
          <p:cNvSpPr txBox="1"/>
          <p:nvPr>
            <p:ph type="title"/>
          </p:nvPr>
        </p:nvSpPr>
        <p:spPr>
          <a:xfrm>
            <a:off x="617550" y="556400"/>
            <a:ext cx="6325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NETFILTER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ACTIONS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42" name="Google Shape;1442;p19"/>
          <p:cNvGrpSpPr/>
          <p:nvPr/>
        </p:nvGrpSpPr>
        <p:grpSpPr>
          <a:xfrm rot="5400000">
            <a:off x="8090723" y="378213"/>
            <a:ext cx="291050" cy="657525"/>
            <a:chOff x="7875018" y="1882075"/>
            <a:chExt cx="291050" cy="657525"/>
          </a:xfrm>
        </p:grpSpPr>
        <p:sp>
          <p:nvSpPr>
            <p:cNvPr id="1443" name="Google Shape;1443;p19"/>
            <p:cNvSpPr/>
            <p:nvPr/>
          </p:nvSpPr>
          <p:spPr>
            <a:xfrm>
              <a:off x="7875018" y="1882075"/>
              <a:ext cx="291050" cy="291825"/>
            </a:xfrm>
            <a:custGeom>
              <a:rect b="b" l="l" r="r" t="t"/>
              <a:pathLst>
                <a:path extrusionOk="0" h="11673" w="11642">
                  <a:moveTo>
                    <a:pt x="3283" y="0"/>
                  </a:moveTo>
                  <a:lnTo>
                    <a:pt x="0" y="3283"/>
                  </a:lnTo>
                  <a:lnTo>
                    <a:pt x="2554" y="5836"/>
                  </a:lnTo>
                  <a:lnTo>
                    <a:pt x="0" y="8389"/>
                  </a:lnTo>
                  <a:lnTo>
                    <a:pt x="3283" y="11672"/>
                  </a:lnTo>
                  <a:lnTo>
                    <a:pt x="5836" y="9119"/>
                  </a:lnTo>
                  <a:lnTo>
                    <a:pt x="8359" y="11672"/>
                  </a:lnTo>
                  <a:lnTo>
                    <a:pt x="11642" y="8389"/>
                  </a:lnTo>
                  <a:lnTo>
                    <a:pt x="9089" y="5836"/>
                  </a:lnTo>
                  <a:lnTo>
                    <a:pt x="11642" y="3283"/>
                  </a:lnTo>
                  <a:lnTo>
                    <a:pt x="8359" y="0"/>
                  </a:lnTo>
                  <a:lnTo>
                    <a:pt x="5836" y="2554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19"/>
            <p:cNvSpPr/>
            <p:nvPr/>
          </p:nvSpPr>
          <p:spPr>
            <a:xfrm>
              <a:off x="7875018" y="2247775"/>
              <a:ext cx="291050" cy="291825"/>
            </a:xfrm>
            <a:custGeom>
              <a:rect b="b" l="l" r="r" t="t"/>
              <a:pathLst>
                <a:path extrusionOk="0" h="11673" w="11642">
                  <a:moveTo>
                    <a:pt x="3283" y="0"/>
                  </a:moveTo>
                  <a:lnTo>
                    <a:pt x="0" y="3283"/>
                  </a:lnTo>
                  <a:lnTo>
                    <a:pt x="2554" y="5836"/>
                  </a:lnTo>
                  <a:lnTo>
                    <a:pt x="0" y="8389"/>
                  </a:lnTo>
                  <a:lnTo>
                    <a:pt x="3283" y="11672"/>
                  </a:lnTo>
                  <a:lnTo>
                    <a:pt x="5836" y="9119"/>
                  </a:lnTo>
                  <a:lnTo>
                    <a:pt x="8359" y="11672"/>
                  </a:lnTo>
                  <a:lnTo>
                    <a:pt x="11642" y="8389"/>
                  </a:lnTo>
                  <a:lnTo>
                    <a:pt x="9089" y="5836"/>
                  </a:lnTo>
                  <a:lnTo>
                    <a:pt x="11642" y="3283"/>
                  </a:lnTo>
                  <a:lnTo>
                    <a:pt x="8359" y="0"/>
                  </a:lnTo>
                  <a:lnTo>
                    <a:pt x="5836" y="2554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2"/>
          <p:cNvSpPr txBox="1"/>
          <p:nvPr>
            <p:ph type="title"/>
          </p:nvPr>
        </p:nvSpPr>
        <p:spPr>
          <a:xfrm>
            <a:off x="429369" y="178904"/>
            <a:ext cx="8263890" cy="10758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Members:</a:t>
            </a:r>
            <a:endParaRPr/>
          </a:p>
        </p:txBody>
      </p:sp>
      <p:sp>
        <p:nvSpPr>
          <p:cNvPr id="837" name="Google Shape;837;p2"/>
          <p:cNvSpPr/>
          <p:nvPr/>
        </p:nvSpPr>
        <p:spPr>
          <a:xfrm>
            <a:off x="429369" y="1261158"/>
            <a:ext cx="8229600" cy="13716"/>
          </a:xfrm>
          <a:custGeom>
            <a:rect b="b" l="l" r="r" t="t"/>
            <a:pathLst>
              <a:path extrusionOk="0" fill="none" h="13716" w="8229600">
                <a:moveTo>
                  <a:pt x="0" y="0"/>
                </a:moveTo>
                <a:cubicBezTo>
                  <a:pt x="215278" y="6969"/>
                  <a:pt x="340572" y="21894"/>
                  <a:pt x="521208" y="0"/>
                </a:cubicBezTo>
                <a:cubicBezTo>
                  <a:pt x="745939" y="29643"/>
                  <a:pt x="1127486" y="-40512"/>
                  <a:pt x="1371600" y="0"/>
                </a:cubicBezTo>
                <a:cubicBezTo>
                  <a:pt x="1567490" y="28416"/>
                  <a:pt x="1945702" y="13075"/>
                  <a:pt x="2221992" y="0"/>
                </a:cubicBezTo>
                <a:cubicBezTo>
                  <a:pt x="2446218" y="-17340"/>
                  <a:pt x="2853686" y="-7924"/>
                  <a:pt x="3072384" y="0"/>
                </a:cubicBezTo>
                <a:cubicBezTo>
                  <a:pt x="3286960" y="20656"/>
                  <a:pt x="3324417" y="20174"/>
                  <a:pt x="3511296" y="0"/>
                </a:cubicBezTo>
                <a:cubicBezTo>
                  <a:pt x="3710690" y="-39182"/>
                  <a:pt x="3945457" y="-64074"/>
                  <a:pt x="4114800" y="0"/>
                </a:cubicBezTo>
                <a:cubicBezTo>
                  <a:pt x="4336079" y="28138"/>
                  <a:pt x="4420759" y="12117"/>
                  <a:pt x="4553712" y="0"/>
                </a:cubicBezTo>
                <a:cubicBezTo>
                  <a:pt x="4688252" y="-2224"/>
                  <a:pt x="5047430" y="19664"/>
                  <a:pt x="5239512" y="0"/>
                </a:cubicBezTo>
                <a:cubicBezTo>
                  <a:pt x="5424392" y="-49610"/>
                  <a:pt x="5708717" y="13540"/>
                  <a:pt x="5843016" y="0"/>
                </a:cubicBezTo>
                <a:cubicBezTo>
                  <a:pt x="6005788" y="32949"/>
                  <a:pt x="6198255" y="37080"/>
                  <a:pt x="6611112" y="0"/>
                </a:cubicBezTo>
                <a:cubicBezTo>
                  <a:pt x="6954152" y="635"/>
                  <a:pt x="7244390" y="18057"/>
                  <a:pt x="7461504" y="0"/>
                </a:cubicBezTo>
                <a:cubicBezTo>
                  <a:pt x="7693790" y="9882"/>
                  <a:pt x="7984486" y="17646"/>
                  <a:pt x="8229600" y="0"/>
                </a:cubicBezTo>
                <a:cubicBezTo>
                  <a:pt x="8228997" y="6635"/>
                  <a:pt x="8229550" y="9822"/>
                  <a:pt x="8229600" y="13716"/>
                </a:cubicBezTo>
                <a:cubicBezTo>
                  <a:pt x="7945777" y="15373"/>
                  <a:pt x="7812308" y="-13083"/>
                  <a:pt x="7461504" y="13716"/>
                </a:cubicBezTo>
                <a:cubicBezTo>
                  <a:pt x="7129391" y="48613"/>
                  <a:pt x="7087333" y="37334"/>
                  <a:pt x="6940296" y="13716"/>
                </a:cubicBezTo>
                <a:cubicBezTo>
                  <a:pt x="6810862" y="-27592"/>
                  <a:pt x="6701312" y="14789"/>
                  <a:pt x="6419088" y="13716"/>
                </a:cubicBezTo>
                <a:cubicBezTo>
                  <a:pt x="6152777" y="14283"/>
                  <a:pt x="5868611" y="44230"/>
                  <a:pt x="5650992" y="13716"/>
                </a:cubicBezTo>
                <a:cubicBezTo>
                  <a:pt x="5439747" y="10678"/>
                  <a:pt x="5334901" y="-5616"/>
                  <a:pt x="5129784" y="13716"/>
                </a:cubicBezTo>
                <a:cubicBezTo>
                  <a:pt x="4955906" y="35886"/>
                  <a:pt x="4793216" y="29316"/>
                  <a:pt x="4690872" y="13716"/>
                </a:cubicBezTo>
                <a:cubicBezTo>
                  <a:pt x="4552374" y="26515"/>
                  <a:pt x="4318742" y="1676"/>
                  <a:pt x="4087368" y="13716"/>
                </a:cubicBezTo>
                <a:cubicBezTo>
                  <a:pt x="3849418" y="28053"/>
                  <a:pt x="3751577" y="25116"/>
                  <a:pt x="3401568" y="13716"/>
                </a:cubicBezTo>
                <a:cubicBezTo>
                  <a:pt x="3067953" y="15837"/>
                  <a:pt x="3012425" y="22307"/>
                  <a:pt x="2798064" y="13716"/>
                </a:cubicBezTo>
                <a:cubicBezTo>
                  <a:pt x="2565154" y="11948"/>
                  <a:pt x="2426719" y="-36366"/>
                  <a:pt x="2276856" y="13716"/>
                </a:cubicBezTo>
                <a:cubicBezTo>
                  <a:pt x="2090980" y="-190"/>
                  <a:pt x="1702030" y="-12752"/>
                  <a:pt x="1426464" y="13716"/>
                </a:cubicBezTo>
                <a:cubicBezTo>
                  <a:pt x="1104481" y="65071"/>
                  <a:pt x="985013" y="-12262"/>
                  <a:pt x="740664" y="13716"/>
                </a:cubicBezTo>
                <a:cubicBezTo>
                  <a:pt x="507391" y="37071"/>
                  <a:pt x="191740" y="-16226"/>
                  <a:pt x="0" y="13716"/>
                </a:cubicBezTo>
                <a:cubicBezTo>
                  <a:pt x="503" y="9208"/>
                  <a:pt x="165" y="5575"/>
                  <a:pt x="0" y="0"/>
                </a:cubicBezTo>
                <a:close/>
              </a:path>
              <a:path extrusionOk="0" h="13716" w="8229600">
                <a:moveTo>
                  <a:pt x="0" y="0"/>
                </a:moveTo>
                <a:cubicBezTo>
                  <a:pt x="270709" y="-27213"/>
                  <a:pt x="397128" y="23656"/>
                  <a:pt x="521208" y="0"/>
                </a:cubicBezTo>
                <a:cubicBezTo>
                  <a:pt x="631319" y="-5947"/>
                  <a:pt x="842157" y="28261"/>
                  <a:pt x="960120" y="0"/>
                </a:cubicBezTo>
                <a:cubicBezTo>
                  <a:pt x="1077930" y="6549"/>
                  <a:pt x="1318669" y="-15893"/>
                  <a:pt x="1481328" y="0"/>
                </a:cubicBezTo>
                <a:cubicBezTo>
                  <a:pt x="1659104" y="-21090"/>
                  <a:pt x="1870243" y="69945"/>
                  <a:pt x="2167128" y="0"/>
                </a:cubicBezTo>
                <a:cubicBezTo>
                  <a:pt x="2460684" y="-5519"/>
                  <a:pt x="2753885" y="-62993"/>
                  <a:pt x="2935224" y="0"/>
                </a:cubicBezTo>
                <a:cubicBezTo>
                  <a:pt x="3115119" y="56580"/>
                  <a:pt x="3535280" y="40687"/>
                  <a:pt x="3785616" y="0"/>
                </a:cubicBezTo>
                <a:cubicBezTo>
                  <a:pt x="4057881" y="25645"/>
                  <a:pt x="4308335" y="-2666"/>
                  <a:pt x="4636008" y="0"/>
                </a:cubicBezTo>
                <a:cubicBezTo>
                  <a:pt x="4987152" y="19805"/>
                  <a:pt x="5025979" y="14149"/>
                  <a:pt x="5239512" y="0"/>
                </a:cubicBezTo>
                <a:cubicBezTo>
                  <a:pt x="5437586" y="211"/>
                  <a:pt x="5752721" y="5618"/>
                  <a:pt x="6007608" y="0"/>
                </a:cubicBezTo>
                <a:cubicBezTo>
                  <a:pt x="6280137" y="-5132"/>
                  <a:pt x="6386079" y="-21510"/>
                  <a:pt x="6693408" y="0"/>
                </a:cubicBezTo>
                <a:cubicBezTo>
                  <a:pt x="6986580" y="4991"/>
                  <a:pt x="7015252" y="-18088"/>
                  <a:pt x="7296912" y="0"/>
                </a:cubicBezTo>
                <a:cubicBezTo>
                  <a:pt x="7569796" y="10390"/>
                  <a:pt x="7895472" y="71473"/>
                  <a:pt x="8229600" y="0"/>
                </a:cubicBezTo>
                <a:cubicBezTo>
                  <a:pt x="8229236" y="7266"/>
                  <a:pt x="8229919" y="9308"/>
                  <a:pt x="8229600" y="13716"/>
                </a:cubicBezTo>
                <a:cubicBezTo>
                  <a:pt x="8094333" y="-9824"/>
                  <a:pt x="7850928" y="32876"/>
                  <a:pt x="7626096" y="13716"/>
                </a:cubicBezTo>
                <a:cubicBezTo>
                  <a:pt x="7448378" y="-5141"/>
                  <a:pt x="7315174" y="-6416"/>
                  <a:pt x="7022592" y="13716"/>
                </a:cubicBezTo>
                <a:cubicBezTo>
                  <a:pt x="6686163" y="45927"/>
                  <a:pt x="6352629" y="18938"/>
                  <a:pt x="6172200" y="13716"/>
                </a:cubicBezTo>
                <a:cubicBezTo>
                  <a:pt x="6015590" y="37773"/>
                  <a:pt x="5770309" y="16706"/>
                  <a:pt x="5650992" y="13716"/>
                </a:cubicBezTo>
                <a:cubicBezTo>
                  <a:pt x="5483975" y="7520"/>
                  <a:pt x="5165324" y="64376"/>
                  <a:pt x="4882896" y="13716"/>
                </a:cubicBezTo>
                <a:cubicBezTo>
                  <a:pt x="4568934" y="2481"/>
                  <a:pt x="4556334" y="23104"/>
                  <a:pt x="4443984" y="13716"/>
                </a:cubicBezTo>
                <a:cubicBezTo>
                  <a:pt x="4320775" y="6004"/>
                  <a:pt x="4034988" y="-8062"/>
                  <a:pt x="3758184" y="13716"/>
                </a:cubicBezTo>
                <a:cubicBezTo>
                  <a:pt x="3445155" y="-5570"/>
                  <a:pt x="3367892" y="9252"/>
                  <a:pt x="3236976" y="13716"/>
                </a:cubicBezTo>
                <a:cubicBezTo>
                  <a:pt x="3093796" y="21836"/>
                  <a:pt x="2635824" y="19560"/>
                  <a:pt x="2386584" y="13716"/>
                </a:cubicBezTo>
                <a:cubicBezTo>
                  <a:pt x="2139815" y="-7869"/>
                  <a:pt x="2105958" y="21373"/>
                  <a:pt x="1947672" y="13716"/>
                </a:cubicBezTo>
                <a:cubicBezTo>
                  <a:pt x="1801011" y="-24483"/>
                  <a:pt x="1533636" y="10074"/>
                  <a:pt x="1261872" y="13716"/>
                </a:cubicBezTo>
                <a:cubicBezTo>
                  <a:pt x="989528" y="27655"/>
                  <a:pt x="1025848" y="10113"/>
                  <a:pt x="822960" y="13716"/>
                </a:cubicBezTo>
                <a:cubicBezTo>
                  <a:pt x="653456" y="16384"/>
                  <a:pt x="304027" y="3429"/>
                  <a:pt x="0" y="13716"/>
                </a:cubicBezTo>
                <a:cubicBezTo>
                  <a:pt x="326" y="10292"/>
                  <a:pt x="-17" y="5199"/>
                  <a:pt x="0" y="0"/>
                </a:cubicBezTo>
                <a:close/>
              </a:path>
              <a:path extrusionOk="0" fill="none" h="13716" w="8229600">
                <a:moveTo>
                  <a:pt x="0" y="0"/>
                </a:moveTo>
                <a:cubicBezTo>
                  <a:pt x="205130" y="6064"/>
                  <a:pt x="324007" y="6684"/>
                  <a:pt x="521208" y="0"/>
                </a:cubicBezTo>
                <a:cubicBezTo>
                  <a:pt x="695888" y="-14632"/>
                  <a:pt x="1101879" y="6017"/>
                  <a:pt x="1371600" y="0"/>
                </a:cubicBezTo>
                <a:cubicBezTo>
                  <a:pt x="1622968" y="4691"/>
                  <a:pt x="1936552" y="-7433"/>
                  <a:pt x="2221992" y="0"/>
                </a:cubicBezTo>
                <a:cubicBezTo>
                  <a:pt x="2498663" y="51226"/>
                  <a:pt x="2885875" y="-8757"/>
                  <a:pt x="3072384" y="0"/>
                </a:cubicBezTo>
                <a:cubicBezTo>
                  <a:pt x="3288944" y="24235"/>
                  <a:pt x="3331110" y="5443"/>
                  <a:pt x="3511296" y="0"/>
                </a:cubicBezTo>
                <a:cubicBezTo>
                  <a:pt x="3687973" y="-19690"/>
                  <a:pt x="3901025" y="-20092"/>
                  <a:pt x="4114800" y="0"/>
                </a:cubicBezTo>
                <a:cubicBezTo>
                  <a:pt x="4336102" y="32988"/>
                  <a:pt x="4416982" y="-5831"/>
                  <a:pt x="4553712" y="0"/>
                </a:cubicBezTo>
                <a:cubicBezTo>
                  <a:pt x="4674310" y="-5056"/>
                  <a:pt x="5080160" y="-12181"/>
                  <a:pt x="5239512" y="0"/>
                </a:cubicBezTo>
                <a:cubicBezTo>
                  <a:pt x="5419031" y="-38513"/>
                  <a:pt x="5691629" y="2226"/>
                  <a:pt x="5843016" y="0"/>
                </a:cubicBezTo>
                <a:cubicBezTo>
                  <a:pt x="5978317" y="-40553"/>
                  <a:pt x="6314754" y="9782"/>
                  <a:pt x="6611112" y="0"/>
                </a:cubicBezTo>
                <a:cubicBezTo>
                  <a:pt x="6973004" y="-17646"/>
                  <a:pt x="7175490" y="18489"/>
                  <a:pt x="7461504" y="0"/>
                </a:cubicBezTo>
                <a:cubicBezTo>
                  <a:pt x="7746737" y="-34159"/>
                  <a:pt x="7962178" y="39853"/>
                  <a:pt x="8229600" y="0"/>
                </a:cubicBezTo>
                <a:cubicBezTo>
                  <a:pt x="8228815" y="6665"/>
                  <a:pt x="8229309" y="10133"/>
                  <a:pt x="8229600" y="13716"/>
                </a:cubicBezTo>
                <a:cubicBezTo>
                  <a:pt x="7944174" y="-33676"/>
                  <a:pt x="7795646" y="-38977"/>
                  <a:pt x="7461504" y="13716"/>
                </a:cubicBezTo>
                <a:cubicBezTo>
                  <a:pt x="7129776" y="46515"/>
                  <a:pt x="7082769" y="26874"/>
                  <a:pt x="6940296" y="13716"/>
                </a:cubicBezTo>
                <a:cubicBezTo>
                  <a:pt x="6799665" y="-20447"/>
                  <a:pt x="6652769" y="27211"/>
                  <a:pt x="6419088" y="13716"/>
                </a:cubicBezTo>
                <a:cubicBezTo>
                  <a:pt x="6143970" y="47703"/>
                  <a:pt x="5863165" y="-21103"/>
                  <a:pt x="5650992" y="13716"/>
                </a:cubicBezTo>
                <a:cubicBezTo>
                  <a:pt x="5419172" y="36034"/>
                  <a:pt x="5309448" y="-4977"/>
                  <a:pt x="5129784" y="13716"/>
                </a:cubicBezTo>
                <a:cubicBezTo>
                  <a:pt x="4947928" y="21451"/>
                  <a:pt x="4795021" y="1288"/>
                  <a:pt x="4690872" y="13716"/>
                </a:cubicBezTo>
                <a:cubicBezTo>
                  <a:pt x="4564358" y="-14151"/>
                  <a:pt x="4295485" y="-29852"/>
                  <a:pt x="4087368" y="13716"/>
                </a:cubicBezTo>
                <a:cubicBezTo>
                  <a:pt x="3871704" y="35834"/>
                  <a:pt x="3732927" y="-15470"/>
                  <a:pt x="3401568" y="13716"/>
                </a:cubicBezTo>
                <a:cubicBezTo>
                  <a:pt x="3075889" y="15088"/>
                  <a:pt x="3025898" y="39828"/>
                  <a:pt x="2798064" y="13716"/>
                </a:cubicBezTo>
                <a:cubicBezTo>
                  <a:pt x="2581856" y="-25441"/>
                  <a:pt x="2428311" y="-9472"/>
                  <a:pt x="2276856" y="13716"/>
                </a:cubicBezTo>
                <a:cubicBezTo>
                  <a:pt x="2098246" y="48711"/>
                  <a:pt x="1737531" y="51387"/>
                  <a:pt x="1426464" y="13716"/>
                </a:cubicBezTo>
                <a:cubicBezTo>
                  <a:pt x="1104708" y="21917"/>
                  <a:pt x="1006595" y="11356"/>
                  <a:pt x="740664" y="13716"/>
                </a:cubicBezTo>
                <a:cubicBezTo>
                  <a:pt x="480378" y="28512"/>
                  <a:pt x="202592" y="-16929"/>
                  <a:pt x="0" y="13716"/>
                </a:cubicBezTo>
                <a:cubicBezTo>
                  <a:pt x="244" y="8978"/>
                  <a:pt x="436" y="6414"/>
                  <a:pt x="0" y="0"/>
                </a:cubicBezTo>
                <a:close/>
              </a:path>
            </a:pathLst>
          </a:custGeom>
          <a:solidFill>
            <a:schemeClr val="accent2">
              <a:alpha val="74901"/>
            </a:schemeClr>
          </a:solidFill>
          <a:ln cap="rnd" cmpd="sng" w="44450">
            <a:solidFill>
              <a:schemeClr val="accent2">
                <a:alpha val="74901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8" name="Google Shape;838;p2"/>
          <p:cNvGrpSpPr/>
          <p:nvPr/>
        </p:nvGrpSpPr>
        <p:grpSpPr>
          <a:xfrm>
            <a:off x="450280" y="1901381"/>
            <a:ext cx="8187774" cy="2511209"/>
            <a:chOff x="20912" y="228029"/>
            <a:chExt cx="8187774" cy="2511209"/>
          </a:xfrm>
        </p:grpSpPr>
        <p:sp>
          <p:nvSpPr>
            <p:cNvPr id="839" name="Google Shape;839;p2"/>
            <p:cNvSpPr/>
            <p:nvPr/>
          </p:nvSpPr>
          <p:spPr>
            <a:xfrm>
              <a:off x="1035262" y="230275"/>
              <a:ext cx="1412437" cy="14124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20912" y="2019238"/>
              <a:ext cx="344113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"/>
            <p:cNvSpPr txBox="1"/>
            <p:nvPr/>
          </p:nvSpPr>
          <p:spPr>
            <a:xfrm>
              <a:off x="20912" y="2019238"/>
              <a:ext cx="344113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Tran Thuy Hien Mai_ MSSV: 21522323</a:t>
              </a:r>
              <a:endParaRPr/>
            </a:p>
          </p:txBody>
        </p:sp>
        <p:sp>
          <p:nvSpPr>
            <p:cNvPr id="842" name="Google Shape;842;p2"/>
            <p:cNvSpPr/>
            <p:nvPr/>
          </p:nvSpPr>
          <p:spPr>
            <a:xfrm>
              <a:off x="5498889" y="228029"/>
              <a:ext cx="1412437" cy="141243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"/>
            <p:cNvSpPr/>
            <p:nvPr/>
          </p:nvSpPr>
          <p:spPr>
            <a:xfrm>
              <a:off x="4011330" y="2019238"/>
              <a:ext cx="419735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"/>
            <p:cNvSpPr txBox="1"/>
            <p:nvPr/>
          </p:nvSpPr>
          <p:spPr>
            <a:xfrm>
              <a:off x="4011330" y="2019238"/>
              <a:ext cx="419735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Nguyen Ngoc Thanh Thuy_ MSSV: 21522659</a:t>
              </a:r>
              <a:endParaRPr/>
            </a:p>
          </p:txBody>
        </p:sp>
      </p:grpSp>
      <p:sp>
        <p:nvSpPr>
          <p:cNvPr id="845" name="Google Shape;845;p2"/>
          <p:cNvSpPr/>
          <p:nvPr/>
        </p:nvSpPr>
        <p:spPr>
          <a:xfrm>
            <a:off x="3928558" y="1901381"/>
            <a:ext cx="807300" cy="807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2"/>
          <p:cNvSpPr/>
          <p:nvPr/>
        </p:nvSpPr>
        <p:spPr>
          <a:xfrm>
            <a:off x="4175509" y="2117692"/>
            <a:ext cx="385805" cy="374678"/>
          </a:xfrm>
          <a:custGeom>
            <a:rect b="b" l="l" r="r" t="t"/>
            <a:pathLst>
              <a:path extrusionOk="0" h="12729" w="13107">
                <a:moveTo>
                  <a:pt x="10240" y="838"/>
                </a:moveTo>
                <a:cubicBezTo>
                  <a:pt x="10457" y="838"/>
                  <a:pt x="10681" y="882"/>
                  <a:pt x="10902" y="977"/>
                </a:cubicBezTo>
                <a:cubicBezTo>
                  <a:pt x="11752" y="1323"/>
                  <a:pt x="12130" y="2332"/>
                  <a:pt x="11784" y="3151"/>
                </a:cubicBezTo>
                <a:cubicBezTo>
                  <a:pt x="11505" y="3793"/>
                  <a:pt x="10877" y="4159"/>
                  <a:pt x="10226" y="4159"/>
                </a:cubicBezTo>
                <a:cubicBezTo>
                  <a:pt x="9920" y="4159"/>
                  <a:pt x="9609" y="4078"/>
                  <a:pt x="9326" y="3907"/>
                </a:cubicBezTo>
                <a:cubicBezTo>
                  <a:pt x="8917" y="3592"/>
                  <a:pt x="8602" y="3056"/>
                  <a:pt x="8602" y="2521"/>
                </a:cubicBezTo>
                <a:cubicBezTo>
                  <a:pt x="8627" y="1538"/>
                  <a:pt x="9377" y="838"/>
                  <a:pt x="10240" y="838"/>
                </a:cubicBezTo>
                <a:close/>
                <a:moveTo>
                  <a:pt x="11059" y="4852"/>
                </a:moveTo>
                <a:lnTo>
                  <a:pt x="11059" y="5990"/>
                </a:lnTo>
                <a:lnTo>
                  <a:pt x="10555" y="5514"/>
                </a:lnTo>
                <a:cubicBezTo>
                  <a:pt x="10476" y="5435"/>
                  <a:pt x="10366" y="5395"/>
                  <a:pt x="10256" y="5395"/>
                </a:cubicBezTo>
                <a:cubicBezTo>
                  <a:pt x="10146" y="5395"/>
                  <a:pt x="10035" y="5435"/>
                  <a:pt x="9957" y="5514"/>
                </a:cubicBezTo>
                <a:lnTo>
                  <a:pt x="9421" y="6049"/>
                </a:lnTo>
                <a:lnTo>
                  <a:pt x="9421" y="4852"/>
                </a:lnTo>
                <a:cubicBezTo>
                  <a:pt x="9673" y="4946"/>
                  <a:pt x="9949" y="4994"/>
                  <a:pt x="10228" y="4994"/>
                </a:cubicBezTo>
                <a:cubicBezTo>
                  <a:pt x="10508" y="4994"/>
                  <a:pt x="10791" y="4946"/>
                  <a:pt x="11059" y="4852"/>
                </a:cubicBezTo>
                <a:close/>
                <a:moveTo>
                  <a:pt x="11847" y="11027"/>
                </a:moveTo>
                <a:cubicBezTo>
                  <a:pt x="11658" y="11531"/>
                  <a:pt x="11217" y="11846"/>
                  <a:pt x="10681" y="11846"/>
                </a:cubicBezTo>
                <a:lnTo>
                  <a:pt x="3782" y="11846"/>
                </a:lnTo>
                <a:cubicBezTo>
                  <a:pt x="3971" y="11625"/>
                  <a:pt x="4097" y="11342"/>
                  <a:pt x="4128" y="11027"/>
                </a:cubicBezTo>
                <a:close/>
                <a:moveTo>
                  <a:pt x="8444" y="851"/>
                </a:moveTo>
                <a:cubicBezTo>
                  <a:pt x="7531" y="1890"/>
                  <a:pt x="7594" y="3466"/>
                  <a:pt x="8633" y="4379"/>
                </a:cubicBezTo>
                <a:lnTo>
                  <a:pt x="8633" y="7089"/>
                </a:lnTo>
                <a:cubicBezTo>
                  <a:pt x="8633" y="7246"/>
                  <a:pt x="8759" y="7404"/>
                  <a:pt x="8854" y="7467"/>
                </a:cubicBezTo>
                <a:cubicBezTo>
                  <a:pt x="8916" y="7504"/>
                  <a:pt x="8978" y="7522"/>
                  <a:pt x="9038" y="7522"/>
                </a:cubicBezTo>
                <a:cubicBezTo>
                  <a:pt x="9131" y="7522"/>
                  <a:pt x="9219" y="7480"/>
                  <a:pt x="9295" y="7404"/>
                </a:cubicBezTo>
                <a:lnTo>
                  <a:pt x="10240" y="6459"/>
                </a:lnTo>
                <a:lnTo>
                  <a:pt x="10240" y="10271"/>
                </a:lnTo>
                <a:lnTo>
                  <a:pt x="3782" y="10271"/>
                </a:lnTo>
                <a:cubicBezTo>
                  <a:pt x="3752" y="10262"/>
                  <a:pt x="3724" y="10258"/>
                  <a:pt x="3697" y="10258"/>
                </a:cubicBezTo>
                <a:cubicBezTo>
                  <a:pt x="3522" y="10258"/>
                  <a:pt x="3404" y="10426"/>
                  <a:pt x="3404" y="10617"/>
                </a:cubicBezTo>
                <a:cubicBezTo>
                  <a:pt x="3404" y="11331"/>
                  <a:pt x="2805" y="11880"/>
                  <a:pt x="2143" y="11880"/>
                </a:cubicBezTo>
                <a:cubicBezTo>
                  <a:pt x="1987" y="11880"/>
                  <a:pt x="1827" y="11849"/>
                  <a:pt x="1671" y="11783"/>
                </a:cubicBezTo>
                <a:cubicBezTo>
                  <a:pt x="1293" y="11625"/>
                  <a:pt x="1072" y="11342"/>
                  <a:pt x="946" y="10995"/>
                </a:cubicBezTo>
                <a:cubicBezTo>
                  <a:pt x="883" y="10743"/>
                  <a:pt x="915" y="10617"/>
                  <a:pt x="915" y="10302"/>
                </a:cubicBezTo>
                <a:lnTo>
                  <a:pt x="915" y="851"/>
                </a:lnTo>
                <a:close/>
                <a:moveTo>
                  <a:pt x="442" y="0"/>
                </a:moveTo>
                <a:cubicBezTo>
                  <a:pt x="190" y="0"/>
                  <a:pt x="1" y="189"/>
                  <a:pt x="1" y="441"/>
                </a:cubicBezTo>
                <a:lnTo>
                  <a:pt x="1" y="10617"/>
                </a:lnTo>
                <a:cubicBezTo>
                  <a:pt x="1" y="11783"/>
                  <a:pt x="946" y="12728"/>
                  <a:pt x="2080" y="12728"/>
                </a:cubicBezTo>
                <a:lnTo>
                  <a:pt x="10650" y="12728"/>
                </a:lnTo>
                <a:cubicBezTo>
                  <a:pt x="11784" y="12728"/>
                  <a:pt x="12729" y="11783"/>
                  <a:pt x="12729" y="10617"/>
                </a:cubicBezTo>
                <a:cubicBezTo>
                  <a:pt x="12760" y="10397"/>
                  <a:pt x="12571" y="10208"/>
                  <a:pt x="12319" y="10208"/>
                </a:cubicBezTo>
                <a:lnTo>
                  <a:pt x="11122" y="10208"/>
                </a:lnTo>
                <a:lnTo>
                  <a:pt x="11122" y="7215"/>
                </a:lnTo>
                <a:lnTo>
                  <a:pt x="11217" y="7309"/>
                </a:lnTo>
                <a:cubicBezTo>
                  <a:pt x="11301" y="7393"/>
                  <a:pt x="11413" y="7435"/>
                  <a:pt x="11515" y="7435"/>
                </a:cubicBezTo>
                <a:cubicBezTo>
                  <a:pt x="11567" y="7435"/>
                  <a:pt x="11616" y="7425"/>
                  <a:pt x="11658" y="7404"/>
                </a:cubicBezTo>
                <a:cubicBezTo>
                  <a:pt x="11815" y="7309"/>
                  <a:pt x="11910" y="7215"/>
                  <a:pt x="11910" y="6994"/>
                </a:cubicBezTo>
                <a:lnTo>
                  <a:pt x="11910" y="4285"/>
                </a:lnTo>
                <a:cubicBezTo>
                  <a:pt x="13107" y="3214"/>
                  <a:pt x="12950" y="1292"/>
                  <a:pt x="11626" y="378"/>
                </a:cubicBezTo>
                <a:cubicBezTo>
                  <a:pt x="11437" y="221"/>
                  <a:pt x="11154" y="126"/>
                  <a:pt x="10902" y="63"/>
                </a:cubicBezTo>
                <a:cubicBezTo>
                  <a:pt x="10839" y="0"/>
                  <a:pt x="10744" y="0"/>
                  <a:pt x="10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7" name="Google Shape;847;p2"/>
          <p:cNvGrpSpPr/>
          <p:nvPr/>
        </p:nvGrpSpPr>
        <p:grpSpPr>
          <a:xfrm>
            <a:off x="8281499" y="488930"/>
            <a:ext cx="580995" cy="683788"/>
            <a:chOff x="7084261" y="581775"/>
            <a:chExt cx="580995" cy="683788"/>
          </a:xfrm>
        </p:grpSpPr>
        <p:sp>
          <p:nvSpPr>
            <p:cNvPr id="848" name="Google Shape;848;p2"/>
            <p:cNvSpPr/>
            <p:nvPr/>
          </p:nvSpPr>
          <p:spPr>
            <a:xfrm>
              <a:off x="7084261" y="581775"/>
              <a:ext cx="398700" cy="3987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"/>
            <p:cNvSpPr/>
            <p:nvPr/>
          </p:nvSpPr>
          <p:spPr>
            <a:xfrm>
              <a:off x="7160161" y="657675"/>
              <a:ext cx="246900" cy="246900"/>
            </a:xfrm>
            <a:prstGeom prst="noSmoking">
              <a:avLst>
                <a:gd fmla="val 1875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"/>
            <p:cNvSpPr/>
            <p:nvPr/>
          </p:nvSpPr>
          <p:spPr>
            <a:xfrm>
              <a:off x="7321756" y="789088"/>
              <a:ext cx="343500" cy="476475"/>
            </a:xfrm>
            <a:custGeom>
              <a:rect b="b" l="l" r="r" t="t"/>
              <a:pathLst>
                <a:path extrusionOk="0" h="19059" w="13740">
                  <a:moveTo>
                    <a:pt x="0" y="0"/>
                  </a:moveTo>
                  <a:lnTo>
                    <a:pt x="1945" y="16414"/>
                  </a:lnTo>
                  <a:lnTo>
                    <a:pt x="5350" y="11885"/>
                  </a:lnTo>
                  <a:lnTo>
                    <a:pt x="9149" y="19058"/>
                  </a:lnTo>
                  <a:lnTo>
                    <a:pt x="12949" y="16444"/>
                  </a:lnTo>
                  <a:lnTo>
                    <a:pt x="7812" y="10213"/>
                  </a:lnTo>
                  <a:lnTo>
                    <a:pt x="13739" y="9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20"/>
          <p:cNvGrpSpPr/>
          <p:nvPr/>
        </p:nvGrpSpPr>
        <p:grpSpPr>
          <a:xfrm>
            <a:off x="781789" y="1566462"/>
            <a:ext cx="7699594" cy="3112847"/>
            <a:chOff x="495190" y="1044704"/>
            <a:chExt cx="7699594" cy="3112847"/>
          </a:xfrm>
        </p:grpSpPr>
        <p:sp>
          <p:nvSpPr>
            <p:cNvPr id="1450" name="Google Shape;1450;p20"/>
            <p:cNvSpPr/>
            <p:nvPr/>
          </p:nvSpPr>
          <p:spPr>
            <a:xfrm>
              <a:off x="495190" y="1044704"/>
              <a:ext cx="7699594" cy="3112847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51" name="Google Shape;1451;p20"/>
            <p:cNvGrpSpPr/>
            <p:nvPr/>
          </p:nvGrpSpPr>
          <p:grpSpPr>
            <a:xfrm flipH="1">
              <a:off x="559172" y="1122848"/>
              <a:ext cx="560767" cy="139276"/>
              <a:chOff x="4771000" y="1122848"/>
              <a:chExt cx="560767" cy="139276"/>
            </a:xfrm>
          </p:grpSpPr>
          <p:grpSp>
            <p:nvGrpSpPr>
              <p:cNvPr id="1452" name="Google Shape;1452;p20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1453" name="Google Shape;1453;p20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4" name="Google Shape;1454;p20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5" name="Google Shape;1455;p20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56" name="Google Shape;1456;p20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1457" name="Google Shape;1457;p20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8" name="Google Shape;1458;p20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59" name="Google Shape;1459;p20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1460" name="Google Shape;1460;p20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1" name="Google Shape;1461;p20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462" name="Google Shape;1462;p20"/>
          <p:cNvSpPr txBox="1"/>
          <p:nvPr>
            <p:ph type="title"/>
          </p:nvPr>
        </p:nvSpPr>
        <p:spPr>
          <a:xfrm>
            <a:off x="617550" y="556400"/>
            <a:ext cx="6325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NETFILTER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ACTIONS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3" name="Google Shape;1463;p20"/>
          <p:cNvSpPr txBox="1"/>
          <p:nvPr>
            <p:ph idx="4294967295" type="subTitle"/>
          </p:nvPr>
        </p:nvSpPr>
        <p:spPr>
          <a:xfrm flipH="1">
            <a:off x="1336938" y="2174915"/>
            <a:ext cx="6717829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NF_ACCEPT: Let the packet flow through the stack</a:t>
            </a:r>
            <a:endParaRPr/>
          </a:p>
        </p:txBody>
      </p:sp>
      <p:sp>
        <p:nvSpPr>
          <p:cNvPr id="1464" name="Google Shape;1464;p20"/>
          <p:cNvSpPr txBox="1"/>
          <p:nvPr>
            <p:ph idx="4294967295" type="subTitle"/>
          </p:nvPr>
        </p:nvSpPr>
        <p:spPr>
          <a:xfrm flipH="1">
            <a:off x="1336938" y="2641114"/>
            <a:ext cx="5140244" cy="111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NF_DROP: Discard the packet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65" name="Google Shape;1465;p20"/>
          <p:cNvGrpSpPr/>
          <p:nvPr/>
        </p:nvGrpSpPr>
        <p:grpSpPr>
          <a:xfrm>
            <a:off x="7201483" y="638664"/>
            <a:ext cx="554700" cy="554700"/>
            <a:chOff x="7201483" y="638664"/>
            <a:chExt cx="554700" cy="554700"/>
          </a:xfrm>
        </p:grpSpPr>
        <p:grpSp>
          <p:nvGrpSpPr>
            <p:cNvPr id="1466" name="Google Shape;1466;p20"/>
            <p:cNvGrpSpPr/>
            <p:nvPr/>
          </p:nvGrpSpPr>
          <p:grpSpPr>
            <a:xfrm>
              <a:off x="7201483" y="638664"/>
              <a:ext cx="554700" cy="554700"/>
              <a:chOff x="-388475" y="881425"/>
              <a:chExt cx="554700" cy="554700"/>
            </a:xfrm>
          </p:grpSpPr>
          <p:sp>
            <p:nvSpPr>
              <p:cNvPr id="1467" name="Google Shape;1467;p20"/>
              <p:cNvSpPr/>
              <p:nvPr/>
            </p:nvSpPr>
            <p:spPr>
              <a:xfrm>
                <a:off x="-312275" y="8814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8" name="Google Shape;1468;p20"/>
              <p:cNvSpPr/>
              <p:nvPr/>
            </p:nvSpPr>
            <p:spPr>
              <a:xfrm>
                <a:off x="-388475" y="9576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9" name="Google Shape;1469;p20"/>
            <p:cNvGrpSpPr/>
            <p:nvPr/>
          </p:nvGrpSpPr>
          <p:grpSpPr>
            <a:xfrm>
              <a:off x="7271347" y="782952"/>
              <a:ext cx="340186" cy="340168"/>
              <a:chOff x="5053900" y="3804850"/>
              <a:chExt cx="483150" cy="483125"/>
            </a:xfrm>
          </p:grpSpPr>
          <p:sp>
            <p:nvSpPr>
              <p:cNvPr id="1470" name="Google Shape;1470;p20"/>
              <p:cNvSpPr/>
              <p:nvPr/>
            </p:nvSpPr>
            <p:spPr>
              <a:xfrm>
                <a:off x="5053900" y="3804850"/>
                <a:ext cx="483150" cy="483125"/>
              </a:xfrm>
              <a:custGeom>
                <a:rect b="b" l="l" r="r" t="t"/>
                <a:pathLst>
                  <a:path extrusionOk="0" h="19325" w="19326">
                    <a:moveTo>
                      <a:pt x="9663" y="1132"/>
                    </a:moveTo>
                    <a:cubicBezTo>
                      <a:pt x="14367" y="1132"/>
                      <a:pt x="18193" y="4958"/>
                      <a:pt x="18193" y="9662"/>
                    </a:cubicBezTo>
                    <a:cubicBezTo>
                      <a:pt x="18193" y="14367"/>
                      <a:pt x="14367" y="18192"/>
                      <a:pt x="9663" y="18192"/>
                    </a:cubicBezTo>
                    <a:cubicBezTo>
                      <a:pt x="4959" y="18192"/>
                      <a:pt x="1133" y="14367"/>
                      <a:pt x="1133" y="9662"/>
                    </a:cubicBezTo>
                    <a:cubicBezTo>
                      <a:pt x="1133" y="4958"/>
                      <a:pt x="4959" y="1132"/>
                      <a:pt x="9663" y="1132"/>
                    </a:cubicBezTo>
                    <a:close/>
                    <a:moveTo>
                      <a:pt x="9663" y="0"/>
                    </a:moveTo>
                    <a:cubicBezTo>
                      <a:pt x="7094" y="0"/>
                      <a:pt x="4669" y="1009"/>
                      <a:pt x="2839" y="2838"/>
                    </a:cubicBezTo>
                    <a:cubicBezTo>
                      <a:pt x="1009" y="4668"/>
                      <a:pt x="1" y="7093"/>
                      <a:pt x="1" y="9662"/>
                    </a:cubicBezTo>
                    <a:cubicBezTo>
                      <a:pt x="1" y="12232"/>
                      <a:pt x="1009" y="14657"/>
                      <a:pt x="2839" y="16486"/>
                    </a:cubicBezTo>
                    <a:cubicBezTo>
                      <a:pt x="4669" y="18316"/>
                      <a:pt x="7094" y="19325"/>
                      <a:pt x="9663" y="19325"/>
                    </a:cubicBezTo>
                    <a:cubicBezTo>
                      <a:pt x="12233" y="19325"/>
                      <a:pt x="14657" y="18316"/>
                      <a:pt x="16487" y="16486"/>
                    </a:cubicBezTo>
                    <a:cubicBezTo>
                      <a:pt x="18317" y="14657"/>
                      <a:pt x="19325" y="12232"/>
                      <a:pt x="19325" y="9662"/>
                    </a:cubicBezTo>
                    <a:cubicBezTo>
                      <a:pt x="19325" y="7093"/>
                      <a:pt x="18317" y="4668"/>
                      <a:pt x="16487" y="2838"/>
                    </a:cubicBezTo>
                    <a:cubicBezTo>
                      <a:pt x="14657" y="1009"/>
                      <a:pt x="12233" y="0"/>
                      <a:pt x="96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1" name="Google Shape;1471;p20"/>
              <p:cNvSpPr/>
              <p:nvPr/>
            </p:nvSpPr>
            <p:spPr>
              <a:xfrm>
                <a:off x="5168125" y="3947300"/>
                <a:ext cx="88275" cy="85000"/>
              </a:xfrm>
              <a:custGeom>
                <a:rect b="b" l="l" r="r" t="t"/>
                <a:pathLst>
                  <a:path extrusionOk="0" h="3400" w="3531">
                    <a:moveTo>
                      <a:pt x="1697" y="1135"/>
                    </a:moveTo>
                    <a:cubicBezTo>
                      <a:pt x="2202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7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0" y="1011"/>
                      <a:pt x="0" y="1700"/>
                    </a:cubicBezTo>
                    <a:cubicBezTo>
                      <a:pt x="0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7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2" name="Google Shape;1472;p20"/>
              <p:cNvSpPr/>
              <p:nvPr/>
            </p:nvSpPr>
            <p:spPr>
              <a:xfrm>
                <a:off x="5334575" y="3947350"/>
                <a:ext cx="88325" cy="84950"/>
              </a:xfrm>
              <a:custGeom>
                <a:rect b="b" l="l" r="r" t="t"/>
                <a:pathLst>
                  <a:path extrusionOk="0" h="3398" w="3533">
                    <a:moveTo>
                      <a:pt x="1829" y="1130"/>
                    </a:moveTo>
                    <a:cubicBezTo>
                      <a:pt x="2121" y="1130"/>
                      <a:pt x="2401" y="1356"/>
                      <a:pt x="2401" y="1698"/>
                    </a:cubicBezTo>
                    <a:cubicBezTo>
                      <a:pt x="2401" y="2012"/>
                      <a:pt x="2147" y="2265"/>
                      <a:pt x="1833" y="2265"/>
                    </a:cubicBezTo>
                    <a:cubicBezTo>
                      <a:pt x="1329" y="2265"/>
                      <a:pt x="1075" y="1656"/>
                      <a:pt x="1431" y="1296"/>
                    </a:cubicBezTo>
                    <a:cubicBezTo>
                      <a:pt x="1547" y="1181"/>
                      <a:pt x="1690" y="1130"/>
                      <a:pt x="1829" y="1130"/>
                    </a:cubicBezTo>
                    <a:close/>
                    <a:moveTo>
                      <a:pt x="1833" y="1"/>
                    </a:moveTo>
                    <a:cubicBezTo>
                      <a:pt x="1145" y="1"/>
                      <a:pt x="526" y="415"/>
                      <a:pt x="263" y="1049"/>
                    </a:cubicBezTo>
                    <a:cubicBezTo>
                      <a:pt x="0" y="1683"/>
                      <a:pt x="145" y="2413"/>
                      <a:pt x="631" y="2900"/>
                    </a:cubicBezTo>
                    <a:cubicBezTo>
                      <a:pt x="956" y="3225"/>
                      <a:pt x="1391" y="3397"/>
                      <a:pt x="1833" y="3397"/>
                    </a:cubicBezTo>
                    <a:cubicBezTo>
                      <a:pt x="2052" y="3397"/>
                      <a:pt x="2272" y="3355"/>
                      <a:pt x="2482" y="3268"/>
                    </a:cubicBezTo>
                    <a:cubicBezTo>
                      <a:pt x="3116" y="3005"/>
                      <a:pt x="3533" y="2386"/>
                      <a:pt x="3533" y="1698"/>
                    </a:cubicBezTo>
                    <a:cubicBezTo>
                      <a:pt x="3530" y="759"/>
                      <a:pt x="2772" y="1"/>
                      <a:pt x="1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20"/>
              <p:cNvSpPr/>
              <p:nvPr/>
            </p:nvSpPr>
            <p:spPr>
              <a:xfrm>
                <a:off x="5170150" y="4060600"/>
                <a:ext cx="250650" cy="113225"/>
              </a:xfrm>
              <a:custGeom>
                <a:rect b="b" l="l" r="r" t="t"/>
                <a:pathLst>
                  <a:path extrusionOk="0" h="4529" w="10026">
                    <a:moveTo>
                      <a:pt x="5006" y="0"/>
                    </a:moveTo>
                    <a:cubicBezTo>
                      <a:pt x="2684" y="0"/>
                      <a:pt x="659" y="1572"/>
                      <a:pt x="79" y="3820"/>
                    </a:cubicBezTo>
                    <a:cubicBezTo>
                      <a:pt x="1" y="4125"/>
                      <a:pt x="182" y="4433"/>
                      <a:pt x="487" y="4511"/>
                    </a:cubicBezTo>
                    <a:cubicBezTo>
                      <a:pt x="533" y="4523"/>
                      <a:pt x="580" y="4528"/>
                      <a:pt x="625" y="4528"/>
                    </a:cubicBezTo>
                    <a:cubicBezTo>
                      <a:pt x="878" y="4528"/>
                      <a:pt x="1109" y="4359"/>
                      <a:pt x="1175" y="4103"/>
                    </a:cubicBezTo>
                    <a:cubicBezTo>
                      <a:pt x="1625" y="2352"/>
                      <a:pt x="3205" y="1126"/>
                      <a:pt x="5013" y="1126"/>
                    </a:cubicBezTo>
                    <a:cubicBezTo>
                      <a:pt x="6822" y="1126"/>
                      <a:pt x="8401" y="2352"/>
                      <a:pt x="8851" y="4103"/>
                    </a:cubicBezTo>
                    <a:cubicBezTo>
                      <a:pt x="8917" y="4359"/>
                      <a:pt x="9148" y="4528"/>
                      <a:pt x="9401" y="4528"/>
                    </a:cubicBezTo>
                    <a:cubicBezTo>
                      <a:pt x="9447" y="4528"/>
                      <a:pt x="9493" y="4523"/>
                      <a:pt x="9539" y="4511"/>
                    </a:cubicBezTo>
                    <a:cubicBezTo>
                      <a:pt x="9844" y="4433"/>
                      <a:pt x="10025" y="4125"/>
                      <a:pt x="9947" y="3820"/>
                    </a:cubicBezTo>
                    <a:cubicBezTo>
                      <a:pt x="9368" y="1572"/>
                      <a:pt x="7342" y="0"/>
                      <a:pt x="5020" y="0"/>
                    </a:cubicBezTo>
                    <a:cubicBezTo>
                      <a:pt x="5018" y="0"/>
                      <a:pt x="5015" y="0"/>
                      <a:pt x="5013" y="0"/>
                    </a:cubicBezTo>
                    <a:cubicBezTo>
                      <a:pt x="5011" y="0"/>
                      <a:pt x="5009" y="0"/>
                      <a:pt x="5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74" name="Google Shape;1474;p20"/>
          <p:cNvSpPr txBox="1"/>
          <p:nvPr/>
        </p:nvSpPr>
        <p:spPr>
          <a:xfrm flipH="1">
            <a:off x="1298729" y="3671187"/>
            <a:ext cx="6457454" cy="51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NF_STOLEN: Temporarily removes the packet from regular processing but retains it within the kernel's resources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21"/>
          <p:cNvGrpSpPr/>
          <p:nvPr/>
        </p:nvGrpSpPr>
        <p:grpSpPr>
          <a:xfrm>
            <a:off x="781789" y="1566462"/>
            <a:ext cx="7699594" cy="3112847"/>
            <a:chOff x="495190" y="1044704"/>
            <a:chExt cx="7699594" cy="3112847"/>
          </a:xfrm>
        </p:grpSpPr>
        <p:sp>
          <p:nvSpPr>
            <p:cNvPr id="1480" name="Google Shape;1480;p21"/>
            <p:cNvSpPr/>
            <p:nvPr/>
          </p:nvSpPr>
          <p:spPr>
            <a:xfrm>
              <a:off x="495190" y="1044704"/>
              <a:ext cx="7699594" cy="3112847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81" name="Google Shape;1481;p21"/>
            <p:cNvGrpSpPr/>
            <p:nvPr/>
          </p:nvGrpSpPr>
          <p:grpSpPr>
            <a:xfrm flipH="1">
              <a:off x="559172" y="1122848"/>
              <a:ext cx="560767" cy="139276"/>
              <a:chOff x="4771000" y="1122848"/>
              <a:chExt cx="560767" cy="139276"/>
            </a:xfrm>
          </p:grpSpPr>
          <p:grpSp>
            <p:nvGrpSpPr>
              <p:cNvPr id="1482" name="Google Shape;1482;p21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1483" name="Google Shape;1483;p21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4" name="Google Shape;1484;p21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5" name="Google Shape;1485;p21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86" name="Google Shape;1486;p21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1487" name="Google Shape;1487;p21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8" name="Google Shape;1488;p21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89" name="Google Shape;1489;p21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1490" name="Google Shape;1490;p21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1" name="Google Shape;1491;p21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492" name="Google Shape;1492;p21"/>
          <p:cNvSpPr txBox="1"/>
          <p:nvPr>
            <p:ph type="title"/>
          </p:nvPr>
        </p:nvSpPr>
        <p:spPr>
          <a:xfrm>
            <a:off x="617550" y="556400"/>
            <a:ext cx="6325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NETFILTER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ACTIONS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3" name="Google Shape;1493;p21"/>
          <p:cNvSpPr txBox="1"/>
          <p:nvPr>
            <p:ph idx="4294967295" type="subTitle"/>
          </p:nvPr>
        </p:nvSpPr>
        <p:spPr>
          <a:xfrm flipH="1">
            <a:off x="1376065" y="2152165"/>
            <a:ext cx="6717829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NF_QUEUE: Directed into a queue for further processing by user-space applications or firewall software </a:t>
            </a:r>
            <a:endParaRPr/>
          </a:p>
        </p:txBody>
      </p:sp>
      <p:sp>
        <p:nvSpPr>
          <p:cNvPr id="1494" name="Google Shape;1494;p21"/>
          <p:cNvSpPr txBox="1"/>
          <p:nvPr>
            <p:ph idx="4294967295" type="subTitle"/>
          </p:nvPr>
        </p:nvSpPr>
        <p:spPr>
          <a:xfrm flipH="1">
            <a:off x="1353013" y="3248778"/>
            <a:ext cx="6701754" cy="51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NF_REPEAT: Request the Netfilter framework to call this module again</a:t>
            </a:r>
            <a:endParaRPr/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95" name="Google Shape;1495;p21"/>
          <p:cNvGrpSpPr/>
          <p:nvPr/>
        </p:nvGrpSpPr>
        <p:grpSpPr>
          <a:xfrm>
            <a:off x="7201483" y="638664"/>
            <a:ext cx="554700" cy="554700"/>
            <a:chOff x="7201483" y="638664"/>
            <a:chExt cx="554700" cy="554700"/>
          </a:xfrm>
        </p:grpSpPr>
        <p:grpSp>
          <p:nvGrpSpPr>
            <p:cNvPr id="1496" name="Google Shape;1496;p21"/>
            <p:cNvGrpSpPr/>
            <p:nvPr/>
          </p:nvGrpSpPr>
          <p:grpSpPr>
            <a:xfrm>
              <a:off x="7201483" y="638664"/>
              <a:ext cx="554700" cy="554700"/>
              <a:chOff x="-388475" y="881425"/>
              <a:chExt cx="554700" cy="554700"/>
            </a:xfrm>
          </p:grpSpPr>
          <p:sp>
            <p:nvSpPr>
              <p:cNvPr id="1497" name="Google Shape;1497;p21"/>
              <p:cNvSpPr/>
              <p:nvPr/>
            </p:nvSpPr>
            <p:spPr>
              <a:xfrm>
                <a:off x="-312275" y="8814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21"/>
              <p:cNvSpPr/>
              <p:nvPr/>
            </p:nvSpPr>
            <p:spPr>
              <a:xfrm>
                <a:off x="-388475" y="9576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9" name="Google Shape;1499;p21"/>
            <p:cNvGrpSpPr/>
            <p:nvPr/>
          </p:nvGrpSpPr>
          <p:grpSpPr>
            <a:xfrm>
              <a:off x="7271347" y="782952"/>
              <a:ext cx="340186" cy="340168"/>
              <a:chOff x="5053900" y="3804850"/>
              <a:chExt cx="483150" cy="483125"/>
            </a:xfrm>
          </p:grpSpPr>
          <p:sp>
            <p:nvSpPr>
              <p:cNvPr id="1500" name="Google Shape;1500;p21"/>
              <p:cNvSpPr/>
              <p:nvPr/>
            </p:nvSpPr>
            <p:spPr>
              <a:xfrm>
                <a:off x="5053900" y="3804850"/>
                <a:ext cx="483150" cy="483125"/>
              </a:xfrm>
              <a:custGeom>
                <a:rect b="b" l="l" r="r" t="t"/>
                <a:pathLst>
                  <a:path extrusionOk="0" h="19325" w="19326">
                    <a:moveTo>
                      <a:pt x="9663" y="1132"/>
                    </a:moveTo>
                    <a:cubicBezTo>
                      <a:pt x="14367" y="1132"/>
                      <a:pt x="18193" y="4958"/>
                      <a:pt x="18193" y="9662"/>
                    </a:cubicBezTo>
                    <a:cubicBezTo>
                      <a:pt x="18193" y="14367"/>
                      <a:pt x="14367" y="18192"/>
                      <a:pt x="9663" y="18192"/>
                    </a:cubicBezTo>
                    <a:cubicBezTo>
                      <a:pt x="4959" y="18192"/>
                      <a:pt x="1133" y="14367"/>
                      <a:pt x="1133" y="9662"/>
                    </a:cubicBezTo>
                    <a:cubicBezTo>
                      <a:pt x="1133" y="4958"/>
                      <a:pt x="4959" y="1132"/>
                      <a:pt x="9663" y="1132"/>
                    </a:cubicBezTo>
                    <a:close/>
                    <a:moveTo>
                      <a:pt x="9663" y="0"/>
                    </a:moveTo>
                    <a:cubicBezTo>
                      <a:pt x="7094" y="0"/>
                      <a:pt x="4669" y="1009"/>
                      <a:pt x="2839" y="2838"/>
                    </a:cubicBezTo>
                    <a:cubicBezTo>
                      <a:pt x="1009" y="4668"/>
                      <a:pt x="1" y="7093"/>
                      <a:pt x="1" y="9662"/>
                    </a:cubicBezTo>
                    <a:cubicBezTo>
                      <a:pt x="1" y="12232"/>
                      <a:pt x="1009" y="14657"/>
                      <a:pt x="2839" y="16486"/>
                    </a:cubicBezTo>
                    <a:cubicBezTo>
                      <a:pt x="4669" y="18316"/>
                      <a:pt x="7094" y="19325"/>
                      <a:pt x="9663" y="19325"/>
                    </a:cubicBezTo>
                    <a:cubicBezTo>
                      <a:pt x="12233" y="19325"/>
                      <a:pt x="14657" y="18316"/>
                      <a:pt x="16487" y="16486"/>
                    </a:cubicBezTo>
                    <a:cubicBezTo>
                      <a:pt x="18317" y="14657"/>
                      <a:pt x="19325" y="12232"/>
                      <a:pt x="19325" y="9662"/>
                    </a:cubicBezTo>
                    <a:cubicBezTo>
                      <a:pt x="19325" y="7093"/>
                      <a:pt x="18317" y="4668"/>
                      <a:pt x="16487" y="2838"/>
                    </a:cubicBezTo>
                    <a:cubicBezTo>
                      <a:pt x="14657" y="1009"/>
                      <a:pt x="12233" y="0"/>
                      <a:pt x="96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21"/>
              <p:cNvSpPr/>
              <p:nvPr/>
            </p:nvSpPr>
            <p:spPr>
              <a:xfrm>
                <a:off x="5168125" y="3947300"/>
                <a:ext cx="88275" cy="85000"/>
              </a:xfrm>
              <a:custGeom>
                <a:rect b="b" l="l" r="r" t="t"/>
                <a:pathLst>
                  <a:path extrusionOk="0" h="3400" w="3531">
                    <a:moveTo>
                      <a:pt x="1697" y="1135"/>
                    </a:moveTo>
                    <a:cubicBezTo>
                      <a:pt x="2202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7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0" y="1011"/>
                      <a:pt x="0" y="1700"/>
                    </a:cubicBezTo>
                    <a:cubicBezTo>
                      <a:pt x="0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7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21"/>
              <p:cNvSpPr/>
              <p:nvPr/>
            </p:nvSpPr>
            <p:spPr>
              <a:xfrm>
                <a:off x="5334575" y="3947350"/>
                <a:ext cx="88325" cy="84950"/>
              </a:xfrm>
              <a:custGeom>
                <a:rect b="b" l="l" r="r" t="t"/>
                <a:pathLst>
                  <a:path extrusionOk="0" h="3398" w="3533">
                    <a:moveTo>
                      <a:pt x="1829" y="1130"/>
                    </a:moveTo>
                    <a:cubicBezTo>
                      <a:pt x="2121" y="1130"/>
                      <a:pt x="2401" y="1356"/>
                      <a:pt x="2401" y="1698"/>
                    </a:cubicBezTo>
                    <a:cubicBezTo>
                      <a:pt x="2401" y="2012"/>
                      <a:pt x="2147" y="2265"/>
                      <a:pt x="1833" y="2265"/>
                    </a:cubicBezTo>
                    <a:cubicBezTo>
                      <a:pt x="1329" y="2265"/>
                      <a:pt x="1075" y="1656"/>
                      <a:pt x="1431" y="1296"/>
                    </a:cubicBezTo>
                    <a:cubicBezTo>
                      <a:pt x="1547" y="1181"/>
                      <a:pt x="1690" y="1130"/>
                      <a:pt x="1829" y="1130"/>
                    </a:cubicBezTo>
                    <a:close/>
                    <a:moveTo>
                      <a:pt x="1833" y="1"/>
                    </a:moveTo>
                    <a:cubicBezTo>
                      <a:pt x="1145" y="1"/>
                      <a:pt x="526" y="415"/>
                      <a:pt x="263" y="1049"/>
                    </a:cubicBezTo>
                    <a:cubicBezTo>
                      <a:pt x="0" y="1683"/>
                      <a:pt x="145" y="2413"/>
                      <a:pt x="631" y="2900"/>
                    </a:cubicBezTo>
                    <a:cubicBezTo>
                      <a:pt x="956" y="3225"/>
                      <a:pt x="1391" y="3397"/>
                      <a:pt x="1833" y="3397"/>
                    </a:cubicBezTo>
                    <a:cubicBezTo>
                      <a:pt x="2052" y="3397"/>
                      <a:pt x="2272" y="3355"/>
                      <a:pt x="2482" y="3268"/>
                    </a:cubicBezTo>
                    <a:cubicBezTo>
                      <a:pt x="3116" y="3005"/>
                      <a:pt x="3533" y="2386"/>
                      <a:pt x="3533" y="1698"/>
                    </a:cubicBezTo>
                    <a:cubicBezTo>
                      <a:pt x="3530" y="759"/>
                      <a:pt x="2772" y="1"/>
                      <a:pt x="1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21"/>
              <p:cNvSpPr/>
              <p:nvPr/>
            </p:nvSpPr>
            <p:spPr>
              <a:xfrm>
                <a:off x="5170150" y="4060600"/>
                <a:ext cx="250650" cy="113225"/>
              </a:xfrm>
              <a:custGeom>
                <a:rect b="b" l="l" r="r" t="t"/>
                <a:pathLst>
                  <a:path extrusionOk="0" h="4529" w="10026">
                    <a:moveTo>
                      <a:pt x="5006" y="0"/>
                    </a:moveTo>
                    <a:cubicBezTo>
                      <a:pt x="2684" y="0"/>
                      <a:pt x="659" y="1572"/>
                      <a:pt x="79" y="3820"/>
                    </a:cubicBezTo>
                    <a:cubicBezTo>
                      <a:pt x="1" y="4125"/>
                      <a:pt x="182" y="4433"/>
                      <a:pt x="487" y="4511"/>
                    </a:cubicBezTo>
                    <a:cubicBezTo>
                      <a:pt x="533" y="4523"/>
                      <a:pt x="580" y="4528"/>
                      <a:pt x="625" y="4528"/>
                    </a:cubicBezTo>
                    <a:cubicBezTo>
                      <a:pt x="878" y="4528"/>
                      <a:pt x="1109" y="4359"/>
                      <a:pt x="1175" y="4103"/>
                    </a:cubicBezTo>
                    <a:cubicBezTo>
                      <a:pt x="1625" y="2352"/>
                      <a:pt x="3205" y="1126"/>
                      <a:pt x="5013" y="1126"/>
                    </a:cubicBezTo>
                    <a:cubicBezTo>
                      <a:pt x="6822" y="1126"/>
                      <a:pt x="8401" y="2352"/>
                      <a:pt x="8851" y="4103"/>
                    </a:cubicBezTo>
                    <a:cubicBezTo>
                      <a:pt x="8917" y="4359"/>
                      <a:pt x="9148" y="4528"/>
                      <a:pt x="9401" y="4528"/>
                    </a:cubicBezTo>
                    <a:cubicBezTo>
                      <a:pt x="9447" y="4528"/>
                      <a:pt x="9493" y="4523"/>
                      <a:pt x="9539" y="4511"/>
                    </a:cubicBezTo>
                    <a:cubicBezTo>
                      <a:pt x="9844" y="4433"/>
                      <a:pt x="10025" y="4125"/>
                      <a:pt x="9947" y="3820"/>
                    </a:cubicBezTo>
                    <a:cubicBezTo>
                      <a:pt x="9368" y="1572"/>
                      <a:pt x="7342" y="0"/>
                      <a:pt x="5020" y="0"/>
                    </a:cubicBezTo>
                    <a:cubicBezTo>
                      <a:pt x="5018" y="0"/>
                      <a:pt x="5015" y="0"/>
                      <a:pt x="5013" y="0"/>
                    </a:cubicBezTo>
                    <a:cubicBezTo>
                      <a:pt x="5011" y="0"/>
                      <a:pt x="5009" y="0"/>
                      <a:pt x="5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04" name="Google Shape;1504;p21"/>
          <p:cNvSpPr txBox="1"/>
          <p:nvPr/>
        </p:nvSpPr>
        <p:spPr>
          <a:xfrm flipH="1">
            <a:off x="1327368" y="3923734"/>
            <a:ext cx="6727399" cy="51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NF_STOP: Hold the current hook, stop further processing or passing through additional hooks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9" name="Google Shape;1509;p22"/>
          <p:cNvGrpSpPr/>
          <p:nvPr/>
        </p:nvGrpSpPr>
        <p:grpSpPr>
          <a:xfrm>
            <a:off x="1126517" y="1483050"/>
            <a:ext cx="6890965" cy="2177374"/>
            <a:chOff x="494881" y="1057250"/>
            <a:chExt cx="6890965" cy="2177374"/>
          </a:xfrm>
        </p:grpSpPr>
        <p:sp>
          <p:nvSpPr>
            <p:cNvPr id="1510" name="Google Shape;1510;p22"/>
            <p:cNvSpPr/>
            <p:nvPr/>
          </p:nvSpPr>
          <p:spPr>
            <a:xfrm>
              <a:off x="495026" y="1057250"/>
              <a:ext cx="6890820" cy="2177374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22"/>
            <p:cNvSpPr/>
            <p:nvPr/>
          </p:nvSpPr>
          <p:spPr>
            <a:xfrm flipH="1">
              <a:off x="494881" y="1057250"/>
              <a:ext cx="6890820" cy="270554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12" name="Google Shape;1512;p22"/>
            <p:cNvGrpSpPr/>
            <p:nvPr/>
          </p:nvGrpSpPr>
          <p:grpSpPr>
            <a:xfrm flipH="1">
              <a:off x="559172" y="1122848"/>
              <a:ext cx="560767" cy="139276"/>
              <a:chOff x="4771000" y="1122848"/>
              <a:chExt cx="560767" cy="139276"/>
            </a:xfrm>
          </p:grpSpPr>
          <p:grpSp>
            <p:nvGrpSpPr>
              <p:cNvPr id="1513" name="Google Shape;1513;p22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1514" name="Google Shape;1514;p22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5" name="Google Shape;1515;p22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6" name="Google Shape;1516;p22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17" name="Google Shape;1517;p22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1518" name="Google Shape;1518;p22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9" name="Google Shape;1519;p22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20" name="Google Shape;1520;p22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1521" name="Google Shape;1521;p22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2" name="Google Shape;1522;p22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523" name="Google Shape;1523;p22"/>
          <p:cNvSpPr/>
          <p:nvPr/>
        </p:nvSpPr>
        <p:spPr>
          <a:xfrm flipH="1">
            <a:off x="874788" y="2054579"/>
            <a:ext cx="1313100" cy="1313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p22"/>
          <p:cNvSpPr txBox="1"/>
          <p:nvPr>
            <p:ph type="title"/>
          </p:nvPr>
        </p:nvSpPr>
        <p:spPr>
          <a:xfrm>
            <a:off x="2291297" y="2108387"/>
            <a:ext cx="55152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/>
              <a:t>   </a:t>
            </a: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IPTABLES</a:t>
            </a: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5" name="Google Shape;1525;p22"/>
          <p:cNvSpPr txBox="1"/>
          <p:nvPr>
            <p:ph idx="2" type="title"/>
          </p:nvPr>
        </p:nvSpPr>
        <p:spPr>
          <a:xfrm>
            <a:off x="874788" y="2247779"/>
            <a:ext cx="13131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Google Shape;1531;p23"/>
          <p:cNvSpPr txBox="1"/>
          <p:nvPr>
            <p:ph type="title"/>
          </p:nvPr>
        </p:nvSpPr>
        <p:spPr>
          <a:xfrm>
            <a:off x="4889402" y="996915"/>
            <a:ext cx="3146755" cy="821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IPTABLES</a:t>
            </a:r>
            <a:endParaRPr/>
          </a:p>
        </p:txBody>
      </p:sp>
      <p:grpSp>
        <p:nvGrpSpPr>
          <p:cNvPr id="1532" name="Google Shape;1532;p23"/>
          <p:cNvGrpSpPr/>
          <p:nvPr/>
        </p:nvGrpSpPr>
        <p:grpSpPr>
          <a:xfrm>
            <a:off x="317063" y="527758"/>
            <a:ext cx="565287" cy="762420"/>
            <a:chOff x="422753" y="703679"/>
            <a:chExt cx="753718" cy="1016562"/>
          </a:xfrm>
        </p:grpSpPr>
        <p:sp>
          <p:nvSpPr>
            <p:cNvPr id="1533" name="Google Shape;1533;p23"/>
            <p:cNvSpPr/>
            <p:nvPr/>
          </p:nvSpPr>
          <p:spPr>
            <a:xfrm>
              <a:off x="1004956" y="703679"/>
              <a:ext cx="171515" cy="171515"/>
            </a:xfrm>
            <a:custGeom>
              <a:rect b="b" l="l" r="r" t="t"/>
              <a:pathLst>
                <a:path extrusionOk="0" h="171515" w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23"/>
            <p:cNvSpPr/>
            <p:nvPr/>
          </p:nvSpPr>
          <p:spPr>
            <a:xfrm>
              <a:off x="422753" y="1562696"/>
              <a:ext cx="157545" cy="157545"/>
            </a:xfrm>
            <a:custGeom>
              <a:rect b="b" l="l" r="r" t="t"/>
              <a:pathLst>
                <a:path extrusionOk="0" h="157545" w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5" name="Google Shape;1535;p23"/>
          <p:cNvSpPr/>
          <p:nvPr/>
        </p:nvSpPr>
        <p:spPr>
          <a:xfrm>
            <a:off x="0" y="2084707"/>
            <a:ext cx="3623347" cy="3058793"/>
          </a:xfrm>
          <a:custGeom>
            <a:rect b="b" l="l" r="r" t="t"/>
            <a:pathLst>
              <a:path extrusionOk="0" h="4078390" w="483113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6" name="Google Shape;1536;p23"/>
          <p:cNvSpPr/>
          <p:nvPr/>
        </p:nvSpPr>
        <p:spPr>
          <a:xfrm>
            <a:off x="1619836" y="0"/>
            <a:ext cx="3146756" cy="2321806"/>
          </a:xfrm>
          <a:custGeom>
            <a:rect b="b" l="l" r="r" t="t"/>
            <a:pathLst>
              <a:path extrusionOk="0" h="3095741" w="4195674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p23"/>
          <p:cNvSpPr txBox="1"/>
          <p:nvPr>
            <p:ph idx="1" type="subTitle"/>
          </p:nvPr>
        </p:nvSpPr>
        <p:spPr>
          <a:xfrm>
            <a:off x="1988923" y="2596087"/>
            <a:ext cx="6700698" cy="1942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 widely used firewall tool which uses the command-line interface (CLI) in Linux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Interact with the Netfilter packet handling of the Linux kernel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Operate by interfacing with hooks within the Linux kernel's network stack</a:t>
            </a:r>
            <a:endParaRPr/>
          </a:p>
        </p:txBody>
      </p:sp>
      <p:sp>
        <p:nvSpPr>
          <p:cNvPr id="1538" name="Google Shape;1538;p23"/>
          <p:cNvSpPr/>
          <p:nvPr/>
        </p:nvSpPr>
        <p:spPr>
          <a:xfrm>
            <a:off x="4090611" y="4331311"/>
            <a:ext cx="84320" cy="84320"/>
          </a:xfrm>
          <a:custGeom>
            <a:rect b="b" l="l" r="r" t="t"/>
            <a:pathLst>
              <a:path extrusionOk="0" h="112426" w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9" name="Google Shape;1539;p23"/>
          <p:cNvCxnSpPr/>
          <p:nvPr/>
        </p:nvCxnSpPr>
        <p:spPr>
          <a:xfrm>
            <a:off x="8689621" y="2707795"/>
            <a:ext cx="0" cy="2429046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</p:cxnSp>
      <p:grpSp>
        <p:nvGrpSpPr>
          <p:cNvPr id="1540" name="Google Shape;1540;p23"/>
          <p:cNvGrpSpPr/>
          <p:nvPr/>
        </p:nvGrpSpPr>
        <p:grpSpPr>
          <a:xfrm>
            <a:off x="2277169" y="124403"/>
            <a:ext cx="1765442" cy="1765441"/>
            <a:chOff x="6224033" y="646792"/>
            <a:chExt cx="554700" cy="554700"/>
          </a:xfrm>
        </p:grpSpPr>
        <p:grpSp>
          <p:nvGrpSpPr>
            <p:cNvPr id="1541" name="Google Shape;1541;p23"/>
            <p:cNvGrpSpPr/>
            <p:nvPr/>
          </p:nvGrpSpPr>
          <p:grpSpPr>
            <a:xfrm>
              <a:off x="6224033" y="646792"/>
              <a:ext cx="554700" cy="554700"/>
              <a:chOff x="-388475" y="881425"/>
              <a:chExt cx="554700" cy="554700"/>
            </a:xfrm>
          </p:grpSpPr>
          <p:sp>
            <p:nvSpPr>
              <p:cNvPr id="1542" name="Google Shape;1542;p23"/>
              <p:cNvSpPr/>
              <p:nvPr/>
            </p:nvSpPr>
            <p:spPr>
              <a:xfrm>
                <a:off x="-312275" y="8814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23"/>
              <p:cNvSpPr/>
              <p:nvPr/>
            </p:nvSpPr>
            <p:spPr>
              <a:xfrm>
                <a:off x="-388475" y="9576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4" name="Google Shape;1544;p23"/>
            <p:cNvGrpSpPr/>
            <p:nvPr/>
          </p:nvGrpSpPr>
          <p:grpSpPr>
            <a:xfrm>
              <a:off x="6293687" y="791081"/>
              <a:ext cx="340608" cy="340168"/>
              <a:chOff x="5053900" y="2021500"/>
              <a:chExt cx="483750" cy="483125"/>
            </a:xfrm>
          </p:grpSpPr>
          <p:sp>
            <p:nvSpPr>
              <p:cNvPr id="1545" name="Google Shape;1545;p23"/>
              <p:cNvSpPr/>
              <p:nvPr/>
            </p:nvSpPr>
            <p:spPr>
              <a:xfrm>
                <a:off x="5281350" y="2078100"/>
                <a:ext cx="127375" cy="127350"/>
              </a:xfrm>
              <a:custGeom>
                <a:rect b="b" l="l" r="r" t="t"/>
                <a:pathLst>
                  <a:path extrusionOk="0" h="5094" w="5095">
                    <a:moveTo>
                      <a:pt x="565" y="0"/>
                    </a:moveTo>
                    <a:cubicBezTo>
                      <a:pt x="251" y="0"/>
                      <a:pt x="1" y="254"/>
                      <a:pt x="1" y="568"/>
                    </a:cubicBezTo>
                    <a:cubicBezTo>
                      <a:pt x="1" y="879"/>
                      <a:pt x="251" y="1132"/>
                      <a:pt x="565" y="1132"/>
                    </a:cubicBezTo>
                    <a:cubicBezTo>
                      <a:pt x="2440" y="1135"/>
                      <a:pt x="3959" y="2654"/>
                      <a:pt x="3962" y="4529"/>
                    </a:cubicBezTo>
                    <a:cubicBezTo>
                      <a:pt x="3962" y="4843"/>
                      <a:pt x="4216" y="5094"/>
                      <a:pt x="4530" y="5094"/>
                    </a:cubicBezTo>
                    <a:cubicBezTo>
                      <a:pt x="4841" y="5094"/>
                      <a:pt x="5094" y="4843"/>
                      <a:pt x="5094" y="4529"/>
                    </a:cubicBezTo>
                    <a:cubicBezTo>
                      <a:pt x="5091" y="2029"/>
                      <a:pt x="3065" y="3"/>
                      <a:pt x="5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23"/>
              <p:cNvSpPr/>
              <p:nvPr/>
            </p:nvSpPr>
            <p:spPr>
              <a:xfrm>
                <a:off x="5118000" y="2021500"/>
                <a:ext cx="368700" cy="483125"/>
              </a:xfrm>
              <a:custGeom>
                <a:rect b="b" l="l" r="r" t="t"/>
                <a:pathLst>
                  <a:path extrusionOk="0" h="19325" w="14748">
                    <a:moveTo>
                      <a:pt x="7088" y="1135"/>
                    </a:moveTo>
                    <a:cubicBezTo>
                      <a:pt x="8391" y="1135"/>
                      <a:pt x="9651" y="1571"/>
                      <a:pt x="10668" y="2397"/>
                    </a:cubicBezTo>
                    <a:cubicBezTo>
                      <a:pt x="13159" y="4417"/>
                      <a:pt x="13473" y="8104"/>
                      <a:pt x="11360" y="10516"/>
                    </a:cubicBezTo>
                    <a:cubicBezTo>
                      <a:pt x="10572" y="11419"/>
                      <a:pt x="10085" y="12503"/>
                      <a:pt x="9962" y="13626"/>
                    </a:cubicBezTo>
                    <a:lnTo>
                      <a:pt x="4237" y="13626"/>
                    </a:lnTo>
                    <a:cubicBezTo>
                      <a:pt x="4107" y="12482"/>
                      <a:pt x="3630" y="11407"/>
                      <a:pt x="2866" y="10550"/>
                    </a:cubicBezTo>
                    <a:cubicBezTo>
                      <a:pt x="1658" y="9191"/>
                      <a:pt x="1184" y="7367"/>
                      <a:pt x="1571" y="5549"/>
                    </a:cubicBezTo>
                    <a:cubicBezTo>
                      <a:pt x="2020" y="3427"/>
                      <a:pt x="3748" y="1706"/>
                      <a:pt x="5873" y="1262"/>
                    </a:cubicBezTo>
                    <a:cubicBezTo>
                      <a:pt x="6278" y="1177"/>
                      <a:pt x="6685" y="1135"/>
                      <a:pt x="7088" y="1135"/>
                    </a:cubicBezTo>
                    <a:close/>
                    <a:moveTo>
                      <a:pt x="9931" y="14759"/>
                    </a:moveTo>
                    <a:lnTo>
                      <a:pt x="9931" y="15323"/>
                    </a:lnTo>
                    <a:cubicBezTo>
                      <a:pt x="9931" y="15637"/>
                      <a:pt x="9678" y="15891"/>
                      <a:pt x="9364" y="15891"/>
                    </a:cubicBezTo>
                    <a:lnTo>
                      <a:pt x="4835" y="15891"/>
                    </a:lnTo>
                    <a:cubicBezTo>
                      <a:pt x="4521" y="15891"/>
                      <a:pt x="4270" y="15637"/>
                      <a:pt x="4270" y="15323"/>
                    </a:cubicBezTo>
                    <a:lnTo>
                      <a:pt x="4270" y="14759"/>
                    </a:lnTo>
                    <a:close/>
                    <a:moveTo>
                      <a:pt x="8699" y="17023"/>
                    </a:moveTo>
                    <a:cubicBezTo>
                      <a:pt x="8464" y="17694"/>
                      <a:pt x="7827" y="18192"/>
                      <a:pt x="7099" y="18192"/>
                    </a:cubicBezTo>
                    <a:cubicBezTo>
                      <a:pt x="6371" y="18192"/>
                      <a:pt x="5734" y="17694"/>
                      <a:pt x="5499" y="17023"/>
                    </a:cubicBezTo>
                    <a:close/>
                    <a:moveTo>
                      <a:pt x="7087" y="0"/>
                    </a:moveTo>
                    <a:cubicBezTo>
                      <a:pt x="6607" y="0"/>
                      <a:pt x="6123" y="50"/>
                      <a:pt x="5641" y="151"/>
                    </a:cubicBezTo>
                    <a:cubicBezTo>
                      <a:pt x="3053" y="712"/>
                      <a:pt x="1027" y="2729"/>
                      <a:pt x="462" y="5314"/>
                    </a:cubicBezTo>
                    <a:cubicBezTo>
                      <a:pt x="0" y="7488"/>
                      <a:pt x="568" y="9671"/>
                      <a:pt x="2020" y="11301"/>
                    </a:cubicBezTo>
                    <a:cubicBezTo>
                      <a:pt x="2730" y="12099"/>
                      <a:pt x="3135" y="13149"/>
                      <a:pt x="3135" y="14191"/>
                    </a:cubicBezTo>
                    <a:lnTo>
                      <a:pt x="3135" y="15323"/>
                    </a:lnTo>
                    <a:cubicBezTo>
                      <a:pt x="3138" y="16060"/>
                      <a:pt x="3612" y="16709"/>
                      <a:pt x="4309" y="16939"/>
                    </a:cubicBezTo>
                    <a:cubicBezTo>
                      <a:pt x="4409" y="17518"/>
                      <a:pt x="4681" y="18053"/>
                      <a:pt x="5094" y="18473"/>
                    </a:cubicBezTo>
                    <a:cubicBezTo>
                      <a:pt x="5642" y="19040"/>
                      <a:pt x="6371" y="19324"/>
                      <a:pt x="7099" y="19324"/>
                    </a:cubicBezTo>
                    <a:cubicBezTo>
                      <a:pt x="7828" y="19324"/>
                      <a:pt x="8556" y="19040"/>
                      <a:pt x="9104" y="18473"/>
                    </a:cubicBezTo>
                    <a:cubicBezTo>
                      <a:pt x="9518" y="18053"/>
                      <a:pt x="9790" y="17518"/>
                      <a:pt x="9889" y="16939"/>
                    </a:cubicBezTo>
                    <a:cubicBezTo>
                      <a:pt x="10587" y="16709"/>
                      <a:pt x="11061" y="16060"/>
                      <a:pt x="11064" y="15323"/>
                    </a:cubicBezTo>
                    <a:lnTo>
                      <a:pt x="11064" y="14191"/>
                    </a:lnTo>
                    <a:cubicBezTo>
                      <a:pt x="11064" y="13149"/>
                      <a:pt x="11471" y="12108"/>
                      <a:pt x="12211" y="11262"/>
                    </a:cubicBezTo>
                    <a:cubicBezTo>
                      <a:pt x="14747" y="8366"/>
                      <a:pt x="14370" y="3943"/>
                      <a:pt x="11381" y="1518"/>
                    </a:cubicBezTo>
                    <a:cubicBezTo>
                      <a:pt x="10159" y="525"/>
                      <a:pt x="8647" y="0"/>
                      <a:pt x="70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23"/>
              <p:cNvSpPr/>
              <p:nvPr/>
            </p:nvSpPr>
            <p:spPr>
              <a:xfrm>
                <a:off x="5053900" y="2191325"/>
                <a:ext cx="56650" cy="28325"/>
              </a:xfrm>
              <a:custGeom>
                <a:rect b="b" l="l" r="r" t="t"/>
                <a:pathLst>
                  <a:path extrusionOk="0" h="1133" w="2266">
                    <a:moveTo>
                      <a:pt x="569" y="0"/>
                    </a:moveTo>
                    <a:cubicBezTo>
                      <a:pt x="255" y="0"/>
                      <a:pt x="1" y="254"/>
                      <a:pt x="1" y="568"/>
                    </a:cubicBezTo>
                    <a:cubicBezTo>
                      <a:pt x="1" y="879"/>
                      <a:pt x="255" y="1133"/>
                      <a:pt x="569" y="1133"/>
                    </a:cubicBezTo>
                    <a:lnTo>
                      <a:pt x="1701" y="1133"/>
                    </a:lnTo>
                    <a:cubicBezTo>
                      <a:pt x="2012" y="1133"/>
                      <a:pt x="2266" y="879"/>
                      <a:pt x="2266" y="568"/>
                    </a:cubicBezTo>
                    <a:cubicBezTo>
                      <a:pt x="2266" y="254"/>
                      <a:pt x="2012" y="0"/>
                      <a:pt x="17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23"/>
              <p:cNvSpPr/>
              <p:nvPr/>
            </p:nvSpPr>
            <p:spPr>
              <a:xfrm>
                <a:off x="5056850" y="2096550"/>
                <a:ext cx="50750" cy="48025"/>
              </a:xfrm>
              <a:custGeom>
                <a:rect b="b" l="l" r="r" t="t"/>
                <a:pathLst>
                  <a:path extrusionOk="0" h="1921" w="2030">
                    <a:moveTo>
                      <a:pt x="622" y="0"/>
                    </a:moveTo>
                    <a:cubicBezTo>
                      <a:pt x="476" y="0"/>
                      <a:pt x="331" y="56"/>
                      <a:pt x="221" y="168"/>
                    </a:cubicBezTo>
                    <a:cubicBezTo>
                      <a:pt x="4" y="385"/>
                      <a:pt x="1" y="739"/>
                      <a:pt x="215" y="962"/>
                    </a:cubicBezTo>
                    <a:lnTo>
                      <a:pt x="1015" y="1762"/>
                    </a:lnTo>
                    <a:cubicBezTo>
                      <a:pt x="1125" y="1868"/>
                      <a:pt x="1267" y="1921"/>
                      <a:pt x="1409" y="1921"/>
                    </a:cubicBezTo>
                    <a:cubicBezTo>
                      <a:pt x="1554" y="1921"/>
                      <a:pt x="1699" y="1865"/>
                      <a:pt x="1809" y="1753"/>
                    </a:cubicBezTo>
                    <a:cubicBezTo>
                      <a:pt x="2027" y="1536"/>
                      <a:pt x="2030" y="1183"/>
                      <a:pt x="1815" y="962"/>
                    </a:cubicBezTo>
                    <a:lnTo>
                      <a:pt x="1015" y="159"/>
                    </a:lnTo>
                    <a:cubicBezTo>
                      <a:pt x="905" y="53"/>
                      <a:pt x="763" y="0"/>
                      <a:pt x="6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23"/>
              <p:cNvSpPr/>
              <p:nvPr/>
            </p:nvSpPr>
            <p:spPr>
              <a:xfrm>
                <a:off x="5056400" y="2266400"/>
                <a:ext cx="51200" cy="48350"/>
              </a:xfrm>
              <a:custGeom>
                <a:rect b="b" l="l" r="r" t="t"/>
                <a:pathLst>
                  <a:path extrusionOk="0" h="1934" w="2048">
                    <a:moveTo>
                      <a:pt x="1427" y="0"/>
                    </a:moveTo>
                    <a:cubicBezTo>
                      <a:pt x="1285" y="0"/>
                      <a:pt x="1143" y="53"/>
                      <a:pt x="1033" y="159"/>
                    </a:cubicBezTo>
                    <a:lnTo>
                      <a:pt x="233" y="962"/>
                    </a:lnTo>
                    <a:cubicBezTo>
                      <a:pt x="4" y="1179"/>
                      <a:pt x="1" y="1545"/>
                      <a:pt x="227" y="1768"/>
                    </a:cubicBezTo>
                    <a:cubicBezTo>
                      <a:pt x="338" y="1879"/>
                      <a:pt x="482" y="1934"/>
                      <a:pt x="627" y="1934"/>
                    </a:cubicBezTo>
                    <a:cubicBezTo>
                      <a:pt x="774" y="1934"/>
                      <a:pt x="922" y="1876"/>
                      <a:pt x="1033" y="1762"/>
                    </a:cubicBezTo>
                    <a:lnTo>
                      <a:pt x="1833" y="962"/>
                    </a:lnTo>
                    <a:cubicBezTo>
                      <a:pt x="2048" y="738"/>
                      <a:pt x="2045" y="385"/>
                      <a:pt x="1827" y="168"/>
                    </a:cubicBezTo>
                    <a:cubicBezTo>
                      <a:pt x="1717" y="56"/>
                      <a:pt x="1572" y="0"/>
                      <a:pt x="14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23"/>
              <p:cNvSpPr/>
              <p:nvPr/>
            </p:nvSpPr>
            <p:spPr>
              <a:xfrm>
                <a:off x="5480400" y="2191325"/>
                <a:ext cx="56650" cy="28325"/>
              </a:xfrm>
              <a:custGeom>
                <a:rect b="b" l="l" r="r" t="t"/>
                <a:pathLst>
                  <a:path extrusionOk="0" h="1133" w="2266">
                    <a:moveTo>
                      <a:pt x="568" y="0"/>
                    </a:moveTo>
                    <a:cubicBezTo>
                      <a:pt x="254" y="0"/>
                      <a:pt x="1" y="254"/>
                      <a:pt x="1" y="568"/>
                    </a:cubicBezTo>
                    <a:cubicBezTo>
                      <a:pt x="1" y="879"/>
                      <a:pt x="254" y="1133"/>
                      <a:pt x="568" y="1133"/>
                    </a:cubicBezTo>
                    <a:lnTo>
                      <a:pt x="1701" y="1133"/>
                    </a:lnTo>
                    <a:cubicBezTo>
                      <a:pt x="2012" y="1133"/>
                      <a:pt x="2265" y="879"/>
                      <a:pt x="2265" y="568"/>
                    </a:cubicBezTo>
                    <a:cubicBezTo>
                      <a:pt x="2265" y="254"/>
                      <a:pt x="2012" y="0"/>
                      <a:pt x="17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23"/>
              <p:cNvSpPr/>
              <p:nvPr/>
            </p:nvSpPr>
            <p:spPr>
              <a:xfrm>
                <a:off x="5479800" y="2096550"/>
                <a:ext cx="54300" cy="48225"/>
              </a:xfrm>
              <a:custGeom>
                <a:rect b="b" l="l" r="r" t="t"/>
                <a:pathLst>
                  <a:path extrusionOk="0" h="1929" w="2172">
                    <a:moveTo>
                      <a:pt x="1550" y="0"/>
                    </a:moveTo>
                    <a:cubicBezTo>
                      <a:pt x="1409" y="0"/>
                      <a:pt x="1267" y="53"/>
                      <a:pt x="1157" y="159"/>
                    </a:cubicBezTo>
                    <a:lnTo>
                      <a:pt x="357" y="962"/>
                    </a:lnTo>
                    <a:cubicBezTo>
                      <a:pt x="1" y="1318"/>
                      <a:pt x="251" y="1928"/>
                      <a:pt x="756" y="1928"/>
                    </a:cubicBezTo>
                    <a:cubicBezTo>
                      <a:pt x="907" y="1928"/>
                      <a:pt x="1051" y="1868"/>
                      <a:pt x="1157" y="1762"/>
                    </a:cubicBezTo>
                    <a:lnTo>
                      <a:pt x="1957" y="959"/>
                    </a:lnTo>
                    <a:cubicBezTo>
                      <a:pt x="2172" y="739"/>
                      <a:pt x="2169" y="385"/>
                      <a:pt x="1951" y="168"/>
                    </a:cubicBezTo>
                    <a:cubicBezTo>
                      <a:pt x="1841" y="56"/>
                      <a:pt x="1696" y="0"/>
                      <a:pt x="15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23"/>
              <p:cNvSpPr/>
              <p:nvPr/>
            </p:nvSpPr>
            <p:spPr>
              <a:xfrm>
                <a:off x="5483350" y="2266400"/>
                <a:ext cx="54300" cy="48225"/>
              </a:xfrm>
              <a:custGeom>
                <a:rect b="b" l="l" r="r" t="t"/>
                <a:pathLst>
                  <a:path extrusionOk="0" h="1929" w="2172">
                    <a:moveTo>
                      <a:pt x="622" y="0"/>
                    </a:moveTo>
                    <a:cubicBezTo>
                      <a:pt x="476" y="0"/>
                      <a:pt x="331" y="56"/>
                      <a:pt x="221" y="168"/>
                    </a:cubicBezTo>
                    <a:cubicBezTo>
                      <a:pt x="4" y="385"/>
                      <a:pt x="1" y="738"/>
                      <a:pt x="215" y="962"/>
                    </a:cubicBezTo>
                    <a:lnTo>
                      <a:pt x="1015" y="1762"/>
                    </a:lnTo>
                    <a:cubicBezTo>
                      <a:pt x="1121" y="1868"/>
                      <a:pt x="1266" y="1928"/>
                      <a:pt x="1417" y="1928"/>
                    </a:cubicBezTo>
                    <a:cubicBezTo>
                      <a:pt x="1921" y="1928"/>
                      <a:pt x="2172" y="1318"/>
                      <a:pt x="1815" y="962"/>
                    </a:cubicBezTo>
                    <a:lnTo>
                      <a:pt x="1015" y="159"/>
                    </a:lnTo>
                    <a:cubicBezTo>
                      <a:pt x="905" y="53"/>
                      <a:pt x="763" y="0"/>
                      <a:pt x="6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24"/>
          <p:cNvSpPr txBox="1"/>
          <p:nvPr>
            <p:ph type="title"/>
          </p:nvPr>
        </p:nvSpPr>
        <p:spPr>
          <a:xfrm>
            <a:off x="4889402" y="996915"/>
            <a:ext cx="3146755" cy="821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IPTABLES</a:t>
            </a:r>
            <a:endParaRPr/>
          </a:p>
        </p:txBody>
      </p:sp>
      <p:grpSp>
        <p:nvGrpSpPr>
          <p:cNvPr id="1559" name="Google Shape;1559;p24"/>
          <p:cNvGrpSpPr/>
          <p:nvPr/>
        </p:nvGrpSpPr>
        <p:grpSpPr>
          <a:xfrm>
            <a:off x="317063" y="527758"/>
            <a:ext cx="565287" cy="762420"/>
            <a:chOff x="422753" y="703679"/>
            <a:chExt cx="753718" cy="1016562"/>
          </a:xfrm>
        </p:grpSpPr>
        <p:sp>
          <p:nvSpPr>
            <p:cNvPr id="1560" name="Google Shape;1560;p24"/>
            <p:cNvSpPr/>
            <p:nvPr/>
          </p:nvSpPr>
          <p:spPr>
            <a:xfrm>
              <a:off x="1004956" y="703679"/>
              <a:ext cx="171515" cy="171515"/>
            </a:xfrm>
            <a:custGeom>
              <a:rect b="b" l="l" r="r" t="t"/>
              <a:pathLst>
                <a:path extrusionOk="0" h="171515" w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24"/>
            <p:cNvSpPr/>
            <p:nvPr/>
          </p:nvSpPr>
          <p:spPr>
            <a:xfrm>
              <a:off x="422753" y="1562696"/>
              <a:ext cx="157545" cy="157545"/>
            </a:xfrm>
            <a:custGeom>
              <a:rect b="b" l="l" r="r" t="t"/>
              <a:pathLst>
                <a:path extrusionOk="0" h="157545" w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2" name="Google Shape;1562;p24"/>
          <p:cNvSpPr/>
          <p:nvPr/>
        </p:nvSpPr>
        <p:spPr>
          <a:xfrm>
            <a:off x="0" y="2084707"/>
            <a:ext cx="3623347" cy="3058793"/>
          </a:xfrm>
          <a:custGeom>
            <a:rect b="b" l="l" r="r" t="t"/>
            <a:pathLst>
              <a:path extrusionOk="0" h="4078390" w="483113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Google Shape;1563;p24"/>
          <p:cNvSpPr/>
          <p:nvPr/>
        </p:nvSpPr>
        <p:spPr>
          <a:xfrm>
            <a:off x="1619836" y="0"/>
            <a:ext cx="3146756" cy="2321806"/>
          </a:xfrm>
          <a:custGeom>
            <a:rect b="b" l="l" r="r" t="t"/>
            <a:pathLst>
              <a:path extrusionOk="0" h="3095741" w="4195674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4" name="Google Shape;1564;p24"/>
          <p:cNvSpPr txBox="1"/>
          <p:nvPr>
            <p:ph idx="1" type="subTitle"/>
          </p:nvPr>
        </p:nvSpPr>
        <p:spPr>
          <a:xfrm>
            <a:off x="3962827" y="2151881"/>
            <a:ext cx="4661449" cy="2429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Include 3 core components: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Tables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Chains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Targets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6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5" name="Google Shape;1565;p24"/>
          <p:cNvSpPr/>
          <p:nvPr/>
        </p:nvSpPr>
        <p:spPr>
          <a:xfrm>
            <a:off x="4090611" y="4331311"/>
            <a:ext cx="84320" cy="84320"/>
          </a:xfrm>
          <a:custGeom>
            <a:rect b="b" l="l" r="r" t="t"/>
            <a:pathLst>
              <a:path extrusionOk="0" h="112426" w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6" name="Google Shape;1566;p24"/>
          <p:cNvCxnSpPr/>
          <p:nvPr/>
        </p:nvCxnSpPr>
        <p:spPr>
          <a:xfrm>
            <a:off x="8689621" y="2707795"/>
            <a:ext cx="0" cy="2429046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</p:cxnSp>
      <p:grpSp>
        <p:nvGrpSpPr>
          <p:cNvPr id="1567" name="Google Shape;1567;p24"/>
          <p:cNvGrpSpPr/>
          <p:nvPr/>
        </p:nvGrpSpPr>
        <p:grpSpPr>
          <a:xfrm>
            <a:off x="2277169" y="124403"/>
            <a:ext cx="1765442" cy="1765441"/>
            <a:chOff x="6224033" y="646792"/>
            <a:chExt cx="554700" cy="554700"/>
          </a:xfrm>
        </p:grpSpPr>
        <p:grpSp>
          <p:nvGrpSpPr>
            <p:cNvPr id="1568" name="Google Shape;1568;p24"/>
            <p:cNvGrpSpPr/>
            <p:nvPr/>
          </p:nvGrpSpPr>
          <p:grpSpPr>
            <a:xfrm>
              <a:off x="6224033" y="646792"/>
              <a:ext cx="554700" cy="554700"/>
              <a:chOff x="-388475" y="881425"/>
              <a:chExt cx="554700" cy="554700"/>
            </a:xfrm>
          </p:grpSpPr>
          <p:sp>
            <p:nvSpPr>
              <p:cNvPr id="1569" name="Google Shape;1569;p24"/>
              <p:cNvSpPr/>
              <p:nvPr/>
            </p:nvSpPr>
            <p:spPr>
              <a:xfrm>
                <a:off x="-312275" y="8814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0" name="Google Shape;1570;p24"/>
              <p:cNvSpPr/>
              <p:nvPr/>
            </p:nvSpPr>
            <p:spPr>
              <a:xfrm>
                <a:off x="-388475" y="9576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1" name="Google Shape;1571;p24"/>
            <p:cNvGrpSpPr/>
            <p:nvPr/>
          </p:nvGrpSpPr>
          <p:grpSpPr>
            <a:xfrm>
              <a:off x="6293687" y="791081"/>
              <a:ext cx="340608" cy="340168"/>
              <a:chOff x="5053900" y="2021500"/>
              <a:chExt cx="483750" cy="483125"/>
            </a:xfrm>
          </p:grpSpPr>
          <p:sp>
            <p:nvSpPr>
              <p:cNvPr id="1572" name="Google Shape;1572;p24"/>
              <p:cNvSpPr/>
              <p:nvPr/>
            </p:nvSpPr>
            <p:spPr>
              <a:xfrm>
                <a:off x="5281350" y="2078100"/>
                <a:ext cx="127375" cy="127350"/>
              </a:xfrm>
              <a:custGeom>
                <a:rect b="b" l="l" r="r" t="t"/>
                <a:pathLst>
                  <a:path extrusionOk="0" h="5094" w="5095">
                    <a:moveTo>
                      <a:pt x="565" y="0"/>
                    </a:moveTo>
                    <a:cubicBezTo>
                      <a:pt x="251" y="0"/>
                      <a:pt x="1" y="254"/>
                      <a:pt x="1" y="568"/>
                    </a:cubicBezTo>
                    <a:cubicBezTo>
                      <a:pt x="1" y="879"/>
                      <a:pt x="251" y="1132"/>
                      <a:pt x="565" y="1132"/>
                    </a:cubicBezTo>
                    <a:cubicBezTo>
                      <a:pt x="2440" y="1135"/>
                      <a:pt x="3959" y="2654"/>
                      <a:pt x="3962" y="4529"/>
                    </a:cubicBezTo>
                    <a:cubicBezTo>
                      <a:pt x="3962" y="4843"/>
                      <a:pt x="4216" y="5094"/>
                      <a:pt x="4530" y="5094"/>
                    </a:cubicBezTo>
                    <a:cubicBezTo>
                      <a:pt x="4841" y="5094"/>
                      <a:pt x="5094" y="4843"/>
                      <a:pt x="5094" y="4529"/>
                    </a:cubicBezTo>
                    <a:cubicBezTo>
                      <a:pt x="5091" y="2029"/>
                      <a:pt x="3065" y="3"/>
                      <a:pt x="5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24"/>
              <p:cNvSpPr/>
              <p:nvPr/>
            </p:nvSpPr>
            <p:spPr>
              <a:xfrm>
                <a:off x="5118000" y="2021500"/>
                <a:ext cx="368700" cy="483125"/>
              </a:xfrm>
              <a:custGeom>
                <a:rect b="b" l="l" r="r" t="t"/>
                <a:pathLst>
                  <a:path extrusionOk="0" h="19325" w="14748">
                    <a:moveTo>
                      <a:pt x="7088" y="1135"/>
                    </a:moveTo>
                    <a:cubicBezTo>
                      <a:pt x="8391" y="1135"/>
                      <a:pt x="9651" y="1571"/>
                      <a:pt x="10668" y="2397"/>
                    </a:cubicBezTo>
                    <a:cubicBezTo>
                      <a:pt x="13159" y="4417"/>
                      <a:pt x="13473" y="8104"/>
                      <a:pt x="11360" y="10516"/>
                    </a:cubicBezTo>
                    <a:cubicBezTo>
                      <a:pt x="10572" y="11419"/>
                      <a:pt x="10085" y="12503"/>
                      <a:pt x="9962" y="13626"/>
                    </a:cubicBezTo>
                    <a:lnTo>
                      <a:pt x="4237" y="13626"/>
                    </a:lnTo>
                    <a:cubicBezTo>
                      <a:pt x="4107" y="12482"/>
                      <a:pt x="3630" y="11407"/>
                      <a:pt x="2866" y="10550"/>
                    </a:cubicBezTo>
                    <a:cubicBezTo>
                      <a:pt x="1658" y="9191"/>
                      <a:pt x="1184" y="7367"/>
                      <a:pt x="1571" y="5549"/>
                    </a:cubicBezTo>
                    <a:cubicBezTo>
                      <a:pt x="2020" y="3427"/>
                      <a:pt x="3748" y="1706"/>
                      <a:pt x="5873" y="1262"/>
                    </a:cubicBezTo>
                    <a:cubicBezTo>
                      <a:pt x="6278" y="1177"/>
                      <a:pt x="6685" y="1135"/>
                      <a:pt x="7088" y="1135"/>
                    </a:cubicBezTo>
                    <a:close/>
                    <a:moveTo>
                      <a:pt x="9931" y="14759"/>
                    </a:moveTo>
                    <a:lnTo>
                      <a:pt x="9931" y="15323"/>
                    </a:lnTo>
                    <a:cubicBezTo>
                      <a:pt x="9931" y="15637"/>
                      <a:pt x="9678" y="15891"/>
                      <a:pt x="9364" y="15891"/>
                    </a:cubicBezTo>
                    <a:lnTo>
                      <a:pt x="4835" y="15891"/>
                    </a:lnTo>
                    <a:cubicBezTo>
                      <a:pt x="4521" y="15891"/>
                      <a:pt x="4270" y="15637"/>
                      <a:pt x="4270" y="15323"/>
                    </a:cubicBezTo>
                    <a:lnTo>
                      <a:pt x="4270" y="14759"/>
                    </a:lnTo>
                    <a:close/>
                    <a:moveTo>
                      <a:pt x="8699" y="17023"/>
                    </a:moveTo>
                    <a:cubicBezTo>
                      <a:pt x="8464" y="17694"/>
                      <a:pt x="7827" y="18192"/>
                      <a:pt x="7099" y="18192"/>
                    </a:cubicBezTo>
                    <a:cubicBezTo>
                      <a:pt x="6371" y="18192"/>
                      <a:pt x="5734" y="17694"/>
                      <a:pt x="5499" y="17023"/>
                    </a:cubicBezTo>
                    <a:close/>
                    <a:moveTo>
                      <a:pt x="7087" y="0"/>
                    </a:moveTo>
                    <a:cubicBezTo>
                      <a:pt x="6607" y="0"/>
                      <a:pt x="6123" y="50"/>
                      <a:pt x="5641" y="151"/>
                    </a:cubicBezTo>
                    <a:cubicBezTo>
                      <a:pt x="3053" y="712"/>
                      <a:pt x="1027" y="2729"/>
                      <a:pt x="462" y="5314"/>
                    </a:cubicBezTo>
                    <a:cubicBezTo>
                      <a:pt x="0" y="7488"/>
                      <a:pt x="568" y="9671"/>
                      <a:pt x="2020" y="11301"/>
                    </a:cubicBezTo>
                    <a:cubicBezTo>
                      <a:pt x="2730" y="12099"/>
                      <a:pt x="3135" y="13149"/>
                      <a:pt x="3135" y="14191"/>
                    </a:cubicBezTo>
                    <a:lnTo>
                      <a:pt x="3135" y="15323"/>
                    </a:lnTo>
                    <a:cubicBezTo>
                      <a:pt x="3138" y="16060"/>
                      <a:pt x="3612" y="16709"/>
                      <a:pt x="4309" y="16939"/>
                    </a:cubicBezTo>
                    <a:cubicBezTo>
                      <a:pt x="4409" y="17518"/>
                      <a:pt x="4681" y="18053"/>
                      <a:pt x="5094" y="18473"/>
                    </a:cubicBezTo>
                    <a:cubicBezTo>
                      <a:pt x="5642" y="19040"/>
                      <a:pt x="6371" y="19324"/>
                      <a:pt x="7099" y="19324"/>
                    </a:cubicBezTo>
                    <a:cubicBezTo>
                      <a:pt x="7828" y="19324"/>
                      <a:pt x="8556" y="19040"/>
                      <a:pt x="9104" y="18473"/>
                    </a:cubicBezTo>
                    <a:cubicBezTo>
                      <a:pt x="9518" y="18053"/>
                      <a:pt x="9790" y="17518"/>
                      <a:pt x="9889" y="16939"/>
                    </a:cubicBezTo>
                    <a:cubicBezTo>
                      <a:pt x="10587" y="16709"/>
                      <a:pt x="11061" y="16060"/>
                      <a:pt x="11064" y="15323"/>
                    </a:cubicBezTo>
                    <a:lnTo>
                      <a:pt x="11064" y="14191"/>
                    </a:lnTo>
                    <a:cubicBezTo>
                      <a:pt x="11064" y="13149"/>
                      <a:pt x="11471" y="12108"/>
                      <a:pt x="12211" y="11262"/>
                    </a:cubicBezTo>
                    <a:cubicBezTo>
                      <a:pt x="14747" y="8366"/>
                      <a:pt x="14370" y="3943"/>
                      <a:pt x="11381" y="1518"/>
                    </a:cubicBezTo>
                    <a:cubicBezTo>
                      <a:pt x="10159" y="525"/>
                      <a:pt x="8647" y="0"/>
                      <a:pt x="70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p24"/>
              <p:cNvSpPr/>
              <p:nvPr/>
            </p:nvSpPr>
            <p:spPr>
              <a:xfrm>
                <a:off x="5053900" y="2191325"/>
                <a:ext cx="56650" cy="28325"/>
              </a:xfrm>
              <a:custGeom>
                <a:rect b="b" l="l" r="r" t="t"/>
                <a:pathLst>
                  <a:path extrusionOk="0" h="1133" w="2266">
                    <a:moveTo>
                      <a:pt x="569" y="0"/>
                    </a:moveTo>
                    <a:cubicBezTo>
                      <a:pt x="255" y="0"/>
                      <a:pt x="1" y="254"/>
                      <a:pt x="1" y="568"/>
                    </a:cubicBezTo>
                    <a:cubicBezTo>
                      <a:pt x="1" y="879"/>
                      <a:pt x="255" y="1133"/>
                      <a:pt x="569" y="1133"/>
                    </a:cubicBezTo>
                    <a:lnTo>
                      <a:pt x="1701" y="1133"/>
                    </a:lnTo>
                    <a:cubicBezTo>
                      <a:pt x="2012" y="1133"/>
                      <a:pt x="2266" y="879"/>
                      <a:pt x="2266" y="568"/>
                    </a:cubicBezTo>
                    <a:cubicBezTo>
                      <a:pt x="2266" y="254"/>
                      <a:pt x="2012" y="0"/>
                      <a:pt x="17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24"/>
              <p:cNvSpPr/>
              <p:nvPr/>
            </p:nvSpPr>
            <p:spPr>
              <a:xfrm>
                <a:off x="5056850" y="2096550"/>
                <a:ext cx="50750" cy="48025"/>
              </a:xfrm>
              <a:custGeom>
                <a:rect b="b" l="l" r="r" t="t"/>
                <a:pathLst>
                  <a:path extrusionOk="0" h="1921" w="2030">
                    <a:moveTo>
                      <a:pt x="622" y="0"/>
                    </a:moveTo>
                    <a:cubicBezTo>
                      <a:pt x="476" y="0"/>
                      <a:pt x="331" y="56"/>
                      <a:pt x="221" y="168"/>
                    </a:cubicBezTo>
                    <a:cubicBezTo>
                      <a:pt x="4" y="385"/>
                      <a:pt x="1" y="739"/>
                      <a:pt x="215" y="962"/>
                    </a:cubicBezTo>
                    <a:lnTo>
                      <a:pt x="1015" y="1762"/>
                    </a:lnTo>
                    <a:cubicBezTo>
                      <a:pt x="1125" y="1868"/>
                      <a:pt x="1267" y="1921"/>
                      <a:pt x="1409" y="1921"/>
                    </a:cubicBezTo>
                    <a:cubicBezTo>
                      <a:pt x="1554" y="1921"/>
                      <a:pt x="1699" y="1865"/>
                      <a:pt x="1809" y="1753"/>
                    </a:cubicBezTo>
                    <a:cubicBezTo>
                      <a:pt x="2027" y="1536"/>
                      <a:pt x="2030" y="1183"/>
                      <a:pt x="1815" y="962"/>
                    </a:cubicBezTo>
                    <a:lnTo>
                      <a:pt x="1015" y="159"/>
                    </a:lnTo>
                    <a:cubicBezTo>
                      <a:pt x="905" y="53"/>
                      <a:pt x="763" y="0"/>
                      <a:pt x="6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24"/>
              <p:cNvSpPr/>
              <p:nvPr/>
            </p:nvSpPr>
            <p:spPr>
              <a:xfrm>
                <a:off x="5056400" y="2266400"/>
                <a:ext cx="51200" cy="48350"/>
              </a:xfrm>
              <a:custGeom>
                <a:rect b="b" l="l" r="r" t="t"/>
                <a:pathLst>
                  <a:path extrusionOk="0" h="1934" w="2048">
                    <a:moveTo>
                      <a:pt x="1427" y="0"/>
                    </a:moveTo>
                    <a:cubicBezTo>
                      <a:pt x="1285" y="0"/>
                      <a:pt x="1143" y="53"/>
                      <a:pt x="1033" y="159"/>
                    </a:cubicBezTo>
                    <a:lnTo>
                      <a:pt x="233" y="962"/>
                    </a:lnTo>
                    <a:cubicBezTo>
                      <a:pt x="4" y="1179"/>
                      <a:pt x="1" y="1545"/>
                      <a:pt x="227" y="1768"/>
                    </a:cubicBezTo>
                    <a:cubicBezTo>
                      <a:pt x="338" y="1879"/>
                      <a:pt x="482" y="1934"/>
                      <a:pt x="627" y="1934"/>
                    </a:cubicBezTo>
                    <a:cubicBezTo>
                      <a:pt x="774" y="1934"/>
                      <a:pt x="922" y="1876"/>
                      <a:pt x="1033" y="1762"/>
                    </a:cubicBezTo>
                    <a:lnTo>
                      <a:pt x="1833" y="962"/>
                    </a:lnTo>
                    <a:cubicBezTo>
                      <a:pt x="2048" y="738"/>
                      <a:pt x="2045" y="385"/>
                      <a:pt x="1827" y="168"/>
                    </a:cubicBezTo>
                    <a:cubicBezTo>
                      <a:pt x="1717" y="56"/>
                      <a:pt x="1572" y="0"/>
                      <a:pt x="14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24"/>
              <p:cNvSpPr/>
              <p:nvPr/>
            </p:nvSpPr>
            <p:spPr>
              <a:xfrm>
                <a:off x="5480400" y="2191325"/>
                <a:ext cx="56650" cy="28325"/>
              </a:xfrm>
              <a:custGeom>
                <a:rect b="b" l="l" r="r" t="t"/>
                <a:pathLst>
                  <a:path extrusionOk="0" h="1133" w="2266">
                    <a:moveTo>
                      <a:pt x="568" y="0"/>
                    </a:moveTo>
                    <a:cubicBezTo>
                      <a:pt x="254" y="0"/>
                      <a:pt x="1" y="254"/>
                      <a:pt x="1" y="568"/>
                    </a:cubicBezTo>
                    <a:cubicBezTo>
                      <a:pt x="1" y="879"/>
                      <a:pt x="254" y="1133"/>
                      <a:pt x="568" y="1133"/>
                    </a:cubicBezTo>
                    <a:lnTo>
                      <a:pt x="1701" y="1133"/>
                    </a:lnTo>
                    <a:cubicBezTo>
                      <a:pt x="2012" y="1133"/>
                      <a:pt x="2265" y="879"/>
                      <a:pt x="2265" y="568"/>
                    </a:cubicBezTo>
                    <a:cubicBezTo>
                      <a:pt x="2265" y="254"/>
                      <a:pt x="2012" y="0"/>
                      <a:pt x="17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24"/>
              <p:cNvSpPr/>
              <p:nvPr/>
            </p:nvSpPr>
            <p:spPr>
              <a:xfrm>
                <a:off x="5479800" y="2096550"/>
                <a:ext cx="54300" cy="48225"/>
              </a:xfrm>
              <a:custGeom>
                <a:rect b="b" l="l" r="r" t="t"/>
                <a:pathLst>
                  <a:path extrusionOk="0" h="1929" w="2172">
                    <a:moveTo>
                      <a:pt x="1550" y="0"/>
                    </a:moveTo>
                    <a:cubicBezTo>
                      <a:pt x="1409" y="0"/>
                      <a:pt x="1267" y="53"/>
                      <a:pt x="1157" y="159"/>
                    </a:cubicBezTo>
                    <a:lnTo>
                      <a:pt x="357" y="962"/>
                    </a:lnTo>
                    <a:cubicBezTo>
                      <a:pt x="1" y="1318"/>
                      <a:pt x="251" y="1928"/>
                      <a:pt x="756" y="1928"/>
                    </a:cubicBezTo>
                    <a:cubicBezTo>
                      <a:pt x="907" y="1928"/>
                      <a:pt x="1051" y="1868"/>
                      <a:pt x="1157" y="1762"/>
                    </a:cubicBezTo>
                    <a:lnTo>
                      <a:pt x="1957" y="959"/>
                    </a:lnTo>
                    <a:cubicBezTo>
                      <a:pt x="2172" y="739"/>
                      <a:pt x="2169" y="385"/>
                      <a:pt x="1951" y="168"/>
                    </a:cubicBezTo>
                    <a:cubicBezTo>
                      <a:pt x="1841" y="56"/>
                      <a:pt x="1696" y="0"/>
                      <a:pt x="15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24"/>
              <p:cNvSpPr/>
              <p:nvPr/>
            </p:nvSpPr>
            <p:spPr>
              <a:xfrm>
                <a:off x="5483350" y="2266400"/>
                <a:ext cx="54300" cy="48225"/>
              </a:xfrm>
              <a:custGeom>
                <a:rect b="b" l="l" r="r" t="t"/>
                <a:pathLst>
                  <a:path extrusionOk="0" h="1929" w="2172">
                    <a:moveTo>
                      <a:pt x="622" y="0"/>
                    </a:moveTo>
                    <a:cubicBezTo>
                      <a:pt x="476" y="0"/>
                      <a:pt x="331" y="56"/>
                      <a:pt x="221" y="168"/>
                    </a:cubicBezTo>
                    <a:cubicBezTo>
                      <a:pt x="4" y="385"/>
                      <a:pt x="1" y="738"/>
                      <a:pt x="215" y="962"/>
                    </a:cubicBezTo>
                    <a:lnTo>
                      <a:pt x="1015" y="1762"/>
                    </a:lnTo>
                    <a:cubicBezTo>
                      <a:pt x="1121" y="1868"/>
                      <a:pt x="1266" y="1928"/>
                      <a:pt x="1417" y="1928"/>
                    </a:cubicBezTo>
                    <a:cubicBezTo>
                      <a:pt x="1921" y="1928"/>
                      <a:pt x="2172" y="1318"/>
                      <a:pt x="1815" y="962"/>
                    </a:cubicBezTo>
                    <a:lnTo>
                      <a:pt x="1015" y="159"/>
                    </a:lnTo>
                    <a:cubicBezTo>
                      <a:pt x="905" y="53"/>
                      <a:pt x="763" y="0"/>
                      <a:pt x="6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25"/>
          <p:cNvSpPr/>
          <p:nvPr/>
        </p:nvSpPr>
        <p:spPr>
          <a:xfrm>
            <a:off x="1601573" y="1319588"/>
            <a:ext cx="807300" cy="807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5" name="Google Shape;1585;p25"/>
          <p:cNvSpPr/>
          <p:nvPr/>
        </p:nvSpPr>
        <p:spPr>
          <a:xfrm>
            <a:off x="1597761" y="2501132"/>
            <a:ext cx="807300" cy="807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6" name="Google Shape;1586;p25"/>
          <p:cNvSpPr txBox="1"/>
          <p:nvPr>
            <p:ph idx="3" type="subTitle"/>
          </p:nvPr>
        </p:nvSpPr>
        <p:spPr>
          <a:xfrm>
            <a:off x="2617347" y="1489704"/>
            <a:ext cx="3974147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lang="en-US" sz="3200">
                <a:latin typeface="Times New Roman"/>
                <a:ea typeface="Times New Roman"/>
                <a:cs typeface="Times New Roman"/>
                <a:sym typeface="Times New Roman"/>
              </a:rPr>
              <a:t>IPTABLES TABLES</a:t>
            </a:r>
            <a:endParaRPr b="0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7" name="Google Shape;1587;p25"/>
          <p:cNvSpPr txBox="1"/>
          <p:nvPr>
            <p:ph idx="5" type="subTitle"/>
          </p:nvPr>
        </p:nvSpPr>
        <p:spPr>
          <a:xfrm>
            <a:off x="2617347" y="2691581"/>
            <a:ext cx="4476689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lang="en-US" sz="3200">
                <a:latin typeface="Times New Roman"/>
                <a:ea typeface="Times New Roman"/>
                <a:cs typeface="Times New Roman"/>
                <a:sym typeface="Times New Roman"/>
              </a:rPr>
              <a:t>IPTABLES CHAINS</a:t>
            </a:r>
            <a:endParaRPr b="0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8" name="Google Shape;1588;p25"/>
          <p:cNvSpPr txBox="1"/>
          <p:nvPr>
            <p:ph type="title"/>
          </p:nvPr>
        </p:nvSpPr>
        <p:spPr>
          <a:xfrm>
            <a:off x="617550" y="556400"/>
            <a:ext cx="60849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IPTABLES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9" name="Google Shape;1589;p25"/>
          <p:cNvGrpSpPr/>
          <p:nvPr/>
        </p:nvGrpSpPr>
        <p:grpSpPr>
          <a:xfrm>
            <a:off x="7926296" y="1327567"/>
            <a:ext cx="992915" cy="1146064"/>
            <a:chOff x="7695943" y="3532919"/>
            <a:chExt cx="992915" cy="1146064"/>
          </a:xfrm>
        </p:grpSpPr>
        <p:grpSp>
          <p:nvGrpSpPr>
            <p:cNvPr id="1590" name="Google Shape;1590;p25"/>
            <p:cNvGrpSpPr/>
            <p:nvPr/>
          </p:nvGrpSpPr>
          <p:grpSpPr>
            <a:xfrm>
              <a:off x="7695943" y="3532919"/>
              <a:ext cx="992915" cy="1146064"/>
              <a:chOff x="7695943" y="3532919"/>
              <a:chExt cx="992915" cy="1146064"/>
            </a:xfrm>
          </p:grpSpPr>
          <p:sp>
            <p:nvSpPr>
              <p:cNvPr id="1591" name="Google Shape;1591;p25"/>
              <p:cNvSpPr/>
              <p:nvPr/>
            </p:nvSpPr>
            <p:spPr>
              <a:xfrm>
                <a:off x="7848343" y="3685319"/>
                <a:ext cx="840515" cy="99366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25"/>
              <p:cNvSpPr/>
              <p:nvPr/>
            </p:nvSpPr>
            <p:spPr>
              <a:xfrm>
                <a:off x="7772143" y="3609119"/>
                <a:ext cx="840515" cy="99366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93" name="Google Shape;1593;p25"/>
              <p:cNvGrpSpPr/>
              <p:nvPr/>
            </p:nvGrpSpPr>
            <p:grpSpPr>
              <a:xfrm>
                <a:off x="7695943" y="3532919"/>
                <a:ext cx="840515" cy="993664"/>
                <a:chOff x="5565852" y="1147720"/>
                <a:chExt cx="840515" cy="993664"/>
              </a:xfrm>
            </p:grpSpPr>
            <p:sp>
              <p:nvSpPr>
                <p:cNvPr id="1594" name="Google Shape;1594;p25"/>
                <p:cNvSpPr/>
                <p:nvPr/>
              </p:nvSpPr>
              <p:spPr>
                <a:xfrm>
                  <a:off x="5565852" y="1147720"/>
                  <a:ext cx="840515" cy="993664"/>
                </a:xfrm>
                <a:custGeom>
                  <a:rect b="b" l="l" r="r" t="t"/>
                  <a:pathLst>
                    <a:path extrusionOk="0" h="9029" w="99972">
                      <a:moveTo>
                        <a:pt x="0" y="1"/>
                      </a:moveTo>
                      <a:lnTo>
                        <a:pt x="0" y="9028"/>
                      </a:lnTo>
                      <a:lnTo>
                        <a:pt x="99972" y="9028"/>
                      </a:lnTo>
                      <a:lnTo>
                        <a:pt x="9997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595" name="Google Shape;1595;p25"/>
                <p:cNvGrpSpPr/>
                <p:nvPr/>
              </p:nvGrpSpPr>
              <p:grpSpPr>
                <a:xfrm>
                  <a:off x="6202848" y="1213287"/>
                  <a:ext cx="139356" cy="139356"/>
                  <a:chOff x="3300229" y="786025"/>
                  <a:chExt cx="116275" cy="116275"/>
                </a:xfrm>
              </p:grpSpPr>
              <p:sp>
                <p:nvSpPr>
                  <p:cNvPr id="1596" name="Google Shape;1596;p25"/>
                  <p:cNvSpPr/>
                  <p:nvPr/>
                </p:nvSpPr>
                <p:spPr>
                  <a:xfrm>
                    <a:off x="3300229" y="786025"/>
                    <a:ext cx="116275" cy="116275"/>
                  </a:xfrm>
                  <a:custGeom>
                    <a:rect b="b" l="l" r="r" t="t"/>
                    <a:pathLst>
                      <a:path extrusionOk="0" h="4651" w="4651">
                        <a:moveTo>
                          <a:pt x="0" y="0"/>
                        </a:moveTo>
                        <a:lnTo>
                          <a:pt x="0" y="4651"/>
                        </a:lnTo>
                        <a:lnTo>
                          <a:pt x="4651" y="4651"/>
                        </a:lnTo>
                        <a:lnTo>
                          <a:pt x="46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97" name="Google Shape;1597;p25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98" name="Google Shape;1598;p25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1599" name="Google Shape;1599;p25"/>
            <p:cNvSpPr/>
            <p:nvPr/>
          </p:nvSpPr>
          <p:spPr>
            <a:xfrm>
              <a:off x="7905579" y="3921507"/>
              <a:ext cx="421242" cy="420154"/>
            </a:xfrm>
            <a:custGeom>
              <a:rect b="b" l="l" r="r" t="t"/>
              <a:pathLst>
                <a:path extrusionOk="0" h="11658" w="11689">
                  <a:moveTo>
                    <a:pt x="8632" y="694"/>
                  </a:moveTo>
                  <a:cubicBezTo>
                    <a:pt x="8821" y="694"/>
                    <a:pt x="8979" y="851"/>
                    <a:pt x="8979" y="1040"/>
                  </a:cubicBezTo>
                  <a:lnTo>
                    <a:pt x="8979" y="1387"/>
                  </a:lnTo>
                  <a:lnTo>
                    <a:pt x="2836" y="1387"/>
                  </a:lnTo>
                  <a:lnTo>
                    <a:pt x="2836" y="1040"/>
                  </a:lnTo>
                  <a:cubicBezTo>
                    <a:pt x="2804" y="851"/>
                    <a:pt x="2962" y="694"/>
                    <a:pt x="3151" y="694"/>
                  </a:cubicBezTo>
                  <a:close/>
                  <a:moveTo>
                    <a:pt x="4505" y="3435"/>
                  </a:moveTo>
                  <a:cubicBezTo>
                    <a:pt x="4694" y="3435"/>
                    <a:pt x="4852" y="3592"/>
                    <a:pt x="4852" y="3781"/>
                  </a:cubicBezTo>
                  <a:lnTo>
                    <a:pt x="4852" y="5829"/>
                  </a:lnTo>
                  <a:cubicBezTo>
                    <a:pt x="4852" y="6049"/>
                    <a:pt x="4694" y="6207"/>
                    <a:pt x="4505" y="6207"/>
                  </a:cubicBezTo>
                  <a:lnTo>
                    <a:pt x="3812" y="6207"/>
                  </a:lnTo>
                  <a:cubicBezTo>
                    <a:pt x="3623" y="6207"/>
                    <a:pt x="3466" y="6365"/>
                    <a:pt x="3466" y="6554"/>
                  </a:cubicBezTo>
                  <a:lnTo>
                    <a:pt x="3466" y="7089"/>
                  </a:lnTo>
                  <a:lnTo>
                    <a:pt x="2678" y="6302"/>
                  </a:lnTo>
                  <a:cubicBezTo>
                    <a:pt x="2615" y="6239"/>
                    <a:pt x="2520" y="6207"/>
                    <a:pt x="2457" y="6207"/>
                  </a:cubicBezTo>
                  <a:lnTo>
                    <a:pt x="1071" y="6207"/>
                  </a:lnTo>
                  <a:cubicBezTo>
                    <a:pt x="882" y="6144"/>
                    <a:pt x="725" y="5986"/>
                    <a:pt x="725" y="5829"/>
                  </a:cubicBezTo>
                  <a:lnTo>
                    <a:pt x="725" y="3781"/>
                  </a:lnTo>
                  <a:cubicBezTo>
                    <a:pt x="725" y="3592"/>
                    <a:pt x="882" y="3435"/>
                    <a:pt x="1071" y="3435"/>
                  </a:cubicBezTo>
                  <a:close/>
                  <a:moveTo>
                    <a:pt x="10680" y="3435"/>
                  </a:moveTo>
                  <a:cubicBezTo>
                    <a:pt x="10869" y="3435"/>
                    <a:pt x="11027" y="3592"/>
                    <a:pt x="11027" y="3781"/>
                  </a:cubicBezTo>
                  <a:lnTo>
                    <a:pt x="11027" y="5829"/>
                  </a:lnTo>
                  <a:cubicBezTo>
                    <a:pt x="11027" y="6049"/>
                    <a:pt x="10869" y="6207"/>
                    <a:pt x="10680" y="6207"/>
                  </a:cubicBezTo>
                  <a:lnTo>
                    <a:pt x="9294" y="6207"/>
                  </a:lnTo>
                  <a:cubicBezTo>
                    <a:pt x="9231" y="6207"/>
                    <a:pt x="9105" y="6239"/>
                    <a:pt x="9074" y="6302"/>
                  </a:cubicBezTo>
                  <a:lnTo>
                    <a:pt x="8286" y="7089"/>
                  </a:lnTo>
                  <a:lnTo>
                    <a:pt x="8286" y="6554"/>
                  </a:lnTo>
                  <a:cubicBezTo>
                    <a:pt x="8286" y="6365"/>
                    <a:pt x="8128" y="6207"/>
                    <a:pt x="7908" y="6207"/>
                  </a:cubicBezTo>
                  <a:lnTo>
                    <a:pt x="7246" y="6207"/>
                  </a:lnTo>
                  <a:cubicBezTo>
                    <a:pt x="7057" y="6207"/>
                    <a:pt x="6900" y="6049"/>
                    <a:pt x="6900" y="5829"/>
                  </a:cubicBezTo>
                  <a:lnTo>
                    <a:pt x="6900" y="3781"/>
                  </a:lnTo>
                  <a:cubicBezTo>
                    <a:pt x="6900" y="3592"/>
                    <a:pt x="7057" y="3435"/>
                    <a:pt x="7246" y="3435"/>
                  </a:cubicBezTo>
                  <a:close/>
                  <a:moveTo>
                    <a:pt x="8948" y="2048"/>
                  </a:moveTo>
                  <a:lnTo>
                    <a:pt x="8948" y="2773"/>
                  </a:lnTo>
                  <a:lnTo>
                    <a:pt x="7246" y="2773"/>
                  </a:lnTo>
                  <a:cubicBezTo>
                    <a:pt x="6711" y="2773"/>
                    <a:pt x="6238" y="3246"/>
                    <a:pt x="6238" y="3781"/>
                  </a:cubicBezTo>
                  <a:lnTo>
                    <a:pt x="6238" y="5829"/>
                  </a:lnTo>
                  <a:cubicBezTo>
                    <a:pt x="6238" y="6396"/>
                    <a:pt x="6711" y="6869"/>
                    <a:pt x="7246" y="6869"/>
                  </a:cubicBezTo>
                  <a:lnTo>
                    <a:pt x="7593" y="6869"/>
                  </a:lnTo>
                  <a:lnTo>
                    <a:pt x="7593" y="7877"/>
                  </a:lnTo>
                  <a:cubicBezTo>
                    <a:pt x="7593" y="8034"/>
                    <a:pt x="7687" y="8160"/>
                    <a:pt x="7813" y="8192"/>
                  </a:cubicBezTo>
                  <a:cubicBezTo>
                    <a:pt x="7852" y="8218"/>
                    <a:pt x="7902" y="8233"/>
                    <a:pt x="7954" y="8233"/>
                  </a:cubicBezTo>
                  <a:cubicBezTo>
                    <a:pt x="8028" y="8233"/>
                    <a:pt x="8105" y="8203"/>
                    <a:pt x="8160" y="8129"/>
                  </a:cubicBezTo>
                  <a:lnTo>
                    <a:pt x="8948" y="7341"/>
                  </a:lnTo>
                  <a:lnTo>
                    <a:pt x="8948" y="8916"/>
                  </a:lnTo>
                  <a:lnTo>
                    <a:pt x="2804" y="8916"/>
                  </a:lnTo>
                  <a:lnTo>
                    <a:pt x="2804" y="7341"/>
                  </a:lnTo>
                  <a:lnTo>
                    <a:pt x="3592" y="8129"/>
                  </a:lnTo>
                  <a:cubicBezTo>
                    <a:pt x="3636" y="8173"/>
                    <a:pt x="3728" y="8218"/>
                    <a:pt x="3823" y="8218"/>
                  </a:cubicBezTo>
                  <a:cubicBezTo>
                    <a:pt x="3862" y="8218"/>
                    <a:pt x="3901" y="8210"/>
                    <a:pt x="3938" y="8192"/>
                  </a:cubicBezTo>
                  <a:cubicBezTo>
                    <a:pt x="4064" y="8160"/>
                    <a:pt x="4127" y="8003"/>
                    <a:pt x="4127" y="7877"/>
                  </a:cubicBezTo>
                  <a:lnTo>
                    <a:pt x="4127" y="6869"/>
                  </a:lnTo>
                  <a:lnTo>
                    <a:pt x="4505" y="6869"/>
                  </a:lnTo>
                  <a:cubicBezTo>
                    <a:pt x="5041" y="6869"/>
                    <a:pt x="5513" y="6396"/>
                    <a:pt x="5513" y="5829"/>
                  </a:cubicBezTo>
                  <a:lnTo>
                    <a:pt x="5513" y="3781"/>
                  </a:lnTo>
                  <a:cubicBezTo>
                    <a:pt x="5513" y="3246"/>
                    <a:pt x="5041" y="2773"/>
                    <a:pt x="4505" y="2773"/>
                  </a:cubicBezTo>
                  <a:lnTo>
                    <a:pt x="2804" y="2773"/>
                  </a:lnTo>
                  <a:lnTo>
                    <a:pt x="2804" y="2048"/>
                  </a:lnTo>
                  <a:close/>
                  <a:moveTo>
                    <a:pt x="8948" y="9547"/>
                  </a:moveTo>
                  <a:lnTo>
                    <a:pt x="8948" y="10618"/>
                  </a:lnTo>
                  <a:cubicBezTo>
                    <a:pt x="8948" y="10838"/>
                    <a:pt x="8790" y="10964"/>
                    <a:pt x="8632" y="10964"/>
                  </a:cubicBezTo>
                  <a:lnTo>
                    <a:pt x="3151" y="10964"/>
                  </a:lnTo>
                  <a:cubicBezTo>
                    <a:pt x="2962" y="10964"/>
                    <a:pt x="2804" y="10807"/>
                    <a:pt x="2804" y="10618"/>
                  </a:cubicBezTo>
                  <a:lnTo>
                    <a:pt x="2804" y="9547"/>
                  </a:lnTo>
                  <a:close/>
                  <a:moveTo>
                    <a:pt x="3119" y="1"/>
                  </a:moveTo>
                  <a:cubicBezTo>
                    <a:pt x="2552" y="1"/>
                    <a:pt x="2079" y="473"/>
                    <a:pt x="2079" y="1040"/>
                  </a:cubicBezTo>
                  <a:lnTo>
                    <a:pt x="2079" y="2773"/>
                  </a:lnTo>
                  <a:lnTo>
                    <a:pt x="1040" y="2773"/>
                  </a:lnTo>
                  <a:cubicBezTo>
                    <a:pt x="473" y="2773"/>
                    <a:pt x="0" y="3246"/>
                    <a:pt x="0" y="3781"/>
                  </a:cubicBez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079" y="6869"/>
                  </a:lnTo>
                  <a:lnTo>
                    <a:pt x="2079" y="10649"/>
                  </a:lnTo>
                  <a:cubicBezTo>
                    <a:pt x="2079" y="11185"/>
                    <a:pt x="2552" y="11657"/>
                    <a:pt x="3119" y="11657"/>
                  </a:cubicBezTo>
                  <a:lnTo>
                    <a:pt x="8601" y="11657"/>
                  </a:lnTo>
                  <a:cubicBezTo>
                    <a:pt x="9137" y="11657"/>
                    <a:pt x="9609" y="11185"/>
                    <a:pt x="9609" y="10649"/>
                  </a:cubicBezTo>
                  <a:lnTo>
                    <a:pt x="9609" y="6869"/>
                  </a:lnTo>
                  <a:lnTo>
                    <a:pt x="10680" y="6869"/>
                  </a:lnTo>
                  <a:cubicBezTo>
                    <a:pt x="11216" y="6869"/>
                    <a:pt x="11688" y="6396"/>
                    <a:pt x="11688" y="5829"/>
                  </a:cubicBezTo>
                  <a:lnTo>
                    <a:pt x="11688" y="3781"/>
                  </a:lnTo>
                  <a:cubicBezTo>
                    <a:pt x="11688" y="3214"/>
                    <a:pt x="11279" y="2773"/>
                    <a:pt x="10680" y="2773"/>
                  </a:cubicBezTo>
                  <a:lnTo>
                    <a:pt x="9609" y="2773"/>
                  </a:lnTo>
                  <a:lnTo>
                    <a:pt x="9609" y="1040"/>
                  </a:lnTo>
                  <a:cubicBezTo>
                    <a:pt x="9609" y="473"/>
                    <a:pt x="9137" y="1"/>
                    <a:pt x="8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0" name="Google Shape;1600;p25"/>
          <p:cNvSpPr/>
          <p:nvPr/>
        </p:nvSpPr>
        <p:spPr>
          <a:xfrm>
            <a:off x="1825589" y="1564186"/>
            <a:ext cx="380241" cy="318104"/>
          </a:xfrm>
          <a:custGeom>
            <a:rect b="b" l="l" r="r" t="t"/>
            <a:pathLst>
              <a:path extrusionOk="0" h="10807" w="12918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1" name="Google Shape;1601;p25"/>
          <p:cNvSpPr/>
          <p:nvPr/>
        </p:nvSpPr>
        <p:spPr>
          <a:xfrm>
            <a:off x="1825589" y="2731756"/>
            <a:ext cx="385805" cy="374678"/>
          </a:xfrm>
          <a:custGeom>
            <a:rect b="b" l="l" r="r" t="t"/>
            <a:pathLst>
              <a:path extrusionOk="0" h="12729" w="13107">
                <a:moveTo>
                  <a:pt x="10240" y="838"/>
                </a:moveTo>
                <a:cubicBezTo>
                  <a:pt x="10457" y="838"/>
                  <a:pt x="10681" y="882"/>
                  <a:pt x="10902" y="977"/>
                </a:cubicBezTo>
                <a:cubicBezTo>
                  <a:pt x="11752" y="1323"/>
                  <a:pt x="12130" y="2332"/>
                  <a:pt x="11784" y="3151"/>
                </a:cubicBezTo>
                <a:cubicBezTo>
                  <a:pt x="11505" y="3793"/>
                  <a:pt x="10877" y="4159"/>
                  <a:pt x="10226" y="4159"/>
                </a:cubicBezTo>
                <a:cubicBezTo>
                  <a:pt x="9920" y="4159"/>
                  <a:pt x="9609" y="4078"/>
                  <a:pt x="9326" y="3907"/>
                </a:cubicBezTo>
                <a:cubicBezTo>
                  <a:pt x="8917" y="3592"/>
                  <a:pt x="8602" y="3056"/>
                  <a:pt x="8602" y="2521"/>
                </a:cubicBezTo>
                <a:cubicBezTo>
                  <a:pt x="8627" y="1538"/>
                  <a:pt x="9377" y="838"/>
                  <a:pt x="10240" y="838"/>
                </a:cubicBezTo>
                <a:close/>
                <a:moveTo>
                  <a:pt x="11059" y="4852"/>
                </a:moveTo>
                <a:lnTo>
                  <a:pt x="11059" y="5990"/>
                </a:lnTo>
                <a:lnTo>
                  <a:pt x="10555" y="5514"/>
                </a:lnTo>
                <a:cubicBezTo>
                  <a:pt x="10476" y="5435"/>
                  <a:pt x="10366" y="5395"/>
                  <a:pt x="10256" y="5395"/>
                </a:cubicBezTo>
                <a:cubicBezTo>
                  <a:pt x="10146" y="5395"/>
                  <a:pt x="10035" y="5435"/>
                  <a:pt x="9957" y="5514"/>
                </a:cubicBezTo>
                <a:lnTo>
                  <a:pt x="9421" y="6049"/>
                </a:lnTo>
                <a:lnTo>
                  <a:pt x="9421" y="4852"/>
                </a:lnTo>
                <a:cubicBezTo>
                  <a:pt x="9673" y="4946"/>
                  <a:pt x="9949" y="4994"/>
                  <a:pt x="10228" y="4994"/>
                </a:cubicBezTo>
                <a:cubicBezTo>
                  <a:pt x="10508" y="4994"/>
                  <a:pt x="10791" y="4946"/>
                  <a:pt x="11059" y="4852"/>
                </a:cubicBezTo>
                <a:close/>
                <a:moveTo>
                  <a:pt x="11847" y="11027"/>
                </a:moveTo>
                <a:cubicBezTo>
                  <a:pt x="11658" y="11531"/>
                  <a:pt x="11217" y="11846"/>
                  <a:pt x="10681" y="11846"/>
                </a:cubicBezTo>
                <a:lnTo>
                  <a:pt x="3782" y="11846"/>
                </a:lnTo>
                <a:cubicBezTo>
                  <a:pt x="3971" y="11625"/>
                  <a:pt x="4097" y="11342"/>
                  <a:pt x="4128" y="11027"/>
                </a:cubicBezTo>
                <a:close/>
                <a:moveTo>
                  <a:pt x="8444" y="851"/>
                </a:moveTo>
                <a:cubicBezTo>
                  <a:pt x="7531" y="1890"/>
                  <a:pt x="7594" y="3466"/>
                  <a:pt x="8633" y="4379"/>
                </a:cubicBezTo>
                <a:lnTo>
                  <a:pt x="8633" y="7089"/>
                </a:lnTo>
                <a:cubicBezTo>
                  <a:pt x="8633" y="7246"/>
                  <a:pt x="8759" y="7404"/>
                  <a:pt x="8854" y="7467"/>
                </a:cubicBezTo>
                <a:cubicBezTo>
                  <a:pt x="8916" y="7504"/>
                  <a:pt x="8978" y="7522"/>
                  <a:pt x="9038" y="7522"/>
                </a:cubicBezTo>
                <a:cubicBezTo>
                  <a:pt x="9131" y="7522"/>
                  <a:pt x="9219" y="7480"/>
                  <a:pt x="9295" y="7404"/>
                </a:cubicBezTo>
                <a:lnTo>
                  <a:pt x="10240" y="6459"/>
                </a:lnTo>
                <a:lnTo>
                  <a:pt x="10240" y="10271"/>
                </a:lnTo>
                <a:lnTo>
                  <a:pt x="3782" y="10271"/>
                </a:lnTo>
                <a:cubicBezTo>
                  <a:pt x="3752" y="10262"/>
                  <a:pt x="3724" y="10258"/>
                  <a:pt x="3697" y="10258"/>
                </a:cubicBezTo>
                <a:cubicBezTo>
                  <a:pt x="3522" y="10258"/>
                  <a:pt x="3404" y="10426"/>
                  <a:pt x="3404" y="10617"/>
                </a:cubicBezTo>
                <a:cubicBezTo>
                  <a:pt x="3404" y="11331"/>
                  <a:pt x="2805" y="11880"/>
                  <a:pt x="2143" y="11880"/>
                </a:cubicBezTo>
                <a:cubicBezTo>
                  <a:pt x="1987" y="11880"/>
                  <a:pt x="1827" y="11849"/>
                  <a:pt x="1671" y="11783"/>
                </a:cubicBezTo>
                <a:cubicBezTo>
                  <a:pt x="1293" y="11625"/>
                  <a:pt x="1072" y="11342"/>
                  <a:pt x="946" y="10995"/>
                </a:cubicBezTo>
                <a:cubicBezTo>
                  <a:pt x="883" y="10743"/>
                  <a:pt x="915" y="10617"/>
                  <a:pt x="915" y="10302"/>
                </a:cubicBezTo>
                <a:lnTo>
                  <a:pt x="915" y="851"/>
                </a:lnTo>
                <a:close/>
                <a:moveTo>
                  <a:pt x="442" y="0"/>
                </a:moveTo>
                <a:cubicBezTo>
                  <a:pt x="190" y="0"/>
                  <a:pt x="1" y="189"/>
                  <a:pt x="1" y="441"/>
                </a:cubicBezTo>
                <a:lnTo>
                  <a:pt x="1" y="10617"/>
                </a:lnTo>
                <a:cubicBezTo>
                  <a:pt x="1" y="11783"/>
                  <a:pt x="946" y="12728"/>
                  <a:pt x="2080" y="12728"/>
                </a:cubicBezTo>
                <a:lnTo>
                  <a:pt x="10650" y="12728"/>
                </a:lnTo>
                <a:cubicBezTo>
                  <a:pt x="11784" y="12728"/>
                  <a:pt x="12729" y="11783"/>
                  <a:pt x="12729" y="10617"/>
                </a:cubicBezTo>
                <a:cubicBezTo>
                  <a:pt x="12760" y="10397"/>
                  <a:pt x="12571" y="10208"/>
                  <a:pt x="12319" y="10208"/>
                </a:cubicBezTo>
                <a:lnTo>
                  <a:pt x="11122" y="10208"/>
                </a:lnTo>
                <a:lnTo>
                  <a:pt x="11122" y="7215"/>
                </a:lnTo>
                <a:lnTo>
                  <a:pt x="11217" y="7309"/>
                </a:lnTo>
                <a:cubicBezTo>
                  <a:pt x="11301" y="7393"/>
                  <a:pt x="11413" y="7435"/>
                  <a:pt x="11515" y="7435"/>
                </a:cubicBezTo>
                <a:cubicBezTo>
                  <a:pt x="11567" y="7435"/>
                  <a:pt x="11616" y="7425"/>
                  <a:pt x="11658" y="7404"/>
                </a:cubicBezTo>
                <a:cubicBezTo>
                  <a:pt x="11815" y="7309"/>
                  <a:pt x="11910" y="7215"/>
                  <a:pt x="11910" y="6994"/>
                </a:cubicBezTo>
                <a:lnTo>
                  <a:pt x="11910" y="4285"/>
                </a:lnTo>
                <a:cubicBezTo>
                  <a:pt x="13107" y="3214"/>
                  <a:pt x="12950" y="1292"/>
                  <a:pt x="11626" y="378"/>
                </a:cubicBezTo>
                <a:cubicBezTo>
                  <a:pt x="11437" y="221"/>
                  <a:pt x="11154" y="126"/>
                  <a:pt x="10902" y="63"/>
                </a:cubicBezTo>
                <a:cubicBezTo>
                  <a:pt x="10839" y="0"/>
                  <a:pt x="10744" y="0"/>
                  <a:pt x="10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2" name="Google Shape;1602;p25"/>
          <p:cNvGrpSpPr/>
          <p:nvPr/>
        </p:nvGrpSpPr>
        <p:grpSpPr>
          <a:xfrm rot="5400000">
            <a:off x="8353427" y="2548519"/>
            <a:ext cx="291050" cy="657525"/>
            <a:chOff x="7875018" y="1882075"/>
            <a:chExt cx="291050" cy="657525"/>
          </a:xfrm>
        </p:grpSpPr>
        <p:sp>
          <p:nvSpPr>
            <p:cNvPr id="1603" name="Google Shape;1603;p25"/>
            <p:cNvSpPr/>
            <p:nvPr/>
          </p:nvSpPr>
          <p:spPr>
            <a:xfrm>
              <a:off x="7875018" y="1882075"/>
              <a:ext cx="291050" cy="291825"/>
            </a:xfrm>
            <a:custGeom>
              <a:rect b="b" l="l" r="r" t="t"/>
              <a:pathLst>
                <a:path extrusionOk="0" h="11673" w="11642">
                  <a:moveTo>
                    <a:pt x="3283" y="0"/>
                  </a:moveTo>
                  <a:lnTo>
                    <a:pt x="0" y="3283"/>
                  </a:lnTo>
                  <a:lnTo>
                    <a:pt x="2554" y="5836"/>
                  </a:lnTo>
                  <a:lnTo>
                    <a:pt x="0" y="8389"/>
                  </a:lnTo>
                  <a:lnTo>
                    <a:pt x="3283" y="11672"/>
                  </a:lnTo>
                  <a:lnTo>
                    <a:pt x="5836" y="9119"/>
                  </a:lnTo>
                  <a:lnTo>
                    <a:pt x="8359" y="11672"/>
                  </a:lnTo>
                  <a:lnTo>
                    <a:pt x="11642" y="8389"/>
                  </a:lnTo>
                  <a:lnTo>
                    <a:pt x="9089" y="5836"/>
                  </a:lnTo>
                  <a:lnTo>
                    <a:pt x="11642" y="3283"/>
                  </a:lnTo>
                  <a:lnTo>
                    <a:pt x="8359" y="0"/>
                  </a:lnTo>
                  <a:lnTo>
                    <a:pt x="5836" y="2554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25"/>
            <p:cNvSpPr/>
            <p:nvPr/>
          </p:nvSpPr>
          <p:spPr>
            <a:xfrm>
              <a:off x="7875018" y="2247775"/>
              <a:ext cx="291050" cy="291825"/>
            </a:xfrm>
            <a:custGeom>
              <a:rect b="b" l="l" r="r" t="t"/>
              <a:pathLst>
                <a:path extrusionOk="0" h="11673" w="11642">
                  <a:moveTo>
                    <a:pt x="3283" y="0"/>
                  </a:moveTo>
                  <a:lnTo>
                    <a:pt x="0" y="3283"/>
                  </a:lnTo>
                  <a:lnTo>
                    <a:pt x="2554" y="5836"/>
                  </a:lnTo>
                  <a:lnTo>
                    <a:pt x="0" y="8389"/>
                  </a:lnTo>
                  <a:lnTo>
                    <a:pt x="3283" y="11672"/>
                  </a:lnTo>
                  <a:lnTo>
                    <a:pt x="5836" y="9119"/>
                  </a:lnTo>
                  <a:lnTo>
                    <a:pt x="8359" y="11672"/>
                  </a:lnTo>
                  <a:lnTo>
                    <a:pt x="11642" y="8389"/>
                  </a:lnTo>
                  <a:lnTo>
                    <a:pt x="9089" y="5836"/>
                  </a:lnTo>
                  <a:lnTo>
                    <a:pt x="11642" y="3283"/>
                  </a:lnTo>
                  <a:lnTo>
                    <a:pt x="8359" y="0"/>
                  </a:lnTo>
                  <a:lnTo>
                    <a:pt x="5836" y="2554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5" name="Google Shape;1605;p25"/>
          <p:cNvSpPr/>
          <p:nvPr/>
        </p:nvSpPr>
        <p:spPr>
          <a:xfrm>
            <a:off x="1573618" y="3723007"/>
            <a:ext cx="828273" cy="807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25"/>
          <p:cNvSpPr/>
          <p:nvPr/>
        </p:nvSpPr>
        <p:spPr>
          <a:xfrm>
            <a:off x="1809298" y="3911702"/>
            <a:ext cx="416473" cy="387432"/>
          </a:xfrm>
          <a:custGeom>
            <a:rect b="b" l="l" r="r" t="t"/>
            <a:pathLst>
              <a:path extrusionOk="0" h="11816" w="11941">
                <a:moveTo>
                  <a:pt x="6963" y="1198"/>
                </a:moveTo>
                <a:lnTo>
                  <a:pt x="7876" y="2143"/>
                </a:lnTo>
                <a:lnTo>
                  <a:pt x="6963" y="2143"/>
                </a:lnTo>
                <a:lnTo>
                  <a:pt x="6963" y="1198"/>
                </a:lnTo>
                <a:close/>
                <a:moveTo>
                  <a:pt x="10286" y="3498"/>
                </a:moveTo>
                <a:cubicBezTo>
                  <a:pt x="10373" y="3498"/>
                  <a:pt x="10460" y="3530"/>
                  <a:pt x="10523" y="3593"/>
                </a:cubicBezTo>
                <a:lnTo>
                  <a:pt x="10995" y="4065"/>
                </a:lnTo>
                <a:cubicBezTo>
                  <a:pt x="11184" y="4223"/>
                  <a:pt x="11184" y="4475"/>
                  <a:pt x="11027" y="4569"/>
                </a:cubicBezTo>
                <a:lnTo>
                  <a:pt x="10806" y="4821"/>
                </a:lnTo>
                <a:lnTo>
                  <a:pt x="9798" y="3845"/>
                </a:lnTo>
                <a:lnTo>
                  <a:pt x="10050" y="3593"/>
                </a:lnTo>
                <a:cubicBezTo>
                  <a:pt x="10113" y="3530"/>
                  <a:pt x="10200" y="3498"/>
                  <a:pt x="10286" y="3498"/>
                </a:cubicBezTo>
                <a:close/>
                <a:moveTo>
                  <a:pt x="9294" y="4349"/>
                </a:moveTo>
                <a:lnTo>
                  <a:pt x="10271" y="5325"/>
                </a:lnTo>
                <a:lnTo>
                  <a:pt x="7845" y="7783"/>
                </a:lnTo>
                <a:lnTo>
                  <a:pt x="6868" y="6774"/>
                </a:lnTo>
                <a:lnTo>
                  <a:pt x="9294" y="4349"/>
                </a:lnTo>
                <a:close/>
                <a:moveTo>
                  <a:pt x="6585" y="7499"/>
                </a:moveTo>
                <a:lnTo>
                  <a:pt x="7183" y="8098"/>
                </a:lnTo>
                <a:lnTo>
                  <a:pt x="6427" y="8255"/>
                </a:lnTo>
                <a:lnTo>
                  <a:pt x="6585" y="7499"/>
                </a:lnTo>
                <a:close/>
                <a:moveTo>
                  <a:pt x="6994" y="10398"/>
                </a:moveTo>
                <a:lnTo>
                  <a:pt x="6994" y="10776"/>
                </a:lnTo>
                <a:cubicBezTo>
                  <a:pt x="6994" y="10870"/>
                  <a:pt x="7057" y="10996"/>
                  <a:pt x="7089" y="11122"/>
                </a:cubicBezTo>
                <a:lnTo>
                  <a:pt x="1071" y="11122"/>
                </a:lnTo>
                <a:cubicBezTo>
                  <a:pt x="882" y="11122"/>
                  <a:pt x="693" y="10965"/>
                  <a:pt x="693" y="10776"/>
                </a:cubicBezTo>
                <a:lnTo>
                  <a:pt x="693" y="10398"/>
                </a:lnTo>
                <a:close/>
                <a:moveTo>
                  <a:pt x="6270" y="663"/>
                </a:moveTo>
                <a:lnTo>
                  <a:pt x="6270" y="2458"/>
                </a:lnTo>
                <a:cubicBezTo>
                  <a:pt x="6270" y="2647"/>
                  <a:pt x="6427" y="2805"/>
                  <a:pt x="6616" y="2805"/>
                </a:cubicBezTo>
                <a:lnTo>
                  <a:pt x="8349" y="2805"/>
                </a:lnTo>
                <a:lnTo>
                  <a:pt x="8349" y="4286"/>
                </a:lnTo>
                <a:lnTo>
                  <a:pt x="6112" y="6554"/>
                </a:lnTo>
                <a:cubicBezTo>
                  <a:pt x="6081" y="6585"/>
                  <a:pt x="6018" y="6680"/>
                  <a:pt x="6018" y="6711"/>
                </a:cubicBezTo>
                <a:lnTo>
                  <a:pt x="5608" y="8633"/>
                </a:lnTo>
                <a:cubicBezTo>
                  <a:pt x="5545" y="8759"/>
                  <a:pt x="5608" y="8885"/>
                  <a:pt x="5671" y="8948"/>
                </a:cubicBezTo>
                <a:cubicBezTo>
                  <a:pt x="5742" y="9019"/>
                  <a:pt x="5813" y="9055"/>
                  <a:pt x="5897" y="9055"/>
                </a:cubicBezTo>
                <a:cubicBezTo>
                  <a:pt x="5925" y="9055"/>
                  <a:pt x="5955" y="9051"/>
                  <a:pt x="5986" y="9043"/>
                </a:cubicBezTo>
                <a:lnTo>
                  <a:pt x="7908" y="8602"/>
                </a:lnTo>
                <a:cubicBezTo>
                  <a:pt x="8002" y="8602"/>
                  <a:pt x="8034" y="8570"/>
                  <a:pt x="8065" y="8507"/>
                </a:cubicBezTo>
                <a:lnTo>
                  <a:pt x="8349" y="8255"/>
                </a:lnTo>
                <a:lnTo>
                  <a:pt x="8349" y="10807"/>
                </a:lnTo>
                <a:lnTo>
                  <a:pt x="8380" y="10807"/>
                </a:lnTo>
                <a:cubicBezTo>
                  <a:pt x="8380" y="10996"/>
                  <a:pt x="8223" y="11154"/>
                  <a:pt x="8034" y="11154"/>
                </a:cubicBezTo>
                <a:cubicBezTo>
                  <a:pt x="7845" y="11154"/>
                  <a:pt x="7687" y="10996"/>
                  <a:pt x="7687" y="10807"/>
                </a:cubicBezTo>
                <a:lnTo>
                  <a:pt x="7687" y="10083"/>
                </a:lnTo>
                <a:cubicBezTo>
                  <a:pt x="7687" y="9893"/>
                  <a:pt x="7530" y="9736"/>
                  <a:pt x="7309" y="9736"/>
                </a:cubicBezTo>
                <a:lnTo>
                  <a:pt x="1386" y="9736"/>
                </a:lnTo>
                <a:lnTo>
                  <a:pt x="1386" y="663"/>
                </a:lnTo>
                <a:close/>
                <a:moveTo>
                  <a:pt x="1071" y="1"/>
                </a:moveTo>
                <a:cubicBezTo>
                  <a:pt x="882" y="1"/>
                  <a:pt x="693" y="158"/>
                  <a:pt x="693" y="379"/>
                </a:cubicBezTo>
                <a:lnTo>
                  <a:pt x="693" y="9736"/>
                </a:lnTo>
                <a:lnTo>
                  <a:pt x="347" y="9736"/>
                </a:lnTo>
                <a:cubicBezTo>
                  <a:pt x="158" y="9736"/>
                  <a:pt x="0" y="9893"/>
                  <a:pt x="0" y="10083"/>
                </a:cubicBezTo>
                <a:lnTo>
                  <a:pt x="0" y="10807"/>
                </a:lnTo>
                <a:cubicBezTo>
                  <a:pt x="0" y="11406"/>
                  <a:pt x="473" y="11815"/>
                  <a:pt x="1008" y="11815"/>
                </a:cubicBezTo>
                <a:lnTo>
                  <a:pt x="8002" y="11815"/>
                </a:lnTo>
                <a:cubicBezTo>
                  <a:pt x="8569" y="11815"/>
                  <a:pt x="9011" y="11343"/>
                  <a:pt x="9011" y="10807"/>
                </a:cubicBezTo>
                <a:lnTo>
                  <a:pt x="9011" y="7562"/>
                </a:lnTo>
                <a:lnTo>
                  <a:pt x="11499" y="5105"/>
                </a:lnTo>
                <a:cubicBezTo>
                  <a:pt x="11940" y="4664"/>
                  <a:pt x="11940" y="4034"/>
                  <a:pt x="11531" y="3593"/>
                </a:cubicBezTo>
                <a:lnTo>
                  <a:pt x="11058" y="3120"/>
                </a:lnTo>
                <a:cubicBezTo>
                  <a:pt x="10869" y="2931"/>
                  <a:pt x="10609" y="2836"/>
                  <a:pt x="10346" y="2836"/>
                </a:cubicBezTo>
                <a:cubicBezTo>
                  <a:pt x="10082" y="2836"/>
                  <a:pt x="9814" y="2931"/>
                  <a:pt x="9609" y="3120"/>
                </a:cubicBezTo>
                <a:lnTo>
                  <a:pt x="9105" y="3624"/>
                </a:lnTo>
                <a:lnTo>
                  <a:pt x="9105" y="2490"/>
                </a:lnTo>
                <a:cubicBezTo>
                  <a:pt x="9105" y="2427"/>
                  <a:pt x="9074" y="2332"/>
                  <a:pt x="8979" y="2269"/>
                </a:cubicBezTo>
                <a:lnTo>
                  <a:pt x="6900" y="127"/>
                </a:lnTo>
                <a:cubicBezTo>
                  <a:pt x="6805" y="64"/>
                  <a:pt x="6742" y="1"/>
                  <a:pt x="66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25"/>
          <p:cNvSpPr txBox="1"/>
          <p:nvPr/>
        </p:nvSpPr>
        <p:spPr>
          <a:xfrm>
            <a:off x="2617347" y="3602607"/>
            <a:ext cx="4673395" cy="885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IPTABLES TARGETS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26"/>
          <p:cNvSpPr/>
          <p:nvPr/>
        </p:nvSpPr>
        <p:spPr>
          <a:xfrm>
            <a:off x="2111857" y="2024113"/>
            <a:ext cx="1095142" cy="993663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3" name="Google Shape;1613;p26"/>
          <p:cNvSpPr txBox="1"/>
          <p:nvPr>
            <p:ph idx="3" type="subTitle"/>
          </p:nvPr>
        </p:nvSpPr>
        <p:spPr>
          <a:xfrm>
            <a:off x="3394561" y="2021680"/>
            <a:ext cx="4673395" cy="885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lang="en-US" sz="3200">
                <a:latin typeface="Times New Roman"/>
                <a:ea typeface="Times New Roman"/>
                <a:cs typeface="Times New Roman"/>
                <a:sym typeface="Times New Roman"/>
              </a:rPr>
              <a:t>IPTABLES TABLES</a:t>
            </a:r>
            <a:endParaRPr b="0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4" name="Google Shape;1614;p26"/>
          <p:cNvSpPr txBox="1"/>
          <p:nvPr>
            <p:ph type="title"/>
          </p:nvPr>
        </p:nvSpPr>
        <p:spPr>
          <a:xfrm>
            <a:off x="617550" y="556400"/>
            <a:ext cx="60849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IPTABLES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5" name="Google Shape;1615;p26"/>
          <p:cNvGrpSpPr/>
          <p:nvPr/>
        </p:nvGrpSpPr>
        <p:grpSpPr>
          <a:xfrm>
            <a:off x="7944174" y="1400717"/>
            <a:ext cx="992915" cy="1146064"/>
            <a:chOff x="7695943" y="3532919"/>
            <a:chExt cx="992915" cy="1146064"/>
          </a:xfrm>
        </p:grpSpPr>
        <p:grpSp>
          <p:nvGrpSpPr>
            <p:cNvPr id="1616" name="Google Shape;1616;p26"/>
            <p:cNvGrpSpPr/>
            <p:nvPr/>
          </p:nvGrpSpPr>
          <p:grpSpPr>
            <a:xfrm>
              <a:off x="7695943" y="3532919"/>
              <a:ext cx="992915" cy="1146064"/>
              <a:chOff x="7695943" y="3532919"/>
              <a:chExt cx="992915" cy="1146064"/>
            </a:xfrm>
          </p:grpSpPr>
          <p:sp>
            <p:nvSpPr>
              <p:cNvPr id="1617" name="Google Shape;1617;p26"/>
              <p:cNvSpPr/>
              <p:nvPr/>
            </p:nvSpPr>
            <p:spPr>
              <a:xfrm>
                <a:off x="7848343" y="3685319"/>
                <a:ext cx="840515" cy="99366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8" name="Google Shape;1618;p26"/>
              <p:cNvSpPr/>
              <p:nvPr/>
            </p:nvSpPr>
            <p:spPr>
              <a:xfrm>
                <a:off x="7772143" y="3609119"/>
                <a:ext cx="840515" cy="99366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19" name="Google Shape;1619;p26"/>
              <p:cNvGrpSpPr/>
              <p:nvPr/>
            </p:nvGrpSpPr>
            <p:grpSpPr>
              <a:xfrm>
                <a:off x="7695943" y="3532919"/>
                <a:ext cx="840515" cy="993664"/>
                <a:chOff x="5565852" y="1147720"/>
                <a:chExt cx="840515" cy="993664"/>
              </a:xfrm>
            </p:grpSpPr>
            <p:sp>
              <p:nvSpPr>
                <p:cNvPr id="1620" name="Google Shape;1620;p26"/>
                <p:cNvSpPr/>
                <p:nvPr/>
              </p:nvSpPr>
              <p:spPr>
                <a:xfrm>
                  <a:off x="5565852" y="1147720"/>
                  <a:ext cx="840515" cy="993664"/>
                </a:xfrm>
                <a:custGeom>
                  <a:rect b="b" l="l" r="r" t="t"/>
                  <a:pathLst>
                    <a:path extrusionOk="0" h="9029" w="99972">
                      <a:moveTo>
                        <a:pt x="0" y="1"/>
                      </a:moveTo>
                      <a:lnTo>
                        <a:pt x="0" y="9028"/>
                      </a:lnTo>
                      <a:lnTo>
                        <a:pt x="99972" y="9028"/>
                      </a:lnTo>
                      <a:lnTo>
                        <a:pt x="9997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21" name="Google Shape;1621;p26"/>
                <p:cNvGrpSpPr/>
                <p:nvPr/>
              </p:nvGrpSpPr>
              <p:grpSpPr>
                <a:xfrm>
                  <a:off x="6202848" y="1213287"/>
                  <a:ext cx="139356" cy="139356"/>
                  <a:chOff x="3300229" y="786025"/>
                  <a:chExt cx="116275" cy="116275"/>
                </a:xfrm>
              </p:grpSpPr>
              <p:sp>
                <p:nvSpPr>
                  <p:cNvPr id="1622" name="Google Shape;1622;p26"/>
                  <p:cNvSpPr/>
                  <p:nvPr/>
                </p:nvSpPr>
                <p:spPr>
                  <a:xfrm>
                    <a:off x="3300229" y="786025"/>
                    <a:ext cx="116275" cy="116275"/>
                  </a:xfrm>
                  <a:custGeom>
                    <a:rect b="b" l="l" r="r" t="t"/>
                    <a:pathLst>
                      <a:path extrusionOk="0" h="4651" w="4651">
                        <a:moveTo>
                          <a:pt x="0" y="0"/>
                        </a:moveTo>
                        <a:lnTo>
                          <a:pt x="0" y="4651"/>
                        </a:lnTo>
                        <a:lnTo>
                          <a:pt x="4651" y="4651"/>
                        </a:lnTo>
                        <a:lnTo>
                          <a:pt x="46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23" name="Google Shape;1623;p26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24" name="Google Shape;1624;p26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1625" name="Google Shape;1625;p26"/>
            <p:cNvSpPr/>
            <p:nvPr/>
          </p:nvSpPr>
          <p:spPr>
            <a:xfrm>
              <a:off x="7905579" y="3921507"/>
              <a:ext cx="421242" cy="420154"/>
            </a:xfrm>
            <a:custGeom>
              <a:rect b="b" l="l" r="r" t="t"/>
              <a:pathLst>
                <a:path extrusionOk="0" h="11658" w="11689">
                  <a:moveTo>
                    <a:pt x="8632" y="694"/>
                  </a:moveTo>
                  <a:cubicBezTo>
                    <a:pt x="8821" y="694"/>
                    <a:pt x="8979" y="851"/>
                    <a:pt x="8979" y="1040"/>
                  </a:cubicBezTo>
                  <a:lnTo>
                    <a:pt x="8979" y="1387"/>
                  </a:lnTo>
                  <a:lnTo>
                    <a:pt x="2836" y="1387"/>
                  </a:lnTo>
                  <a:lnTo>
                    <a:pt x="2836" y="1040"/>
                  </a:lnTo>
                  <a:cubicBezTo>
                    <a:pt x="2804" y="851"/>
                    <a:pt x="2962" y="694"/>
                    <a:pt x="3151" y="694"/>
                  </a:cubicBezTo>
                  <a:close/>
                  <a:moveTo>
                    <a:pt x="4505" y="3435"/>
                  </a:moveTo>
                  <a:cubicBezTo>
                    <a:pt x="4694" y="3435"/>
                    <a:pt x="4852" y="3592"/>
                    <a:pt x="4852" y="3781"/>
                  </a:cubicBezTo>
                  <a:lnTo>
                    <a:pt x="4852" y="5829"/>
                  </a:lnTo>
                  <a:cubicBezTo>
                    <a:pt x="4852" y="6049"/>
                    <a:pt x="4694" y="6207"/>
                    <a:pt x="4505" y="6207"/>
                  </a:cubicBezTo>
                  <a:lnTo>
                    <a:pt x="3812" y="6207"/>
                  </a:lnTo>
                  <a:cubicBezTo>
                    <a:pt x="3623" y="6207"/>
                    <a:pt x="3466" y="6365"/>
                    <a:pt x="3466" y="6554"/>
                  </a:cubicBezTo>
                  <a:lnTo>
                    <a:pt x="3466" y="7089"/>
                  </a:lnTo>
                  <a:lnTo>
                    <a:pt x="2678" y="6302"/>
                  </a:lnTo>
                  <a:cubicBezTo>
                    <a:pt x="2615" y="6239"/>
                    <a:pt x="2520" y="6207"/>
                    <a:pt x="2457" y="6207"/>
                  </a:cubicBezTo>
                  <a:lnTo>
                    <a:pt x="1071" y="6207"/>
                  </a:lnTo>
                  <a:cubicBezTo>
                    <a:pt x="882" y="6144"/>
                    <a:pt x="725" y="5986"/>
                    <a:pt x="725" y="5829"/>
                  </a:cubicBezTo>
                  <a:lnTo>
                    <a:pt x="725" y="3781"/>
                  </a:lnTo>
                  <a:cubicBezTo>
                    <a:pt x="725" y="3592"/>
                    <a:pt x="882" y="3435"/>
                    <a:pt x="1071" y="3435"/>
                  </a:cubicBezTo>
                  <a:close/>
                  <a:moveTo>
                    <a:pt x="10680" y="3435"/>
                  </a:moveTo>
                  <a:cubicBezTo>
                    <a:pt x="10869" y="3435"/>
                    <a:pt x="11027" y="3592"/>
                    <a:pt x="11027" y="3781"/>
                  </a:cubicBezTo>
                  <a:lnTo>
                    <a:pt x="11027" y="5829"/>
                  </a:lnTo>
                  <a:cubicBezTo>
                    <a:pt x="11027" y="6049"/>
                    <a:pt x="10869" y="6207"/>
                    <a:pt x="10680" y="6207"/>
                  </a:cubicBezTo>
                  <a:lnTo>
                    <a:pt x="9294" y="6207"/>
                  </a:lnTo>
                  <a:cubicBezTo>
                    <a:pt x="9231" y="6207"/>
                    <a:pt x="9105" y="6239"/>
                    <a:pt x="9074" y="6302"/>
                  </a:cubicBezTo>
                  <a:lnTo>
                    <a:pt x="8286" y="7089"/>
                  </a:lnTo>
                  <a:lnTo>
                    <a:pt x="8286" y="6554"/>
                  </a:lnTo>
                  <a:cubicBezTo>
                    <a:pt x="8286" y="6365"/>
                    <a:pt x="8128" y="6207"/>
                    <a:pt x="7908" y="6207"/>
                  </a:cubicBezTo>
                  <a:lnTo>
                    <a:pt x="7246" y="6207"/>
                  </a:lnTo>
                  <a:cubicBezTo>
                    <a:pt x="7057" y="6207"/>
                    <a:pt x="6900" y="6049"/>
                    <a:pt x="6900" y="5829"/>
                  </a:cubicBezTo>
                  <a:lnTo>
                    <a:pt x="6900" y="3781"/>
                  </a:lnTo>
                  <a:cubicBezTo>
                    <a:pt x="6900" y="3592"/>
                    <a:pt x="7057" y="3435"/>
                    <a:pt x="7246" y="3435"/>
                  </a:cubicBezTo>
                  <a:close/>
                  <a:moveTo>
                    <a:pt x="8948" y="2048"/>
                  </a:moveTo>
                  <a:lnTo>
                    <a:pt x="8948" y="2773"/>
                  </a:lnTo>
                  <a:lnTo>
                    <a:pt x="7246" y="2773"/>
                  </a:lnTo>
                  <a:cubicBezTo>
                    <a:pt x="6711" y="2773"/>
                    <a:pt x="6238" y="3246"/>
                    <a:pt x="6238" y="3781"/>
                  </a:cubicBezTo>
                  <a:lnTo>
                    <a:pt x="6238" y="5829"/>
                  </a:lnTo>
                  <a:cubicBezTo>
                    <a:pt x="6238" y="6396"/>
                    <a:pt x="6711" y="6869"/>
                    <a:pt x="7246" y="6869"/>
                  </a:cubicBezTo>
                  <a:lnTo>
                    <a:pt x="7593" y="6869"/>
                  </a:lnTo>
                  <a:lnTo>
                    <a:pt x="7593" y="7877"/>
                  </a:lnTo>
                  <a:cubicBezTo>
                    <a:pt x="7593" y="8034"/>
                    <a:pt x="7687" y="8160"/>
                    <a:pt x="7813" y="8192"/>
                  </a:cubicBezTo>
                  <a:cubicBezTo>
                    <a:pt x="7852" y="8218"/>
                    <a:pt x="7902" y="8233"/>
                    <a:pt x="7954" y="8233"/>
                  </a:cubicBezTo>
                  <a:cubicBezTo>
                    <a:pt x="8028" y="8233"/>
                    <a:pt x="8105" y="8203"/>
                    <a:pt x="8160" y="8129"/>
                  </a:cubicBezTo>
                  <a:lnTo>
                    <a:pt x="8948" y="7341"/>
                  </a:lnTo>
                  <a:lnTo>
                    <a:pt x="8948" y="8916"/>
                  </a:lnTo>
                  <a:lnTo>
                    <a:pt x="2804" y="8916"/>
                  </a:lnTo>
                  <a:lnTo>
                    <a:pt x="2804" y="7341"/>
                  </a:lnTo>
                  <a:lnTo>
                    <a:pt x="3592" y="8129"/>
                  </a:lnTo>
                  <a:cubicBezTo>
                    <a:pt x="3636" y="8173"/>
                    <a:pt x="3728" y="8218"/>
                    <a:pt x="3823" y="8218"/>
                  </a:cubicBezTo>
                  <a:cubicBezTo>
                    <a:pt x="3862" y="8218"/>
                    <a:pt x="3901" y="8210"/>
                    <a:pt x="3938" y="8192"/>
                  </a:cubicBezTo>
                  <a:cubicBezTo>
                    <a:pt x="4064" y="8160"/>
                    <a:pt x="4127" y="8003"/>
                    <a:pt x="4127" y="7877"/>
                  </a:cubicBezTo>
                  <a:lnTo>
                    <a:pt x="4127" y="6869"/>
                  </a:lnTo>
                  <a:lnTo>
                    <a:pt x="4505" y="6869"/>
                  </a:lnTo>
                  <a:cubicBezTo>
                    <a:pt x="5041" y="6869"/>
                    <a:pt x="5513" y="6396"/>
                    <a:pt x="5513" y="5829"/>
                  </a:cubicBezTo>
                  <a:lnTo>
                    <a:pt x="5513" y="3781"/>
                  </a:lnTo>
                  <a:cubicBezTo>
                    <a:pt x="5513" y="3246"/>
                    <a:pt x="5041" y="2773"/>
                    <a:pt x="4505" y="2773"/>
                  </a:cubicBezTo>
                  <a:lnTo>
                    <a:pt x="2804" y="2773"/>
                  </a:lnTo>
                  <a:lnTo>
                    <a:pt x="2804" y="2048"/>
                  </a:lnTo>
                  <a:close/>
                  <a:moveTo>
                    <a:pt x="8948" y="9547"/>
                  </a:moveTo>
                  <a:lnTo>
                    <a:pt x="8948" y="10618"/>
                  </a:lnTo>
                  <a:cubicBezTo>
                    <a:pt x="8948" y="10838"/>
                    <a:pt x="8790" y="10964"/>
                    <a:pt x="8632" y="10964"/>
                  </a:cubicBezTo>
                  <a:lnTo>
                    <a:pt x="3151" y="10964"/>
                  </a:lnTo>
                  <a:cubicBezTo>
                    <a:pt x="2962" y="10964"/>
                    <a:pt x="2804" y="10807"/>
                    <a:pt x="2804" y="10618"/>
                  </a:cubicBezTo>
                  <a:lnTo>
                    <a:pt x="2804" y="9547"/>
                  </a:lnTo>
                  <a:close/>
                  <a:moveTo>
                    <a:pt x="3119" y="1"/>
                  </a:moveTo>
                  <a:cubicBezTo>
                    <a:pt x="2552" y="1"/>
                    <a:pt x="2079" y="473"/>
                    <a:pt x="2079" y="1040"/>
                  </a:cubicBezTo>
                  <a:lnTo>
                    <a:pt x="2079" y="2773"/>
                  </a:lnTo>
                  <a:lnTo>
                    <a:pt x="1040" y="2773"/>
                  </a:lnTo>
                  <a:cubicBezTo>
                    <a:pt x="473" y="2773"/>
                    <a:pt x="0" y="3246"/>
                    <a:pt x="0" y="3781"/>
                  </a:cubicBez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079" y="6869"/>
                  </a:lnTo>
                  <a:lnTo>
                    <a:pt x="2079" y="10649"/>
                  </a:lnTo>
                  <a:cubicBezTo>
                    <a:pt x="2079" y="11185"/>
                    <a:pt x="2552" y="11657"/>
                    <a:pt x="3119" y="11657"/>
                  </a:cubicBezTo>
                  <a:lnTo>
                    <a:pt x="8601" y="11657"/>
                  </a:lnTo>
                  <a:cubicBezTo>
                    <a:pt x="9137" y="11657"/>
                    <a:pt x="9609" y="11185"/>
                    <a:pt x="9609" y="10649"/>
                  </a:cubicBezTo>
                  <a:lnTo>
                    <a:pt x="9609" y="6869"/>
                  </a:lnTo>
                  <a:lnTo>
                    <a:pt x="10680" y="6869"/>
                  </a:lnTo>
                  <a:cubicBezTo>
                    <a:pt x="11216" y="6869"/>
                    <a:pt x="11688" y="6396"/>
                    <a:pt x="11688" y="5829"/>
                  </a:cubicBezTo>
                  <a:lnTo>
                    <a:pt x="11688" y="3781"/>
                  </a:lnTo>
                  <a:cubicBezTo>
                    <a:pt x="11688" y="3214"/>
                    <a:pt x="11279" y="2773"/>
                    <a:pt x="10680" y="2773"/>
                  </a:cubicBezTo>
                  <a:lnTo>
                    <a:pt x="9609" y="2773"/>
                  </a:lnTo>
                  <a:lnTo>
                    <a:pt x="9609" y="1040"/>
                  </a:lnTo>
                  <a:cubicBezTo>
                    <a:pt x="9609" y="473"/>
                    <a:pt x="9137" y="1"/>
                    <a:pt x="8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6" name="Google Shape;1626;p26"/>
          <p:cNvSpPr/>
          <p:nvPr/>
        </p:nvSpPr>
        <p:spPr>
          <a:xfrm>
            <a:off x="2443304" y="2347838"/>
            <a:ext cx="432248" cy="397885"/>
          </a:xfrm>
          <a:custGeom>
            <a:rect b="b" l="l" r="r" t="t"/>
            <a:pathLst>
              <a:path extrusionOk="0" h="10807" w="12918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7" name="Google Shape;1627;p26"/>
          <p:cNvGrpSpPr/>
          <p:nvPr/>
        </p:nvGrpSpPr>
        <p:grpSpPr>
          <a:xfrm rot="5400000">
            <a:off x="8395335" y="2515106"/>
            <a:ext cx="291050" cy="657525"/>
            <a:chOff x="7875018" y="1882075"/>
            <a:chExt cx="291050" cy="657525"/>
          </a:xfrm>
        </p:grpSpPr>
        <p:sp>
          <p:nvSpPr>
            <p:cNvPr id="1628" name="Google Shape;1628;p26"/>
            <p:cNvSpPr/>
            <p:nvPr/>
          </p:nvSpPr>
          <p:spPr>
            <a:xfrm>
              <a:off x="7875018" y="1882075"/>
              <a:ext cx="291050" cy="291825"/>
            </a:xfrm>
            <a:custGeom>
              <a:rect b="b" l="l" r="r" t="t"/>
              <a:pathLst>
                <a:path extrusionOk="0" h="11673" w="11642">
                  <a:moveTo>
                    <a:pt x="3283" y="0"/>
                  </a:moveTo>
                  <a:lnTo>
                    <a:pt x="0" y="3283"/>
                  </a:lnTo>
                  <a:lnTo>
                    <a:pt x="2554" y="5836"/>
                  </a:lnTo>
                  <a:lnTo>
                    <a:pt x="0" y="8389"/>
                  </a:lnTo>
                  <a:lnTo>
                    <a:pt x="3283" y="11672"/>
                  </a:lnTo>
                  <a:lnTo>
                    <a:pt x="5836" y="9119"/>
                  </a:lnTo>
                  <a:lnTo>
                    <a:pt x="8359" y="11672"/>
                  </a:lnTo>
                  <a:lnTo>
                    <a:pt x="11642" y="8389"/>
                  </a:lnTo>
                  <a:lnTo>
                    <a:pt x="9089" y="5836"/>
                  </a:lnTo>
                  <a:lnTo>
                    <a:pt x="11642" y="3283"/>
                  </a:lnTo>
                  <a:lnTo>
                    <a:pt x="8359" y="0"/>
                  </a:lnTo>
                  <a:lnTo>
                    <a:pt x="5836" y="2554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6"/>
            <p:cNvSpPr/>
            <p:nvPr/>
          </p:nvSpPr>
          <p:spPr>
            <a:xfrm>
              <a:off x="7875018" y="2247775"/>
              <a:ext cx="291050" cy="291825"/>
            </a:xfrm>
            <a:custGeom>
              <a:rect b="b" l="l" r="r" t="t"/>
              <a:pathLst>
                <a:path extrusionOk="0" h="11673" w="11642">
                  <a:moveTo>
                    <a:pt x="3283" y="0"/>
                  </a:moveTo>
                  <a:lnTo>
                    <a:pt x="0" y="3283"/>
                  </a:lnTo>
                  <a:lnTo>
                    <a:pt x="2554" y="5836"/>
                  </a:lnTo>
                  <a:lnTo>
                    <a:pt x="0" y="8389"/>
                  </a:lnTo>
                  <a:lnTo>
                    <a:pt x="3283" y="11672"/>
                  </a:lnTo>
                  <a:lnTo>
                    <a:pt x="5836" y="9119"/>
                  </a:lnTo>
                  <a:lnTo>
                    <a:pt x="8359" y="11672"/>
                  </a:lnTo>
                  <a:lnTo>
                    <a:pt x="11642" y="8389"/>
                  </a:lnTo>
                  <a:lnTo>
                    <a:pt x="9089" y="5836"/>
                  </a:lnTo>
                  <a:lnTo>
                    <a:pt x="11642" y="3283"/>
                  </a:lnTo>
                  <a:lnTo>
                    <a:pt x="8359" y="0"/>
                  </a:lnTo>
                  <a:lnTo>
                    <a:pt x="5836" y="2554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0" name="Google Shape;1630;p26"/>
          <p:cNvGrpSpPr/>
          <p:nvPr/>
        </p:nvGrpSpPr>
        <p:grpSpPr>
          <a:xfrm>
            <a:off x="617550" y="3286076"/>
            <a:ext cx="1515033" cy="1670979"/>
            <a:chOff x="4206459" y="1191441"/>
            <a:chExt cx="712556" cy="785901"/>
          </a:xfrm>
        </p:grpSpPr>
        <p:sp>
          <p:nvSpPr>
            <p:cNvPr id="1631" name="Google Shape;1631;p26"/>
            <p:cNvSpPr/>
            <p:nvPr/>
          </p:nvSpPr>
          <p:spPr>
            <a:xfrm>
              <a:off x="4548248" y="1328649"/>
              <a:ext cx="325201" cy="322547"/>
            </a:xfrm>
            <a:custGeom>
              <a:rect b="b" l="l" r="r" t="t"/>
              <a:pathLst>
                <a:path extrusionOk="0" h="25278" w="25486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45D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6"/>
            <p:cNvSpPr/>
            <p:nvPr/>
          </p:nvSpPr>
          <p:spPr>
            <a:xfrm>
              <a:off x="4557499" y="1656607"/>
              <a:ext cx="306674" cy="306648"/>
            </a:xfrm>
            <a:custGeom>
              <a:rect b="b" l="l" r="r" t="t"/>
              <a:pathLst>
                <a:path extrusionOk="0" h="24032" w="24034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6"/>
            <p:cNvSpPr/>
            <p:nvPr/>
          </p:nvSpPr>
          <p:spPr>
            <a:xfrm>
              <a:off x="4251067" y="1523035"/>
              <a:ext cx="327536" cy="325023"/>
            </a:xfrm>
            <a:custGeom>
              <a:rect b="b" l="l" r="r" t="t"/>
              <a:pathLst>
                <a:path extrusionOk="0" h="25472" w="25669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6"/>
            <p:cNvSpPr/>
            <p:nvPr/>
          </p:nvSpPr>
          <p:spPr>
            <a:xfrm>
              <a:off x="4277366" y="1220917"/>
              <a:ext cx="292242" cy="292217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35" name="Google Shape;1635;p26"/>
            <p:cNvGrpSpPr/>
            <p:nvPr/>
          </p:nvGrpSpPr>
          <p:grpSpPr>
            <a:xfrm>
              <a:off x="4644280" y="1290523"/>
              <a:ext cx="143716" cy="29462"/>
              <a:chOff x="4644280" y="1290523"/>
              <a:chExt cx="143716" cy="29462"/>
            </a:xfrm>
          </p:grpSpPr>
          <p:sp>
            <p:nvSpPr>
              <p:cNvPr id="1636" name="Google Shape;1636;p26"/>
              <p:cNvSpPr/>
              <p:nvPr/>
            </p:nvSpPr>
            <p:spPr>
              <a:xfrm>
                <a:off x="4736292" y="1294223"/>
                <a:ext cx="51704" cy="25762"/>
              </a:xfrm>
              <a:custGeom>
                <a:rect b="b" l="l" r="r" t="t"/>
                <a:pathLst>
                  <a:path extrusionOk="0" h="2019" w="4052">
                    <a:moveTo>
                      <a:pt x="273" y="0"/>
                    </a:moveTo>
                    <a:cubicBezTo>
                      <a:pt x="158" y="0"/>
                      <a:pt x="53" y="81"/>
                      <a:pt x="29" y="199"/>
                    </a:cubicBezTo>
                    <a:cubicBezTo>
                      <a:pt x="0" y="339"/>
                      <a:pt x="87" y="475"/>
                      <a:pt x="225" y="507"/>
                    </a:cubicBezTo>
                    <a:cubicBezTo>
                      <a:pt x="1077" y="720"/>
                      <a:pt x="1895" y="1048"/>
                      <a:pt x="2655" y="1487"/>
                    </a:cubicBezTo>
                    <a:lnTo>
                      <a:pt x="2505" y="1740"/>
                    </a:lnTo>
                    <a:cubicBezTo>
                      <a:pt x="2459" y="1818"/>
                      <a:pt x="2511" y="1919"/>
                      <a:pt x="2603" y="1925"/>
                    </a:cubicBezTo>
                    <a:lnTo>
                      <a:pt x="3885" y="2018"/>
                    </a:lnTo>
                    <a:cubicBezTo>
                      <a:pt x="3889" y="2019"/>
                      <a:pt x="3892" y="2019"/>
                      <a:pt x="3896" y="2019"/>
                    </a:cubicBezTo>
                    <a:cubicBezTo>
                      <a:pt x="3991" y="2019"/>
                      <a:pt x="4052" y="1911"/>
                      <a:pt x="3999" y="1829"/>
                    </a:cubicBezTo>
                    <a:lnTo>
                      <a:pt x="3302" y="747"/>
                    </a:lnTo>
                    <a:cubicBezTo>
                      <a:pt x="3278" y="709"/>
                      <a:pt x="3238" y="690"/>
                      <a:pt x="3198" y="690"/>
                    </a:cubicBezTo>
                    <a:cubicBezTo>
                      <a:pt x="3157" y="690"/>
                      <a:pt x="3116" y="710"/>
                      <a:pt x="3093" y="750"/>
                    </a:cubicBezTo>
                    <a:lnTo>
                      <a:pt x="2917" y="1048"/>
                    </a:lnTo>
                    <a:cubicBezTo>
                      <a:pt x="2108" y="582"/>
                      <a:pt x="1237" y="231"/>
                      <a:pt x="330" y="7"/>
                    </a:cubicBezTo>
                    <a:cubicBezTo>
                      <a:pt x="311" y="3"/>
                      <a:pt x="292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7" name="Google Shape;1637;p26"/>
              <p:cNvSpPr/>
              <p:nvPr/>
            </p:nvSpPr>
            <p:spPr>
              <a:xfrm>
                <a:off x="4700066" y="1290523"/>
                <a:ext cx="32206" cy="7988"/>
              </a:xfrm>
              <a:custGeom>
                <a:rect b="b" l="l" r="r" t="t"/>
                <a:pathLst>
                  <a:path extrusionOk="0" h="626" w="2524">
                    <a:moveTo>
                      <a:pt x="787" y="1"/>
                    </a:moveTo>
                    <a:cubicBezTo>
                      <a:pt x="606" y="1"/>
                      <a:pt x="423" y="7"/>
                      <a:pt x="242" y="18"/>
                    </a:cubicBezTo>
                    <a:cubicBezTo>
                      <a:pt x="104" y="31"/>
                      <a:pt x="0" y="151"/>
                      <a:pt x="10" y="291"/>
                    </a:cubicBezTo>
                    <a:cubicBezTo>
                      <a:pt x="21" y="425"/>
                      <a:pt x="131" y="526"/>
                      <a:pt x="264" y="526"/>
                    </a:cubicBezTo>
                    <a:cubicBezTo>
                      <a:pt x="269" y="526"/>
                      <a:pt x="274" y="526"/>
                      <a:pt x="279" y="526"/>
                    </a:cubicBezTo>
                    <a:cubicBezTo>
                      <a:pt x="447" y="516"/>
                      <a:pt x="617" y="510"/>
                      <a:pt x="787" y="510"/>
                    </a:cubicBezTo>
                    <a:cubicBezTo>
                      <a:pt x="1261" y="512"/>
                      <a:pt x="1735" y="548"/>
                      <a:pt x="2204" y="622"/>
                    </a:cubicBezTo>
                    <a:cubicBezTo>
                      <a:pt x="2218" y="624"/>
                      <a:pt x="2232" y="626"/>
                      <a:pt x="2246" y="626"/>
                    </a:cubicBezTo>
                    <a:cubicBezTo>
                      <a:pt x="2364" y="626"/>
                      <a:pt x="2469" y="542"/>
                      <a:pt x="2495" y="422"/>
                    </a:cubicBezTo>
                    <a:cubicBezTo>
                      <a:pt x="2524" y="281"/>
                      <a:pt x="2430" y="145"/>
                      <a:pt x="2289" y="121"/>
                    </a:cubicBezTo>
                    <a:cubicBezTo>
                      <a:pt x="1792" y="41"/>
                      <a:pt x="1289" y="1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8" name="Google Shape;1638;p26"/>
              <p:cNvSpPr/>
              <p:nvPr/>
            </p:nvSpPr>
            <p:spPr>
              <a:xfrm>
                <a:off x="4644280" y="1300641"/>
                <a:ext cx="20225" cy="13283"/>
              </a:xfrm>
              <a:custGeom>
                <a:rect b="b" l="l" r="r" t="t"/>
                <a:pathLst>
                  <a:path extrusionOk="0" h="1041" w="1585">
                    <a:moveTo>
                      <a:pt x="1331" y="0"/>
                    </a:moveTo>
                    <a:cubicBezTo>
                      <a:pt x="1304" y="0"/>
                      <a:pt x="1277" y="6"/>
                      <a:pt x="1251" y="16"/>
                    </a:cubicBezTo>
                    <a:cubicBezTo>
                      <a:pt x="880" y="175"/>
                      <a:pt x="518" y="356"/>
                      <a:pt x="170" y="558"/>
                    </a:cubicBezTo>
                    <a:cubicBezTo>
                      <a:pt x="60" y="622"/>
                      <a:pt x="1" y="758"/>
                      <a:pt x="47" y="876"/>
                    </a:cubicBezTo>
                    <a:cubicBezTo>
                      <a:pt x="87" y="979"/>
                      <a:pt x="185" y="1040"/>
                      <a:pt x="287" y="1040"/>
                    </a:cubicBezTo>
                    <a:cubicBezTo>
                      <a:pt x="330" y="1040"/>
                      <a:pt x="373" y="1029"/>
                      <a:pt x="414" y="1006"/>
                    </a:cubicBezTo>
                    <a:cubicBezTo>
                      <a:pt x="729" y="822"/>
                      <a:pt x="1056" y="657"/>
                      <a:pt x="1391" y="513"/>
                    </a:cubicBezTo>
                    <a:cubicBezTo>
                      <a:pt x="1520" y="457"/>
                      <a:pt x="1584" y="311"/>
                      <a:pt x="1540" y="178"/>
                    </a:cubicBezTo>
                    <a:lnTo>
                      <a:pt x="1527" y="141"/>
                    </a:lnTo>
                    <a:cubicBezTo>
                      <a:pt x="1497" y="55"/>
                      <a:pt x="1417" y="0"/>
                      <a:pt x="133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26"/>
              <p:cNvSpPr/>
              <p:nvPr/>
            </p:nvSpPr>
            <p:spPr>
              <a:xfrm>
                <a:off x="4667822" y="1291888"/>
                <a:ext cx="27779" cy="11433"/>
              </a:xfrm>
              <a:custGeom>
                <a:rect b="b" l="l" r="r" t="t"/>
                <a:pathLst>
                  <a:path extrusionOk="0" h="896" w="2177">
                    <a:moveTo>
                      <a:pt x="1906" y="0"/>
                    </a:moveTo>
                    <a:cubicBezTo>
                      <a:pt x="1894" y="0"/>
                      <a:pt x="1883" y="1"/>
                      <a:pt x="1871" y="3"/>
                    </a:cubicBezTo>
                    <a:lnTo>
                      <a:pt x="1871" y="4"/>
                    </a:lnTo>
                    <a:cubicBezTo>
                      <a:pt x="1306" y="88"/>
                      <a:pt x="748" y="220"/>
                      <a:pt x="205" y="400"/>
                    </a:cubicBezTo>
                    <a:cubicBezTo>
                      <a:pt x="71" y="446"/>
                      <a:pt x="0" y="592"/>
                      <a:pt x="47" y="725"/>
                    </a:cubicBezTo>
                    <a:cubicBezTo>
                      <a:pt x="84" y="830"/>
                      <a:pt x="182" y="896"/>
                      <a:pt x="288" y="896"/>
                    </a:cubicBezTo>
                    <a:cubicBezTo>
                      <a:pt x="315" y="896"/>
                      <a:pt x="343" y="891"/>
                      <a:pt x="370" y="882"/>
                    </a:cubicBezTo>
                    <a:cubicBezTo>
                      <a:pt x="881" y="714"/>
                      <a:pt x="1406" y="587"/>
                      <a:pt x="1940" y="509"/>
                    </a:cubicBezTo>
                    <a:cubicBezTo>
                      <a:pt x="2079" y="490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0" name="Google Shape;1640;p26"/>
            <p:cNvGrpSpPr/>
            <p:nvPr/>
          </p:nvGrpSpPr>
          <p:grpSpPr>
            <a:xfrm>
              <a:off x="4356567" y="1191441"/>
              <a:ext cx="143691" cy="29488"/>
              <a:chOff x="4356567" y="1191441"/>
              <a:chExt cx="143691" cy="29488"/>
            </a:xfrm>
          </p:grpSpPr>
          <p:sp>
            <p:nvSpPr>
              <p:cNvPr id="1641" name="Google Shape;1641;p26"/>
              <p:cNvSpPr/>
              <p:nvPr/>
            </p:nvSpPr>
            <p:spPr>
              <a:xfrm>
                <a:off x="4448554" y="1195154"/>
                <a:ext cx="51704" cy="25775"/>
              </a:xfrm>
              <a:custGeom>
                <a:rect b="b" l="l" r="r" t="t"/>
                <a:pathLst>
                  <a:path extrusionOk="0" h="2020" w="4052">
                    <a:moveTo>
                      <a:pt x="272" y="1"/>
                    </a:moveTo>
                    <a:cubicBezTo>
                      <a:pt x="157" y="1"/>
                      <a:pt x="54" y="82"/>
                      <a:pt x="29" y="200"/>
                    </a:cubicBezTo>
                    <a:cubicBezTo>
                      <a:pt x="0" y="338"/>
                      <a:pt x="87" y="474"/>
                      <a:pt x="225" y="507"/>
                    </a:cubicBezTo>
                    <a:cubicBezTo>
                      <a:pt x="1077" y="719"/>
                      <a:pt x="1895" y="1049"/>
                      <a:pt x="2657" y="1486"/>
                    </a:cubicBezTo>
                    <a:lnTo>
                      <a:pt x="2505" y="1740"/>
                    </a:lnTo>
                    <a:cubicBezTo>
                      <a:pt x="2459" y="1819"/>
                      <a:pt x="2511" y="1918"/>
                      <a:pt x="2603" y="1926"/>
                    </a:cubicBezTo>
                    <a:lnTo>
                      <a:pt x="3887" y="2019"/>
                    </a:lnTo>
                    <a:cubicBezTo>
                      <a:pt x="3890" y="2019"/>
                      <a:pt x="3893" y="2019"/>
                      <a:pt x="3895" y="2019"/>
                    </a:cubicBezTo>
                    <a:cubicBezTo>
                      <a:pt x="3991" y="2019"/>
                      <a:pt x="4052" y="1913"/>
                      <a:pt x="3999" y="1830"/>
                    </a:cubicBezTo>
                    <a:lnTo>
                      <a:pt x="3302" y="746"/>
                    </a:lnTo>
                    <a:cubicBezTo>
                      <a:pt x="3278" y="709"/>
                      <a:pt x="3239" y="690"/>
                      <a:pt x="3200" y="690"/>
                    </a:cubicBezTo>
                    <a:cubicBezTo>
                      <a:pt x="3159" y="690"/>
                      <a:pt x="3118" y="711"/>
                      <a:pt x="3094" y="751"/>
                    </a:cubicBezTo>
                    <a:lnTo>
                      <a:pt x="2917" y="1047"/>
                    </a:lnTo>
                    <a:cubicBezTo>
                      <a:pt x="2108" y="581"/>
                      <a:pt x="1237" y="230"/>
                      <a:pt x="330" y="8"/>
                    </a:cubicBezTo>
                    <a:cubicBezTo>
                      <a:pt x="311" y="3"/>
                      <a:pt x="291" y="1"/>
                      <a:pt x="272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26"/>
              <p:cNvSpPr/>
              <p:nvPr/>
            </p:nvSpPr>
            <p:spPr>
              <a:xfrm>
                <a:off x="4412341" y="1191441"/>
                <a:ext cx="32206" cy="8013"/>
              </a:xfrm>
              <a:custGeom>
                <a:rect b="b" l="l" r="r" t="t"/>
                <a:pathLst>
                  <a:path extrusionOk="0" h="628" w="2524">
                    <a:moveTo>
                      <a:pt x="787" y="1"/>
                    </a:moveTo>
                    <a:cubicBezTo>
                      <a:pt x="605" y="1"/>
                      <a:pt x="424" y="7"/>
                      <a:pt x="241" y="19"/>
                    </a:cubicBezTo>
                    <a:cubicBezTo>
                      <a:pt x="103" y="31"/>
                      <a:pt x="1" y="153"/>
                      <a:pt x="11" y="291"/>
                    </a:cubicBezTo>
                    <a:cubicBezTo>
                      <a:pt x="20" y="425"/>
                      <a:pt x="132" y="528"/>
                      <a:pt x="263" y="528"/>
                    </a:cubicBezTo>
                    <a:cubicBezTo>
                      <a:pt x="268" y="528"/>
                      <a:pt x="273" y="528"/>
                      <a:pt x="278" y="528"/>
                    </a:cubicBezTo>
                    <a:cubicBezTo>
                      <a:pt x="448" y="518"/>
                      <a:pt x="617" y="512"/>
                      <a:pt x="787" y="512"/>
                    </a:cubicBezTo>
                    <a:cubicBezTo>
                      <a:pt x="1261" y="512"/>
                      <a:pt x="1734" y="550"/>
                      <a:pt x="2203" y="624"/>
                    </a:cubicBezTo>
                    <a:cubicBezTo>
                      <a:pt x="2217" y="626"/>
                      <a:pt x="2231" y="627"/>
                      <a:pt x="2245" y="627"/>
                    </a:cubicBezTo>
                    <a:cubicBezTo>
                      <a:pt x="2363" y="627"/>
                      <a:pt x="2470" y="544"/>
                      <a:pt x="2494" y="424"/>
                    </a:cubicBezTo>
                    <a:cubicBezTo>
                      <a:pt x="2523" y="283"/>
                      <a:pt x="2430" y="145"/>
                      <a:pt x="2288" y="121"/>
                    </a:cubicBezTo>
                    <a:cubicBezTo>
                      <a:pt x="1791" y="43"/>
                      <a:pt x="1288" y="3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26"/>
              <p:cNvSpPr/>
              <p:nvPr/>
            </p:nvSpPr>
            <p:spPr>
              <a:xfrm>
                <a:off x="4356567" y="1201573"/>
                <a:ext cx="20212" cy="13270"/>
              </a:xfrm>
              <a:custGeom>
                <a:rect b="b" l="l" r="r" t="t"/>
                <a:pathLst>
                  <a:path extrusionOk="0" h="1040" w="1584">
                    <a:moveTo>
                      <a:pt x="1330" y="1"/>
                    </a:moveTo>
                    <a:cubicBezTo>
                      <a:pt x="1303" y="1"/>
                      <a:pt x="1276" y="6"/>
                      <a:pt x="1249" y="17"/>
                    </a:cubicBezTo>
                    <a:cubicBezTo>
                      <a:pt x="878" y="174"/>
                      <a:pt x="518" y="355"/>
                      <a:pt x="168" y="557"/>
                    </a:cubicBezTo>
                    <a:cubicBezTo>
                      <a:pt x="58" y="621"/>
                      <a:pt x="0" y="757"/>
                      <a:pt x="47" y="876"/>
                    </a:cubicBezTo>
                    <a:cubicBezTo>
                      <a:pt x="86" y="979"/>
                      <a:pt x="183" y="1040"/>
                      <a:pt x="284" y="1040"/>
                    </a:cubicBezTo>
                    <a:cubicBezTo>
                      <a:pt x="327" y="1040"/>
                      <a:pt x="371" y="1029"/>
                      <a:pt x="412" y="1005"/>
                    </a:cubicBezTo>
                    <a:cubicBezTo>
                      <a:pt x="727" y="823"/>
                      <a:pt x="1054" y="658"/>
                      <a:pt x="1389" y="512"/>
                    </a:cubicBezTo>
                    <a:cubicBezTo>
                      <a:pt x="1518" y="458"/>
                      <a:pt x="1584" y="312"/>
                      <a:pt x="1538" y="177"/>
                    </a:cubicBezTo>
                    <a:lnTo>
                      <a:pt x="1525" y="141"/>
                    </a:lnTo>
                    <a:cubicBezTo>
                      <a:pt x="1496" y="54"/>
                      <a:pt x="1415" y="1"/>
                      <a:pt x="133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4" name="Google Shape;1644;p26"/>
              <p:cNvSpPr/>
              <p:nvPr/>
            </p:nvSpPr>
            <p:spPr>
              <a:xfrm>
                <a:off x="4380084" y="1192832"/>
                <a:ext cx="27779" cy="11433"/>
              </a:xfrm>
              <a:custGeom>
                <a:rect b="b" l="l" r="r" t="t"/>
                <a:pathLst>
                  <a:path extrusionOk="0" h="896" w="2177">
                    <a:moveTo>
                      <a:pt x="1906" y="0"/>
                    </a:moveTo>
                    <a:cubicBezTo>
                      <a:pt x="1894" y="0"/>
                      <a:pt x="1883" y="1"/>
                      <a:pt x="1871" y="2"/>
                    </a:cubicBezTo>
                    <a:cubicBezTo>
                      <a:pt x="1306" y="87"/>
                      <a:pt x="748" y="220"/>
                      <a:pt x="205" y="400"/>
                    </a:cubicBezTo>
                    <a:cubicBezTo>
                      <a:pt x="71" y="444"/>
                      <a:pt x="0" y="590"/>
                      <a:pt x="47" y="725"/>
                    </a:cubicBezTo>
                    <a:cubicBezTo>
                      <a:pt x="84" y="829"/>
                      <a:pt x="183" y="895"/>
                      <a:pt x="288" y="895"/>
                    </a:cubicBezTo>
                    <a:cubicBezTo>
                      <a:pt x="316" y="895"/>
                      <a:pt x="343" y="891"/>
                      <a:pt x="370" y="882"/>
                    </a:cubicBezTo>
                    <a:cubicBezTo>
                      <a:pt x="883" y="712"/>
                      <a:pt x="1408" y="587"/>
                      <a:pt x="1941" y="507"/>
                    </a:cubicBezTo>
                    <a:cubicBezTo>
                      <a:pt x="2081" y="488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5" name="Google Shape;1645;p26"/>
            <p:cNvGrpSpPr/>
            <p:nvPr/>
          </p:nvGrpSpPr>
          <p:grpSpPr>
            <a:xfrm>
              <a:off x="4339009" y="1863727"/>
              <a:ext cx="143704" cy="29476"/>
              <a:chOff x="4339009" y="1863727"/>
              <a:chExt cx="143704" cy="29476"/>
            </a:xfrm>
          </p:grpSpPr>
          <p:sp>
            <p:nvSpPr>
              <p:cNvPr id="1646" name="Google Shape;1646;p26"/>
              <p:cNvSpPr/>
              <p:nvPr/>
            </p:nvSpPr>
            <p:spPr>
              <a:xfrm>
                <a:off x="4339009" y="1863727"/>
                <a:ext cx="51691" cy="25762"/>
              </a:xfrm>
              <a:custGeom>
                <a:rect b="b" l="l" r="r" t="t"/>
                <a:pathLst>
                  <a:path extrusionOk="0" h="2019" w="4051">
                    <a:moveTo>
                      <a:pt x="157" y="1"/>
                    </a:moveTo>
                    <a:cubicBezTo>
                      <a:pt x="61" y="1"/>
                      <a:pt x="1" y="107"/>
                      <a:pt x="54" y="190"/>
                    </a:cubicBezTo>
                    <a:lnTo>
                      <a:pt x="750" y="1274"/>
                    </a:lnTo>
                    <a:cubicBezTo>
                      <a:pt x="774" y="1311"/>
                      <a:pt x="813" y="1330"/>
                      <a:pt x="852" y="1330"/>
                    </a:cubicBezTo>
                    <a:cubicBezTo>
                      <a:pt x="893" y="1330"/>
                      <a:pt x="935" y="1309"/>
                      <a:pt x="958" y="1269"/>
                    </a:cubicBezTo>
                    <a:lnTo>
                      <a:pt x="1136" y="973"/>
                    </a:lnTo>
                    <a:cubicBezTo>
                      <a:pt x="1945" y="1439"/>
                      <a:pt x="2816" y="1788"/>
                      <a:pt x="3722" y="2012"/>
                    </a:cubicBezTo>
                    <a:cubicBezTo>
                      <a:pt x="3741" y="2017"/>
                      <a:pt x="3761" y="2019"/>
                      <a:pt x="3779" y="2019"/>
                    </a:cubicBezTo>
                    <a:cubicBezTo>
                      <a:pt x="3895" y="2019"/>
                      <a:pt x="3999" y="1938"/>
                      <a:pt x="4023" y="1820"/>
                    </a:cubicBezTo>
                    <a:cubicBezTo>
                      <a:pt x="4051" y="1682"/>
                      <a:pt x="3964" y="1546"/>
                      <a:pt x="3828" y="1512"/>
                    </a:cubicBezTo>
                    <a:cubicBezTo>
                      <a:pt x="2976" y="1301"/>
                      <a:pt x="2158" y="971"/>
                      <a:pt x="1396" y="534"/>
                    </a:cubicBezTo>
                    <a:lnTo>
                      <a:pt x="1548" y="279"/>
                    </a:lnTo>
                    <a:cubicBezTo>
                      <a:pt x="1594" y="201"/>
                      <a:pt x="1541" y="100"/>
                      <a:pt x="1450" y="94"/>
                    </a:cubicBezTo>
                    <a:lnTo>
                      <a:pt x="166" y="1"/>
                    </a:lnTo>
                    <a:cubicBezTo>
                      <a:pt x="163" y="1"/>
                      <a:pt x="160" y="1"/>
                      <a:pt x="15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26"/>
              <p:cNvSpPr/>
              <p:nvPr/>
            </p:nvSpPr>
            <p:spPr>
              <a:xfrm>
                <a:off x="4394732" y="1885202"/>
                <a:ext cx="32193" cy="8001"/>
              </a:xfrm>
              <a:custGeom>
                <a:rect b="b" l="l" r="r" t="t"/>
                <a:pathLst>
                  <a:path extrusionOk="0" h="627" w="2523">
                    <a:moveTo>
                      <a:pt x="279" y="1"/>
                    </a:moveTo>
                    <a:cubicBezTo>
                      <a:pt x="160" y="1"/>
                      <a:pt x="54" y="84"/>
                      <a:pt x="29" y="204"/>
                    </a:cubicBezTo>
                    <a:cubicBezTo>
                      <a:pt x="1" y="345"/>
                      <a:pt x="93" y="483"/>
                      <a:pt x="236" y="507"/>
                    </a:cubicBezTo>
                    <a:cubicBezTo>
                      <a:pt x="732" y="585"/>
                      <a:pt x="1235" y="625"/>
                      <a:pt x="1738" y="627"/>
                    </a:cubicBezTo>
                    <a:cubicBezTo>
                      <a:pt x="1919" y="627"/>
                      <a:pt x="2102" y="621"/>
                      <a:pt x="2282" y="609"/>
                    </a:cubicBezTo>
                    <a:cubicBezTo>
                      <a:pt x="2420" y="596"/>
                      <a:pt x="2523" y="475"/>
                      <a:pt x="2513" y="337"/>
                    </a:cubicBezTo>
                    <a:cubicBezTo>
                      <a:pt x="2504" y="203"/>
                      <a:pt x="2392" y="100"/>
                      <a:pt x="2260" y="100"/>
                    </a:cubicBezTo>
                    <a:cubicBezTo>
                      <a:pt x="2255" y="100"/>
                      <a:pt x="2251" y="100"/>
                      <a:pt x="2246" y="100"/>
                    </a:cubicBezTo>
                    <a:cubicBezTo>
                      <a:pt x="2076" y="110"/>
                      <a:pt x="1908" y="116"/>
                      <a:pt x="1738" y="116"/>
                    </a:cubicBezTo>
                    <a:cubicBezTo>
                      <a:pt x="1262" y="116"/>
                      <a:pt x="790" y="78"/>
                      <a:pt x="321" y="4"/>
                    </a:cubicBezTo>
                    <a:cubicBezTo>
                      <a:pt x="307" y="2"/>
                      <a:pt x="293" y="1"/>
                      <a:pt x="27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8" name="Google Shape;1648;p26"/>
              <p:cNvSpPr/>
              <p:nvPr/>
            </p:nvSpPr>
            <p:spPr>
              <a:xfrm>
                <a:off x="4462488" y="1869814"/>
                <a:ext cx="20225" cy="13258"/>
              </a:xfrm>
              <a:custGeom>
                <a:rect b="b" l="l" r="r" t="t"/>
                <a:pathLst>
                  <a:path extrusionOk="0" h="1039" w="1585">
                    <a:moveTo>
                      <a:pt x="1300" y="0"/>
                    </a:moveTo>
                    <a:cubicBezTo>
                      <a:pt x="1257" y="0"/>
                      <a:pt x="1213" y="11"/>
                      <a:pt x="1173" y="35"/>
                    </a:cubicBezTo>
                    <a:cubicBezTo>
                      <a:pt x="857" y="217"/>
                      <a:pt x="531" y="382"/>
                      <a:pt x="196" y="528"/>
                    </a:cubicBezTo>
                    <a:cubicBezTo>
                      <a:pt x="66" y="582"/>
                      <a:pt x="1" y="728"/>
                      <a:pt x="47" y="863"/>
                    </a:cubicBezTo>
                    <a:lnTo>
                      <a:pt x="60" y="899"/>
                    </a:lnTo>
                    <a:cubicBezTo>
                      <a:pt x="89" y="986"/>
                      <a:pt x="169" y="1039"/>
                      <a:pt x="255" y="1039"/>
                    </a:cubicBezTo>
                    <a:cubicBezTo>
                      <a:pt x="282" y="1039"/>
                      <a:pt x="309" y="1034"/>
                      <a:pt x="335" y="1023"/>
                    </a:cubicBezTo>
                    <a:cubicBezTo>
                      <a:pt x="707" y="866"/>
                      <a:pt x="1067" y="685"/>
                      <a:pt x="1416" y="483"/>
                    </a:cubicBezTo>
                    <a:cubicBezTo>
                      <a:pt x="1527" y="419"/>
                      <a:pt x="1584" y="283"/>
                      <a:pt x="1538" y="164"/>
                    </a:cubicBezTo>
                    <a:cubicBezTo>
                      <a:pt x="1499" y="61"/>
                      <a:pt x="1401" y="0"/>
                      <a:pt x="130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9" name="Google Shape;1649;p26"/>
              <p:cNvSpPr/>
              <p:nvPr/>
            </p:nvSpPr>
            <p:spPr>
              <a:xfrm>
                <a:off x="4431392" y="1880392"/>
                <a:ext cx="27804" cy="11433"/>
              </a:xfrm>
              <a:custGeom>
                <a:rect b="b" l="l" r="r" t="t"/>
                <a:pathLst>
                  <a:path extrusionOk="0" h="896" w="2179">
                    <a:moveTo>
                      <a:pt x="1890" y="1"/>
                    </a:moveTo>
                    <a:cubicBezTo>
                      <a:pt x="1863" y="1"/>
                      <a:pt x="1835" y="5"/>
                      <a:pt x="1808" y="14"/>
                    </a:cubicBezTo>
                    <a:cubicBezTo>
                      <a:pt x="1296" y="184"/>
                      <a:pt x="771" y="309"/>
                      <a:pt x="237" y="389"/>
                    </a:cubicBezTo>
                    <a:cubicBezTo>
                      <a:pt x="98" y="408"/>
                      <a:pt x="0" y="536"/>
                      <a:pt x="20" y="676"/>
                    </a:cubicBezTo>
                    <a:cubicBezTo>
                      <a:pt x="37" y="803"/>
                      <a:pt x="147" y="896"/>
                      <a:pt x="273" y="896"/>
                    </a:cubicBezTo>
                    <a:cubicBezTo>
                      <a:pt x="284" y="896"/>
                      <a:pt x="296" y="895"/>
                      <a:pt x="308" y="893"/>
                    </a:cubicBezTo>
                    <a:cubicBezTo>
                      <a:pt x="873" y="809"/>
                      <a:pt x="1430" y="676"/>
                      <a:pt x="1973" y="496"/>
                    </a:cubicBezTo>
                    <a:cubicBezTo>
                      <a:pt x="2106" y="451"/>
                      <a:pt x="2178" y="306"/>
                      <a:pt x="2132" y="171"/>
                    </a:cubicBezTo>
                    <a:cubicBezTo>
                      <a:pt x="2095" y="67"/>
                      <a:pt x="1996" y="1"/>
                      <a:pt x="189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0" name="Google Shape;1650;p26"/>
            <p:cNvGrpSpPr/>
            <p:nvPr/>
          </p:nvGrpSpPr>
          <p:grpSpPr>
            <a:xfrm>
              <a:off x="4206459" y="1607315"/>
              <a:ext cx="29539" cy="142899"/>
              <a:chOff x="4206459" y="1607315"/>
              <a:chExt cx="29539" cy="142899"/>
            </a:xfrm>
          </p:grpSpPr>
          <p:sp>
            <p:nvSpPr>
              <p:cNvPr id="1651" name="Google Shape;1651;p26"/>
              <p:cNvSpPr/>
              <p:nvPr/>
            </p:nvSpPr>
            <p:spPr>
              <a:xfrm>
                <a:off x="4209840" y="1607315"/>
                <a:ext cx="26158" cy="50989"/>
              </a:xfrm>
              <a:custGeom>
                <a:rect b="b" l="l" r="r" t="t"/>
                <a:pathLst>
                  <a:path extrusionOk="0" h="3996" w="2050">
                    <a:moveTo>
                      <a:pt x="1920" y="0"/>
                    </a:moveTo>
                    <a:cubicBezTo>
                      <a:pt x="1898" y="0"/>
                      <a:pt x="1876" y="6"/>
                      <a:pt x="1854" y="20"/>
                    </a:cubicBezTo>
                    <a:lnTo>
                      <a:pt x="772" y="717"/>
                    </a:lnTo>
                    <a:cubicBezTo>
                      <a:pt x="695" y="766"/>
                      <a:pt x="697" y="878"/>
                      <a:pt x="775" y="926"/>
                    </a:cubicBezTo>
                    <a:lnTo>
                      <a:pt x="1073" y="1102"/>
                    </a:lnTo>
                    <a:cubicBezTo>
                      <a:pt x="607" y="1911"/>
                      <a:pt x="256" y="2782"/>
                      <a:pt x="32" y="3689"/>
                    </a:cubicBezTo>
                    <a:cubicBezTo>
                      <a:pt x="0" y="3825"/>
                      <a:pt x="87" y="3962"/>
                      <a:pt x="224" y="3990"/>
                    </a:cubicBezTo>
                    <a:cubicBezTo>
                      <a:pt x="242" y="3993"/>
                      <a:pt x="260" y="3995"/>
                      <a:pt x="278" y="3995"/>
                    </a:cubicBezTo>
                    <a:cubicBezTo>
                      <a:pt x="397" y="3995"/>
                      <a:pt x="502" y="3914"/>
                      <a:pt x="532" y="3794"/>
                    </a:cubicBezTo>
                    <a:cubicBezTo>
                      <a:pt x="743" y="2942"/>
                      <a:pt x="1073" y="2124"/>
                      <a:pt x="1512" y="1363"/>
                    </a:cubicBezTo>
                    <a:lnTo>
                      <a:pt x="1765" y="1514"/>
                    </a:lnTo>
                    <a:cubicBezTo>
                      <a:pt x="1785" y="1526"/>
                      <a:pt x="1806" y="1531"/>
                      <a:pt x="1827" y="1531"/>
                    </a:cubicBezTo>
                    <a:cubicBezTo>
                      <a:pt x="1888" y="1531"/>
                      <a:pt x="1946" y="1484"/>
                      <a:pt x="1951" y="1416"/>
                    </a:cubicBezTo>
                    <a:lnTo>
                      <a:pt x="2043" y="134"/>
                    </a:lnTo>
                    <a:cubicBezTo>
                      <a:pt x="2049" y="57"/>
                      <a:pt x="1988" y="0"/>
                      <a:pt x="192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2" name="Google Shape;1652;p26"/>
              <p:cNvSpPr/>
              <p:nvPr/>
            </p:nvSpPr>
            <p:spPr>
              <a:xfrm>
                <a:off x="4206459" y="1662910"/>
                <a:ext cx="8230" cy="31785"/>
              </a:xfrm>
              <a:custGeom>
                <a:rect b="b" l="l" r="r" t="t"/>
                <a:pathLst>
                  <a:path extrusionOk="0" h="2491" w="645">
                    <a:moveTo>
                      <a:pt x="371" y="1"/>
                    </a:moveTo>
                    <a:cubicBezTo>
                      <a:pt x="249" y="1"/>
                      <a:pt x="141" y="89"/>
                      <a:pt x="121" y="212"/>
                    </a:cubicBezTo>
                    <a:cubicBezTo>
                      <a:pt x="41" y="709"/>
                      <a:pt x="1" y="1212"/>
                      <a:pt x="1" y="1714"/>
                    </a:cubicBezTo>
                    <a:cubicBezTo>
                      <a:pt x="1" y="1895"/>
                      <a:pt x="7" y="2078"/>
                      <a:pt x="19" y="2259"/>
                    </a:cubicBezTo>
                    <a:cubicBezTo>
                      <a:pt x="31" y="2390"/>
                      <a:pt x="140" y="2490"/>
                      <a:pt x="270" y="2490"/>
                    </a:cubicBezTo>
                    <a:cubicBezTo>
                      <a:pt x="277" y="2490"/>
                      <a:pt x="284" y="2490"/>
                      <a:pt x="291" y="2489"/>
                    </a:cubicBezTo>
                    <a:cubicBezTo>
                      <a:pt x="428" y="2480"/>
                      <a:pt x="534" y="2361"/>
                      <a:pt x="526" y="2222"/>
                    </a:cubicBezTo>
                    <a:cubicBezTo>
                      <a:pt x="517" y="2054"/>
                      <a:pt x="510" y="1884"/>
                      <a:pt x="510" y="1714"/>
                    </a:cubicBezTo>
                    <a:cubicBezTo>
                      <a:pt x="512" y="1240"/>
                      <a:pt x="549" y="766"/>
                      <a:pt x="622" y="297"/>
                    </a:cubicBezTo>
                    <a:cubicBezTo>
                      <a:pt x="645" y="163"/>
                      <a:pt x="557" y="35"/>
                      <a:pt x="422" y="6"/>
                    </a:cubicBezTo>
                    <a:cubicBezTo>
                      <a:pt x="405" y="2"/>
                      <a:pt x="388" y="1"/>
                      <a:pt x="371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26"/>
              <p:cNvSpPr/>
              <p:nvPr/>
            </p:nvSpPr>
            <p:spPr>
              <a:xfrm>
                <a:off x="4216194" y="1730768"/>
                <a:ext cx="14227" cy="19446"/>
              </a:xfrm>
              <a:custGeom>
                <a:rect b="b" l="l" r="r" t="t"/>
                <a:pathLst>
                  <a:path extrusionOk="0" h="1524" w="1115">
                    <a:moveTo>
                      <a:pt x="296" y="1"/>
                    </a:moveTo>
                    <a:cubicBezTo>
                      <a:pt x="267" y="1"/>
                      <a:pt x="237" y="5"/>
                      <a:pt x="208" y="15"/>
                    </a:cubicBezTo>
                    <a:lnTo>
                      <a:pt x="171" y="28"/>
                    </a:lnTo>
                    <a:cubicBezTo>
                      <a:pt x="58" y="67"/>
                      <a:pt x="0" y="193"/>
                      <a:pt x="47" y="304"/>
                    </a:cubicBezTo>
                    <a:cubicBezTo>
                      <a:pt x="205" y="675"/>
                      <a:pt x="384" y="1035"/>
                      <a:pt x="588" y="1385"/>
                    </a:cubicBezTo>
                    <a:cubicBezTo>
                      <a:pt x="637" y="1469"/>
                      <a:pt x="728" y="1524"/>
                      <a:pt x="822" y="1524"/>
                    </a:cubicBezTo>
                    <a:cubicBezTo>
                      <a:pt x="850" y="1524"/>
                      <a:pt x="879" y="1519"/>
                      <a:pt x="906" y="1508"/>
                    </a:cubicBezTo>
                    <a:cubicBezTo>
                      <a:pt x="1052" y="1450"/>
                      <a:pt x="1115" y="1277"/>
                      <a:pt x="1036" y="1141"/>
                    </a:cubicBezTo>
                    <a:cubicBezTo>
                      <a:pt x="852" y="826"/>
                      <a:pt x="687" y="499"/>
                      <a:pt x="543" y="164"/>
                    </a:cubicBezTo>
                    <a:cubicBezTo>
                      <a:pt x="499" y="63"/>
                      <a:pt x="400" y="1"/>
                      <a:pt x="296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26"/>
              <p:cNvSpPr/>
              <p:nvPr/>
            </p:nvSpPr>
            <p:spPr>
              <a:xfrm>
                <a:off x="4207607" y="1699506"/>
                <a:ext cx="12045" cy="27153"/>
              </a:xfrm>
              <a:custGeom>
                <a:rect b="b" l="l" r="r" t="t"/>
                <a:pathLst>
                  <a:path extrusionOk="0" h="2128" w="944">
                    <a:moveTo>
                      <a:pt x="273" y="0"/>
                    </a:moveTo>
                    <a:cubicBezTo>
                      <a:pt x="261" y="0"/>
                      <a:pt x="249" y="1"/>
                      <a:pt x="238" y="3"/>
                    </a:cubicBezTo>
                    <a:cubicBezTo>
                      <a:pt x="98" y="22"/>
                      <a:pt x="1" y="150"/>
                      <a:pt x="20" y="289"/>
                    </a:cubicBezTo>
                    <a:lnTo>
                      <a:pt x="21" y="289"/>
                    </a:lnTo>
                    <a:cubicBezTo>
                      <a:pt x="105" y="854"/>
                      <a:pt x="238" y="1412"/>
                      <a:pt x="417" y="1955"/>
                    </a:cubicBezTo>
                    <a:cubicBezTo>
                      <a:pt x="454" y="2061"/>
                      <a:pt x="553" y="2127"/>
                      <a:pt x="658" y="2127"/>
                    </a:cubicBezTo>
                    <a:cubicBezTo>
                      <a:pt x="686" y="2127"/>
                      <a:pt x="714" y="2123"/>
                      <a:pt x="742" y="2113"/>
                    </a:cubicBezTo>
                    <a:cubicBezTo>
                      <a:pt x="875" y="2067"/>
                      <a:pt x="944" y="1923"/>
                      <a:pt x="899" y="1790"/>
                    </a:cubicBezTo>
                    <a:cubicBezTo>
                      <a:pt x="731" y="1279"/>
                      <a:pt x="604" y="754"/>
                      <a:pt x="526" y="220"/>
                    </a:cubicBezTo>
                    <a:cubicBezTo>
                      <a:pt x="508" y="93"/>
                      <a:pt x="398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55" name="Google Shape;1655;p26"/>
            <p:cNvSpPr/>
            <p:nvPr/>
          </p:nvSpPr>
          <p:spPr>
            <a:xfrm>
              <a:off x="4250519" y="1416170"/>
              <a:ext cx="26783" cy="52303"/>
            </a:xfrm>
            <a:custGeom>
              <a:rect b="b" l="l" r="r" t="t"/>
              <a:pathLst>
                <a:path extrusionOk="0" h="4099" w="2099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6"/>
            <p:cNvSpPr/>
            <p:nvPr/>
          </p:nvSpPr>
          <p:spPr>
            <a:xfrm>
              <a:off x="4276166" y="1471370"/>
              <a:ext cx="24359" cy="25290"/>
            </a:xfrm>
            <a:custGeom>
              <a:rect b="b" l="l" r="r" t="t"/>
              <a:pathLst>
                <a:path extrusionOk="0" h="1982" w="1909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6"/>
            <p:cNvSpPr/>
            <p:nvPr/>
          </p:nvSpPr>
          <p:spPr>
            <a:xfrm>
              <a:off x="4330231" y="1513121"/>
              <a:ext cx="21462" cy="10986"/>
            </a:xfrm>
            <a:custGeom>
              <a:rect b="b" l="l" r="r" t="t"/>
              <a:pathLst>
                <a:path extrusionOk="0" h="861" w="1682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6"/>
            <p:cNvSpPr/>
            <p:nvPr/>
          </p:nvSpPr>
          <p:spPr>
            <a:xfrm>
              <a:off x="4302005" y="1497298"/>
              <a:ext cx="25469" cy="17647"/>
            </a:xfrm>
            <a:custGeom>
              <a:rect b="b" l="l" r="r" t="t"/>
              <a:pathLst>
                <a:path extrusionOk="0" h="1383" w="1996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59" name="Google Shape;1659;p26"/>
            <p:cNvGrpSpPr/>
            <p:nvPr/>
          </p:nvGrpSpPr>
          <p:grpSpPr>
            <a:xfrm>
              <a:off x="4889463" y="1423737"/>
              <a:ext cx="29552" cy="142899"/>
              <a:chOff x="4889463" y="1423737"/>
              <a:chExt cx="29552" cy="142899"/>
            </a:xfrm>
          </p:grpSpPr>
          <p:sp>
            <p:nvSpPr>
              <p:cNvPr id="1660" name="Google Shape;1660;p26"/>
              <p:cNvSpPr/>
              <p:nvPr/>
            </p:nvSpPr>
            <p:spPr>
              <a:xfrm>
                <a:off x="4889463" y="1515647"/>
                <a:ext cx="26158" cy="50989"/>
              </a:xfrm>
              <a:custGeom>
                <a:rect b="b" l="l" r="r" t="t"/>
                <a:pathLst>
                  <a:path extrusionOk="0" h="3996" w="2050">
                    <a:moveTo>
                      <a:pt x="1772" y="0"/>
                    </a:moveTo>
                    <a:cubicBezTo>
                      <a:pt x="1653" y="0"/>
                      <a:pt x="1547" y="82"/>
                      <a:pt x="1518" y="201"/>
                    </a:cubicBezTo>
                    <a:cubicBezTo>
                      <a:pt x="1307" y="1053"/>
                      <a:pt x="977" y="1872"/>
                      <a:pt x="540" y="2634"/>
                    </a:cubicBezTo>
                    <a:lnTo>
                      <a:pt x="285" y="2482"/>
                    </a:lnTo>
                    <a:cubicBezTo>
                      <a:pt x="265" y="2470"/>
                      <a:pt x="244" y="2465"/>
                      <a:pt x="223" y="2465"/>
                    </a:cubicBezTo>
                    <a:cubicBezTo>
                      <a:pt x="162" y="2465"/>
                      <a:pt x="104" y="2511"/>
                      <a:pt x="99" y="2579"/>
                    </a:cubicBezTo>
                    <a:lnTo>
                      <a:pt x="6" y="3864"/>
                    </a:lnTo>
                    <a:cubicBezTo>
                      <a:pt x="0" y="3939"/>
                      <a:pt x="62" y="3995"/>
                      <a:pt x="129" y="3995"/>
                    </a:cubicBezTo>
                    <a:cubicBezTo>
                      <a:pt x="152" y="3995"/>
                      <a:pt x="174" y="3989"/>
                      <a:pt x="195" y="3976"/>
                    </a:cubicBezTo>
                    <a:lnTo>
                      <a:pt x="1278" y="3279"/>
                    </a:lnTo>
                    <a:cubicBezTo>
                      <a:pt x="1355" y="3229"/>
                      <a:pt x="1353" y="3117"/>
                      <a:pt x="1275" y="3071"/>
                    </a:cubicBezTo>
                    <a:lnTo>
                      <a:pt x="978" y="2893"/>
                    </a:lnTo>
                    <a:cubicBezTo>
                      <a:pt x="1444" y="2085"/>
                      <a:pt x="1794" y="1213"/>
                      <a:pt x="2018" y="307"/>
                    </a:cubicBezTo>
                    <a:cubicBezTo>
                      <a:pt x="2050" y="171"/>
                      <a:pt x="1963" y="35"/>
                      <a:pt x="1826" y="6"/>
                    </a:cubicBezTo>
                    <a:cubicBezTo>
                      <a:pt x="1808" y="2"/>
                      <a:pt x="1790" y="0"/>
                      <a:pt x="177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26"/>
              <p:cNvSpPr/>
              <p:nvPr/>
            </p:nvSpPr>
            <p:spPr>
              <a:xfrm>
                <a:off x="4910772" y="1479256"/>
                <a:ext cx="8243" cy="31785"/>
              </a:xfrm>
              <a:custGeom>
                <a:rect b="b" l="l" r="r" t="t"/>
                <a:pathLst>
                  <a:path extrusionOk="0" h="2491" w="646">
                    <a:moveTo>
                      <a:pt x="375" y="0"/>
                    </a:moveTo>
                    <a:cubicBezTo>
                      <a:pt x="368" y="0"/>
                      <a:pt x="361" y="1"/>
                      <a:pt x="354" y="1"/>
                    </a:cubicBezTo>
                    <a:cubicBezTo>
                      <a:pt x="216" y="11"/>
                      <a:pt x="111" y="129"/>
                      <a:pt x="119" y="269"/>
                    </a:cubicBezTo>
                    <a:cubicBezTo>
                      <a:pt x="128" y="438"/>
                      <a:pt x="135" y="607"/>
                      <a:pt x="135" y="776"/>
                    </a:cubicBezTo>
                    <a:cubicBezTo>
                      <a:pt x="135" y="1252"/>
                      <a:pt x="96" y="1724"/>
                      <a:pt x="23" y="2193"/>
                    </a:cubicBezTo>
                    <a:cubicBezTo>
                      <a:pt x="0" y="2328"/>
                      <a:pt x="88" y="2458"/>
                      <a:pt x="223" y="2485"/>
                    </a:cubicBezTo>
                    <a:cubicBezTo>
                      <a:pt x="240" y="2488"/>
                      <a:pt x="257" y="2490"/>
                      <a:pt x="274" y="2490"/>
                    </a:cubicBezTo>
                    <a:cubicBezTo>
                      <a:pt x="396" y="2490"/>
                      <a:pt x="504" y="2403"/>
                      <a:pt x="526" y="2278"/>
                    </a:cubicBezTo>
                    <a:cubicBezTo>
                      <a:pt x="604" y="1782"/>
                      <a:pt x="644" y="1279"/>
                      <a:pt x="646" y="776"/>
                    </a:cubicBezTo>
                    <a:cubicBezTo>
                      <a:pt x="646" y="595"/>
                      <a:pt x="638" y="413"/>
                      <a:pt x="626" y="232"/>
                    </a:cubicBezTo>
                    <a:cubicBezTo>
                      <a:pt x="616" y="101"/>
                      <a:pt x="505" y="0"/>
                      <a:pt x="375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26"/>
              <p:cNvSpPr/>
              <p:nvPr/>
            </p:nvSpPr>
            <p:spPr>
              <a:xfrm>
                <a:off x="4895052" y="1423737"/>
                <a:ext cx="14215" cy="19446"/>
              </a:xfrm>
              <a:custGeom>
                <a:rect b="b" l="l" r="r" t="t"/>
                <a:pathLst>
                  <a:path extrusionOk="0" h="1524" w="1114">
                    <a:moveTo>
                      <a:pt x="293" y="1"/>
                    </a:moveTo>
                    <a:cubicBezTo>
                      <a:pt x="265" y="1"/>
                      <a:pt x="236" y="5"/>
                      <a:pt x="209" y="16"/>
                    </a:cubicBezTo>
                    <a:cubicBezTo>
                      <a:pt x="62" y="74"/>
                      <a:pt x="1" y="246"/>
                      <a:pt x="79" y="383"/>
                    </a:cubicBezTo>
                    <a:cubicBezTo>
                      <a:pt x="262" y="698"/>
                      <a:pt x="427" y="1025"/>
                      <a:pt x="573" y="1359"/>
                    </a:cubicBezTo>
                    <a:cubicBezTo>
                      <a:pt x="615" y="1461"/>
                      <a:pt x="714" y="1523"/>
                      <a:pt x="819" y="1523"/>
                    </a:cubicBezTo>
                    <a:cubicBezTo>
                      <a:pt x="848" y="1523"/>
                      <a:pt x="878" y="1518"/>
                      <a:pt x="907" y="1508"/>
                    </a:cubicBezTo>
                    <a:lnTo>
                      <a:pt x="942" y="1495"/>
                    </a:lnTo>
                    <a:cubicBezTo>
                      <a:pt x="1056" y="1457"/>
                      <a:pt x="1114" y="1331"/>
                      <a:pt x="1067" y="1220"/>
                    </a:cubicBezTo>
                    <a:cubicBezTo>
                      <a:pt x="910" y="849"/>
                      <a:pt x="729" y="488"/>
                      <a:pt x="528" y="139"/>
                    </a:cubicBezTo>
                    <a:cubicBezTo>
                      <a:pt x="478" y="54"/>
                      <a:pt x="387" y="1"/>
                      <a:pt x="293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p26"/>
              <p:cNvSpPr/>
              <p:nvPr/>
            </p:nvSpPr>
            <p:spPr>
              <a:xfrm>
                <a:off x="4905783" y="1447292"/>
                <a:ext cx="12071" cy="27153"/>
              </a:xfrm>
              <a:custGeom>
                <a:rect b="b" l="l" r="r" t="t"/>
                <a:pathLst>
                  <a:path extrusionOk="0" h="2128" w="946">
                    <a:moveTo>
                      <a:pt x="288" y="0"/>
                    </a:moveTo>
                    <a:cubicBezTo>
                      <a:pt x="260" y="0"/>
                      <a:pt x="232" y="5"/>
                      <a:pt x="204" y="15"/>
                    </a:cubicBezTo>
                    <a:cubicBezTo>
                      <a:pt x="71" y="61"/>
                      <a:pt x="1" y="205"/>
                      <a:pt x="47" y="338"/>
                    </a:cubicBezTo>
                    <a:cubicBezTo>
                      <a:pt x="215" y="850"/>
                      <a:pt x="342" y="1376"/>
                      <a:pt x="420" y="1909"/>
                    </a:cubicBezTo>
                    <a:cubicBezTo>
                      <a:pt x="438" y="2036"/>
                      <a:pt x="548" y="2128"/>
                      <a:pt x="673" y="2128"/>
                    </a:cubicBezTo>
                    <a:cubicBezTo>
                      <a:pt x="685" y="2128"/>
                      <a:pt x="696" y="2127"/>
                      <a:pt x="708" y="2125"/>
                    </a:cubicBezTo>
                    <a:cubicBezTo>
                      <a:pt x="848" y="2106"/>
                      <a:pt x="945" y="1978"/>
                      <a:pt x="926" y="1839"/>
                    </a:cubicBezTo>
                    <a:lnTo>
                      <a:pt x="925" y="1839"/>
                    </a:lnTo>
                    <a:cubicBezTo>
                      <a:pt x="841" y="1273"/>
                      <a:pt x="708" y="716"/>
                      <a:pt x="529" y="173"/>
                    </a:cubicBezTo>
                    <a:cubicBezTo>
                      <a:pt x="492" y="67"/>
                      <a:pt x="393" y="0"/>
                      <a:pt x="28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4" name="Google Shape;1664;p26"/>
            <p:cNvGrpSpPr/>
            <p:nvPr/>
          </p:nvGrpSpPr>
          <p:grpSpPr>
            <a:xfrm>
              <a:off x="4771663" y="1876896"/>
              <a:ext cx="108651" cy="100446"/>
              <a:chOff x="4771663" y="1876896"/>
              <a:chExt cx="108651" cy="100446"/>
            </a:xfrm>
          </p:grpSpPr>
          <p:sp>
            <p:nvSpPr>
              <p:cNvPr id="1665" name="Google Shape;1665;p26"/>
              <p:cNvSpPr/>
              <p:nvPr/>
            </p:nvSpPr>
            <p:spPr>
              <a:xfrm>
                <a:off x="4771663" y="1951210"/>
                <a:ext cx="53184" cy="26132"/>
              </a:xfrm>
              <a:custGeom>
                <a:rect b="b" l="l" r="r" t="t"/>
                <a:pathLst>
                  <a:path extrusionOk="0" h="2048" w="4168">
                    <a:moveTo>
                      <a:pt x="3871" y="0"/>
                    </a:moveTo>
                    <a:cubicBezTo>
                      <a:pt x="3824" y="0"/>
                      <a:pt x="3777" y="13"/>
                      <a:pt x="3735" y="39"/>
                    </a:cubicBezTo>
                    <a:cubicBezTo>
                      <a:pt x="2982" y="492"/>
                      <a:pt x="2170" y="838"/>
                      <a:pt x="1323" y="1067"/>
                    </a:cubicBezTo>
                    <a:lnTo>
                      <a:pt x="1249" y="780"/>
                    </a:lnTo>
                    <a:cubicBezTo>
                      <a:pt x="1235" y="721"/>
                      <a:pt x="1183" y="687"/>
                      <a:pt x="1130" y="687"/>
                    </a:cubicBezTo>
                    <a:cubicBezTo>
                      <a:pt x="1102" y="687"/>
                      <a:pt x="1073" y="696"/>
                      <a:pt x="1049" y="717"/>
                    </a:cubicBezTo>
                    <a:lnTo>
                      <a:pt x="76" y="1560"/>
                    </a:lnTo>
                    <a:cubicBezTo>
                      <a:pt x="0" y="1625"/>
                      <a:pt x="32" y="1750"/>
                      <a:pt x="130" y="1773"/>
                    </a:cubicBezTo>
                    <a:lnTo>
                      <a:pt x="1389" y="2045"/>
                    </a:lnTo>
                    <a:cubicBezTo>
                      <a:pt x="1398" y="2047"/>
                      <a:pt x="1407" y="2048"/>
                      <a:pt x="1416" y="2048"/>
                    </a:cubicBezTo>
                    <a:cubicBezTo>
                      <a:pt x="1493" y="2048"/>
                      <a:pt x="1555" y="1975"/>
                      <a:pt x="1534" y="1894"/>
                    </a:cubicBezTo>
                    <a:lnTo>
                      <a:pt x="1450" y="1561"/>
                    </a:lnTo>
                    <a:cubicBezTo>
                      <a:pt x="2351" y="1318"/>
                      <a:pt x="3214" y="950"/>
                      <a:pt x="4013" y="466"/>
                    </a:cubicBezTo>
                    <a:cubicBezTo>
                      <a:pt x="4132" y="392"/>
                      <a:pt x="4167" y="235"/>
                      <a:pt x="4090" y="119"/>
                    </a:cubicBezTo>
                    <a:cubicBezTo>
                      <a:pt x="4039" y="42"/>
                      <a:pt x="3956" y="0"/>
                      <a:pt x="387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26"/>
              <p:cNvSpPr/>
              <p:nvPr/>
            </p:nvSpPr>
            <p:spPr>
              <a:xfrm>
                <a:off x="4826850" y="1927897"/>
                <a:ext cx="26081" cy="23529"/>
              </a:xfrm>
              <a:custGeom>
                <a:rect b="b" l="l" r="r" t="t"/>
                <a:pathLst>
                  <a:path extrusionOk="0" h="1844" w="2044">
                    <a:moveTo>
                      <a:pt x="1760" y="1"/>
                    </a:moveTo>
                    <a:cubicBezTo>
                      <a:pt x="1689" y="1"/>
                      <a:pt x="1619" y="31"/>
                      <a:pt x="1568" y="88"/>
                    </a:cubicBezTo>
                    <a:cubicBezTo>
                      <a:pt x="1456" y="215"/>
                      <a:pt x="1341" y="338"/>
                      <a:pt x="1221" y="458"/>
                    </a:cubicBezTo>
                    <a:cubicBezTo>
                      <a:pt x="885" y="793"/>
                      <a:pt x="524" y="1102"/>
                      <a:pt x="140" y="1380"/>
                    </a:cubicBezTo>
                    <a:cubicBezTo>
                      <a:pt x="29" y="1460"/>
                      <a:pt x="1" y="1612"/>
                      <a:pt x="74" y="1728"/>
                    </a:cubicBezTo>
                    <a:cubicBezTo>
                      <a:pt x="124" y="1803"/>
                      <a:pt x="205" y="1844"/>
                      <a:pt x="288" y="1844"/>
                    </a:cubicBezTo>
                    <a:cubicBezTo>
                      <a:pt x="339" y="1844"/>
                      <a:pt x="391" y="1828"/>
                      <a:pt x="436" y="1797"/>
                    </a:cubicBezTo>
                    <a:cubicBezTo>
                      <a:pt x="843" y="1500"/>
                      <a:pt x="1226" y="1174"/>
                      <a:pt x="1581" y="820"/>
                    </a:cubicBezTo>
                    <a:cubicBezTo>
                      <a:pt x="1711" y="690"/>
                      <a:pt x="1834" y="557"/>
                      <a:pt x="1954" y="421"/>
                    </a:cubicBezTo>
                    <a:cubicBezTo>
                      <a:pt x="2044" y="315"/>
                      <a:pt x="2033" y="155"/>
                      <a:pt x="1927" y="64"/>
                    </a:cubicBezTo>
                    <a:cubicBezTo>
                      <a:pt x="1879" y="22"/>
                      <a:pt x="1819" y="1"/>
                      <a:pt x="176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26"/>
              <p:cNvSpPr/>
              <p:nvPr/>
            </p:nvSpPr>
            <p:spPr>
              <a:xfrm>
                <a:off x="4868600" y="1876896"/>
                <a:ext cx="11714" cy="20531"/>
              </a:xfrm>
              <a:custGeom>
                <a:rect b="b" l="l" r="r" t="t"/>
                <a:pathLst>
                  <a:path extrusionOk="0" h="1609" w="918">
                    <a:moveTo>
                      <a:pt x="642" y="0"/>
                    </a:moveTo>
                    <a:cubicBezTo>
                      <a:pt x="531" y="0"/>
                      <a:pt x="426" y="74"/>
                      <a:pt x="396" y="189"/>
                    </a:cubicBezTo>
                    <a:cubicBezTo>
                      <a:pt x="301" y="543"/>
                      <a:pt x="187" y="889"/>
                      <a:pt x="53" y="1228"/>
                    </a:cubicBezTo>
                    <a:cubicBezTo>
                      <a:pt x="0" y="1360"/>
                      <a:pt x="58" y="1509"/>
                      <a:pt x="184" y="1571"/>
                    </a:cubicBezTo>
                    <a:lnTo>
                      <a:pt x="218" y="1587"/>
                    </a:lnTo>
                    <a:cubicBezTo>
                      <a:pt x="248" y="1602"/>
                      <a:pt x="280" y="1608"/>
                      <a:pt x="311" y="1608"/>
                    </a:cubicBezTo>
                    <a:cubicBezTo>
                      <a:pt x="392" y="1608"/>
                      <a:pt x="469" y="1561"/>
                      <a:pt x="501" y="1480"/>
                    </a:cubicBezTo>
                    <a:cubicBezTo>
                      <a:pt x="653" y="1107"/>
                      <a:pt x="780" y="724"/>
                      <a:pt x="886" y="333"/>
                    </a:cubicBezTo>
                    <a:cubicBezTo>
                      <a:pt x="918" y="210"/>
                      <a:pt x="862" y="74"/>
                      <a:pt x="746" y="22"/>
                    </a:cubicBezTo>
                    <a:cubicBezTo>
                      <a:pt x="712" y="7"/>
                      <a:pt x="677" y="0"/>
                      <a:pt x="64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8" name="Google Shape;1668;p26"/>
              <p:cNvSpPr/>
              <p:nvPr/>
            </p:nvSpPr>
            <p:spPr>
              <a:xfrm>
                <a:off x="4852804" y="1901038"/>
                <a:ext cx="18528" cy="24589"/>
              </a:xfrm>
              <a:custGeom>
                <a:rect b="b" l="l" r="r" t="t"/>
                <a:pathLst>
                  <a:path extrusionOk="0" h="1927" w="1452">
                    <a:moveTo>
                      <a:pt x="1159" y="1"/>
                    </a:moveTo>
                    <a:cubicBezTo>
                      <a:pt x="1064" y="1"/>
                      <a:pt x="974" y="53"/>
                      <a:pt x="931" y="143"/>
                    </a:cubicBezTo>
                    <a:cubicBezTo>
                      <a:pt x="689" y="625"/>
                      <a:pt x="405" y="1085"/>
                      <a:pt x="85" y="1519"/>
                    </a:cubicBezTo>
                    <a:cubicBezTo>
                      <a:pt x="0" y="1631"/>
                      <a:pt x="21" y="1790"/>
                      <a:pt x="135" y="1874"/>
                    </a:cubicBezTo>
                    <a:cubicBezTo>
                      <a:pt x="181" y="1909"/>
                      <a:pt x="235" y="1926"/>
                      <a:pt x="289" y="1926"/>
                    </a:cubicBezTo>
                    <a:cubicBezTo>
                      <a:pt x="366" y="1926"/>
                      <a:pt x="441" y="1892"/>
                      <a:pt x="492" y="1826"/>
                    </a:cubicBezTo>
                    <a:cubicBezTo>
                      <a:pt x="831" y="1367"/>
                      <a:pt x="1132" y="878"/>
                      <a:pt x="1389" y="368"/>
                    </a:cubicBezTo>
                    <a:cubicBezTo>
                      <a:pt x="1451" y="241"/>
                      <a:pt x="1398" y="87"/>
                      <a:pt x="1270" y="26"/>
                    </a:cubicBezTo>
                    <a:cubicBezTo>
                      <a:pt x="1234" y="9"/>
                      <a:pt x="1196" y="1"/>
                      <a:pt x="115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3" name="Google Shape;1673;p27"/>
          <p:cNvGrpSpPr/>
          <p:nvPr/>
        </p:nvGrpSpPr>
        <p:grpSpPr>
          <a:xfrm>
            <a:off x="781789" y="1566462"/>
            <a:ext cx="7699594" cy="3112847"/>
            <a:chOff x="495190" y="1044704"/>
            <a:chExt cx="7699594" cy="3112847"/>
          </a:xfrm>
        </p:grpSpPr>
        <p:sp>
          <p:nvSpPr>
            <p:cNvPr id="1674" name="Google Shape;1674;p27"/>
            <p:cNvSpPr/>
            <p:nvPr/>
          </p:nvSpPr>
          <p:spPr>
            <a:xfrm>
              <a:off x="495190" y="1044704"/>
              <a:ext cx="7699594" cy="3112847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5" name="Google Shape;1675;p27"/>
            <p:cNvGrpSpPr/>
            <p:nvPr/>
          </p:nvGrpSpPr>
          <p:grpSpPr>
            <a:xfrm flipH="1">
              <a:off x="559172" y="1122848"/>
              <a:ext cx="560767" cy="139276"/>
              <a:chOff x="4771000" y="1122848"/>
              <a:chExt cx="560767" cy="139276"/>
            </a:xfrm>
          </p:grpSpPr>
          <p:grpSp>
            <p:nvGrpSpPr>
              <p:cNvPr id="1676" name="Google Shape;1676;p27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1677" name="Google Shape;1677;p27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8" name="Google Shape;1678;p27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9" name="Google Shape;1679;p27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80" name="Google Shape;1680;p27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1681" name="Google Shape;1681;p27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2" name="Google Shape;1682;p27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83" name="Google Shape;1683;p27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1684" name="Google Shape;1684;p27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5" name="Google Shape;1685;p27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686" name="Google Shape;1686;p27"/>
          <p:cNvSpPr txBox="1"/>
          <p:nvPr>
            <p:ph type="title"/>
          </p:nvPr>
        </p:nvSpPr>
        <p:spPr>
          <a:xfrm>
            <a:off x="617550" y="556400"/>
            <a:ext cx="6325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IPTABLES TABLES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7" name="Google Shape;1687;p27"/>
          <p:cNvSpPr txBox="1"/>
          <p:nvPr>
            <p:ph idx="4294967295" type="subTitle"/>
          </p:nvPr>
        </p:nvSpPr>
        <p:spPr>
          <a:xfrm flipH="1">
            <a:off x="1406538" y="2165895"/>
            <a:ext cx="6717829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Iptables firewall uses tables to organize its rules:</a:t>
            </a:r>
            <a:endParaRPr/>
          </a:p>
        </p:txBody>
      </p:sp>
      <p:sp>
        <p:nvSpPr>
          <p:cNvPr id="1688" name="Google Shape;1688;p27"/>
          <p:cNvSpPr txBox="1"/>
          <p:nvPr>
            <p:ph idx="4294967295" type="subTitle"/>
          </p:nvPr>
        </p:nvSpPr>
        <p:spPr>
          <a:xfrm flipH="1">
            <a:off x="1376065" y="3122885"/>
            <a:ext cx="6380118" cy="832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Filter: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Chains: INPUT, OUTPUT, FORWARD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Functionality: Packet filtering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89" name="Google Shape;1689;p27"/>
          <p:cNvGrpSpPr/>
          <p:nvPr/>
        </p:nvGrpSpPr>
        <p:grpSpPr>
          <a:xfrm>
            <a:off x="7201483" y="638664"/>
            <a:ext cx="554700" cy="554700"/>
            <a:chOff x="7201483" y="638664"/>
            <a:chExt cx="554700" cy="554700"/>
          </a:xfrm>
        </p:grpSpPr>
        <p:grpSp>
          <p:nvGrpSpPr>
            <p:cNvPr id="1690" name="Google Shape;1690;p27"/>
            <p:cNvGrpSpPr/>
            <p:nvPr/>
          </p:nvGrpSpPr>
          <p:grpSpPr>
            <a:xfrm>
              <a:off x="7201483" y="638664"/>
              <a:ext cx="554700" cy="554700"/>
              <a:chOff x="-388475" y="881425"/>
              <a:chExt cx="554700" cy="554700"/>
            </a:xfrm>
          </p:grpSpPr>
          <p:sp>
            <p:nvSpPr>
              <p:cNvPr id="1691" name="Google Shape;1691;p27"/>
              <p:cNvSpPr/>
              <p:nvPr/>
            </p:nvSpPr>
            <p:spPr>
              <a:xfrm>
                <a:off x="-312275" y="8814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2" name="Google Shape;1692;p27"/>
              <p:cNvSpPr/>
              <p:nvPr/>
            </p:nvSpPr>
            <p:spPr>
              <a:xfrm>
                <a:off x="-388475" y="9576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3" name="Google Shape;1693;p27"/>
            <p:cNvGrpSpPr/>
            <p:nvPr/>
          </p:nvGrpSpPr>
          <p:grpSpPr>
            <a:xfrm>
              <a:off x="7271347" y="782952"/>
              <a:ext cx="340186" cy="340168"/>
              <a:chOff x="5053900" y="3804850"/>
              <a:chExt cx="483150" cy="483125"/>
            </a:xfrm>
          </p:grpSpPr>
          <p:sp>
            <p:nvSpPr>
              <p:cNvPr id="1694" name="Google Shape;1694;p27"/>
              <p:cNvSpPr/>
              <p:nvPr/>
            </p:nvSpPr>
            <p:spPr>
              <a:xfrm>
                <a:off x="5053900" y="3804850"/>
                <a:ext cx="483150" cy="483125"/>
              </a:xfrm>
              <a:custGeom>
                <a:rect b="b" l="l" r="r" t="t"/>
                <a:pathLst>
                  <a:path extrusionOk="0" h="19325" w="19326">
                    <a:moveTo>
                      <a:pt x="9663" y="1132"/>
                    </a:moveTo>
                    <a:cubicBezTo>
                      <a:pt x="14367" y="1132"/>
                      <a:pt x="18193" y="4958"/>
                      <a:pt x="18193" y="9662"/>
                    </a:cubicBezTo>
                    <a:cubicBezTo>
                      <a:pt x="18193" y="14367"/>
                      <a:pt x="14367" y="18192"/>
                      <a:pt x="9663" y="18192"/>
                    </a:cubicBezTo>
                    <a:cubicBezTo>
                      <a:pt x="4959" y="18192"/>
                      <a:pt x="1133" y="14367"/>
                      <a:pt x="1133" y="9662"/>
                    </a:cubicBezTo>
                    <a:cubicBezTo>
                      <a:pt x="1133" y="4958"/>
                      <a:pt x="4959" y="1132"/>
                      <a:pt x="9663" y="1132"/>
                    </a:cubicBezTo>
                    <a:close/>
                    <a:moveTo>
                      <a:pt x="9663" y="0"/>
                    </a:moveTo>
                    <a:cubicBezTo>
                      <a:pt x="7094" y="0"/>
                      <a:pt x="4669" y="1009"/>
                      <a:pt x="2839" y="2838"/>
                    </a:cubicBezTo>
                    <a:cubicBezTo>
                      <a:pt x="1009" y="4668"/>
                      <a:pt x="1" y="7093"/>
                      <a:pt x="1" y="9662"/>
                    </a:cubicBezTo>
                    <a:cubicBezTo>
                      <a:pt x="1" y="12232"/>
                      <a:pt x="1009" y="14657"/>
                      <a:pt x="2839" y="16486"/>
                    </a:cubicBezTo>
                    <a:cubicBezTo>
                      <a:pt x="4669" y="18316"/>
                      <a:pt x="7094" y="19325"/>
                      <a:pt x="9663" y="19325"/>
                    </a:cubicBezTo>
                    <a:cubicBezTo>
                      <a:pt x="12233" y="19325"/>
                      <a:pt x="14657" y="18316"/>
                      <a:pt x="16487" y="16486"/>
                    </a:cubicBezTo>
                    <a:cubicBezTo>
                      <a:pt x="18317" y="14657"/>
                      <a:pt x="19325" y="12232"/>
                      <a:pt x="19325" y="9662"/>
                    </a:cubicBezTo>
                    <a:cubicBezTo>
                      <a:pt x="19325" y="7093"/>
                      <a:pt x="18317" y="4668"/>
                      <a:pt x="16487" y="2838"/>
                    </a:cubicBezTo>
                    <a:cubicBezTo>
                      <a:pt x="14657" y="1009"/>
                      <a:pt x="12233" y="0"/>
                      <a:pt x="96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1695;p27"/>
              <p:cNvSpPr/>
              <p:nvPr/>
            </p:nvSpPr>
            <p:spPr>
              <a:xfrm>
                <a:off x="5168125" y="3947300"/>
                <a:ext cx="88275" cy="85000"/>
              </a:xfrm>
              <a:custGeom>
                <a:rect b="b" l="l" r="r" t="t"/>
                <a:pathLst>
                  <a:path extrusionOk="0" h="3400" w="3531">
                    <a:moveTo>
                      <a:pt x="1697" y="1135"/>
                    </a:moveTo>
                    <a:cubicBezTo>
                      <a:pt x="2202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7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0" y="1011"/>
                      <a:pt x="0" y="1700"/>
                    </a:cubicBezTo>
                    <a:cubicBezTo>
                      <a:pt x="0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7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1696;p27"/>
              <p:cNvSpPr/>
              <p:nvPr/>
            </p:nvSpPr>
            <p:spPr>
              <a:xfrm>
                <a:off x="5334575" y="3947350"/>
                <a:ext cx="88325" cy="84950"/>
              </a:xfrm>
              <a:custGeom>
                <a:rect b="b" l="l" r="r" t="t"/>
                <a:pathLst>
                  <a:path extrusionOk="0" h="3398" w="3533">
                    <a:moveTo>
                      <a:pt x="1829" y="1130"/>
                    </a:moveTo>
                    <a:cubicBezTo>
                      <a:pt x="2121" y="1130"/>
                      <a:pt x="2401" y="1356"/>
                      <a:pt x="2401" y="1698"/>
                    </a:cubicBezTo>
                    <a:cubicBezTo>
                      <a:pt x="2401" y="2012"/>
                      <a:pt x="2147" y="2265"/>
                      <a:pt x="1833" y="2265"/>
                    </a:cubicBezTo>
                    <a:cubicBezTo>
                      <a:pt x="1329" y="2265"/>
                      <a:pt x="1075" y="1656"/>
                      <a:pt x="1431" y="1296"/>
                    </a:cubicBezTo>
                    <a:cubicBezTo>
                      <a:pt x="1547" y="1181"/>
                      <a:pt x="1690" y="1130"/>
                      <a:pt x="1829" y="1130"/>
                    </a:cubicBezTo>
                    <a:close/>
                    <a:moveTo>
                      <a:pt x="1833" y="1"/>
                    </a:moveTo>
                    <a:cubicBezTo>
                      <a:pt x="1145" y="1"/>
                      <a:pt x="526" y="415"/>
                      <a:pt x="263" y="1049"/>
                    </a:cubicBezTo>
                    <a:cubicBezTo>
                      <a:pt x="0" y="1683"/>
                      <a:pt x="145" y="2413"/>
                      <a:pt x="631" y="2900"/>
                    </a:cubicBezTo>
                    <a:cubicBezTo>
                      <a:pt x="956" y="3225"/>
                      <a:pt x="1391" y="3397"/>
                      <a:pt x="1833" y="3397"/>
                    </a:cubicBezTo>
                    <a:cubicBezTo>
                      <a:pt x="2052" y="3397"/>
                      <a:pt x="2272" y="3355"/>
                      <a:pt x="2482" y="3268"/>
                    </a:cubicBezTo>
                    <a:cubicBezTo>
                      <a:pt x="3116" y="3005"/>
                      <a:pt x="3533" y="2386"/>
                      <a:pt x="3533" y="1698"/>
                    </a:cubicBezTo>
                    <a:cubicBezTo>
                      <a:pt x="3530" y="759"/>
                      <a:pt x="2772" y="1"/>
                      <a:pt x="1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27"/>
              <p:cNvSpPr/>
              <p:nvPr/>
            </p:nvSpPr>
            <p:spPr>
              <a:xfrm>
                <a:off x="5170150" y="4060600"/>
                <a:ext cx="250650" cy="113225"/>
              </a:xfrm>
              <a:custGeom>
                <a:rect b="b" l="l" r="r" t="t"/>
                <a:pathLst>
                  <a:path extrusionOk="0" h="4529" w="10026">
                    <a:moveTo>
                      <a:pt x="5006" y="0"/>
                    </a:moveTo>
                    <a:cubicBezTo>
                      <a:pt x="2684" y="0"/>
                      <a:pt x="659" y="1572"/>
                      <a:pt x="79" y="3820"/>
                    </a:cubicBezTo>
                    <a:cubicBezTo>
                      <a:pt x="1" y="4125"/>
                      <a:pt x="182" y="4433"/>
                      <a:pt x="487" y="4511"/>
                    </a:cubicBezTo>
                    <a:cubicBezTo>
                      <a:pt x="533" y="4523"/>
                      <a:pt x="580" y="4528"/>
                      <a:pt x="625" y="4528"/>
                    </a:cubicBezTo>
                    <a:cubicBezTo>
                      <a:pt x="878" y="4528"/>
                      <a:pt x="1109" y="4359"/>
                      <a:pt x="1175" y="4103"/>
                    </a:cubicBezTo>
                    <a:cubicBezTo>
                      <a:pt x="1625" y="2352"/>
                      <a:pt x="3205" y="1126"/>
                      <a:pt x="5013" y="1126"/>
                    </a:cubicBezTo>
                    <a:cubicBezTo>
                      <a:pt x="6822" y="1126"/>
                      <a:pt x="8401" y="2352"/>
                      <a:pt x="8851" y="4103"/>
                    </a:cubicBezTo>
                    <a:cubicBezTo>
                      <a:pt x="8917" y="4359"/>
                      <a:pt x="9148" y="4528"/>
                      <a:pt x="9401" y="4528"/>
                    </a:cubicBezTo>
                    <a:cubicBezTo>
                      <a:pt x="9447" y="4528"/>
                      <a:pt x="9493" y="4523"/>
                      <a:pt x="9539" y="4511"/>
                    </a:cubicBezTo>
                    <a:cubicBezTo>
                      <a:pt x="9844" y="4433"/>
                      <a:pt x="10025" y="4125"/>
                      <a:pt x="9947" y="3820"/>
                    </a:cubicBezTo>
                    <a:cubicBezTo>
                      <a:pt x="9368" y="1572"/>
                      <a:pt x="7342" y="0"/>
                      <a:pt x="5020" y="0"/>
                    </a:cubicBezTo>
                    <a:cubicBezTo>
                      <a:pt x="5018" y="0"/>
                      <a:pt x="5015" y="0"/>
                      <a:pt x="5013" y="0"/>
                    </a:cubicBezTo>
                    <a:cubicBezTo>
                      <a:pt x="5011" y="0"/>
                      <a:pt x="5009" y="0"/>
                      <a:pt x="5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2" name="Google Shape;1702;p28"/>
          <p:cNvGrpSpPr/>
          <p:nvPr/>
        </p:nvGrpSpPr>
        <p:grpSpPr>
          <a:xfrm>
            <a:off x="781789" y="1566462"/>
            <a:ext cx="7699594" cy="3112847"/>
            <a:chOff x="495190" y="1044704"/>
            <a:chExt cx="7699594" cy="3112847"/>
          </a:xfrm>
        </p:grpSpPr>
        <p:sp>
          <p:nvSpPr>
            <p:cNvPr id="1703" name="Google Shape;1703;p28"/>
            <p:cNvSpPr/>
            <p:nvPr/>
          </p:nvSpPr>
          <p:spPr>
            <a:xfrm>
              <a:off x="495190" y="1044704"/>
              <a:ext cx="7699594" cy="3112847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4" name="Google Shape;1704;p28"/>
            <p:cNvGrpSpPr/>
            <p:nvPr/>
          </p:nvGrpSpPr>
          <p:grpSpPr>
            <a:xfrm flipH="1">
              <a:off x="559172" y="1122848"/>
              <a:ext cx="560767" cy="139276"/>
              <a:chOff x="4771000" y="1122848"/>
              <a:chExt cx="560767" cy="139276"/>
            </a:xfrm>
          </p:grpSpPr>
          <p:grpSp>
            <p:nvGrpSpPr>
              <p:cNvPr id="1705" name="Google Shape;1705;p28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1706" name="Google Shape;1706;p28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7" name="Google Shape;1707;p28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8" name="Google Shape;1708;p28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09" name="Google Shape;1709;p28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1710" name="Google Shape;1710;p28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1" name="Google Shape;1711;p28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12" name="Google Shape;1712;p28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1713" name="Google Shape;1713;p28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4" name="Google Shape;1714;p28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715" name="Google Shape;1715;p28"/>
          <p:cNvSpPr txBox="1"/>
          <p:nvPr>
            <p:ph type="title"/>
          </p:nvPr>
        </p:nvSpPr>
        <p:spPr>
          <a:xfrm>
            <a:off x="617550" y="556400"/>
            <a:ext cx="6325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IPTABLES TABLES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6" name="Google Shape;1716;p28"/>
          <p:cNvSpPr txBox="1"/>
          <p:nvPr>
            <p:ph idx="4294967295" type="subTitle"/>
          </p:nvPr>
        </p:nvSpPr>
        <p:spPr>
          <a:xfrm flipH="1">
            <a:off x="1195755" y="2461462"/>
            <a:ext cx="7106935" cy="220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NAT: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Chains: PREROUTING, POSTROUTING, INPUT, OUTPUT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Functionality: Modifying source or destination network address</a:t>
            </a:r>
            <a:endParaRPr/>
          </a:p>
        </p:txBody>
      </p:sp>
      <p:grpSp>
        <p:nvGrpSpPr>
          <p:cNvPr id="1717" name="Google Shape;1717;p28"/>
          <p:cNvGrpSpPr/>
          <p:nvPr/>
        </p:nvGrpSpPr>
        <p:grpSpPr>
          <a:xfrm>
            <a:off x="7201483" y="638664"/>
            <a:ext cx="554700" cy="554700"/>
            <a:chOff x="7201483" y="638664"/>
            <a:chExt cx="554700" cy="554700"/>
          </a:xfrm>
        </p:grpSpPr>
        <p:grpSp>
          <p:nvGrpSpPr>
            <p:cNvPr id="1718" name="Google Shape;1718;p28"/>
            <p:cNvGrpSpPr/>
            <p:nvPr/>
          </p:nvGrpSpPr>
          <p:grpSpPr>
            <a:xfrm>
              <a:off x="7201483" y="638664"/>
              <a:ext cx="554700" cy="554700"/>
              <a:chOff x="-388475" y="881425"/>
              <a:chExt cx="554700" cy="554700"/>
            </a:xfrm>
          </p:grpSpPr>
          <p:sp>
            <p:nvSpPr>
              <p:cNvPr id="1719" name="Google Shape;1719;p28"/>
              <p:cNvSpPr/>
              <p:nvPr/>
            </p:nvSpPr>
            <p:spPr>
              <a:xfrm>
                <a:off x="-312275" y="8814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0" name="Google Shape;1720;p28"/>
              <p:cNvSpPr/>
              <p:nvPr/>
            </p:nvSpPr>
            <p:spPr>
              <a:xfrm>
                <a:off x="-388475" y="9576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21" name="Google Shape;1721;p28"/>
            <p:cNvGrpSpPr/>
            <p:nvPr/>
          </p:nvGrpSpPr>
          <p:grpSpPr>
            <a:xfrm>
              <a:off x="7271347" y="782952"/>
              <a:ext cx="340186" cy="340168"/>
              <a:chOff x="5053900" y="3804850"/>
              <a:chExt cx="483150" cy="483125"/>
            </a:xfrm>
          </p:grpSpPr>
          <p:sp>
            <p:nvSpPr>
              <p:cNvPr id="1722" name="Google Shape;1722;p28"/>
              <p:cNvSpPr/>
              <p:nvPr/>
            </p:nvSpPr>
            <p:spPr>
              <a:xfrm>
                <a:off x="5053900" y="3804850"/>
                <a:ext cx="483150" cy="483125"/>
              </a:xfrm>
              <a:custGeom>
                <a:rect b="b" l="l" r="r" t="t"/>
                <a:pathLst>
                  <a:path extrusionOk="0" h="19325" w="19326">
                    <a:moveTo>
                      <a:pt x="9663" y="1132"/>
                    </a:moveTo>
                    <a:cubicBezTo>
                      <a:pt x="14367" y="1132"/>
                      <a:pt x="18193" y="4958"/>
                      <a:pt x="18193" y="9662"/>
                    </a:cubicBezTo>
                    <a:cubicBezTo>
                      <a:pt x="18193" y="14367"/>
                      <a:pt x="14367" y="18192"/>
                      <a:pt x="9663" y="18192"/>
                    </a:cubicBezTo>
                    <a:cubicBezTo>
                      <a:pt x="4959" y="18192"/>
                      <a:pt x="1133" y="14367"/>
                      <a:pt x="1133" y="9662"/>
                    </a:cubicBezTo>
                    <a:cubicBezTo>
                      <a:pt x="1133" y="4958"/>
                      <a:pt x="4959" y="1132"/>
                      <a:pt x="9663" y="1132"/>
                    </a:cubicBezTo>
                    <a:close/>
                    <a:moveTo>
                      <a:pt x="9663" y="0"/>
                    </a:moveTo>
                    <a:cubicBezTo>
                      <a:pt x="7094" y="0"/>
                      <a:pt x="4669" y="1009"/>
                      <a:pt x="2839" y="2838"/>
                    </a:cubicBezTo>
                    <a:cubicBezTo>
                      <a:pt x="1009" y="4668"/>
                      <a:pt x="1" y="7093"/>
                      <a:pt x="1" y="9662"/>
                    </a:cubicBezTo>
                    <a:cubicBezTo>
                      <a:pt x="1" y="12232"/>
                      <a:pt x="1009" y="14657"/>
                      <a:pt x="2839" y="16486"/>
                    </a:cubicBezTo>
                    <a:cubicBezTo>
                      <a:pt x="4669" y="18316"/>
                      <a:pt x="7094" y="19325"/>
                      <a:pt x="9663" y="19325"/>
                    </a:cubicBezTo>
                    <a:cubicBezTo>
                      <a:pt x="12233" y="19325"/>
                      <a:pt x="14657" y="18316"/>
                      <a:pt x="16487" y="16486"/>
                    </a:cubicBezTo>
                    <a:cubicBezTo>
                      <a:pt x="18317" y="14657"/>
                      <a:pt x="19325" y="12232"/>
                      <a:pt x="19325" y="9662"/>
                    </a:cubicBezTo>
                    <a:cubicBezTo>
                      <a:pt x="19325" y="7093"/>
                      <a:pt x="18317" y="4668"/>
                      <a:pt x="16487" y="2838"/>
                    </a:cubicBezTo>
                    <a:cubicBezTo>
                      <a:pt x="14657" y="1009"/>
                      <a:pt x="12233" y="0"/>
                      <a:pt x="96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p28"/>
              <p:cNvSpPr/>
              <p:nvPr/>
            </p:nvSpPr>
            <p:spPr>
              <a:xfrm>
                <a:off x="5168125" y="3947300"/>
                <a:ext cx="88275" cy="85000"/>
              </a:xfrm>
              <a:custGeom>
                <a:rect b="b" l="l" r="r" t="t"/>
                <a:pathLst>
                  <a:path extrusionOk="0" h="3400" w="3531">
                    <a:moveTo>
                      <a:pt x="1697" y="1135"/>
                    </a:moveTo>
                    <a:cubicBezTo>
                      <a:pt x="2202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7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0" y="1011"/>
                      <a:pt x="0" y="1700"/>
                    </a:cubicBezTo>
                    <a:cubicBezTo>
                      <a:pt x="0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7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4" name="Google Shape;1724;p28"/>
              <p:cNvSpPr/>
              <p:nvPr/>
            </p:nvSpPr>
            <p:spPr>
              <a:xfrm>
                <a:off x="5334575" y="3947350"/>
                <a:ext cx="88325" cy="84950"/>
              </a:xfrm>
              <a:custGeom>
                <a:rect b="b" l="l" r="r" t="t"/>
                <a:pathLst>
                  <a:path extrusionOk="0" h="3398" w="3533">
                    <a:moveTo>
                      <a:pt x="1829" y="1130"/>
                    </a:moveTo>
                    <a:cubicBezTo>
                      <a:pt x="2121" y="1130"/>
                      <a:pt x="2401" y="1356"/>
                      <a:pt x="2401" y="1698"/>
                    </a:cubicBezTo>
                    <a:cubicBezTo>
                      <a:pt x="2401" y="2012"/>
                      <a:pt x="2147" y="2265"/>
                      <a:pt x="1833" y="2265"/>
                    </a:cubicBezTo>
                    <a:cubicBezTo>
                      <a:pt x="1329" y="2265"/>
                      <a:pt x="1075" y="1656"/>
                      <a:pt x="1431" y="1296"/>
                    </a:cubicBezTo>
                    <a:cubicBezTo>
                      <a:pt x="1547" y="1181"/>
                      <a:pt x="1690" y="1130"/>
                      <a:pt x="1829" y="1130"/>
                    </a:cubicBezTo>
                    <a:close/>
                    <a:moveTo>
                      <a:pt x="1833" y="1"/>
                    </a:moveTo>
                    <a:cubicBezTo>
                      <a:pt x="1145" y="1"/>
                      <a:pt x="526" y="415"/>
                      <a:pt x="263" y="1049"/>
                    </a:cubicBezTo>
                    <a:cubicBezTo>
                      <a:pt x="0" y="1683"/>
                      <a:pt x="145" y="2413"/>
                      <a:pt x="631" y="2900"/>
                    </a:cubicBezTo>
                    <a:cubicBezTo>
                      <a:pt x="956" y="3225"/>
                      <a:pt x="1391" y="3397"/>
                      <a:pt x="1833" y="3397"/>
                    </a:cubicBezTo>
                    <a:cubicBezTo>
                      <a:pt x="2052" y="3397"/>
                      <a:pt x="2272" y="3355"/>
                      <a:pt x="2482" y="3268"/>
                    </a:cubicBezTo>
                    <a:cubicBezTo>
                      <a:pt x="3116" y="3005"/>
                      <a:pt x="3533" y="2386"/>
                      <a:pt x="3533" y="1698"/>
                    </a:cubicBezTo>
                    <a:cubicBezTo>
                      <a:pt x="3530" y="759"/>
                      <a:pt x="2772" y="1"/>
                      <a:pt x="1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5" name="Google Shape;1725;p28"/>
              <p:cNvSpPr/>
              <p:nvPr/>
            </p:nvSpPr>
            <p:spPr>
              <a:xfrm>
                <a:off x="5170150" y="4060600"/>
                <a:ext cx="250650" cy="113225"/>
              </a:xfrm>
              <a:custGeom>
                <a:rect b="b" l="l" r="r" t="t"/>
                <a:pathLst>
                  <a:path extrusionOk="0" h="4529" w="10026">
                    <a:moveTo>
                      <a:pt x="5006" y="0"/>
                    </a:moveTo>
                    <a:cubicBezTo>
                      <a:pt x="2684" y="0"/>
                      <a:pt x="659" y="1572"/>
                      <a:pt x="79" y="3820"/>
                    </a:cubicBezTo>
                    <a:cubicBezTo>
                      <a:pt x="1" y="4125"/>
                      <a:pt x="182" y="4433"/>
                      <a:pt x="487" y="4511"/>
                    </a:cubicBezTo>
                    <a:cubicBezTo>
                      <a:pt x="533" y="4523"/>
                      <a:pt x="580" y="4528"/>
                      <a:pt x="625" y="4528"/>
                    </a:cubicBezTo>
                    <a:cubicBezTo>
                      <a:pt x="878" y="4528"/>
                      <a:pt x="1109" y="4359"/>
                      <a:pt x="1175" y="4103"/>
                    </a:cubicBezTo>
                    <a:cubicBezTo>
                      <a:pt x="1625" y="2352"/>
                      <a:pt x="3205" y="1126"/>
                      <a:pt x="5013" y="1126"/>
                    </a:cubicBezTo>
                    <a:cubicBezTo>
                      <a:pt x="6822" y="1126"/>
                      <a:pt x="8401" y="2352"/>
                      <a:pt x="8851" y="4103"/>
                    </a:cubicBezTo>
                    <a:cubicBezTo>
                      <a:pt x="8917" y="4359"/>
                      <a:pt x="9148" y="4528"/>
                      <a:pt x="9401" y="4528"/>
                    </a:cubicBezTo>
                    <a:cubicBezTo>
                      <a:pt x="9447" y="4528"/>
                      <a:pt x="9493" y="4523"/>
                      <a:pt x="9539" y="4511"/>
                    </a:cubicBezTo>
                    <a:cubicBezTo>
                      <a:pt x="9844" y="4433"/>
                      <a:pt x="10025" y="4125"/>
                      <a:pt x="9947" y="3820"/>
                    </a:cubicBezTo>
                    <a:cubicBezTo>
                      <a:pt x="9368" y="1572"/>
                      <a:pt x="7342" y="0"/>
                      <a:pt x="5020" y="0"/>
                    </a:cubicBezTo>
                    <a:cubicBezTo>
                      <a:pt x="5018" y="0"/>
                      <a:pt x="5015" y="0"/>
                      <a:pt x="5013" y="0"/>
                    </a:cubicBezTo>
                    <a:cubicBezTo>
                      <a:pt x="5011" y="0"/>
                      <a:pt x="5009" y="0"/>
                      <a:pt x="5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26" name="Google Shape;1726;p28"/>
          <p:cNvSpPr txBox="1"/>
          <p:nvPr/>
        </p:nvSpPr>
        <p:spPr>
          <a:xfrm flipH="1">
            <a:off x="1195755" y="3517506"/>
            <a:ext cx="6903216" cy="51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Mangle: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Chains: PREROUTING, INPUT, FORWARD, OUTPUT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Functionality: Packet content and headers modification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29"/>
          <p:cNvSpPr txBox="1"/>
          <p:nvPr>
            <p:ph idx="3" type="subTitle"/>
          </p:nvPr>
        </p:nvSpPr>
        <p:spPr>
          <a:xfrm>
            <a:off x="3583303" y="2120431"/>
            <a:ext cx="4673395" cy="885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lang="en-US" sz="3200">
                <a:latin typeface="Times New Roman"/>
                <a:ea typeface="Times New Roman"/>
                <a:cs typeface="Times New Roman"/>
                <a:sym typeface="Times New Roman"/>
              </a:rPr>
              <a:t>IPTABLES CHAINS</a:t>
            </a:r>
            <a:endParaRPr b="0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2" name="Google Shape;1732;p29"/>
          <p:cNvSpPr txBox="1"/>
          <p:nvPr>
            <p:ph type="title"/>
          </p:nvPr>
        </p:nvSpPr>
        <p:spPr>
          <a:xfrm>
            <a:off x="617550" y="556400"/>
            <a:ext cx="60849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IPTABLES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3" name="Google Shape;1733;p29"/>
          <p:cNvGrpSpPr/>
          <p:nvPr/>
        </p:nvGrpSpPr>
        <p:grpSpPr>
          <a:xfrm>
            <a:off x="7944174" y="1400717"/>
            <a:ext cx="992915" cy="1146064"/>
            <a:chOff x="7695943" y="3532919"/>
            <a:chExt cx="992915" cy="1146064"/>
          </a:xfrm>
        </p:grpSpPr>
        <p:grpSp>
          <p:nvGrpSpPr>
            <p:cNvPr id="1734" name="Google Shape;1734;p29"/>
            <p:cNvGrpSpPr/>
            <p:nvPr/>
          </p:nvGrpSpPr>
          <p:grpSpPr>
            <a:xfrm>
              <a:off x="7695943" y="3532919"/>
              <a:ext cx="992915" cy="1146064"/>
              <a:chOff x="7695943" y="3532919"/>
              <a:chExt cx="992915" cy="1146064"/>
            </a:xfrm>
          </p:grpSpPr>
          <p:sp>
            <p:nvSpPr>
              <p:cNvPr id="1735" name="Google Shape;1735;p29"/>
              <p:cNvSpPr/>
              <p:nvPr/>
            </p:nvSpPr>
            <p:spPr>
              <a:xfrm>
                <a:off x="7848343" y="3685319"/>
                <a:ext cx="840515" cy="99366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6" name="Google Shape;1736;p29"/>
              <p:cNvSpPr/>
              <p:nvPr/>
            </p:nvSpPr>
            <p:spPr>
              <a:xfrm>
                <a:off x="7772143" y="3609119"/>
                <a:ext cx="840515" cy="99366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37" name="Google Shape;1737;p29"/>
              <p:cNvGrpSpPr/>
              <p:nvPr/>
            </p:nvGrpSpPr>
            <p:grpSpPr>
              <a:xfrm>
                <a:off x="7695943" y="3532919"/>
                <a:ext cx="840515" cy="993664"/>
                <a:chOff x="5565852" y="1147720"/>
                <a:chExt cx="840515" cy="993664"/>
              </a:xfrm>
            </p:grpSpPr>
            <p:sp>
              <p:nvSpPr>
                <p:cNvPr id="1738" name="Google Shape;1738;p29"/>
                <p:cNvSpPr/>
                <p:nvPr/>
              </p:nvSpPr>
              <p:spPr>
                <a:xfrm>
                  <a:off x="5565852" y="1147720"/>
                  <a:ext cx="840515" cy="993664"/>
                </a:xfrm>
                <a:custGeom>
                  <a:rect b="b" l="l" r="r" t="t"/>
                  <a:pathLst>
                    <a:path extrusionOk="0" h="9029" w="99972">
                      <a:moveTo>
                        <a:pt x="0" y="1"/>
                      </a:moveTo>
                      <a:lnTo>
                        <a:pt x="0" y="9028"/>
                      </a:lnTo>
                      <a:lnTo>
                        <a:pt x="99972" y="9028"/>
                      </a:lnTo>
                      <a:lnTo>
                        <a:pt x="9997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739" name="Google Shape;1739;p29"/>
                <p:cNvGrpSpPr/>
                <p:nvPr/>
              </p:nvGrpSpPr>
              <p:grpSpPr>
                <a:xfrm>
                  <a:off x="6202848" y="1213287"/>
                  <a:ext cx="139356" cy="139356"/>
                  <a:chOff x="3300229" y="786025"/>
                  <a:chExt cx="116275" cy="116275"/>
                </a:xfrm>
              </p:grpSpPr>
              <p:sp>
                <p:nvSpPr>
                  <p:cNvPr id="1740" name="Google Shape;1740;p29"/>
                  <p:cNvSpPr/>
                  <p:nvPr/>
                </p:nvSpPr>
                <p:spPr>
                  <a:xfrm>
                    <a:off x="3300229" y="786025"/>
                    <a:ext cx="116275" cy="116275"/>
                  </a:xfrm>
                  <a:custGeom>
                    <a:rect b="b" l="l" r="r" t="t"/>
                    <a:pathLst>
                      <a:path extrusionOk="0" h="4651" w="4651">
                        <a:moveTo>
                          <a:pt x="0" y="0"/>
                        </a:moveTo>
                        <a:lnTo>
                          <a:pt x="0" y="4651"/>
                        </a:lnTo>
                        <a:lnTo>
                          <a:pt x="4651" y="4651"/>
                        </a:lnTo>
                        <a:lnTo>
                          <a:pt x="46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41" name="Google Shape;1741;p29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42" name="Google Shape;1742;p29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1743" name="Google Shape;1743;p29"/>
            <p:cNvSpPr/>
            <p:nvPr/>
          </p:nvSpPr>
          <p:spPr>
            <a:xfrm>
              <a:off x="7905579" y="3921507"/>
              <a:ext cx="421242" cy="420154"/>
            </a:xfrm>
            <a:custGeom>
              <a:rect b="b" l="l" r="r" t="t"/>
              <a:pathLst>
                <a:path extrusionOk="0" h="11658" w="11689">
                  <a:moveTo>
                    <a:pt x="8632" y="694"/>
                  </a:moveTo>
                  <a:cubicBezTo>
                    <a:pt x="8821" y="694"/>
                    <a:pt x="8979" y="851"/>
                    <a:pt x="8979" y="1040"/>
                  </a:cubicBezTo>
                  <a:lnTo>
                    <a:pt x="8979" y="1387"/>
                  </a:lnTo>
                  <a:lnTo>
                    <a:pt x="2836" y="1387"/>
                  </a:lnTo>
                  <a:lnTo>
                    <a:pt x="2836" y="1040"/>
                  </a:lnTo>
                  <a:cubicBezTo>
                    <a:pt x="2804" y="851"/>
                    <a:pt x="2962" y="694"/>
                    <a:pt x="3151" y="694"/>
                  </a:cubicBezTo>
                  <a:close/>
                  <a:moveTo>
                    <a:pt x="4505" y="3435"/>
                  </a:moveTo>
                  <a:cubicBezTo>
                    <a:pt x="4694" y="3435"/>
                    <a:pt x="4852" y="3592"/>
                    <a:pt x="4852" y="3781"/>
                  </a:cubicBezTo>
                  <a:lnTo>
                    <a:pt x="4852" y="5829"/>
                  </a:lnTo>
                  <a:cubicBezTo>
                    <a:pt x="4852" y="6049"/>
                    <a:pt x="4694" y="6207"/>
                    <a:pt x="4505" y="6207"/>
                  </a:cubicBezTo>
                  <a:lnTo>
                    <a:pt x="3812" y="6207"/>
                  </a:lnTo>
                  <a:cubicBezTo>
                    <a:pt x="3623" y="6207"/>
                    <a:pt x="3466" y="6365"/>
                    <a:pt x="3466" y="6554"/>
                  </a:cubicBezTo>
                  <a:lnTo>
                    <a:pt x="3466" y="7089"/>
                  </a:lnTo>
                  <a:lnTo>
                    <a:pt x="2678" y="6302"/>
                  </a:lnTo>
                  <a:cubicBezTo>
                    <a:pt x="2615" y="6239"/>
                    <a:pt x="2520" y="6207"/>
                    <a:pt x="2457" y="6207"/>
                  </a:cubicBezTo>
                  <a:lnTo>
                    <a:pt x="1071" y="6207"/>
                  </a:lnTo>
                  <a:cubicBezTo>
                    <a:pt x="882" y="6144"/>
                    <a:pt x="725" y="5986"/>
                    <a:pt x="725" y="5829"/>
                  </a:cubicBezTo>
                  <a:lnTo>
                    <a:pt x="725" y="3781"/>
                  </a:lnTo>
                  <a:cubicBezTo>
                    <a:pt x="725" y="3592"/>
                    <a:pt x="882" y="3435"/>
                    <a:pt x="1071" y="3435"/>
                  </a:cubicBezTo>
                  <a:close/>
                  <a:moveTo>
                    <a:pt x="10680" y="3435"/>
                  </a:moveTo>
                  <a:cubicBezTo>
                    <a:pt x="10869" y="3435"/>
                    <a:pt x="11027" y="3592"/>
                    <a:pt x="11027" y="3781"/>
                  </a:cubicBezTo>
                  <a:lnTo>
                    <a:pt x="11027" y="5829"/>
                  </a:lnTo>
                  <a:cubicBezTo>
                    <a:pt x="11027" y="6049"/>
                    <a:pt x="10869" y="6207"/>
                    <a:pt x="10680" y="6207"/>
                  </a:cubicBezTo>
                  <a:lnTo>
                    <a:pt x="9294" y="6207"/>
                  </a:lnTo>
                  <a:cubicBezTo>
                    <a:pt x="9231" y="6207"/>
                    <a:pt x="9105" y="6239"/>
                    <a:pt x="9074" y="6302"/>
                  </a:cubicBezTo>
                  <a:lnTo>
                    <a:pt x="8286" y="7089"/>
                  </a:lnTo>
                  <a:lnTo>
                    <a:pt x="8286" y="6554"/>
                  </a:lnTo>
                  <a:cubicBezTo>
                    <a:pt x="8286" y="6365"/>
                    <a:pt x="8128" y="6207"/>
                    <a:pt x="7908" y="6207"/>
                  </a:cubicBezTo>
                  <a:lnTo>
                    <a:pt x="7246" y="6207"/>
                  </a:lnTo>
                  <a:cubicBezTo>
                    <a:pt x="7057" y="6207"/>
                    <a:pt x="6900" y="6049"/>
                    <a:pt x="6900" y="5829"/>
                  </a:cubicBezTo>
                  <a:lnTo>
                    <a:pt x="6900" y="3781"/>
                  </a:lnTo>
                  <a:cubicBezTo>
                    <a:pt x="6900" y="3592"/>
                    <a:pt x="7057" y="3435"/>
                    <a:pt x="7246" y="3435"/>
                  </a:cubicBezTo>
                  <a:close/>
                  <a:moveTo>
                    <a:pt x="8948" y="2048"/>
                  </a:moveTo>
                  <a:lnTo>
                    <a:pt x="8948" y="2773"/>
                  </a:lnTo>
                  <a:lnTo>
                    <a:pt x="7246" y="2773"/>
                  </a:lnTo>
                  <a:cubicBezTo>
                    <a:pt x="6711" y="2773"/>
                    <a:pt x="6238" y="3246"/>
                    <a:pt x="6238" y="3781"/>
                  </a:cubicBezTo>
                  <a:lnTo>
                    <a:pt x="6238" y="5829"/>
                  </a:lnTo>
                  <a:cubicBezTo>
                    <a:pt x="6238" y="6396"/>
                    <a:pt x="6711" y="6869"/>
                    <a:pt x="7246" y="6869"/>
                  </a:cubicBezTo>
                  <a:lnTo>
                    <a:pt x="7593" y="6869"/>
                  </a:lnTo>
                  <a:lnTo>
                    <a:pt x="7593" y="7877"/>
                  </a:lnTo>
                  <a:cubicBezTo>
                    <a:pt x="7593" y="8034"/>
                    <a:pt x="7687" y="8160"/>
                    <a:pt x="7813" y="8192"/>
                  </a:cubicBezTo>
                  <a:cubicBezTo>
                    <a:pt x="7852" y="8218"/>
                    <a:pt x="7902" y="8233"/>
                    <a:pt x="7954" y="8233"/>
                  </a:cubicBezTo>
                  <a:cubicBezTo>
                    <a:pt x="8028" y="8233"/>
                    <a:pt x="8105" y="8203"/>
                    <a:pt x="8160" y="8129"/>
                  </a:cubicBezTo>
                  <a:lnTo>
                    <a:pt x="8948" y="7341"/>
                  </a:lnTo>
                  <a:lnTo>
                    <a:pt x="8948" y="8916"/>
                  </a:lnTo>
                  <a:lnTo>
                    <a:pt x="2804" y="8916"/>
                  </a:lnTo>
                  <a:lnTo>
                    <a:pt x="2804" y="7341"/>
                  </a:lnTo>
                  <a:lnTo>
                    <a:pt x="3592" y="8129"/>
                  </a:lnTo>
                  <a:cubicBezTo>
                    <a:pt x="3636" y="8173"/>
                    <a:pt x="3728" y="8218"/>
                    <a:pt x="3823" y="8218"/>
                  </a:cubicBezTo>
                  <a:cubicBezTo>
                    <a:pt x="3862" y="8218"/>
                    <a:pt x="3901" y="8210"/>
                    <a:pt x="3938" y="8192"/>
                  </a:cubicBezTo>
                  <a:cubicBezTo>
                    <a:pt x="4064" y="8160"/>
                    <a:pt x="4127" y="8003"/>
                    <a:pt x="4127" y="7877"/>
                  </a:cubicBezTo>
                  <a:lnTo>
                    <a:pt x="4127" y="6869"/>
                  </a:lnTo>
                  <a:lnTo>
                    <a:pt x="4505" y="6869"/>
                  </a:lnTo>
                  <a:cubicBezTo>
                    <a:pt x="5041" y="6869"/>
                    <a:pt x="5513" y="6396"/>
                    <a:pt x="5513" y="5829"/>
                  </a:cubicBezTo>
                  <a:lnTo>
                    <a:pt x="5513" y="3781"/>
                  </a:lnTo>
                  <a:cubicBezTo>
                    <a:pt x="5513" y="3246"/>
                    <a:pt x="5041" y="2773"/>
                    <a:pt x="4505" y="2773"/>
                  </a:cubicBezTo>
                  <a:lnTo>
                    <a:pt x="2804" y="2773"/>
                  </a:lnTo>
                  <a:lnTo>
                    <a:pt x="2804" y="2048"/>
                  </a:lnTo>
                  <a:close/>
                  <a:moveTo>
                    <a:pt x="8948" y="9547"/>
                  </a:moveTo>
                  <a:lnTo>
                    <a:pt x="8948" y="10618"/>
                  </a:lnTo>
                  <a:cubicBezTo>
                    <a:pt x="8948" y="10838"/>
                    <a:pt x="8790" y="10964"/>
                    <a:pt x="8632" y="10964"/>
                  </a:cubicBezTo>
                  <a:lnTo>
                    <a:pt x="3151" y="10964"/>
                  </a:lnTo>
                  <a:cubicBezTo>
                    <a:pt x="2962" y="10964"/>
                    <a:pt x="2804" y="10807"/>
                    <a:pt x="2804" y="10618"/>
                  </a:cubicBezTo>
                  <a:lnTo>
                    <a:pt x="2804" y="9547"/>
                  </a:lnTo>
                  <a:close/>
                  <a:moveTo>
                    <a:pt x="3119" y="1"/>
                  </a:moveTo>
                  <a:cubicBezTo>
                    <a:pt x="2552" y="1"/>
                    <a:pt x="2079" y="473"/>
                    <a:pt x="2079" y="1040"/>
                  </a:cubicBezTo>
                  <a:lnTo>
                    <a:pt x="2079" y="2773"/>
                  </a:lnTo>
                  <a:lnTo>
                    <a:pt x="1040" y="2773"/>
                  </a:lnTo>
                  <a:cubicBezTo>
                    <a:pt x="473" y="2773"/>
                    <a:pt x="0" y="3246"/>
                    <a:pt x="0" y="3781"/>
                  </a:cubicBez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079" y="6869"/>
                  </a:lnTo>
                  <a:lnTo>
                    <a:pt x="2079" y="10649"/>
                  </a:lnTo>
                  <a:cubicBezTo>
                    <a:pt x="2079" y="11185"/>
                    <a:pt x="2552" y="11657"/>
                    <a:pt x="3119" y="11657"/>
                  </a:cubicBezTo>
                  <a:lnTo>
                    <a:pt x="8601" y="11657"/>
                  </a:lnTo>
                  <a:cubicBezTo>
                    <a:pt x="9137" y="11657"/>
                    <a:pt x="9609" y="11185"/>
                    <a:pt x="9609" y="10649"/>
                  </a:cubicBezTo>
                  <a:lnTo>
                    <a:pt x="9609" y="6869"/>
                  </a:lnTo>
                  <a:lnTo>
                    <a:pt x="10680" y="6869"/>
                  </a:lnTo>
                  <a:cubicBezTo>
                    <a:pt x="11216" y="6869"/>
                    <a:pt x="11688" y="6396"/>
                    <a:pt x="11688" y="5829"/>
                  </a:cubicBezTo>
                  <a:lnTo>
                    <a:pt x="11688" y="3781"/>
                  </a:lnTo>
                  <a:cubicBezTo>
                    <a:pt x="11688" y="3214"/>
                    <a:pt x="11279" y="2773"/>
                    <a:pt x="10680" y="2773"/>
                  </a:cubicBezTo>
                  <a:lnTo>
                    <a:pt x="9609" y="2773"/>
                  </a:lnTo>
                  <a:lnTo>
                    <a:pt x="9609" y="1040"/>
                  </a:lnTo>
                  <a:cubicBezTo>
                    <a:pt x="9609" y="473"/>
                    <a:pt x="9137" y="1"/>
                    <a:pt x="8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4" name="Google Shape;1744;p29"/>
          <p:cNvGrpSpPr/>
          <p:nvPr/>
        </p:nvGrpSpPr>
        <p:grpSpPr>
          <a:xfrm rot="5400000">
            <a:off x="8395335" y="2515106"/>
            <a:ext cx="291050" cy="657525"/>
            <a:chOff x="7875018" y="1882075"/>
            <a:chExt cx="291050" cy="657525"/>
          </a:xfrm>
        </p:grpSpPr>
        <p:sp>
          <p:nvSpPr>
            <p:cNvPr id="1745" name="Google Shape;1745;p29"/>
            <p:cNvSpPr/>
            <p:nvPr/>
          </p:nvSpPr>
          <p:spPr>
            <a:xfrm>
              <a:off x="7875018" y="1882075"/>
              <a:ext cx="291050" cy="291825"/>
            </a:xfrm>
            <a:custGeom>
              <a:rect b="b" l="l" r="r" t="t"/>
              <a:pathLst>
                <a:path extrusionOk="0" h="11673" w="11642">
                  <a:moveTo>
                    <a:pt x="3283" y="0"/>
                  </a:moveTo>
                  <a:lnTo>
                    <a:pt x="0" y="3283"/>
                  </a:lnTo>
                  <a:lnTo>
                    <a:pt x="2554" y="5836"/>
                  </a:lnTo>
                  <a:lnTo>
                    <a:pt x="0" y="8389"/>
                  </a:lnTo>
                  <a:lnTo>
                    <a:pt x="3283" y="11672"/>
                  </a:lnTo>
                  <a:lnTo>
                    <a:pt x="5836" y="9119"/>
                  </a:lnTo>
                  <a:lnTo>
                    <a:pt x="8359" y="11672"/>
                  </a:lnTo>
                  <a:lnTo>
                    <a:pt x="11642" y="8389"/>
                  </a:lnTo>
                  <a:lnTo>
                    <a:pt x="9089" y="5836"/>
                  </a:lnTo>
                  <a:lnTo>
                    <a:pt x="11642" y="3283"/>
                  </a:lnTo>
                  <a:lnTo>
                    <a:pt x="8359" y="0"/>
                  </a:lnTo>
                  <a:lnTo>
                    <a:pt x="5836" y="2554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29"/>
            <p:cNvSpPr/>
            <p:nvPr/>
          </p:nvSpPr>
          <p:spPr>
            <a:xfrm>
              <a:off x="7875018" y="2247775"/>
              <a:ext cx="291050" cy="291825"/>
            </a:xfrm>
            <a:custGeom>
              <a:rect b="b" l="l" r="r" t="t"/>
              <a:pathLst>
                <a:path extrusionOk="0" h="11673" w="11642">
                  <a:moveTo>
                    <a:pt x="3283" y="0"/>
                  </a:moveTo>
                  <a:lnTo>
                    <a:pt x="0" y="3283"/>
                  </a:lnTo>
                  <a:lnTo>
                    <a:pt x="2554" y="5836"/>
                  </a:lnTo>
                  <a:lnTo>
                    <a:pt x="0" y="8389"/>
                  </a:lnTo>
                  <a:lnTo>
                    <a:pt x="3283" y="11672"/>
                  </a:lnTo>
                  <a:lnTo>
                    <a:pt x="5836" y="9119"/>
                  </a:lnTo>
                  <a:lnTo>
                    <a:pt x="8359" y="11672"/>
                  </a:lnTo>
                  <a:lnTo>
                    <a:pt x="11642" y="8389"/>
                  </a:lnTo>
                  <a:lnTo>
                    <a:pt x="9089" y="5836"/>
                  </a:lnTo>
                  <a:lnTo>
                    <a:pt x="11642" y="3283"/>
                  </a:lnTo>
                  <a:lnTo>
                    <a:pt x="8359" y="0"/>
                  </a:lnTo>
                  <a:lnTo>
                    <a:pt x="5836" y="2554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7" name="Google Shape;1747;p29"/>
          <p:cNvGrpSpPr/>
          <p:nvPr/>
        </p:nvGrpSpPr>
        <p:grpSpPr>
          <a:xfrm>
            <a:off x="617550" y="3286076"/>
            <a:ext cx="1515033" cy="1670979"/>
            <a:chOff x="4206459" y="1191441"/>
            <a:chExt cx="712556" cy="785901"/>
          </a:xfrm>
        </p:grpSpPr>
        <p:sp>
          <p:nvSpPr>
            <p:cNvPr id="1748" name="Google Shape;1748;p29"/>
            <p:cNvSpPr/>
            <p:nvPr/>
          </p:nvSpPr>
          <p:spPr>
            <a:xfrm>
              <a:off x="4548248" y="1328649"/>
              <a:ext cx="325201" cy="322547"/>
            </a:xfrm>
            <a:custGeom>
              <a:rect b="b" l="l" r="r" t="t"/>
              <a:pathLst>
                <a:path extrusionOk="0" h="25278" w="25486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45D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29"/>
            <p:cNvSpPr/>
            <p:nvPr/>
          </p:nvSpPr>
          <p:spPr>
            <a:xfrm>
              <a:off x="4557499" y="1656607"/>
              <a:ext cx="306674" cy="306648"/>
            </a:xfrm>
            <a:custGeom>
              <a:rect b="b" l="l" r="r" t="t"/>
              <a:pathLst>
                <a:path extrusionOk="0" h="24032" w="24034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29"/>
            <p:cNvSpPr/>
            <p:nvPr/>
          </p:nvSpPr>
          <p:spPr>
            <a:xfrm>
              <a:off x="4251067" y="1523035"/>
              <a:ext cx="327536" cy="325023"/>
            </a:xfrm>
            <a:custGeom>
              <a:rect b="b" l="l" r="r" t="t"/>
              <a:pathLst>
                <a:path extrusionOk="0" h="25472" w="25669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29"/>
            <p:cNvSpPr/>
            <p:nvPr/>
          </p:nvSpPr>
          <p:spPr>
            <a:xfrm>
              <a:off x="4277366" y="1220917"/>
              <a:ext cx="292242" cy="292217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52" name="Google Shape;1752;p29"/>
            <p:cNvGrpSpPr/>
            <p:nvPr/>
          </p:nvGrpSpPr>
          <p:grpSpPr>
            <a:xfrm>
              <a:off x="4644280" y="1290523"/>
              <a:ext cx="143716" cy="29462"/>
              <a:chOff x="4644280" y="1290523"/>
              <a:chExt cx="143716" cy="29462"/>
            </a:xfrm>
          </p:grpSpPr>
          <p:sp>
            <p:nvSpPr>
              <p:cNvPr id="1753" name="Google Shape;1753;p29"/>
              <p:cNvSpPr/>
              <p:nvPr/>
            </p:nvSpPr>
            <p:spPr>
              <a:xfrm>
                <a:off x="4736292" y="1294223"/>
                <a:ext cx="51704" cy="25762"/>
              </a:xfrm>
              <a:custGeom>
                <a:rect b="b" l="l" r="r" t="t"/>
                <a:pathLst>
                  <a:path extrusionOk="0" h="2019" w="4052">
                    <a:moveTo>
                      <a:pt x="273" y="0"/>
                    </a:moveTo>
                    <a:cubicBezTo>
                      <a:pt x="158" y="0"/>
                      <a:pt x="53" y="81"/>
                      <a:pt x="29" y="199"/>
                    </a:cubicBezTo>
                    <a:cubicBezTo>
                      <a:pt x="0" y="339"/>
                      <a:pt x="87" y="475"/>
                      <a:pt x="225" y="507"/>
                    </a:cubicBezTo>
                    <a:cubicBezTo>
                      <a:pt x="1077" y="720"/>
                      <a:pt x="1895" y="1048"/>
                      <a:pt x="2655" y="1487"/>
                    </a:cubicBezTo>
                    <a:lnTo>
                      <a:pt x="2505" y="1740"/>
                    </a:lnTo>
                    <a:cubicBezTo>
                      <a:pt x="2459" y="1818"/>
                      <a:pt x="2511" y="1919"/>
                      <a:pt x="2603" y="1925"/>
                    </a:cubicBezTo>
                    <a:lnTo>
                      <a:pt x="3885" y="2018"/>
                    </a:lnTo>
                    <a:cubicBezTo>
                      <a:pt x="3889" y="2019"/>
                      <a:pt x="3892" y="2019"/>
                      <a:pt x="3896" y="2019"/>
                    </a:cubicBezTo>
                    <a:cubicBezTo>
                      <a:pt x="3991" y="2019"/>
                      <a:pt x="4052" y="1911"/>
                      <a:pt x="3999" y="1829"/>
                    </a:cubicBezTo>
                    <a:lnTo>
                      <a:pt x="3302" y="747"/>
                    </a:lnTo>
                    <a:cubicBezTo>
                      <a:pt x="3278" y="709"/>
                      <a:pt x="3238" y="690"/>
                      <a:pt x="3198" y="690"/>
                    </a:cubicBezTo>
                    <a:cubicBezTo>
                      <a:pt x="3157" y="690"/>
                      <a:pt x="3116" y="710"/>
                      <a:pt x="3093" y="750"/>
                    </a:cubicBezTo>
                    <a:lnTo>
                      <a:pt x="2917" y="1048"/>
                    </a:lnTo>
                    <a:cubicBezTo>
                      <a:pt x="2108" y="582"/>
                      <a:pt x="1237" y="231"/>
                      <a:pt x="330" y="7"/>
                    </a:cubicBezTo>
                    <a:cubicBezTo>
                      <a:pt x="311" y="3"/>
                      <a:pt x="292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4" name="Google Shape;1754;p29"/>
              <p:cNvSpPr/>
              <p:nvPr/>
            </p:nvSpPr>
            <p:spPr>
              <a:xfrm>
                <a:off x="4700066" y="1290523"/>
                <a:ext cx="32206" cy="7988"/>
              </a:xfrm>
              <a:custGeom>
                <a:rect b="b" l="l" r="r" t="t"/>
                <a:pathLst>
                  <a:path extrusionOk="0" h="626" w="2524">
                    <a:moveTo>
                      <a:pt x="787" y="1"/>
                    </a:moveTo>
                    <a:cubicBezTo>
                      <a:pt x="606" y="1"/>
                      <a:pt x="423" y="7"/>
                      <a:pt x="242" y="18"/>
                    </a:cubicBezTo>
                    <a:cubicBezTo>
                      <a:pt x="104" y="31"/>
                      <a:pt x="0" y="151"/>
                      <a:pt x="10" y="291"/>
                    </a:cubicBezTo>
                    <a:cubicBezTo>
                      <a:pt x="21" y="425"/>
                      <a:pt x="131" y="526"/>
                      <a:pt x="264" y="526"/>
                    </a:cubicBezTo>
                    <a:cubicBezTo>
                      <a:pt x="269" y="526"/>
                      <a:pt x="274" y="526"/>
                      <a:pt x="279" y="526"/>
                    </a:cubicBezTo>
                    <a:cubicBezTo>
                      <a:pt x="447" y="516"/>
                      <a:pt x="617" y="510"/>
                      <a:pt x="787" y="510"/>
                    </a:cubicBezTo>
                    <a:cubicBezTo>
                      <a:pt x="1261" y="512"/>
                      <a:pt x="1735" y="548"/>
                      <a:pt x="2204" y="622"/>
                    </a:cubicBezTo>
                    <a:cubicBezTo>
                      <a:pt x="2218" y="624"/>
                      <a:pt x="2232" y="626"/>
                      <a:pt x="2246" y="626"/>
                    </a:cubicBezTo>
                    <a:cubicBezTo>
                      <a:pt x="2364" y="626"/>
                      <a:pt x="2469" y="542"/>
                      <a:pt x="2495" y="422"/>
                    </a:cubicBezTo>
                    <a:cubicBezTo>
                      <a:pt x="2524" y="281"/>
                      <a:pt x="2430" y="145"/>
                      <a:pt x="2289" y="121"/>
                    </a:cubicBezTo>
                    <a:cubicBezTo>
                      <a:pt x="1792" y="41"/>
                      <a:pt x="1289" y="1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5" name="Google Shape;1755;p29"/>
              <p:cNvSpPr/>
              <p:nvPr/>
            </p:nvSpPr>
            <p:spPr>
              <a:xfrm>
                <a:off x="4644280" y="1300641"/>
                <a:ext cx="20225" cy="13283"/>
              </a:xfrm>
              <a:custGeom>
                <a:rect b="b" l="l" r="r" t="t"/>
                <a:pathLst>
                  <a:path extrusionOk="0" h="1041" w="1585">
                    <a:moveTo>
                      <a:pt x="1331" y="0"/>
                    </a:moveTo>
                    <a:cubicBezTo>
                      <a:pt x="1304" y="0"/>
                      <a:pt x="1277" y="6"/>
                      <a:pt x="1251" y="16"/>
                    </a:cubicBezTo>
                    <a:cubicBezTo>
                      <a:pt x="880" y="175"/>
                      <a:pt x="518" y="356"/>
                      <a:pt x="170" y="558"/>
                    </a:cubicBezTo>
                    <a:cubicBezTo>
                      <a:pt x="60" y="622"/>
                      <a:pt x="1" y="758"/>
                      <a:pt x="47" y="876"/>
                    </a:cubicBezTo>
                    <a:cubicBezTo>
                      <a:pt x="87" y="979"/>
                      <a:pt x="185" y="1040"/>
                      <a:pt x="287" y="1040"/>
                    </a:cubicBezTo>
                    <a:cubicBezTo>
                      <a:pt x="330" y="1040"/>
                      <a:pt x="373" y="1029"/>
                      <a:pt x="414" y="1006"/>
                    </a:cubicBezTo>
                    <a:cubicBezTo>
                      <a:pt x="729" y="822"/>
                      <a:pt x="1056" y="657"/>
                      <a:pt x="1391" y="513"/>
                    </a:cubicBezTo>
                    <a:cubicBezTo>
                      <a:pt x="1520" y="457"/>
                      <a:pt x="1584" y="311"/>
                      <a:pt x="1540" y="178"/>
                    </a:cubicBezTo>
                    <a:lnTo>
                      <a:pt x="1527" y="141"/>
                    </a:lnTo>
                    <a:cubicBezTo>
                      <a:pt x="1497" y="55"/>
                      <a:pt x="1417" y="0"/>
                      <a:pt x="133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6" name="Google Shape;1756;p29"/>
              <p:cNvSpPr/>
              <p:nvPr/>
            </p:nvSpPr>
            <p:spPr>
              <a:xfrm>
                <a:off x="4667822" y="1291888"/>
                <a:ext cx="27779" cy="11433"/>
              </a:xfrm>
              <a:custGeom>
                <a:rect b="b" l="l" r="r" t="t"/>
                <a:pathLst>
                  <a:path extrusionOk="0" h="896" w="2177">
                    <a:moveTo>
                      <a:pt x="1906" y="0"/>
                    </a:moveTo>
                    <a:cubicBezTo>
                      <a:pt x="1894" y="0"/>
                      <a:pt x="1883" y="1"/>
                      <a:pt x="1871" y="3"/>
                    </a:cubicBezTo>
                    <a:lnTo>
                      <a:pt x="1871" y="4"/>
                    </a:lnTo>
                    <a:cubicBezTo>
                      <a:pt x="1306" y="88"/>
                      <a:pt x="748" y="220"/>
                      <a:pt x="205" y="400"/>
                    </a:cubicBezTo>
                    <a:cubicBezTo>
                      <a:pt x="71" y="446"/>
                      <a:pt x="0" y="592"/>
                      <a:pt x="47" y="725"/>
                    </a:cubicBezTo>
                    <a:cubicBezTo>
                      <a:pt x="84" y="830"/>
                      <a:pt x="182" y="896"/>
                      <a:pt x="288" y="896"/>
                    </a:cubicBezTo>
                    <a:cubicBezTo>
                      <a:pt x="315" y="896"/>
                      <a:pt x="343" y="891"/>
                      <a:pt x="370" y="882"/>
                    </a:cubicBezTo>
                    <a:cubicBezTo>
                      <a:pt x="881" y="714"/>
                      <a:pt x="1406" y="587"/>
                      <a:pt x="1940" y="509"/>
                    </a:cubicBezTo>
                    <a:cubicBezTo>
                      <a:pt x="2079" y="490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7" name="Google Shape;1757;p29"/>
            <p:cNvGrpSpPr/>
            <p:nvPr/>
          </p:nvGrpSpPr>
          <p:grpSpPr>
            <a:xfrm>
              <a:off x="4356567" y="1191441"/>
              <a:ext cx="143691" cy="29488"/>
              <a:chOff x="4356567" y="1191441"/>
              <a:chExt cx="143691" cy="29488"/>
            </a:xfrm>
          </p:grpSpPr>
          <p:sp>
            <p:nvSpPr>
              <p:cNvPr id="1758" name="Google Shape;1758;p29"/>
              <p:cNvSpPr/>
              <p:nvPr/>
            </p:nvSpPr>
            <p:spPr>
              <a:xfrm>
                <a:off x="4448554" y="1195154"/>
                <a:ext cx="51704" cy="25775"/>
              </a:xfrm>
              <a:custGeom>
                <a:rect b="b" l="l" r="r" t="t"/>
                <a:pathLst>
                  <a:path extrusionOk="0" h="2020" w="4052">
                    <a:moveTo>
                      <a:pt x="272" y="1"/>
                    </a:moveTo>
                    <a:cubicBezTo>
                      <a:pt x="157" y="1"/>
                      <a:pt x="54" y="82"/>
                      <a:pt x="29" y="200"/>
                    </a:cubicBezTo>
                    <a:cubicBezTo>
                      <a:pt x="0" y="338"/>
                      <a:pt x="87" y="474"/>
                      <a:pt x="225" y="507"/>
                    </a:cubicBezTo>
                    <a:cubicBezTo>
                      <a:pt x="1077" y="719"/>
                      <a:pt x="1895" y="1049"/>
                      <a:pt x="2657" y="1486"/>
                    </a:cubicBezTo>
                    <a:lnTo>
                      <a:pt x="2505" y="1740"/>
                    </a:lnTo>
                    <a:cubicBezTo>
                      <a:pt x="2459" y="1819"/>
                      <a:pt x="2511" y="1918"/>
                      <a:pt x="2603" y="1926"/>
                    </a:cubicBezTo>
                    <a:lnTo>
                      <a:pt x="3887" y="2019"/>
                    </a:lnTo>
                    <a:cubicBezTo>
                      <a:pt x="3890" y="2019"/>
                      <a:pt x="3893" y="2019"/>
                      <a:pt x="3895" y="2019"/>
                    </a:cubicBezTo>
                    <a:cubicBezTo>
                      <a:pt x="3991" y="2019"/>
                      <a:pt x="4052" y="1913"/>
                      <a:pt x="3999" y="1830"/>
                    </a:cubicBezTo>
                    <a:lnTo>
                      <a:pt x="3302" y="746"/>
                    </a:lnTo>
                    <a:cubicBezTo>
                      <a:pt x="3278" y="709"/>
                      <a:pt x="3239" y="690"/>
                      <a:pt x="3200" y="690"/>
                    </a:cubicBezTo>
                    <a:cubicBezTo>
                      <a:pt x="3159" y="690"/>
                      <a:pt x="3118" y="711"/>
                      <a:pt x="3094" y="751"/>
                    </a:cubicBezTo>
                    <a:lnTo>
                      <a:pt x="2917" y="1047"/>
                    </a:lnTo>
                    <a:cubicBezTo>
                      <a:pt x="2108" y="581"/>
                      <a:pt x="1237" y="230"/>
                      <a:pt x="330" y="8"/>
                    </a:cubicBezTo>
                    <a:cubicBezTo>
                      <a:pt x="311" y="3"/>
                      <a:pt x="291" y="1"/>
                      <a:pt x="272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9" name="Google Shape;1759;p29"/>
              <p:cNvSpPr/>
              <p:nvPr/>
            </p:nvSpPr>
            <p:spPr>
              <a:xfrm>
                <a:off x="4412341" y="1191441"/>
                <a:ext cx="32206" cy="8013"/>
              </a:xfrm>
              <a:custGeom>
                <a:rect b="b" l="l" r="r" t="t"/>
                <a:pathLst>
                  <a:path extrusionOk="0" h="628" w="2524">
                    <a:moveTo>
                      <a:pt x="787" y="1"/>
                    </a:moveTo>
                    <a:cubicBezTo>
                      <a:pt x="605" y="1"/>
                      <a:pt x="424" y="7"/>
                      <a:pt x="241" y="19"/>
                    </a:cubicBezTo>
                    <a:cubicBezTo>
                      <a:pt x="103" y="31"/>
                      <a:pt x="1" y="153"/>
                      <a:pt x="11" y="291"/>
                    </a:cubicBezTo>
                    <a:cubicBezTo>
                      <a:pt x="20" y="425"/>
                      <a:pt x="132" y="528"/>
                      <a:pt x="263" y="528"/>
                    </a:cubicBezTo>
                    <a:cubicBezTo>
                      <a:pt x="268" y="528"/>
                      <a:pt x="273" y="528"/>
                      <a:pt x="278" y="528"/>
                    </a:cubicBezTo>
                    <a:cubicBezTo>
                      <a:pt x="448" y="518"/>
                      <a:pt x="617" y="512"/>
                      <a:pt x="787" y="512"/>
                    </a:cubicBezTo>
                    <a:cubicBezTo>
                      <a:pt x="1261" y="512"/>
                      <a:pt x="1734" y="550"/>
                      <a:pt x="2203" y="624"/>
                    </a:cubicBezTo>
                    <a:cubicBezTo>
                      <a:pt x="2217" y="626"/>
                      <a:pt x="2231" y="627"/>
                      <a:pt x="2245" y="627"/>
                    </a:cubicBezTo>
                    <a:cubicBezTo>
                      <a:pt x="2363" y="627"/>
                      <a:pt x="2470" y="544"/>
                      <a:pt x="2494" y="424"/>
                    </a:cubicBezTo>
                    <a:cubicBezTo>
                      <a:pt x="2523" y="283"/>
                      <a:pt x="2430" y="145"/>
                      <a:pt x="2288" y="121"/>
                    </a:cubicBezTo>
                    <a:cubicBezTo>
                      <a:pt x="1791" y="43"/>
                      <a:pt x="1288" y="3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0" name="Google Shape;1760;p29"/>
              <p:cNvSpPr/>
              <p:nvPr/>
            </p:nvSpPr>
            <p:spPr>
              <a:xfrm>
                <a:off x="4356567" y="1201573"/>
                <a:ext cx="20212" cy="13270"/>
              </a:xfrm>
              <a:custGeom>
                <a:rect b="b" l="l" r="r" t="t"/>
                <a:pathLst>
                  <a:path extrusionOk="0" h="1040" w="1584">
                    <a:moveTo>
                      <a:pt x="1330" y="1"/>
                    </a:moveTo>
                    <a:cubicBezTo>
                      <a:pt x="1303" y="1"/>
                      <a:pt x="1276" y="6"/>
                      <a:pt x="1249" y="17"/>
                    </a:cubicBezTo>
                    <a:cubicBezTo>
                      <a:pt x="878" y="174"/>
                      <a:pt x="518" y="355"/>
                      <a:pt x="168" y="557"/>
                    </a:cubicBezTo>
                    <a:cubicBezTo>
                      <a:pt x="58" y="621"/>
                      <a:pt x="0" y="757"/>
                      <a:pt x="47" y="876"/>
                    </a:cubicBezTo>
                    <a:cubicBezTo>
                      <a:pt x="86" y="979"/>
                      <a:pt x="183" y="1040"/>
                      <a:pt x="284" y="1040"/>
                    </a:cubicBezTo>
                    <a:cubicBezTo>
                      <a:pt x="327" y="1040"/>
                      <a:pt x="371" y="1029"/>
                      <a:pt x="412" y="1005"/>
                    </a:cubicBezTo>
                    <a:cubicBezTo>
                      <a:pt x="727" y="823"/>
                      <a:pt x="1054" y="658"/>
                      <a:pt x="1389" y="512"/>
                    </a:cubicBezTo>
                    <a:cubicBezTo>
                      <a:pt x="1518" y="458"/>
                      <a:pt x="1584" y="312"/>
                      <a:pt x="1538" y="177"/>
                    </a:cubicBezTo>
                    <a:lnTo>
                      <a:pt x="1525" y="141"/>
                    </a:lnTo>
                    <a:cubicBezTo>
                      <a:pt x="1496" y="54"/>
                      <a:pt x="1415" y="1"/>
                      <a:pt x="133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1" name="Google Shape;1761;p29"/>
              <p:cNvSpPr/>
              <p:nvPr/>
            </p:nvSpPr>
            <p:spPr>
              <a:xfrm>
                <a:off x="4380084" y="1192832"/>
                <a:ext cx="27779" cy="11433"/>
              </a:xfrm>
              <a:custGeom>
                <a:rect b="b" l="l" r="r" t="t"/>
                <a:pathLst>
                  <a:path extrusionOk="0" h="896" w="2177">
                    <a:moveTo>
                      <a:pt x="1906" y="0"/>
                    </a:moveTo>
                    <a:cubicBezTo>
                      <a:pt x="1894" y="0"/>
                      <a:pt x="1883" y="1"/>
                      <a:pt x="1871" y="2"/>
                    </a:cubicBezTo>
                    <a:cubicBezTo>
                      <a:pt x="1306" y="87"/>
                      <a:pt x="748" y="220"/>
                      <a:pt x="205" y="400"/>
                    </a:cubicBezTo>
                    <a:cubicBezTo>
                      <a:pt x="71" y="444"/>
                      <a:pt x="0" y="590"/>
                      <a:pt x="47" y="725"/>
                    </a:cubicBezTo>
                    <a:cubicBezTo>
                      <a:pt x="84" y="829"/>
                      <a:pt x="183" y="895"/>
                      <a:pt x="288" y="895"/>
                    </a:cubicBezTo>
                    <a:cubicBezTo>
                      <a:pt x="316" y="895"/>
                      <a:pt x="343" y="891"/>
                      <a:pt x="370" y="882"/>
                    </a:cubicBezTo>
                    <a:cubicBezTo>
                      <a:pt x="883" y="712"/>
                      <a:pt x="1408" y="587"/>
                      <a:pt x="1941" y="507"/>
                    </a:cubicBezTo>
                    <a:cubicBezTo>
                      <a:pt x="2081" y="488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2" name="Google Shape;1762;p29"/>
            <p:cNvGrpSpPr/>
            <p:nvPr/>
          </p:nvGrpSpPr>
          <p:grpSpPr>
            <a:xfrm>
              <a:off x="4339009" y="1863727"/>
              <a:ext cx="143704" cy="29476"/>
              <a:chOff x="4339009" y="1863727"/>
              <a:chExt cx="143704" cy="29476"/>
            </a:xfrm>
          </p:grpSpPr>
          <p:sp>
            <p:nvSpPr>
              <p:cNvPr id="1763" name="Google Shape;1763;p29"/>
              <p:cNvSpPr/>
              <p:nvPr/>
            </p:nvSpPr>
            <p:spPr>
              <a:xfrm>
                <a:off x="4339009" y="1863727"/>
                <a:ext cx="51691" cy="25762"/>
              </a:xfrm>
              <a:custGeom>
                <a:rect b="b" l="l" r="r" t="t"/>
                <a:pathLst>
                  <a:path extrusionOk="0" h="2019" w="4051">
                    <a:moveTo>
                      <a:pt x="157" y="1"/>
                    </a:moveTo>
                    <a:cubicBezTo>
                      <a:pt x="61" y="1"/>
                      <a:pt x="1" y="107"/>
                      <a:pt x="54" y="190"/>
                    </a:cubicBezTo>
                    <a:lnTo>
                      <a:pt x="750" y="1274"/>
                    </a:lnTo>
                    <a:cubicBezTo>
                      <a:pt x="774" y="1311"/>
                      <a:pt x="813" y="1330"/>
                      <a:pt x="852" y="1330"/>
                    </a:cubicBezTo>
                    <a:cubicBezTo>
                      <a:pt x="893" y="1330"/>
                      <a:pt x="935" y="1309"/>
                      <a:pt x="958" y="1269"/>
                    </a:cubicBezTo>
                    <a:lnTo>
                      <a:pt x="1136" y="973"/>
                    </a:lnTo>
                    <a:cubicBezTo>
                      <a:pt x="1945" y="1439"/>
                      <a:pt x="2816" y="1788"/>
                      <a:pt x="3722" y="2012"/>
                    </a:cubicBezTo>
                    <a:cubicBezTo>
                      <a:pt x="3741" y="2017"/>
                      <a:pt x="3761" y="2019"/>
                      <a:pt x="3779" y="2019"/>
                    </a:cubicBezTo>
                    <a:cubicBezTo>
                      <a:pt x="3895" y="2019"/>
                      <a:pt x="3999" y="1938"/>
                      <a:pt x="4023" y="1820"/>
                    </a:cubicBezTo>
                    <a:cubicBezTo>
                      <a:pt x="4051" y="1682"/>
                      <a:pt x="3964" y="1546"/>
                      <a:pt x="3828" y="1512"/>
                    </a:cubicBezTo>
                    <a:cubicBezTo>
                      <a:pt x="2976" y="1301"/>
                      <a:pt x="2158" y="971"/>
                      <a:pt x="1396" y="534"/>
                    </a:cubicBezTo>
                    <a:lnTo>
                      <a:pt x="1548" y="279"/>
                    </a:lnTo>
                    <a:cubicBezTo>
                      <a:pt x="1594" y="201"/>
                      <a:pt x="1541" y="100"/>
                      <a:pt x="1450" y="94"/>
                    </a:cubicBezTo>
                    <a:lnTo>
                      <a:pt x="166" y="1"/>
                    </a:lnTo>
                    <a:cubicBezTo>
                      <a:pt x="163" y="1"/>
                      <a:pt x="160" y="1"/>
                      <a:pt x="15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4" name="Google Shape;1764;p29"/>
              <p:cNvSpPr/>
              <p:nvPr/>
            </p:nvSpPr>
            <p:spPr>
              <a:xfrm>
                <a:off x="4394732" y="1885202"/>
                <a:ext cx="32193" cy="8001"/>
              </a:xfrm>
              <a:custGeom>
                <a:rect b="b" l="l" r="r" t="t"/>
                <a:pathLst>
                  <a:path extrusionOk="0" h="627" w="2523">
                    <a:moveTo>
                      <a:pt x="279" y="1"/>
                    </a:moveTo>
                    <a:cubicBezTo>
                      <a:pt x="160" y="1"/>
                      <a:pt x="54" y="84"/>
                      <a:pt x="29" y="204"/>
                    </a:cubicBezTo>
                    <a:cubicBezTo>
                      <a:pt x="1" y="345"/>
                      <a:pt x="93" y="483"/>
                      <a:pt x="236" y="507"/>
                    </a:cubicBezTo>
                    <a:cubicBezTo>
                      <a:pt x="732" y="585"/>
                      <a:pt x="1235" y="625"/>
                      <a:pt x="1738" y="627"/>
                    </a:cubicBezTo>
                    <a:cubicBezTo>
                      <a:pt x="1919" y="627"/>
                      <a:pt x="2102" y="621"/>
                      <a:pt x="2282" y="609"/>
                    </a:cubicBezTo>
                    <a:cubicBezTo>
                      <a:pt x="2420" y="596"/>
                      <a:pt x="2523" y="475"/>
                      <a:pt x="2513" y="337"/>
                    </a:cubicBezTo>
                    <a:cubicBezTo>
                      <a:pt x="2504" y="203"/>
                      <a:pt x="2392" y="100"/>
                      <a:pt x="2260" y="100"/>
                    </a:cubicBezTo>
                    <a:cubicBezTo>
                      <a:pt x="2255" y="100"/>
                      <a:pt x="2251" y="100"/>
                      <a:pt x="2246" y="100"/>
                    </a:cubicBezTo>
                    <a:cubicBezTo>
                      <a:pt x="2076" y="110"/>
                      <a:pt x="1908" y="116"/>
                      <a:pt x="1738" y="116"/>
                    </a:cubicBezTo>
                    <a:cubicBezTo>
                      <a:pt x="1262" y="116"/>
                      <a:pt x="790" y="78"/>
                      <a:pt x="321" y="4"/>
                    </a:cubicBezTo>
                    <a:cubicBezTo>
                      <a:pt x="307" y="2"/>
                      <a:pt x="293" y="1"/>
                      <a:pt x="27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5" name="Google Shape;1765;p29"/>
              <p:cNvSpPr/>
              <p:nvPr/>
            </p:nvSpPr>
            <p:spPr>
              <a:xfrm>
                <a:off x="4462488" y="1869814"/>
                <a:ext cx="20225" cy="13258"/>
              </a:xfrm>
              <a:custGeom>
                <a:rect b="b" l="l" r="r" t="t"/>
                <a:pathLst>
                  <a:path extrusionOk="0" h="1039" w="1585">
                    <a:moveTo>
                      <a:pt x="1300" y="0"/>
                    </a:moveTo>
                    <a:cubicBezTo>
                      <a:pt x="1257" y="0"/>
                      <a:pt x="1213" y="11"/>
                      <a:pt x="1173" y="35"/>
                    </a:cubicBezTo>
                    <a:cubicBezTo>
                      <a:pt x="857" y="217"/>
                      <a:pt x="531" y="382"/>
                      <a:pt x="196" y="528"/>
                    </a:cubicBezTo>
                    <a:cubicBezTo>
                      <a:pt x="66" y="582"/>
                      <a:pt x="1" y="728"/>
                      <a:pt x="47" y="863"/>
                    </a:cubicBezTo>
                    <a:lnTo>
                      <a:pt x="60" y="899"/>
                    </a:lnTo>
                    <a:cubicBezTo>
                      <a:pt x="89" y="986"/>
                      <a:pt x="169" y="1039"/>
                      <a:pt x="255" y="1039"/>
                    </a:cubicBezTo>
                    <a:cubicBezTo>
                      <a:pt x="282" y="1039"/>
                      <a:pt x="309" y="1034"/>
                      <a:pt x="335" y="1023"/>
                    </a:cubicBezTo>
                    <a:cubicBezTo>
                      <a:pt x="707" y="866"/>
                      <a:pt x="1067" y="685"/>
                      <a:pt x="1416" y="483"/>
                    </a:cubicBezTo>
                    <a:cubicBezTo>
                      <a:pt x="1527" y="419"/>
                      <a:pt x="1584" y="283"/>
                      <a:pt x="1538" y="164"/>
                    </a:cubicBezTo>
                    <a:cubicBezTo>
                      <a:pt x="1499" y="61"/>
                      <a:pt x="1401" y="0"/>
                      <a:pt x="130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6" name="Google Shape;1766;p29"/>
              <p:cNvSpPr/>
              <p:nvPr/>
            </p:nvSpPr>
            <p:spPr>
              <a:xfrm>
                <a:off x="4431392" y="1880392"/>
                <a:ext cx="27804" cy="11433"/>
              </a:xfrm>
              <a:custGeom>
                <a:rect b="b" l="l" r="r" t="t"/>
                <a:pathLst>
                  <a:path extrusionOk="0" h="896" w="2179">
                    <a:moveTo>
                      <a:pt x="1890" y="1"/>
                    </a:moveTo>
                    <a:cubicBezTo>
                      <a:pt x="1863" y="1"/>
                      <a:pt x="1835" y="5"/>
                      <a:pt x="1808" y="14"/>
                    </a:cubicBezTo>
                    <a:cubicBezTo>
                      <a:pt x="1296" y="184"/>
                      <a:pt x="771" y="309"/>
                      <a:pt x="237" y="389"/>
                    </a:cubicBezTo>
                    <a:cubicBezTo>
                      <a:pt x="98" y="408"/>
                      <a:pt x="0" y="536"/>
                      <a:pt x="20" y="676"/>
                    </a:cubicBezTo>
                    <a:cubicBezTo>
                      <a:pt x="37" y="803"/>
                      <a:pt x="147" y="896"/>
                      <a:pt x="273" y="896"/>
                    </a:cubicBezTo>
                    <a:cubicBezTo>
                      <a:pt x="284" y="896"/>
                      <a:pt x="296" y="895"/>
                      <a:pt x="308" y="893"/>
                    </a:cubicBezTo>
                    <a:cubicBezTo>
                      <a:pt x="873" y="809"/>
                      <a:pt x="1430" y="676"/>
                      <a:pt x="1973" y="496"/>
                    </a:cubicBezTo>
                    <a:cubicBezTo>
                      <a:pt x="2106" y="451"/>
                      <a:pt x="2178" y="306"/>
                      <a:pt x="2132" y="171"/>
                    </a:cubicBezTo>
                    <a:cubicBezTo>
                      <a:pt x="2095" y="67"/>
                      <a:pt x="1996" y="1"/>
                      <a:pt x="189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7" name="Google Shape;1767;p29"/>
            <p:cNvGrpSpPr/>
            <p:nvPr/>
          </p:nvGrpSpPr>
          <p:grpSpPr>
            <a:xfrm>
              <a:off x="4206459" y="1607315"/>
              <a:ext cx="29539" cy="142899"/>
              <a:chOff x="4206459" y="1607315"/>
              <a:chExt cx="29539" cy="142899"/>
            </a:xfrm>
          </p:grpSpPr>
          <p:sp>
            <p:nvSpPr>
              <p:cNvPr id="1768" name="Google Shape;1768;p29"/>
              <p:cNvSpPr/>
              <p:nvPr/>
            </p:nvSpPr>
            <p:spPr>
              <a:xfrm>
                <a:off x="4209840" y="1607315"/>
                <a:ext cx="26158" cy="50989"/>
              </a:xfrm>
              <a:custGeom>
                <a:rect b="b" l="l" r="r" t="t"/>
                <a:pathLst>
                  <a:path extrusionOk="0" h="3996" w="2050">
                    <a:moveTo>
                      <a:pt x="1920" y="0"/>
                    </a:moveTo>
                    <a:cubicBezTo>
                      <a:pt x="1898" y="0"/>
                      <a:pt x="1876" y="6"/>
                      <a:pt x="1854" y="20"/>
                    </a:cubicBezTo>
                    <a:lnTo>
                      <a:pt x="772" y="717"/>
                    </a:lnTo>
                    <a:cubicBezTo>
                      <a:pt x="695" y="766"/>
                      <a:pt x="697" y="878"/>
                      <a:pt x="775" y="926"/>
                    </a:cubicBezTo>
                    <a:lnTo>
                      <a:pt x="1073" y="1102"/>
                    </a:lnTo>
                    <a:cubicBezTo>
                      <a:pt x="607" y="1911"/>
                      <a:pt x="256" y="2782"/>
                      <a:pt x="32" y="3689"/>
                    </a:cubicBezTo>
                    <a:cubicBezTo>
                      <a:pt x="0" y="3825"/>
                      <a:pt x="87" y="3962"/>
                      <a:pt x="224" y="3990"/>
                    </a:cubicBezTo>
                    <a:cubicBezTo>
                      <a:pt x="242" y="3993"/>
                      <a:pt x="260" y="3995"/>
                      <a:pt x="278" y="3995"/>
                    </a:cubicBezTo>
                    <a:cubicBezTo>
                      <a:pt x="397" y="3995"/>
                      <a:pt x="502" y="3914"/>
                      <a:pt x="532" y="3794"/>
                    </a:cubicBezTo>
                    <a:cubicBezTo>
                      <a:pt x="743" y="2942"/>
                      <a:pt x="1073" y="2124"/>
                      <a:pt x="1512" y="1363"/>
                    </a:cubicBezTo>
                    <a:lnTo>
                      <a:pt x="1765" y="1514"/>
                    </a:lnTo>
                    <a:cubicBezTo>
                      <a:pt x="1785" y="1526"/>
                      <a:pt x="1806" y="1531"/>
                      <a:pt x="1827" y="1531"/>
                    </a:cubicBezTo>
                    <a:cubicBezTo>
                      <a:pt x="1888" y="1531"/>
                      <a:pt x="1946" y="1484"/>
                      <a:pt x="1951" y="1416"/>
                    </a:cubicBezTo>
                    <a:lnTo>
                      <a:pt x="2043" y="134"/>
                    </a:lnTo>
                    <a:cubicBezTo>
                      <a:pt x="2049" y="57"/>
                      <a:pt x="1988" y="0"/>
                      <a:pt x="192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9" name="Google Shape;1769;p29"/>
              <p:cNvSpPr/>
              <p:nvPr/>
            </p:nvSpPr>
            <p:spPr>
              <a:xfrm>
                <a:off x="4206459" y="1662910"/>
                <a:ext cx="8230" cy="31785"/>
              </a:xfrm>
              <a:custGeom>
                <a:rect b="b" l="l" r="r" t="t"/>
                <a:pathLst>
                  <a:path extrusionOk="0" h="2491" w="645">
                    <a:moveTo>
                      <a:pt x="371" y="1"/>
                    </a:moveTo>
                    <a:cubicBezTo>
                      <a:pt x="249" y="1"/>
                      <a:pt x="141" y="89"/>
                      <a:pt x="121" y="212"/>
                    </a:cubicBezTo>
                    <a:cubicBezTo>
                      <a:pt x="41" y="709"/>
                      <a:pt x="1" y="1212"/>
                      <a:pt x="1" y="1714"/>
                    </a:cubicBezTo>
                    <a:cubicBezTo>
                      <a:pt x="1" y="1895"/>
                      <a:pt x="7" y="2078"/>
                      <a:pt x="19" y="2259"/>
                    </a:cubicBezTo>
                    <a:cubicBezTo>
                      <a:pt x="31" y="2390"/>
                      <a:pt x="140" y="2490"/>
                      <a:pt x="270" y="2490"/>
                    </a:cubicBezTo>
                    <a:cubicBezTo>
                      <a:pt x="277" y="2490"/>
                      <a:pt x="284" y="2490"/>
                      <a:pt x="291" y="2489"/>
                    </a:cubicBezTo>
                    <a:cubicBezTo>
                      <a:pt x="428" y="2480"/>
                      <a:pt x="534" y="2361"/>
                      <a:pt x="526" y="2222"/>
                    </a:cubicBezTo>
                    <a:cubicBezTo>
                      <a:pt x="517" y="2054"/>
                      <a:pt x="510" y="1884"/>
                      <a:pt x="510" y="1714"/>
                    </a:cubicBezTo>
                    <a:cubicBezTo>
                      <a:pt x="512" y="1240"/>
                      <a:pt x="549" y="766"/>
                      <a:pt x="622" y="297"/>
                    </a:cubicBezTo>
                    <a:cubicBezTo>
                      <a:pt x="645" y="163"/>
                      <a:pt x="557" y="35"/>
                      <a:pt x="422" y="6"/>
                    </a:cubicBezTo>
                    <a:cubicBezTo>
                      <a:pt x="405" y="2"/>
                      <a:pt x="388" y="1"/>
                      <a:pt x="371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1770;p29"/>
              <p:cNvSpPr/>
              <p:nvPr/>
            </p:nvSpPr>
            <p:spPr>
              <a:xfrm>
                <a:off x="4216194" y="1730768"/>
                <a:ext cx="14227" cy="19446"/>
              </a:xfrm>
              <a:custGeom>
                <a:rect b="b" l="l" r="r" t="t"/>
                <a:pathLst>
                  <a:path extrusionOk="0" h="1524" w="1115">
                    <a:moveTo>
                      <a:pt x="296" y="1"/>
                    </a:moveTo>
                    <a:cubicBezTo>
                      <a:pt x="267" y="1"/>
                      <a:pt x="237" y="5"/>
                      <a:pt x="208" y="15"/>
                    </a:cubicBezTo>
                    <a:lnTo>
                      <a:pt x="171" y="28"/>
                    </a:lnTo>
                    <a:cubicBezTo>
                      <a:pt x="58" y="67"/>
                      <a:pt x="0" y="193"/>
                      <a:pt x="47" y="304"/>
                    </a:cubicBezTo>
                    <a:cubicBezTo>
                      <a:pt x="205" y="675"/>
                      <a:pt x="384" y="1035"/>
                      <a:pt x="588" y="1385"/>
                    </a:cubicBezTo>
                    <a:cubicBezTo>
                      <a:pt x="637" y="1469"/>
                      <a:pt x="728" y="1524"/>
                      <a:pt x="822" y="1524"/>
                    </a:cubicBezTo>
                    <a:cubicBezTo>
                      <a:pt x="850" y="1524"/>
                      <a:pt x="879" y="1519"/>
                      <a:pt x="906" y="1508"/>
                    </a:cubicBezTo>
                    <a:cubicBezTo>
                      <a:pt x="1052" y="1450"/>
                      <a:pt x="1115" y="1277"/>
                      <a:pt x="1036" y="1141"/>
                    </a:cubicBezTo>
                    <a:cubicBezTo>
                      <a:pt x="852" y="826"/>
                      <a:pt x="687" y="499"/>
                      <a:pt x="543" y="164"/>
                    </a:cubicBezTo>
                    <a:cubicBezTo>
                      <a:pt x="499" y="63"/>
                      <a:pt x="400" y="1"/>
                      <a:pt x="296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1" name="Google Shape;1771;p29"/>
              <p:cNvSpPr/>
              <p:nvPr/>
            </p:nvSpPr>
            <p:spPr>
              <a:xfrm>
                <a:off x="4207607" y="1699506"/>
                <a:ext cx="12045" cy="27153"/>
              </a:xfrm>
              <a:custGeom>
                <a:rect b="b" l="l" r="r" t="t"/>
                <a:pathLst>
                  <a:path extrusionOk="0" h="2128" w="944">
                    <a:moveTo>
                      <a:pt x="273" y="0"/>
                    </a:moveTo>
                    <a:cubicBezTo>
                      <a:pt x="261" y="0"/>
                      <a:pt x="249" y="1"/>
                      <a:pt x="238" y="3"/>
                    </a:cubicBezTo>
                    <a:cubicBezTo>
                      <a:pt x="98" y="22"/>
                      <a:pt x="1" y="150"/>
                      <a:pt x="20" y="289"/>
                    </a:cubicBezTo>
                    <a:lnTo>
                      <a:pt x="21" y="289"/>
                    </a:lnTo>
                    <a:cubicBezTo>
                      <a:pt x="105" y="854"/>
                      <a:pt x="238" y="1412"/>
                      <a:pt x="417" y="1955"/>
                    </a:cubicBezTo>
                    <a:cubicBezTo>
                      <a:pt x="454" y="2061"/>
                      <a:pt x="553" y="2127"/>
                      <a:pt x="658" y="2127"/>
                    </a:cubicBezTo>
                    <a:cubicBezTo>
                      <a:pt x="686" y="2127"/>
                      <a:pt x="714" y="2123"/>
                      <a:pt x="742" y="2113"/>
                    </a:cubicBezTo>
                    <a:cubicBezTo>
                      <a:pt x="875" y="2067"/>
                      <a:pt x="944" y="1923"/>
                      <a:pt x="899" y="1790"/>
                    </a:cubicBezTo>
                    <a:cubicBezTo>
                      <a:pt x="731" y="1279"/>
                      <a:pt x="604" y="754"/>
                      <a:pt x="526" y="220"/>
                    </a:cubicBezTo>
                    <a:cubicBezTo>
                      <a:pt x="508" y="93"/>
                      <a:pt x="398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72" name="Google Shape;1772;p29"/>
            <p:cNvSpPr/>
            <p:nvPr/>
          </p:nvSpPr>
          <p:spPr>
            <a:xfrm>
              <a:off x="4250519" y="1416170"/>
              <a:ext cx="26783" cy="52303"/>
            </a:xfrm>
            <a:custGeom>
              <a:rect b="b" l="l" r="r" t="t"/>
              <a:pathLst>
                <a:path extrusionOk="0" h="4099" w="2099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29"/>
            <p:cNvSpPr/>
            <p:nvPr/>
          </p:nvSpPr>
          <p:spPr>
            <a:xfrm>
              <a:off x="4276166" y="1471370"/>
              <a:ext cx="24359" cy="25290"/>
            </a:xfrm>
            <a:custGeom>
              <a:rect b="b" l="l" r="r" t="t"/>
              <a:pathLst>
                <a:path extrusionOk="0" h="1982" w="1909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29"/>
            <p:cNvSpPr/>
            <p:nvPr/>
          </p:nvSpPr>
          <p:spPr>
            <a:xfrm>
              <a:off x="4330231" y="1513121"/>
              <a:ext cx="21462" cy="10986"/>
            </a:xfrm>
            <a:custGeom>
              <a:rect b="b" l="l" r="r" t="t"/>
              <a:pathLst>
                <a:path extrusionOk="0" h="861" w="1682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29"/>
            <p:cNvSpPr/>
            <p:nvPr/>
          </p:nvSpPr>
          <p:spPr>
            <a:xfrm>
              <a:off x="4302005" y="1497298"/>
              <a:ext cx="25469" cy="17647"/>
            </a:xfrm>
            <a:custGeom>
              <a:rect b="b" l="l" r="r" t="t"/>
              <a:pathLst>
                <a:path extrusionOk="0" h="1383" w="1996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76" name="Google Shape;1776;p29"/>
            <p:cNvGrpSpPr/>
            <p:nvPr/>
          </p:nvGrpSpPr>
          <p:grpSpPr>
            <a:xfrm>
              <a:off x="4889463" y="1423737"/>
              <a:ext cx="29552" cy="142899"/>
              <a:chOff x="4889463" y="1423737"/>
              <a:chExt cx="29552" cy="142899"/>
            </a:xfrm>
          </p:grpSpPr>
          <p:sp>
            <p:nvSpPr>
              <p:cNvPr id="1777" name="Google Shape;1777;p29"/>
              <p:cNvSpPr/>
              <p:nvPr/>
            </p:nvSpPr>
            <p:spPr>
              <a:xfrm>
                <a:off x="4889463" y="1515647"/>
                <a:ext cx="26158" cy="50989"/>
              </a:xfrm>
              <a:custGeom>
                <a:rect b="b" l="l" r="r" t="t"/>
                <a:pathLst>
                  <a:path extrusionOk="0" h="3996" w="2050">
                    <a:moveTo>
                      <a:pt x="1772" y="0"/>
                    </a:moveTo>
                    <a:cubicBezTo>
                      <a:pt x="1653" y="0"/>
                      <a:pt x="1547" y="82"/>
                      <a:pt x="1518" y="201"/>
                    </a:cubicBezTo>
                    <a:cubicBezTo>
                      <a:pt x="1307" y="1053"/>
                      <a:pt x="977" y="1872"/>
                      <a:pt x="540" y="2634"/>
                    </a:cubicBezTo>
                    <a:lnTo>
                      <a:pt x="285" y="2482"/>
                    </a:lnTo>
                    <a:cubicBezTo>
                      <a:pt x="265" y="2470"/>
                      <a:pt x="244" y="2465"/>
                      <a:pt x="223" y="2465"/>
                    </a:cubicBezTo>
                    <a:cubicBezTo>
                      <a:pt x="162" y="2465"/>
                      <a:pt x="104" y="2511"/>
                      <a:pt x="99" y="2579"/>
                    </a:cubicBezTo>
                    <a:lnTo>
                      <a:pt x="6" y="3864"/>
                    </a:lnTo>
                    <a:cubicBezTo>
                      <a:pt x="0" y="3939"/>
                      <a:pt x="62" y="3995"/>
                      <a:pt x="129" y="3995"/>
                    </a:cubicBezTo>
                    <a:cubicBezTo>
                      <a:pt x="152" y="3995"/>
                      <a:pt x="174" y="3989"/>
                      <a:pt x="195" y="3976"/>
                    </a:cubicBezTo>
                    <a:lnTo>
                      <a:pt x="1278" y="3279"/>
                    </a:lnTo>
                    <a:cubicBezTo>
                      <a:pt x="1355" y="3229"/>
                      <a:pt x="1353" y="3117"/>
                      <a:pt x="1275" y="3071"/>
                    </a:cubicBezTo>
                    <a:lnTo>
                      <a:pt x="978" y="2893"/>
                    </a:lnTo>
                    <a:cubicBezTo>
                      <a:pt x="1444" y="2085"/>
                      <a:pt x="1794" y="1213"/>
                      <a:pt x="2018" y="307"/>
                    </a:cubicBezTo>
                    <a:cubicBezTo>
                      <a:pt x="2050" y="171"/>
                      <a:pt x="1963" y="35"/>
                      <a:pt x="1826" y="6"/>
                    </a:cubicBezTo>
                    <a:cubicBezTo>
                      <a:pt x="1808" y="2"/>
                      <a:pt x="1790" y="0"/>
                      <a:pt x="177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8" name="Google Shape;1778;p29"/>
              <p:cNvSpPr/>
              <p:nvPr/>
            </p:nvSpPr>
            <p:spPr>
              <a:xfrm>
                <a:off x="4910772" y="1479256"/>
                <a:ext cx="8243" cy="31785"/>
              </a:xfrm>
              <a:custGeom>
                <a:rect b="b" l="l" r="r" t="t"/>
                <a:pathLst>
                  <a:path extrusionOk="0" h="2491" w="646">
                    <a:moveTo>
                      <a:pt x="375" y="0"/>
                    </a:moveTo>
                    <a:cubicBezTo>
                      <a:pt x="368" y="0"/>
                      <a:pt x="361" y="1"/>
                      <a:pt x="354" y="1"/>
                    </a:cubicBezTo>
                    <a:cubicBezTo>
                      <a:pt x="216" y="11"/>
                      <a:pt x="111" y="129"/>
                      <a:pt x="119" y="269"/>
                    </a:cubicBezTo>
                    <a:cubicBezTo>
                      <a:pt x="128" y="438"/>
                      <a:pt x="135" y="607"/>
                      <a:pt x="135" y="776"/>
                    </a:cubicBezTo>
                    <a:cubicBezTo>
                      <a:pt x="135" y="1252"/>
                      <a:pt x="96" y="1724"/>
                      <a:pt x="23" y="2193"/>
                    </a:cubicBezTo>
                    <a:cubicBezTo>
                      <a:pt x="0" y="2328"/>
                      <a:pt x="88" y="2458"/>
                      <a:pt x="223" y="2485"/>
                    </a:cubicBezTo>
                    <a:cubicBezTo>
                      <a:pt x="240" y="2488"/>
                      <a:pt x="257" y="2490"/>
                      <a:pt x="274" y="2490"/>
                    </a:cubicBezTo>
                    <a:cubicBezTo>
                      <a:pt x="396" y="2490"/>
                      <a:pt x="504" y="2403"/>
                      <a:pt x="526" y="2278"/>
                    </a:cubicBezTo>
                    <a:cubicBezTo>
                      <a:pt x="604" y="1782"/>
                      <a:pt x="644" y="1279"/>
                      <a:pt x="646" y="776"/>
                    </a:cubicBezTo>
                    <a:cubicBezTo>
                      <a:pt x="646" y="595"/>
                      <a:pt x="638" y="413"/>
                      <a:pt x="626" y="232"/>
                    </a:cubicBezTo>
                    <a:cubicBezTo>
                      <a:pt x="616" y="101"/>
                      <a:pt x="505" y="0"/>
                      <a:pt x="375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9" name="Google Shape;1779;p29"/>
              <p:cNvSpPr/>
              <p:nvPr/>
            </p:nvSpPr>
            <p:spPr>
              <a:xfrm>
                <a:off x="4895052" y="1423737"/>
                <a:ext cx="14215" cy="19446"/>
              </a:xfrm>
              <a:custGeom>
                <a:rect b="b" l="l" r="r" t="t"/>
                <a:pathLst>
                  <a:path extrusionOk="0" h="1524" w="1114">
                    <a:moveTo>
                      <a:pt x="293" y="1"/>
                    </a:moveTo>
                    <a:cubicBezTo>
                      <a:pt x="265" y="1"/>
                      <a:pt x="236" y="5"/>
                      <a:pt x="209" y="16"/>
                    </a:cubicBezTo>
                    <a:cubicBezTo>
                      <a:pt x="62" y="74"/>
                      <a:pt x="1" y="246"/>
                      <a:pt x="79" y="383"/>
                    </a:cubicBezTo>
                    <a:cubicBezTo>
                      <a:pt x="262" y="698"/>
                      <a:pt x="427" y="1025"/>
                      <a:pt x="573" y="1359"/>
                    </a:cubicBezTo>
                    <a:cubicBezTo>
                      <a:pt x="615" y="1461"/>
                      <a:pt x="714" y="1523"/>
                      <a:pt x="819" y="1523"/>
                    </a:cubicBezTo>
                    <a:cubicBezTo>
                      <a:pt x="848" y="1523"/>
                      <a:pt x="878" y="1518"/>
                      <a:pt x="907" y="1508"/>
                    </a:cubicBezTo>
                    <a:lnTo>
                      <a:pt x="942" y="1495"/>
                    </a:lnTo>
                    <a:cubicBezTo>
                      <a:pt x="1056" y="1457"/>
                      <a:pt x="1114" y="1331"/>
                      <a:pt x="1067" y="1220"/>
                    </a:cubicBezTo>
                    <a:cubicBezTo>
                      <a:pt x="910" y="849"/>
                      <a:pt x="729" y="488"/>
                      <a:pt x="528" y="139"/>
                    </a:cubicBezTo>
                    <a:cubicBezTo>
                      <a:pt x="478" y="54"/>
                      <a:pt x="387" y="1"/>
                      <a:pt x="293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0" name="Google Shape;1780;p29"/>
              <p:cNvSpPr/>
              <p:nvPr/>
            </p:nvSpPr>
            <p:spPr>
              <a:xfrm>
                <a:off x="4905783" y="1447292"/>
                <a:ext cx="12071" cy="27153"/>
              </a:xfrm>
              <a:custGeom>
                <a:rect b="b" l="l" r="r" t="t"/>
                <a:pathLst>
                  <a:path extrusionOk="0" h="2128" w="946">
                    <a:moveTo>
                      <a:pt x="288" y="0"/>
                    </a:moveTo>
                    <a:cubicBezTo>
                      <a:pt x="260" y="0"/>
                      <a:pt x="232" y="5"/>
                      <a:pt x="204" y="15"/>
                    </a:cubicBezTo>
                    <a:cubicBezTo>
                      <a:pt x="71" y="61"/>
                      <a:pt x="1" y="205"/>
                      <a:pt x="47" y="338"/>
                    </a:cubicBezTo>
                    <a:cubicBezTo>
                      <a:pt x="215" y="850"/>
                      <a:pt x="342" y="1376"/>
                      <a:pt x="420" y="1909"/>
                    </a:cubicBezTo>
                    <a:cubicBezTo>
                      <a:pt x="438" y="2036"/>
                      <a:pt x="548" y="2128"/>
                      <a:pt x="673" y="2128"/>
                    </a:cubicBezTo>
                    <a:cubicBezTo>
                      <a:pt x="685" y="2128"/>
                      <a:pt x="696" y="2127"/>
                      <a:pt x="708" y="2125"/>
                    </a:cubicBezTo>
                    <a:cubicBezTo>
                      <a:pt x="848" y="2106"/>
                      <a:pt x="945" y="1978"/>
                      <a:pt x="926" y="1839"/>
                    </a:cubicBezTo>
                    <a:lnTo>
                      <a:pt x="925" y="1839"/>
                    </a:lnTo>
                    <a:cubicBezTo>
                      <a:pt x="841" y="1273"/>
                      <a:pt x="708" y="716"/>
                      <a:pt x="529" y="173"/>
                    </a:cubicBezTo>
                    <a:cubicBezTo>
                      <a:pt x="492" y="67"/>
                      <a:pt x="393" y="0"/>
                      <a:pt x="28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1" name="Google Shape;1781;p29"/>
            <p:cNvGrpSpPr/>
            <p:nvPr/>
          </p:nvGrpSpPr>
          <p:grpSpPr>
            <a:xfrm>
              <a:off x="4771663" y="1876896"/>
              <a:ext cx="108651" cy="100446"/>
              <a:chOff x="4771663" y="1876896"/>
              <a:chExt cx="108651" cy="100446"/>
            </a:xfrm>
          </p:grpSpPr>
          <p:sp>
            <p:nvSpPr>
              <p:cNvPr id="1782" name="Google Shape;1782;p29"/>
              <p:cNvSpPr/>
              <p:nvPr/>
            </p:nvSpPr>
            <p:spPr>
              <a:xfrm>
                <a:off x="4771663" y="1951210"/>
                <a:ext cx="53184" cy="26132"/>
              </a:xfrm>
              <a:custGeom>
                <a:rect b="b" l="l" r="r" t="t"/>
                <a:pathLst>
                  <a:path extrusionOk="0" h="2048" w="4168">
                    <a:moveTo>
                      <a:pt x="3871" y="0"/>
                    </a:moveTo>
                    <a:cubicBezTo>
                      <a:pt x="3824" y="0"/>
                      <a:pt x="3777" y="13"/>
                      <a:pt x="3735" y="39"/>
                    </a:cubicBezTo>
                    <a:cubicBezTo>
                      <a:pt x="2982" y="492"/>
                      <a:pt x="2170" y="838"/>
                      <a:pt x="1323" y="1067"/>
                    </a:cubicBezTo>
                    <a:lnTo>
                      <a:pt x="1249" y="780"/>
                    </a:lnTo>
                    <a:cubicBezTo>
                      <a:pt x="1235" y="721"/>
                      <a:pt x="1183" y="687"/>
                      <a:pt x="1130" y="687"/>
                    </a:cubicBezTo>
                    <a:cubicBezTo>
                      <a:pt x="1102" y="687"/>
                      <a:pt x="1073" y="696"/>
                      <a:pt x="1049" y="717"/>
                    </a:cubicBezTo>
                    <a:lnTo>
                      <a:pt x="76" y="1560"/>
                    </a:lnTo>
                    <a:cubicBezTo>
                      <a:pt x="0" y="1625"/>
                      <a:pt x="32" y="1750"/>
                      <a:pt x="130" y="1773"/>
                    </a:cubicBezTo>
                    <a:lnTo>
                      <a:pt x="1389" y="2045"/>
                    </a:lnTo>
                    <a:cubicBezTo>
                      <a:pt x="1398" y="2047"/>
                      <a:pt x="1407" y="2048"/>
                      <a:pt x="1416" y="2048"/>
                    </a:cubicBezTo>
                    <a:cubicBezTo>
                      <a:pt x="1493" y="2048"/>
                      <a:pt x="1555" y="1975"/>
                      <a:pt x="1534" y="1894"/>
                    </a:cubicBezTo>
                    <a:lnTo>
                      <a:pt x="1450" y="1561"/>
                    </a:lnTo>
                    <a:cubicBezTo>
                      <a:pt x="2351" y="1318"/>
                      <a:pt x="3214" y="950"/>
                      <a:pt x="4013" y="466"/>
                    </a:cubicBezTo>
                    <a:cubicBezTo>
                      <a:pt x="4132" y="392"/>
                      <a:pt x="4167" y="235"/>
                      <a:pt x="4090" y="119"/>
                    </a:cubicBezTo>
                    <a:cubicBezTo>
                      <a:pt x="4039" y="42"/>
                      <a:pt x="3956" y="0"/>
                      <a:pt x="387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3" name="Google Shape;1783;p29"/>
              <p:cNvSpPr/>
              <p:nvPr/>
            </p:nvSpPr>
            <p:spPr>
              <a:xfrm>
                <a:off x="4826850" y="1927897"/>
                <a:ext cx="26081" cy="23529"/>
              </a:xfrm>
              <a:custGeom>
                <a:rect b="b" l="l" r="r" t="t"/>
                <a:pathLst>
                  <a:path extrusionOk="0" h="1844" w="2044">
                    <a:moveTo>
                      <a:pt x="1760" y="1"/>
                    </a:moveTo>
                    <a:cubicBezTo>
                      <a:pt x="1689" y="1"/>
                      <a:pt x="1619" y="31"/>
                      <a:pt x="1568" y="88"/>
                    </a:cubicBezTo>
                    <a:cubicBezTo>
                      <a:pt x="1456" y="215"/>
                      <a:pt x="1341" y="338"/>
                      <a:pt x="1221" y="458"/>
                    </a:cubicBezTo>
                    <a:cubicBezTo>
                      <a:pt x="885" y="793"/>
                      <a:pt x="524" y="1102"/>
                      <a:pt x="140" y="1380"/>
                    </a:cubicBezTo>
                    <a:cubicBezTo>
                      <a:pt x="29" y="1460"/>
                      <a:pt x="1" y="1612"/>
                      <a:pt x="74" y="1728"/>
                    </a:cubicBezTo>
                    <a:cubicBezTo>
                      <a:pt x="124" y="1803"/>
                      <a:pt x="205" y="1844"/>
                      <a:pt x="288" y="1844"/>
                    </a:cubicBezTo>
                    <a:cubicBezTo>
                      <a:pt x="339" y="1844"/>
                      <a:pt x="391" y="1828"/>
                      <a:pt x="436" y="1797"/>
                    </a:cubicBezTo>
                    <a:cubicBezTo>
                      <a:pt x="843" y="1500"/>
                      <a:pt x="1226" y="1174"/>
                      <a:pt x="1581" y="820"/>
                    </a:cubicBezTo>
                    <a:cubicBezTo>
                      <a:pt x="1711" y="690"/>
                      <a:pt x="1834" y="557"/>
                      <a:pt x="1954" y="421"/>
                    </a:cubicBezTo>
                    <a:cubicBezTo>
                      <a:pt x="2044" y="315"/>
                      <a:pt x="2033" y="155"/>
                      <a:pt x="1927" y="64"/>
                    </a:cubicBezTo>
                    <a:cubicBezTo>
                      <a:pt x="1879" y="22"/>
                      <a:pt x="1819" y="1"/>
                      <a:pt x="176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4" name="Google Shape;1784;p29"/>
              <p:cNvSpPr/>
              <p:nvPr/>
            </p:nvSpPr>
            <p:spPr>
              <a:xfrm>
                <a:off x="4868600" y="1876896"/>
                <a:ext cx="11714" cy="20531"/>
              </a:xfrm>
              <a:custGeom>
                <a:rect b="b" l="l" r="r" t="t"/>
                <a:pathLst>
                  <a:path extrusionOk="0" h="1609" w="918">
                    <a:moveTo>
                      <a:pt x="642" y="0"/>
                    </a:moveTo>
                    <a:cubicBezTo>
                      <a:pt x="531" y="0"/>
                      <a:pt x="426" y="74"/>
                      <a:pt x="396" y="189"/>
                    </a:cubicBezTo>
                    <a:cubicBezTo>
                      <a:pt x="301" y="543"/>
                      <a:pt x="187" y="889"/>
                      <a:pt x="53" y="1228"/>
                    </a:cubicBezTo>
                    <a:cubicBezTo>
                      <a:pt x="0" y="1360"/>
                      <a:pt x="58" y="1509"/>
                      <a:pt x="184" y="1571"/>
                    </a:cubicBezTo>
                    <a:lnTo>
                      <a:pt x="218" y="1587"/>
                    </a:lnTo>
                    <a:cubicBezTo>
                      <a:pt x="248" y="1602"/>
                      <a:pt x="280" y="1608"/>
                      <a:pt x="311" y="1608"/>
                    </a:cubicBezTo>
                    <a:cubicBezTo>
                      <a:pt x="392" y="1608"/>
                      <a:pt x="469" y="1561"/>
                      <a:pt x="501" y="1480"/>
                    </a:cubicBezTo>
                    <a:cubicBezTo>
                      <a:pt x="653" y="1107"/>
                      <a:pt x="780" y="724"/>
                      <a:pt x="886" y="333"/>
                    </a:cubicBezTo>
                    <a:cubicBezTo>
                      <a:pt x="918" y="210"/>
                      <a:pt x="862" y="74"/>
                      <a:pt x="746" y="22"/>
                    </a:cubicBezTo>
                    <a:cubicBezTo>
                      <a:pt x="712" y="7"/>
                      <a:pt x="677" y="0"/>
                      <a:pt x="64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5" name="Google Shape;1785;p29"/>
              <p:cNvSpPr/>
              <p:nvPr/>
            </p:nvSpPr>
            <p:spPr>
              <a:xfrm>
                <a:off x="4852804" y="1901038"/>
                <a:ext cx="18528" cy="24589"/>
              </a:xfrm>
              <a:custGeom>
                <a:rect b="b" l="l" r="r" t="t"/>
                <a:pathLst>
                  <a:path extrusionOk="0" h="1927" w="1452">
                    <a:moveTo>
                      <a:pt x="1159" y="1"/>
                    </a:moveTo>
                    <a:cubicBezTo>
                      <a:pt x="1064" y="1"/>
                      <a:pt x="974" y="53"/>
                      <a:pt x="931" y="143"/>
                    </a:cubicBezTo>
                    <a:cubicBezTo>
                      <a:pt x="689" y="625"/>
                      <a:pt x="405" y="1085"/>
                      <a:pt x="85" y="1519"/>
                    </a:cubicBezTo>
                    <a:cubicBezTo>
                      <a:pt x="0" y="1631"/>
                      <a:pt x="21" y="1790"/>
                      <a:pt x="135" y="1874"/>
                    </a:cubicBezTo>
                    <a:cubicBezTo>
                      <a:pt x="181" y="1909"/>
                      <a:pt x="235" y="1926"/>
                      <a:pt x="289" y="1926"/>
                    </a:cubicBezTo>
                    <a:cubicBezTo>
                      <a:pt x="366" y="1926"/>
                      <a:pt x="441" y="1892"/>
                      <a:pt x="492" y="1826"/>
                    </a:cubicBezTo>
                    <a:cubicBezTo>
                      <a:pt x="831" y="1367"/>
                      <a:pt x="1132" y="878"/>
                      <a:pt x="1389" y="368"/>
                    </a:cubicBezTo>
                    <a:cubicBezTo>
                      <a:pt x="1451" y="241"/>
                      <a:pt x="1398" y="87"/>
                      <a:pt x="1270" y="26"/>
                    </a:cubicBezTo>
                    <a:cubicBezTo>
                      <a:pt x="1234" y="9"/>
                      <a:pt x="1196" y="1"/>
                      <a:pt x="115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86" name="Google Shape;1786;p29"/>
          <p:cNvSpPr/>
          <p:nvPr/>
        </p:nvSpPr>
        <p:spPr>
          <a:xfrm>
            <a:off x="2200827" y="2086629"/>
            <a:ext cx="1061377" cy="952826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7" name="Google Shape;1787;p29"/>
          <p:cNvSpPr/>
          <p:nvPr/>
        </p:nvSpPr>
        <p:spPr>
          <a:xfrm>
            <a:off x="2538612" y="2374661"/>
            <a:ext cx="385805" cy="374678"/>
          </a:xfrm>
          <a:custGeom>
            <a:rect b="b" l="l" r="r" t="t"/>
            <a:pathLst>
              <a:path extrusionOk="0" h="12729" w="13107">
                <a:moveTo>
                  <a:pt x="10240" y="838"/>
                </a:moveTo>
                <a:cubicBezTo>
                  <a:pt x="10457" y="838"/>
                  <a:pt x="10681" y="882"/>
                  <a:pt x="10902" y="977"/>
                </a:cubicBezTo>
                <a:cubicBezTo>
                  <a:pt x="11752" y="1323"/>
                  <a:pt x="12130" y="2332"/>
                  <a:pt x="11784" y="3151"/>
                </a:cubicBezTo>
                <a:cubicBezTo>
                  <a:pt x="11505" y="3793"/>
                  <a:pt x="10877" y="4159"/>
                  <a:pt x="10226" y="4159"/>
                </a:cubicBezTo>
                <a:cubicBezTo>
                  <a:pt x="9920" y="4159"/>
                  <a:pt x="9609" y="4078"/>
                  <a:pt x="9326" y="3907"/>
                </a:cubicBezTo>
                <a:cubicBezTo>
                  <a:pt x="8917" y="3592"/>
                  <a:pt x="8602" y="3056"/>
                  <a:pt x="8602" y="2521"/>
                </a:cubicBezTo>
                <a:cubicBezTo>
                  <a:pt x="8627" y="1538"/>
                  <a:pt x="9377" y="838"/>
                  <a:pt x="10240" y="838"/>
                </a:cubicBezTo>
                <a:close/>
                <a:moveTo>
                  <a:pt x="11059" y="4852"/>
                </a:moveTo>
                <a:lnTo>
                  <a:pt x="11059" y="5990"/>
                </a:lnTo>
                <a:lnTo>
                  <a:pt x="10555" y="5514"/>
                </a:lnTo>
                <a:cubicBezTo>
                  <a:pt x="10476" y="5435"/>
                  <a:pt x="10366" y="5395"/>
                  <a:pt x="10256" y="5395"/>
                </a:cubicBezTo>
                <a:cubicBezTo>
                  <a:pt x="10146" y="5395"/>
                  <a:pt x="10035" y="5435"/>
                  <a:pt x="9957" y="5514"/>
                </a:cubicBezTo>
                <a:lnTo>
                  <a:pt x="9421" y="6049"/>
                </a:lnTo>
                <a:lnTo>
                  <a:pt x="9421" y="4852"/>
                </a:lnTo>
                <a:cubicBezTo>
                  <a:pt x="9673" y="4946"/>
                  <a:pt x="9949" y="4994"/>
                  <a:pt x="10228" y="4994"/>
                </a:cubicBezTo>
                <a:cubicBezTo>
                  <a:pt x="10508" y="4994"/>
                  <a:pt x="10791" y="4946"/>
                  <a:pt x="11059" y="4852"/>
                </a:cubicBezTo>
                <a:close/>
                <a:moveTo>
                  <a:pt x="11847" y="11027"/>
                </a:moveTo>
                <a:cubicBezTo>
                  <a:pt x="11658" y="11531"/>
                  <a:pt x="11217" y="11846"/>
                  <a:pt x="10681" y="11846"/>
                </a:cubicBezTo>
                <a:lnTo>
                  <a:pt x="3782" y="11846"/>
                </a:lnTo>
                <a:cubicBezTo>
                  <a:pt x="3971" y="11625"/>
                  <a:pt x="4097" y="11342"/>
                  <a:pt x="4128" y="11027"/>
                </a:cubicBezTo>
                <a:close/>
                <a:moveTo>
                  <a:pt x="8444" y="851"/>
                </a:moveTo>
                <a:cubicBezTo>
                  <a:pt x="7531" y="1890"/>
                  <a:pt x="7594" y="3466"/>
                  <a:pt x="8633" y="4379"/>
                </a:cubicBezTo>
                <a:lnTo>
                  <a:pt x="8633" y="7089"/>
                </a:lnTo>
                <a:cubicBezTo>
                  <a:pt x="8633" y="7246"/>
                  <a:pt x="8759" y="7404"/>
                  <a:pt x="8854" y="7467"/>
                </a:cubicBezTo>
                <a:cubicBezTo>
                  <a:pt x="8916" y="7504"/>
                  <a:pt x="8978" y="7522"/>
                  <a:pt x="9038" y="7522"/>
                </a:cubicBezTo>
                <a:cubicBezTo>
                  <a:pt x="9131" y="7522"/>
                  <a:pt x="9219" y="7480"/>
                  <a:pt x="9295" y="7404"/>
                </a:cubicBezTo>
                <a:lnTo>
                  <a:pt x="10240" y="6459"/>
                </a:lnTo>
                <a:lnTo>
                  <a:pt x="10240" y="10271"/>
                </a:lnTo>
                <a:lnTo>
                  <a:pt x="3782" y="10271"/>
                </a:lnTo>
                <a:cubicBezTo>
                  <a:pt x="3752" y="10262"/>
                  <a:pt x="3724" y="10258"/>
                  <a:pt x="3697" y="10258"/>
                </a:cubicBezTo>
                <a:cubicBezTo>
                  <a:pt x="3522" y="10258"/>
                  <a:pt x="3404" y="10426"/>
                  <a:pt x="3404" y="10617"/>
                </a:cubicBezTo>
                <a:cubicBezTo>
                  <a:pt x="3404" y="11331"/>
                  <a:pt x="2805" y="11880"/>
                  <a:pt x="2143" y="11880"/>
                </a:cubicBezTo>
                <a:cubicBezTo>
                  <a:pt x="1987" y="11880"/>
                  <a:pt x="1827" y="11849"/>
                  <a:pt x="1671" y="11783"/>
                </a:cubicBezTo>
                <a:cubicBezTo>
                  <a:pt x="1293" y="11625"/>
                  <a:pt x="1072" y="11342"/>
                  <a:pt x="946" y="10995"/>
                </a:cubicBezTo>
                <a:cubicBezTo>
                  <a:pt x="883" y="10743"/>
                  <a:pt x="915" y="10617"/>
                  <a:pt x="915" y="10302"/>
                </a:cubicBezTo>
                <a:lnTo>
                  <a:pt x="915" y="851"/>
                </a:lnTo>
                <a:close/>
                <a:moveTo>
                  <a:pt x="442" y="0"/>
                </a:moveTo>
                <a:cubicBezTo>
                  <a:pt x="190" y="0"/>
                  <a:pt x="1" y="189"/>
                  <a:pt x="1" y="441"/>
                </a:cubicBezTo>
                <a:lnTo>
                  <a:pt x="1" y="10617"/>
                </a:lnTo>
                <a:cubicBezTo>
                  <a:pt x="1" y="11783"/>
                  <a:pt x="946" y="12728"/>
                  <a:pt x="2080" y="12728"/>
                </a:cubicBezTo>
                <a:lnTo>
                  <a:pt x="10650" y="12728"/>
                </a:lnTo>
                <a:cubicBezTo>
                  <a:pt x="11784" y="12728"/>
                  <a:pt x="12729" y="11783"/>
                  <a:pt x="12729" y="10617"/>
                </a:cubicBezTo>
                <a:cubicBezTo>
                  <a:pt x="12760" y="10397"/>
                  <a:pt x="12571" y="10208"/>
                  <a:pt x="12319" y="10208"/>
                </a:cubicBezTo>
                <a:lnTo>
                  <a:pt x="11122" y="10208"/>
                </a:lnTo>
                <a:lnTo>
                  <a:pt x="11122" y="7215"/>
                </a:lnTo>
                <a:lnTo>
                  <a:pt x="11217" y="7309"/>
                </a:lnTo>
                <a:cubicBezTo>
                  <a:pt x="11301" y="7393"/>
                  <a:pt x="11413" y="7435"/>
                  <a:pt x="11515" y="7435"/>
                </a:cubicBezTo>
                <a:cubicBezTo>
                  <a:pt x="11567" y="7435"/>
                  <a:pt x="11616" y="7425"/>
                  <a:pt x="11658" y="7404"/>
                </a:cubicBezTo>
                <a:cubicBezTo>
                  <a:pt x="11815" y="7309"/>
                  <a:pt x="11910" y="7215"/>
                  <a:pt x="11910" y="6994"/>
                </a:cubicBezTo>
                <a:lnTo>
                  <a:pt x="11910" y="4285"/>
                </a:lnTo>
                <a:cubicBezTo>
                  <a:pt x="13107" y="3214"/>
                  <a:pt x="12950" y="1292"/>
                  <a:pt x="11626" y="378"/>
                </a:cubicBezTo>
                <a:cubicBezTo>
                  <a:pt x="11437" y="221"/>
                  <a:pt x="11154" y="126"/>
                  <a:pt x="10902" y="63"/>
                </a:cubicBezTo>
                <a:cubicBezTo>
                  <a:pt x="10839" y="0"/>
                  <a:pt x="10744" y="0"/>
                  <a:pt x="10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"/>
          <p:cNvSpPr/>
          <p:nvPr/>
        </p:nvSpPr>
        <p:spPr>
          <a:xfrm>
            <a:off x="4642472" y="3202950"/>
            <a:ext cx="694200" cy="618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3"/>
          <p:cNvSpPr/>
          <p:nvPr/>
        </p:nvSpPr>
        <p:spPr>
          <a:xfrm>
            <a:off x="4642472" y="3900325"/>
            <a:ext cx="694200" cy="6180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3"/>
          <p:cNvSpPr/>
          <p:nvPr/>
        </p:nvSpPr>
        <p:spPr>
          <a:xfrm>
            <a:off x="5409350" y="3202813"/>
            <a:ext cx="3012900" cy="1315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3"/>
          <p:cNvSpPr/>
          <p:nvPr/>
        </p:nvSpPr>
        <p:spPr>
          <a:xfrm>
            <a:off x="4642472" y="1576575"/>
            <a:ext cx="694200" cy="61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"/>
          <p:cNvSpPr/>
          <p:nvPr/>
        </p:nvSpPr>
        <p:spPr>
          <a:xfrm>
            <a:off x="4642472" y="2273950"/>
            <a:ext cx="694200" cy="61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3"/>
          <p:cNvSpPr/>
          <p:nvPr/>
        </p:nvSpPr>
        <p:spPr>
          <a:xfrm>
            <a:off x="5408708" y="1575803"/>
            <a:ext cx="3012900" cy="1315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3"/>
          <p:cNvSpPr/>
          <p:nvPr/>
        </p:nvSpPr>
        <p:spPr>
          <a:xfrm>
            <a:off x="722376" y="3202950"/>
            <a:ext cx="694200" cy="618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3"/>
          <p:cNvSpPr/>
          <p:nvPr/>
        </p:nvSpPr>
        <p:spPr>
          <a:xfrm>
            <a:off x="722376" y="3900325"/>
            <a:ext cx="694200" cy="61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3"/>
          <p:cNvSpPr/>
          <p:nvPr/>
        </p:nvSpPr>
        <p:spPr>
          <a:xfrm>
            <a:off x="1489250" y="3202813"/>
            <a:ext cx="3012900" cy="1315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3"/>
          <p:cNvSpPr/>
          <p:nvPr/>
        </p:nvSpPr>
        <p:spPr>
          <a:xfrm>
            <a:off x="722376" y="1576575"/>
            <a:ext cx="694200" cy="618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3"/>
          <p:cNvSpPr/>
          <p:nvPr/>
        </p:nvSpPr>
        <p:spPr>
          <a:xfrm>
            <a:off x="722376" y="2273950"/>
            <a:ext cx="694200" cy="6180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3"/>
          <p:cNvSpPr/>
          <p:nvPr/>
        </p:nvSpPr>
        <p:spPr>
          <a:xfrm>
            <a:off x="1489250" y="1576438"/>
            <a:ext cx="3012900" cy="1315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3"/>
          <p:cNvSpPr txBox="1"/>
          <p:nvPr>
            <p:ph idx="9" type="title"/>
          </p:nvPr>
        </p:nvSpPr>
        <p:spPr>
          <a:xfrm>
            <a:off x="617550" y="556400"/>
            <a:ext cx="62529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/>
          </a:p>
        </p:txBody>
      </p:sp>
      <p:sp>
        <p:nvSpPr>
          <p:cNvPr id="868" name="Google Shape;868;p3"/>
          <p:cNvSpPr txBox="1"/>
          <p:nvPr>
            <p:ph type="title"/>
          </p:nvPr>
        </p:nvSpPr>
        <p:spPr>
          <a:xfrm>
            <a:off x="722376" y="1621875"/>
            <a:ext cx="6942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/>
          </a:p>
        </p:txBody>
      </p:sp>
      <p:sp>
        <p:nvSpPr>
          <p:cNvPr id="869" name="Google Shape;869;p3"/>
          <p:cNvSpPr txBox="1"/>
          <p:nvPr>
            <p:ph idx="14" type="subTitle"/>
          </p:nvPr>
        </p:nvSpPr>
        <p:spPr>
          <a:xfrm>
            <a:off x="5592880" y="3463849"/>
            <a:ext cx="2663825" cy="712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DEMO</a:t>
            </a:r>
            <a:endParaRPr/>
          </a:p>
        </p:txBody>
      </p:sp>
      <p:grpSp>
        <p:nvGrpSpPr>
          <p:cNvPr id="870" name="Google Shape;870;p3"/>
          <p:cNvGrpSpPr/>
          <p:nvPr/>
        </p:nvGrpSpPr>
        <p:grpSpPr>
          <a:xfrm>
            <a:off x="4802785" y="4024493"/>
            <a:ext cx="373574" cy="369664"/>
            <a:chOff x="1049375" y="2318350"/>
            <a:chExt cx="298525" cy="295400"/>
          </a:xfrm>
        </p:grpSpPr>
        <p:sp>
          <p:nvSpPr>
            <p:cNvPr id="871" name="Google Shape;871;p3"/>
            <p:cNvSpPr/>
            <p:nvPr/>
          </p:nvSpPr>
          <p:spPr>
            <a:xfrm>
              <a:off x="1101350" y="2492325"/>
              <a:ext cx="70125" cy="50525"/>
            </a:xfrm>
            <a:custGeom>
              <a:rect b="b" l="l" r="r" t="t"/>
              <a:pathLst>
                <a:path extrusionOk="0" h="2021" w="2805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1101350" y="2440525"/>
              <a:ext cx="70125" cy="51150"/>
            </a:xfrm>
            <a:custGeom>
              <a:rect b="b" l="l" r="r" t="t"/>
              <a:pathLst>
                <a:path extrusionOk="0" h="2046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1101350" y="2388550"/>
              <a:ext cx="70125" cy="51125"/>
            </a:xfrm>
            <a:custGeom>
              <a:rect b="b" l="l" r="r" t="t"/>
              <a:pathLst>
                <a:path extrusionOk="0" h="2045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1049375" y="2318350"/>
              <a:ext cx="298525" cy="295400"/>
            </a:xfrm>
            <a:custGeom>
              <a:rect b="b" l="l" r="r" t="t"/>
              <a:pathLst>
                <a:path extrusionOk="0" h="11816" w="11941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5" name="Google Shape;875;p3"/>
          <p:cNvSpPr/>
          <p:nvPr/>
        </p:nvSpPr>
        <p:spPr>
          <a:xfrm>
            <a:off x="4808464" y="2391336"/>
            <a:ext cx="362217" cy="360835"/>
          </a:xfrm>
          <a:custGeom>
            <a:rect b="b" l="l" r="r" t="t"/>
            <a:pathLst>
              <a:path extrusionOk="0" h="19327" w="19401">
                <a:moveTo>
                  <a:pt x="14796" y="1700"/>
                </a:moveTo>
                <a:lnTo>
                  <a:pt x="17815" y="3965"/>
                </a:lnTo>
                <a:lnTo>
                  <a:pt x="14796" y="6229"/>
                </a:lnTo>
                <a:lnTo>
                  <a:pt x="14796" y="5097"/>
                </a:lnTo>
                <a:cubicBezTo>
                  <a:pt x="14796" y="4783"/>
                  <a:pt x="14542" y="4529"/>
                  <a:pt x="14231" y="4529"/>
                </a:cubicBezTo>
                <a:lnTo>
                  <a:pt x="10795" y="4529"/>
                </a:lnTo>
                <a:cubicBezTo>
                  <a:pt x="9807" y="4529"/>
                  <a:pt x="8893" y="5046"/>
                  <a:pt x="8379" y="5888"/>
                </a:cubicBezTo>
                <a:cubicBezTo>
                  <a:pt x="8177" y="5547"/>
                  <a:pt x="7932" y="5230"/>
                  <a:pt x="7658" y="4946"/>
                </a:cubicBezTo>
                <a:cubicBezTo>
                  <a:pt x="8409" y="3974"/>
                  <a:pt x="9566" y="3403"/>
                  <a:pt x="10795" y="3397"/>
                </a:cubicBezTo>
                <a:lnTo>
                  <a:pt x="14231" y="3397"/>
                </a:lnTo>
                <a:cubicBezTo>
                  <a:pt x="14542" y="3397"/>
                  <a:pt x="14796" y="3143"/>
                  <a:pt x="14796" y="2832"/>
                </a:cubicBezTo>
                <a:lnTo>
                  <a:pt x="14796" y="1700"/>
                </a:lnTo>
                <a:close/>
                <a:moveTo>
                  <a:pt x="5807" y="13011"/>
                </a:moveTo>
                <a:cubicBezTo>
                  <a:pt x="5888" y="13398"/>
                  <a:pt x="6015" y="13778"/>
                  <a:pt x="6184" y="14137"/>
                </a:cubicBezTo>
                <a:cubicBezTo>
                  <a:pt x="5538" y="14566"/>
                  <a:pt x="4777" y="14796"/>
                  <a:pt x="4001" y="14796"/>
                </a:cubicBezTo>
                <a:lnTo>
                  <a:pt x="1700" y="14796"/>
                </a:lnTo>
                <a:cubicBezTo>
                  <a:pt x="1386" y="14796"/>
                  <a:pt x="1133" y="14542"/>
                  <a:pt x="1133" y="14231"/>
                </a:cubicBezTo>
                <a:cubicBezTo>
                  <a:pt x="1133" y="13917"/>
                  <a:pt x="1386" y="13663"/>
                  <a:pt x="1700" y="13663"/>
                </a:cubicBezTo>
                <a:lnTo>
                  <a:pt x="4001" y="13663"/>
                </a:lnTo>
                <a:cubicBezTo>
                  <a:pt x="4662" y="13663"/>
                  <a:pt x="5299" y="13434"/>
                  <a:pt x="5807" y="13011"/>
                </a:cubicBezTo>
                <a:close/>
                <a:moveTo>
                  <a:pt x="4001" y="4529"/>
                </a:moveTo>
                <a:cubicBezTo>
                  <a:pt x="6190" y="4532"/>
                  <a:pt x="7963" y="6305"/>
                  <a:pt x="7966" y="8494"/>
                </a:cubicBezTo>
                <a:lnTo>
                  <a:pt x="7966" y="11966"/>
                </a:lnTo>
                <a:cubicBezTo>
                  <a:pt x="7966" y="13527"/>
                  <a:pt x="9231" y="14792"/>
                  <a:pt x="10795" y="14796"/>
                </a:cubicBezTo>
                <a:lnTo>
                  <a:pt x="14231" y="14796"/>
                </a:lnTo>
                <a:cubicBezTo>
                  <a:pt x="14542" y="14796"/>
                  <a:pt x="14796" y="14542"/>
                  <a:pt x="14796" y="14231"/>
                </a:cubicBezTo>
                <a:lnTo>
                  <a:pt x="14796" y="13099"/>
                </a:lnTo>
                <a:lnTo>
                  <a:pt x="17815" y="15363"/>
                </a:lnTo>
                <a:lnTo>
                  <a:pt x="14796" y="17628"/>
                </a:lnTo>
                <a:lnTo>
                  <a:pt x="14796" y="16495"/>
                </a:lnTo>
                <a:cubicBezTo>
                  <a:pt x="14796" y="16181"/>
                  <a:pt x="14542" y="15928"/>
                  <a:pt x="14231" y="15928"/>
                </a:cubicBezTo>
                <a:lnTo>
                  <a:pt x="10795" y="15928"/>
                </a:lnTo>
                <a:cubicBezTo>
                  <a:pt x="8606" y="15925"/>
                  <a:pt x="6833" y="14152"/>
                  <a:pt x="6833" y="11966"/>
                </a:cubicBezTo>
                <a:lnTo>
                  <a:pt x="6833" y="8494"/>
                </a:lnTo>
                <a:cubicBezTo>
                  <a:pt x="6830" y="6930"/>
                  <a:pt x="5565" y="5665"/>
                  <a:pt x="4001" y="5662"/>
                </a:cubicBezTo>
                <a:lnTo>
                  <a:pt x="1700" y="5662"/>
                </a:lnTo>
                <a:cubicBezTo>
                  <a:pt x="1386" y="5662"/>
                  <a:pt x="1133" y="5408"/>
                  <a:pt x="1133" y="5097"/>
                </a:cubicBezTo>
                <a:cubicBezTo>
                  <a:pt x="1133" y="4783"/>
                  <a:pt x="1386" y="4529"/>
                  <a:pt x="1700" y="4529"/>
                </a:cubicBezTo>
                <a:close/>
                <a:moveTo>
                  <a:pt x="14230" y="0"/>
                </a:moveTo>
                <a:cubicBezTo>
                  <a:pt x="13937" y="0"/>
                  <a:pt x="13663" y="232"/>
                  <a:pt x="13663" y="568"/>
                </a:cubicBezTo>
                <a:lnTo>
                  <a:pt x="13663" y="2265"/>
                </a:lnTo>
                <a:lnTo>
                  <a:pt x="10795" y="2265"/>
                </a:lnTo>
                <a:cubicBezTo>
                  <a:pt x="9228" y="2265"/>
                  <a:pt x="7745" y="2989"/>
                  <a:pt x="6782" y="4224"/>
                </a:cubicBezTo>
                <a:cubicBezTo>
                  <a:pt x="5955" y="3684"/>
                  <a:pt x="4988" y="3397"/>
                  <a:pt x="4001" y="3397"/>
                </a:cubicBezTo>
                <a:lnTo>
                  <a:pt x="1700" y="3397"/>
                </a:lnTo>
                <a:cubicBezTo>
                  <a:pt x="761" y="3397"/>
                  <a:pt x="0" y="4158"/>
                  <a:pt x="0" y="5097"/>
                </a:cubicBezTo>
                <a:cubicBezTo>
                  <a:pt x="0" y="6033"/>
                  <a:pt x="761" y="6794"/>
                  <a:pt x="1700" y="6794"/>
                </a:cubicBezTo>
                <a:lnTo>
                  <a:pt x="4001" y="6794"/>
                </a:lnTo>
                <a:cubicBezTo>
                  <a:pt x="4940" y="6794"/>
                  <a:pt x="5698" y="7555"/>
                  <a:pt x="5701" y="8494"/>
                </a:cubicBezTo>
                <a:lnTo>
                  <a:pt x="5701" y="10834"/>
                </a:lnTo>
                <a:cubicBezTo>
                  <a:pt x="5698" y="11770"/>
                  <a:pt x="4940" y="12531"/>
                  <a:pt x="4001" y="12531"/>
                </a:cubicBezTo>
                <a:lnTo>
                  <a:pt x="1700" y="12531"/>
                </a:lnTo>
                <a:cubicBezTo>
                  <a:pt x="761" y="12531"/>
                  <a:pt x="0" y="13292"/>
                  <a:pt x="0" y="14231"/>
                </a:cubicBezTo>
                <a:cubicBezTo>
                  <a:pt x="0" y="15167"/>
                  <a:pt x="761" y="15928"/>
                  <a:pt x="1700" y="15928"/>
                </a:cubicBezTo>
                <a:lnTo>
                  <a:pt x="4001" y="15928"/>
                </a:lnTo>
                <a:cubicBezTo>
                  <a:pt x="4988" y="15928"/>
                  <a:pt x="5955" y="15641"/>
                  <a:pt x="6782" y="15100"/>
                </a:cubicBezTo>
                <a:cubicBezTo>
                  <a:pt x="7745" y="16338"/>
                  <a:pt x="9228" y="17060"/>
                  <a:pt x="10795" y="17060"/>
                </a:cubicBezTo>
                <a:lnTo>
                  <a:pt x="13663" y="17060"/>
                </a:lnTo>
                <a:lnTo>
                  <a:pt x="13663" y="18760"/>
                </a:lnTo>
                <a:cubicBezTo>
                  <a:pt x="13663" y="19095"/>
                  <a:pt x="13938" y="19326"/>
                  <a:pt x="14232" y="19326"/>
                </a:cubicBezTo>
                <a:cubicBezTo>
                  <a:pt x="14347" y="19326"/>
                  <a:pt x="14464" y="19291"/>
                  <a:pt x="14569" y="19213"/>
                </a:cubicBezTo>
                <a:lnTo>
                  <a:pt x="19098" y="15816"/>
                </a:lnTo>
                <a:cubicBezTo>
                  <a:pt x="19400" y="15590"/>
                  <a:pt x="19400" y="15134"/>
                  <a:pt x="19098" y="14910"/>
                </a:cubicBezTo>
                <a:lnTo>
                  <a:pt x="14569" y="11513"/>
                </a:lnTo>
                <a:cubicBezTo>
                  <a:pt x="14464" y="11434"/>
                  <a:pt x="14345" y="11398"/>
                  <a:pt x="14230" y="11398"/>
                </a:cubicBezTo>
                <a:cubicBezTo>
                  <a:pt x="13937" y="11398"/>
                  <a:pt x="13663" y="11630"/>
                  <a:pt x="13663" y="11966"/>
                </a:cubicBezTo>
                <a:lnTo>
                  <a:pt x="13663" y="13663"/>
                </a:lnTo>
                <a:lnTo>
                  <a:pt x="10795" y="13663"/>
                </a:lnTo>
                <a:cubicBezTo>
                  <a:pt x="9856" y="13663"/>
                  <a:pt x="9098" y="12902"/>
                  <a:pt x="9098" y="11966"/>
                </a:cubicBezTo>
                <a:lnTo>
                  <a:pt x="9098" y="7362"/>
                </a:lnTo>
                <a:cubicBezTo>
                  <a:pt x="9098" y="6423"/>
                  <a:pt x="9856" y="5662"/>
                  <a:pt x="10795" y="5662"/>
                </a:cubicBezTo>
                <a:lnTo>
                  <a:pt x="13663" y="5662"/>
                </a:lnTo>
                <a:lnTo>
                  <a:pt x="13663" y="7362"/>
                </a:lnTo>
                <a:cubicBezTo>
                  <a:pt x="13663" y="7576"/>
                  <a:pt x="13784" y="7769"/>
                  <a:pt x="13977" y="7866"/>
                </a:cubicBezTo>
                <a:cubicBezTo>
                  <a:pt x="14057" y="7906"/>
                  <a:pt x="14144" y="7926"/>
                  <a:pt x="14230" y="7926"/>
                </a:cubicBezTo>
                <a:cubicBezTo>
                  <a:pt x="14350" y="7926"/>
                  <a:pt x="14469" y="7888"/>
                  <a:pt x="14569" y="7815"/>
                </a:cubicBezTo>
                <a:lnTo>
                  <a:pt x="19098" y="4418"/>
                </a:lnTo>
                <a:cubicBezTo>
                  <a:pt x="19400" y="4191"/>
                  <a:pt x="19400" y="3735"/>
                  <a:pt x="19098" y="3512"/>
                </a:cubicBezTo>
                <a:lnTo>
                  <a:pt x="14569" y="115"/>
                </a:lnTo>
                <a:cubicBezTo>
                  <a:pt x="14464" y="36"/>
                  <a:pt x="14345" y="0"/>
                  <a:pt x="142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6" name="Google Shape;876;p3"/>
          <p:cNvGrpSpPr/>
          <p:nvPr/>
        </p:nvGrpSpPr>
        <p:grpSpPr>
          <a:xfrm>
            <a:off x="883009" y="4028926"/>
            <a:ext cx="372933" cy="360798"/>
            <a:chOff x="3270550" y="832575"/>
            <a:chExt cx="499375" cy="483125"/>
          </a:xfrm>
        </p:grpSpPr>
        <p:sp>
          <p:nvSpPr>
            <p:cNvPr id="877" name="Google Shape;877;p3"/>
            <p:cNvSpPr/>
            <p:nvPr/>
          </p:nvSpPr>
          <p:spPr>
            <a:xfrm>
              <a:off x="3270550" y="865975"/>
              <a:ext cx="463725" cy="449725"/>
            </a:xfrm>
            <a:custGeom>
              <a:rect b="b" l="l" r="r" t="t"/>
              <a:pathLst>
                <a:path extrusionOk="0" h="17989" w="18549">
                  <a:moveTo>
                    <a:pt x="4823" y="1361"/>
                  </a:moveTo>
                  <a:lnTo>
                    <a:pt x="9177" y="8619"/>
                  </a:lnTo>
                  <a:cubicBezTo>
                    <a:pt x="9237" y="8716"/>
                    <a:pt x="9325" y="8794"/>
                    <a:pt x="9427" y="8843"/>
                  </a:cubicBezTo>
                  <a:lnTo>
                    <a:pt x="17136" y="12345"/>
                  </a:lnTo>
                  <a:cubicBezTo>
                    <a:pt x="15653" y="15102"/>
                    <a:pt x="12779" y="16856"/>
                    <a:pt x="9663" y="16856"/>
                  </a:cubicBezTo>
                  <a:cubicBezTo>
                    <a:pt x="4958" y="16856"/>
                    <a:pt x="1133" y="13031"/>
                    <a:pt x="1133" y="8326"/>
                  </a:cubicBezTo>
                  <a:cubicBezTo>
                    <a:pt x="1133" y="5573"/>
                    <a:pt x="2534" y="2952"/>
                    <a:pt x="4823" y="1361"/>
                  </a:cubicBezTo>
                  <a:close/>
                  <a:moveTo>
                    <a:pt x="5005" y="0"/>
                  </a:moveTo>
                  <a:cubicBezTo>
                    <a:pt x="4907" y="0"/>
                    <a:pt x="4807" y="26"/>
                    <a:pt x="4717" y="80"/>
                  </a:cubicBezTo>
                  <a:cubicBezTo>
                    <a:pt x="3313" y="926"/>
                    <a:pt x="2141" y="2106"/>
                    <a:pt x="1311" y="3516"/>
                  </a:cubicBezTo>
                  <a:cubicBezTo>
                    <a:pt x="453" y="4975"/>
                    <a:pt x="1" y="6636"/>
                    <a:pt x="1" y="8326"/>
                  </a:cubicBezTo>
                  <a:cubicBezTo>
                    <a:pt x="1" y="10896"/>
                    <a:pt x="1009" y="13321"/>
                    <a:pt x="2839" y="15150"/>
                  </a:cubicBezTo>
                  <a:cubicBezTo>
                    <a:pt x="4669" y="16980"/>
                    <a:pt x="7093" y="17989"/>
                    <a:pt x="9663" y="17989"/>
                  </a:cubicBezTo>
                  <a:cubicBezTo>
                    <a:pt x="13410" y="17989"/>
                    <a:pt x="16846" y="15757"/>
                    <a:pt x="18419" y="12306"/>
                  </a:cubicBezTo>
                  <a:cubicBezTo>
                    <a:pt x="18549" y="12022"/>
                    <a:pt x="18422" y="11687"/>
                    <a:pt x="18138" y="11557"/>
                  </a:cubicBezTo>
                  <a:lnTo>
                    <a:pt x="10058" y="7886"/>
                  </a:lnTo>
                  <a:lnTo>
                    <a:pt x="5493" y="277"/>
                  </a:lnTo>
                  <a:cubicBezTo>
                    <a:pt x="5387" y="99"/>
                    <a:pt x="5198" y="0"/>
                    <a:pt x="5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3562600" y="876075"/>
              <a:ext cx="207325" cy="241775"/>
            </a:xfrm>
            <a:custGeom>
              <a:rect b="b" l="l" r="r" t="t"/>
              <a:pathLst>
                <a:path extrusionOk="0" h="9671" w="8293">
                  <a:moveTo>
                    <a:pt x="4204" y="1437"/>
                  </a:moveTo>
                  <a:cubicBezTo>
                    <a:pt x="5680" y="2826"/>
                    <a:pt x="6517" y="4764"/>
                    <a:pt x="6511" y="6790"/>
                  </a:cubicBezTo>
                  <a:cubicBezTo>
                    <a:pt x="6511" y="7300"/>
                    <a:pt x="6459" y="7811"/>
                    <a:pt x="6354" y="8309"/>
                  </a:cubicBezTo>
                  <a:lnTo>
                    <a:pt x="1468" y="6090"/>
                  </a:lnTo>
                  <a:lnTo>
                    <a:pt x="4204" y="1437"/>
                  </a:lnTo>
                  <a:close/>
                  <a:moveTo>
                    <a:pt x="4060" y="1"/>
                  </a:moveTo>
                  <a:cubicBezTo>
                    <a:pt x="3867" y="1"/>
                    <a:pt x="3677" y="99"/>
                    <a:pt x="3570" y="280"/>
                  </a:cubicBezTo>
                  <a:lnTo>
                    <a:pt x="173" y="6056"/>
                  </a:lnTo>
                  <a:cubicBezTo>
                    <a:pt x="1" y="6346"/>
                    <a:pt x="119" y="6721"/>
                    <a:pt x="427" y="6860"/>
                  </a:cubicBezTo>
                  <a:lnTo>
                    <a:pt x="6499" y="9622"/>
                  </a:lnTo>
                  <a:cubicBezTo>
                    <a:pt x="6574" y="9656"/>
                    <a:pt x="6653" y="9671"/>
                    <a:pt x="6734" y="9671"/>
                  </a:cubicBezTo>
                  <a:cubicBezTo>
                    <a:pt x="6982" y="9671"/>
                    <a:pt x="7202" y="9508"/>
                    <a:pt x="7275" y="9269"/>
                  </a:cubicBezTo>
                  <a:cubicBezTo>
                    <a:pt x="8292" y="5921"/>
                    <a:pt x="7157" y="2291"/>
                    <a:pt x="4409" y="123"/>
                  </a:cubicBezTo>
                  <a:cubicBezTo>
                    <a:pt x="4305" y="40"/>
                    <a:pt x="4182" y="1"/>
                    <a:pt x="4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3443500" y="832575"/>
              <a:ext cx="187300" cy="173625"/>
            </a:xfrm>
            <a:custGeom>
              <a:rect b="b" l="l" r="r" t="t"/>
              <a:pathLst>
                <a:path extrusionOk="0" h="6945" w="7492">
                  <a:moveTo>
                    <a:pt x="3877" y="1133"/>
                  </a:moveTo>
                  <a:cubicBezTo>
                    <a:pt x="4588" y="1133"/>
                    <a:pt x="5300" y="1235"/>
                    <a:pt x="5991" y="1440"/>
                  </a:cubicBezTo>
                  <a:lnTo>
                    <a:pt x="3735" y="5269"/>
                  </a:lnTo>
                  <a:lnTo>
                    <a:pt x="1492" y="1528"/>
                  </a:lnTo>
                  <a:cubicBezTo>
                    <a:pt x="2264" y="1265"/>
                    <a:pt x="3070" y="1133"/>
                    <a:pt x="3877" y="1133"/>
                  </a:cubicBezTo>
                  <a:close/>
                  <a:moveTo>
                    <a:pt x="3877" y="0"/>
                  </a:moveTo>
                  <a:cubicBezTo>
                    <a:pt x="2702" y="0"/>
                    <a:pt x="1528" y="243"/>
                    <a:pt x="432" y="728"/>
                  </a:cubicBezTo>
                  <a:cubicBezTo>
                    <a:pt x="121" y="867"/>
                    <a:pt x="0" y="1244"/>
                    <a:pt x="175" y="1537"/>
                  </a:cubicBezTo>
                  <a:lnTo>
                    <a:pt x="3255" y="6670"/>
                  </a:lnTo>
                  <a:cubicBezTo>
                    <a:pt x="3358" y="6839"/>
                    <a:pt x="3542" y="6945"/>
                    <a:pt x="3741" y="6945"/>
                  </a:cubicBezTo>
                  <a:lnTo>
                    <a:pt x="3744" y="6945"/>
                  </a:lnTo>
                  <a:cubicBezTo>
                    <a:pt x="3943" y="6945"/>
                    <a:pt x="4128" y="6839"/>
                    <a:pt x="4230" y="6667"/>
                  </a:cubicBezTo>
                  <a:lnTo>
                    <a:pt x="7313" y="1419"/>
                  </a:lnTo>
                  <a:cubicBezTo>
                    <a:pt x="7491" y="1120"/>
                    <a:pt x="7358" y="737"/>
                    <a:pt x="7038" y="607"/>
                  </a:cubicBezTo>
                  <a:cubicBezTo>
                    <a:pt x="6023" y="202"/>
                    <a:pt x="4950" y="0"/>
                    <a:pt x="3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0" name="Google Shape;880;p3"/>
          <p:cNvSpPr/>
          <p:nvPr/>
        </p:nvSpPr>
        <p:spPr>
          <a:xfrm>
            <a:off x="887294" y="2402531"/>
            <a:ext cx="364364" cy="360816"/>
          </a:xfrm>
          <a:custGeom>
            <a:rect b="b" l="l" r="r" t="t"/>
            <a:pathLst>
              <a:path extrusionOk="0" h="19326" w="19516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3"/>
          <p:cNvSpPr txBox="1"/>
          <p:nvPr>
            <p:ph idx="6" type="title"/>
          </p:nvPr>
        </p:nvSpPr>
        <p:spPr>
          <a:xfrm>
            <a:off x="722376" y="3248250"/>
            <a:ext cx="6942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  <a:endParaRPr/>
          </a:p>
        </p:txBody>
      </p:sp>
      <p:sp>
        <p:nvSpPr>
          <p:cNvPr id="882" name="Google Shape;882;p3"/>
          <p:cNvSpPr txBox="1"/>
          <p:nvPr>
            <p:ph idx="7" type="subTitle"/>
          </p:nvPr>
        </p:nvSpPr>
        <p:spPr>
          <a:xfrm>
            <a:off x="1663699" y="3465910"/>
            <a:ext cx="2663825" cy="789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IPTABLES</a:t>
            </a:r>
            <a:endParaRPr/>
          </a:p>
        </p:txBody>
      </p:sp>
      <p:sp>
        <p:nvSpPr>
          <p:cNvPr id="883" name="Google Shape;883;p3"/>
          <p:cNvSpPr txBox="1"/>
          <p:nvPr>
            <p:ph idx="3" type="title"/>
          </p:nvPr>
        </p:nvSpPr>
        <p:spPr>
          <a:xfrm>
            <a:off x="4642472" y="1621875"/>
            <a:ext cx="6942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02</a:t>
            </a:r>
            <a:endParaRPr/>
          </a:p>
        </p:txBody>
      </p:sp>
      <p:sp>
        <p:nvSpPr>
          <p:cNvPr id="884" name="Google Shape;884;p3"/>
          <p:cNvSpPr txBox="1"/>
          <p:nvPr>
            <p:ph idx="13" type="title"/>
          </p:nvPr>
        </p:nvSpPr>
        <p:spPr>
          <a:xfrm>
            <a:off x="4642472" y="3248250"/>
            <a:ext cx="6942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endParaRPr/>
          </a:p>
        </p:txBody>
      </p:sp>
      <p:sp>
        <p:nvSpPr>
          <p:cNvPr id="885" name="Google Shape;885;p3"/>
          <p:cNvSpPr txBox="1"/>
          <p:nvPr>
            <p:ph idx="4" type="subTitle"/>
          </p:nvPr>
        </p:nvSpPr>
        <p:spPr>
          <a:xfrm>
            <a:off x="5586034" y="2027669"/>
            <a:ext cx="2663825" cy="6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 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NETFILTER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3"/>
          <p:cNvSpPr txBox="1"/>
          <p:nvPr>
            <p:ph idx="1" type="subTitle"/>
          </p:nvPr>
        </p:nvSpPr>
        <p:spPr>
          <a:xfrm>
            <a:off x="1663700" y="1828623"/>
            <a:ext cx="2663825" cy="833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" name="Google Shape;1792;p30"/>
          <p:cNvGrpSpPr/>
          <p:nvPr/>
        </p:nvGrpSpPr>
        <p:grpSpPr>
          <a:xfrm>
            <a:off x="781789" y="1566462"/>
            <a:ext cx="7699594" cy="3112847"/>
            <a:chOff x="495190" y="1044704"/>
            <a:chExt cx="7699594" cy="3112847"/>
          </a:xfrm>
        </p:grpSpPr>
        <p:sp>
          <p:nvSpPr>
            <p:cNvPr id="1793" name="Google Shape;1793;p30"/>
            <p:cNvSpPr/>
            <p:nvPr/>
          </p:nvSpPr>
          <p:spPr>
            <a:xfrm>
              <a:off x="495190" y="1044704"/>
              <a:ext cx="7699594" cy="3112847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94" name="Google Shape;1794;p30"/>
            <p:cNvGrpSpPr/>
            <p:nvPr/>
          </p:nvGrpSpPr>
          <p:grpSpPr>
            <a:xfrm flipH="1">
              <a:off x="559172" y="1122848"/>
              <a:ext cx="560767" cy="139276"/>
              <a:chOff x="4771000" y="1122848"/>
              <a:chExt cx="560767" cy="139276"/>
            </a:xfrm>
          </p:grpSpPr>
          <p:grpSp>
            <p:nvGrpSpPr>
              <p:cNvPr id="1795" name="Google Shape;1795;p30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1796" name="Google Shape;1796;p30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7" name="Google Shape;1797;p30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8" name="Google Shape;1798;p30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99" name="Google Shape;1799;p30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1800" name="Google Shape;1800;p30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1" name="Google Shape;1801;p30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02" name="Google Shape;1802;p30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1803" name="Google Shape;1803;p30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4" name="Google Shape;1804;p30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805" name="Google Shape;1805;p30"/>
          <p:cNvSpPr txBox="1"/>
          <p:nvPr>
            <p:ph type="title"/>
          </p:nvPr>
        </p:nvSpPr>
        <p:spPr>
          <a:xfrm>
            <a:off x="617550" y="556400"/>
            <a:ext cx="6325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IPTABLES CHAINS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6" name="Google Shape;1806;p30"/>
          <p:cNvSpPr txBox="1"/>
          <p:nvPr>
            <p:ph idx="4294967295" type="subTitle"/>
          </p:nvPr>
        </p:nvSpPr>
        <p:spPr>
          <a:xfrm flipH="1">
            <a:off x="1267337" y="2461462"/>
            <a:ext cx="6831633" cy="266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PREROUTING: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Netfilter hook: NF_IP_PRE_ROUTING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Triggers when a packet arrives at the network interface and before any routing decisions are made.</a:t>
            </a:r>
            <a:endParaRPr/>
          </a:p>
        </p:txBody>
      </p:sp>
      <p:grpSp>
        <p:nvGrpSpPr>
          <p:cNvPr id="1807" name="Google Shape;1807;p30"/>
          <p:cNvGrpSpPr/>
          <p:nvPr/>
        </p:nvGrpSpPr>
        <p:grpSpPr>
          <a:xfrm>
            <a:off x="7201483" y="638664"/>
            <a:ext cx="554700" cy="554700"/>
            <a:chOff x="7201483" y="638664"/>
            <a:chExt cx="554700" cy="554700"/>
          </a:xfrm>
        </p:grpSpPr>
        <p:grpSp>
          <p:nvGrpSpPr>
            <p:cNvPr id="1808" name="Google Shape;1808;p30"/>
            <p:cNvGrpSpPr/>
            <p:nvPr/>
          </p:nvGrpSpPr>
          <p:grpSpPr>
            <a:xfrm>
              <a:off x="7201483" y="638664"/>
              <a:ext cx="554700" cy="554700"/>
              <a:chOff x="-388475" y="881425"/>
              <a:chExt cx="554700" cy="554700"/>
            </a:xfrm>
          </p:grpSpPr>
          <p:sp>
            <p:nvSpPr>
              <p:cNvPr id="1809" name="Google Shape;1809;p30"/>
              <p:cNvSpPr/>
              <p:nvPr/>
            </p:nvSpPr>
            <p:spPr>
              <a:xfrm>
                <a:off x="-312275" y="8814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0" name="Google Shape;1810;p30"/>
              <p:cNvSpPr/>
              <p:nvPr/>
            </p:nvSpPr>
            <p:spPr>
              <a:xfrm>
                <a:off x="-388475" y="9576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11" name="Google Shape;1811;p30"/>
            <p:cNvGrpSpPr/>
            <p:nvPr/>
          </p:nvGrpSpPr>
          <p:grpSpPr>
            <a:xfrm>
              <a:off x="7271347" y="782952"/>
              <a:ext cx="340186" cy="340168"/>
              <a:chOff x="5053900" y="3804850"/>
              <a:chExt cx="483150" cy="483125"/>
            </a:xfrm>
          </p:grpSpPr>
          <p:sp>
            <p:nvSpPr>
              <p:cNvPr id="1812" name="Google Shape;1812;p30"/>
              <p:cNvSpPr/>
              <p:nvPr/>
            </p:nvSpPr>
            <p:spPr>
              <a:xfrm>
                <a:off x="5053900" y="3804850"/>
                <a:ext cx="483150" cy="483125"/>
              </a:xfrm>
              <a:custGeom>
                <a:rect b="b" l="l" r="r" t="t"/>
                <a:pathLst>
                  <a:path extrusionOk="0" h="19325" w="19326">
                    <a:moveTo>
                      <a:pt x="9663" y="1132"/>
                    </a:moveTo>
                    <a:cubicBezTo>
                      <a:pt x="14367" y="1132"/>
                      <a:pt x="18193" y="4958"/>
                      <a:pt x="18193" y="9662"/>
                    </a:cubicBezTo>
                    <a:cubicBezTo>
                      <a:pt x="18193" y="14367"/>
                      <a:pt x="14367" y="18192"/>
                      <a:pt x="9663" y="18192"/>
                    </a:cubicBezTo>
                    <a:cubicBezTo>
                      <a:pt x="4959" y="18192"/>
                      <a:pt x="1133" y="14367"/>
                      <a:pt x="1133" y="9662"/>
                    </a:cubicBezTo>
                    <a:cubicBezTo>
                      <a:pt x="1133" y="4958"/>
                      <a:pt x="4959" y="1132"/>
                      <a:pt x="9663" y="1132"/>
                    </a:cubicBezTo>
                    <a:close/>
                    <a:moveTo>
                      <a:pt x="9663" y="0"/>
                    </a:moveTo>
                    <a:cubicBezTo>
                      <a:pt x="7094" y="0"/>
                      <a:pt x="4669" y="1009"/>
                      <a:pt x="2839" y="2838"/>
                    </a:cubicBezTo>
                    <a:cubicBezTo>
                      <a:pt x="1009" y="4668"/>
                      <a:pt x="1" y="7093"/>
                      <a:pt x="1" y="9662"/>
                    </a:cubicBezTo>
                    <a:cubicBezTo>
                      <a:pt x="1" y="12232"/>
                      <a:pt x="1009" y="14657"/>
                      <a:pt x="2839" y="16486"/>
                    </a:cubicBezTo>
                    <a:cubicBezTo>
                      <a:pt x="4669" y="18316"/>
                      <a:pt x="7094" y="19325"/>
                      <a:pt x="9663" y="19325"/>
                    </a:cubicBezTo>
                    <a:cubicBezTo>
                      <a:pt x="12233" y="19325"/>
                      <a:pt x="14657" y="18316"/>
                      <a:pt x="16487" y="16486"/>
                    </a:cubicBezTo>
                    <a:cubicBezTo>
                      <a:pt x="18317" y="14657"/>
                      <a:pt x="19325" y="12232"/>
                      <a:pt x="19325" y="9662"/>
                    </a:cubicBezTo>
                    <a:cubicBezTo>
                      <a:pt x="19325" y="7093"/>
                      <a:pt x="18317" y="4668"/>
                      <a:pt x="16487" y="2838"/>
                    </a:cubicBezTo>
                    <a:cubicBezTo>
                      <a:pt x="14657" y="1009"/>
                      <a:pt x="12233" y="0"/>
                      <a:pt x="96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3" name="Google Shape;1813;p30"/>
              <p:cNvSpPr/>
              <p:nvPr/>
            </p:nvSpPr>
            <p:spPr>
              <a:xfrm>
                <a:off x="5168125" y="3947300"/>
                <a:ext cx="88275" cy="85000"/>
              </a:xfrm>
              <a:custGeom>
                <a:rect b="b" l="l" r="r" t="t"/>
                <a:pathLst>
                  <a:path extrusionOk="0" h="3400" w="3531">
                    <a:moveTo>
                      <a:pt x="1697" y="1135"/>
                    </a:moveTo>
                    <a:cubicBezTo>
                      <a:pt x="2202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7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0" y="1011"/>
                      <a:pt x="0" y="1700"/>
                    </a:cubicBezTo>
                    <a:cubicBezTo>
                      <a:pt x="0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7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4" name="Google Shape;1814;p30"/>
              <p:cNvSpPr/>
              <p:nvPr/>
            </p:nvSpPr>
            <p:spPr>
              <a:xfrm>
                <a:off x="5334575" y="3947350"/>
                <a:ext cx="88325" cy="84950"/>
              </a:xfrm>
              <a:custGeom>
                <a:rect b="b" l="l" r="r" t="t"/>
                <a:pathLst>
                  <a:path extrusionOk="0" h="3398" w="3533">
                    <a:moveTo>
                      <a:pt x="1829" y="1130"/>
                    </a:moveTo>
                    <a:cubicBezTo>
                      <a:pt x="2121" y="1130"/>
                      <a:pt x="2401" y="1356"/>
                      <a:pt x="2401" y="1698"/>
                    </a:cubicBezTo>
                    <a:cubicBezTo>
                      <a:pt x="2401" y="2012"/>
                      <a:pt x="2147" y="2265"/>
                      <a:pt x="1833" y="2265"/>
                    </a:cubicBezTo>
                    <a:cubicBezTo>
                      <a:pt x="1329" y="2265"/>
                      <a:pt x="1075" y="1656"/>
                      <a:pt x="1431" y="1296"/>
                    </a:cubicBezTo>
                    <a:cubicBezTo>
                      <a:pt x="1547" y="1181"/>
                      <a:pt x="1690" y="1130"/>
                      <a:pt x="1829" y="1130"/>
                    </a:cubicBezTo>
                    <a:close/>
                    <a:moveTo>
                      <a:pt x="1833" y="1"/>
                    </a:moveTo>
                    <a:cubicBezTo>
                      <a:pt x="1145" y="1"/>
                      <a:pt x="526" y="415"/>
                      <a:pt x="263" y="1049"/>
                    </a:cubicBezTo>
                    <a:cubicBezTo>
                      <a:pt x="0" y="1683"/>
                      <a:pt x="145" y="2413"/>
                      <a:pt x="631" y="2900"/>
                    </a:cubicBezTo>
                    <a:cubicBezTo>
                      <a:pt x="956" y="3225"/>
                      <a:pt x="1391" y="3397"/>
                      <a:pt x="1833" y="3397"/>
                    </a:cubicBezTo>
                    <a:cubicBezTo>
                      <a:pt x="2052" y="3397"/>
                      <a:pt x="2272" y="3355"/>
                      <a:pt x="2482" y="3268"/>
                    </a:cubicBezTo>
                    <a:cubicBezTo>
                      <a:pt x="3116" y="3005"/>
                      <a:pt x="3533" y="2386"/>
                      <a:pt x="3533" y="1698"/>
                    </a:cubicBezTo>
                    <a:cubicBezTo>
                      <a:pt x="3530" y="759"/>
                      <a:pt x="2772" y="1"/>
                      <a:pt x="1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5" name="Google Shape;1815;p30"/>
              <p:cNvSpPr/>
              <p:nvPr/>
            </p:nvSpPr>
            <p:spPr>
              <a:xfrm>
                <a:off x="5170150" y="4060600"/>
                <a:ext cx="250650" cy="113225"/>
              </a:xfrm>
              <a:custGeom>
                <a:rect b="b" l="l" r="r" t="t"/>
                <a:pathLst>
                  <a:path extrusionOk="0" h="4529" w="10026">
                    <a:moveTo>
                      <a:pt x="5006" y="0"/>
                    </a:moveTo>
                    <a:cubicBezTo>
                      <a:pt x="2684" y="0"/>
                      <a:pt x="659" y="1572"/>
                      <a:pt x="79" y="3820"/>
                    </a:cubicBezTo>
                    <a:cubicBezTo>
                      <a:pt x="1" y="4125"/>
                      <a:pt x="182" y="4433"/>
                      <a:pt x="487" y="4511"/>
                    </a:cubicBezTo>
                    <a:cubicBezTo>
                      <a:pt x="533" y="4523"/>
                      <a:pt x="580" y="4528"/>
                      <a:pt x="625" y="4528"/>
                    </a:cubicBezTo>
                    <a:cubicBezTo>
                      <a:pt x="878" y="4528"/>
                      <a:pt x="1109" y="4359"/>
                      <a:pt x="1175" y="4103"/>
                    </a:cubicBezTo>
                    <a:cubicBezTo>
                      <a:pt x="1625" y="2352"/>
                      <a:pt x="3205" y="1126"/>
                      <a:pt x="5013" y="1126"/>
                    </a:cubicBezTo>
                    <a:cubicBezTo>
                      <a:pt x="6822" y="1126"/>
                      <a:pt x="8401" y="2352"/>
                      <a:pt x="8851" y="4103"/>
                    </a:cubicBezTo>
                    <a:cubicBezTo>
                      <a:pt x="8917" y="4359"/>
                      <a:pt x="9148" y="4528"/>
                      <a:pt x="9401" y="4528"/>
                    </a:cubicBezTo>
                    <a:cubicBezTo>
                      <a:pt x="9447" y="4528"/>
                      <a:pt x="9493" y="4523"/>
                      <a:pt x="9539" y="4511"/>
                    </a:cubicBezTo>
                    <a:cubicBezTo>
                      <a:pt x="9844" y="4433"/>
                      <a:pt x="10025" y="4125"/>
                      <a:pt x="9947" y="3820"/>
                    </a:cubicBezTo>
                    <a:cubicBezTo>
                      <a:pt x="9368" y="1572"/>
                      <a:pt x="7342" y="0"/>
                      <a:pt x="5020" y="0"/>
                    </a:cubicBezTo>
                    <a:cubicBezTo>
                      <a:pt x="5018" y="0"/>
                      <a:pt x="5015" y="0"/>
                      <a:pt x="5013" y="0"/>
                    </a:cubicBezTo>
                    <a:cubicBezTo>
                      <a:pt x="5011" y="0"/>
                      <a:pt x="5009" y="0"/>
                      <a:pt x="5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16" name="Google Shape;1816;p30"/>
          <p:cNvSpPr txBox="1"/>
          <p:nvPr/>
        </p:nvSpPr>
        <p:spPr>
          <a:xfrm flipH="1">
            <a:off x="1267337" y="3666287"/>
            <a:ext cx="6903216" cy="51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INPUT: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Netfilter hook: NF_IP_LOCAL_IN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Manages incoming packets destined for the local system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1" name="Google Shape;1821;p31"/>
          <p:cNvGrpSpPr/>
          <p:nvPr/>
        </p:nvGrpSpPr>
        <p:grpSpPr>
          <a:xfrm>
            <a:off x="781789" y="1566462"/>
            <a:ext cx="7699594" cy="3112847"/>
            <a:chOff x="495190" y="1044704"/>
            <a:chExt cx="7699594" cy="3112847"/>
          </a:xfrm>
        </p:grpSpPr>
        <p:sp>
          <p:nvSpPr>
            <p:cNvPr id="1822" name="Google Shape;1822;p31"/>
            <p:cNvSpPr/>
            <p:nvPr/>
          </p:nvSpPr>
          <p:spPr>
            <a:xfrm>
              <a:off x="495190" y="1044704"/>
              <a:ext cx="7699594" cy="3112847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23" name="Google Shape;1823;p31"/>
            <p:cNvGrpSpPr/>
            <p:nvPr/>
          </p:nvGrpSpPr>
          <p:grpSpPr>
            <a:xfrm flipH="1">
              <a:off x="559172" y="1122848"/>
              <a:ext cx="560767" cy="139276"/>
              <a:chOff x="4771000" y="1122848"/>
              <a:chExt cx="560767" cy="139276"/>
            </a:xfrm>
          </p:grpSpPr>
          <p:grpSp>
            <p:nvGrpSpPr>
              <p:cNvPr id="1824" name="Google Shape;1824;p31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1825" name="Google Shape;1825;p31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6" name="Google Shape;1826;p31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7" name="Google Shape;1827;p31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28" name="Google Shape;1828;p31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1829" name="Google Shape;1829;p31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0" name="Google Shape;1830;p31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31" name="Google Shape;1831;p31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1832" name="Google Shape;1832;p31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3" name="Google Shape;1833;p31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834" name="Google Shape;1834;p31"/>
          <p:cNvSpPr txBox="1"/>
          <p:nvPr>
            <p:ph type="title"/>
          </p:nvPr>
        </p:nvSpPr>
        <p:spPr>
          <a:xfrm>
            <a:off x="617550" y="556400"/>
            <a:ext cx="6325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IPTABLES CHAINS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5" name="Google Shape;1835;p31"/>
          <p:cNvSpPr txBox="1"/>
          <p:nvPr>
            <p:ph idx="4294967295" type="subTitle"/>
          </p:nvPr>
        </p:nvSpPr>
        <p:spPr>
          <a:xfrm flipH="1">
            <a:off x="1336938" y="2420539"/>
            <a:ext cx="7106935" cy="220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Netfilter hook: NF_IP_LOCAL_OUT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Handles outgoing packets generated by the local system</a:t>
            </a:r>
            <a:endParaRPr/>
          </a:p>
        </p:txBody>
      </p:sp>
      <p:grpSp>
        <p:nvGrpSpPr>
          <p:cNvPr id="1836" name="Google Shape;1836;p31"/>
          <p:cNvGrpSpPr/>
          <p:nvPr/>
        </p:nvGrpSpPr>
        <p:grpSpPr>
          <a:xfrm>
            <a:off x="7201483" y="638664"/>
            <a:ext cx="554700" cy="554700"/>
            <a:chOff x="7201483" y="638664"/>
            <a:chExt cx="554700" cy="554700"/>
          </a:xfrm>
        </p:grpSpPr>
        <p:grpSp>
          <p:nvGrpSpPr>
            <p:cNvPr id="1837" name="Google Shape;1837;p31"/>
            <p:cNvGrpSpPr/>
            <p:nvPr/>
          </p:nvGrpSpPr>
          <p:grpSpPr>
            <a:xfrm>
              <a:off x="7201483" y="638664"/>
              <a:ext cx="554700" cy="554700"/>
              <a:chOff x="-388475" y="881425"/>
              <a:chExt cx="554700" cy="554700"/>
            </a:xfrm>
          </p:grpSpPr>
          <p:sp>
            <p:nvSpPr>
              <p:cNvPr id="1838" name="Google Shape;1838;p31"/>
              <p:cNvSpPr/>
              <p:nvPr/>
            </p:nvSpPr>
            <p:spPr>
              <a:xfrm>
                <a:off x="-312275" y="8814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Google Shape;1839;p31"/>
              <p:cNvSpPr/>
              <p:nvPr/>
            </p:nvSpPr>
            <p:spPr>
              <a:xfrm>
                <a:off x="-388475" y="9576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0" name="Google Shape;1840;p31"/>
            <p:cNvGrpSpPr/>
            <p:nvPr/>
          </p:nvGrpSpPr>
          <p:grpSpPr>
            <a:xfrm>
              <a:off x="7271347" y="782952"/>
              <a:ext cx="340186" cy="340168"/>
              <a:chOff x="5053900" y="3804850"/>
              <a:chExt cx="483150" cy="483125"/>
            </a:xfrm>
          </p:grpSpPr>
          <p:sp>
            <p:nvSpPr>
              <p:cNvPr id="1841" name="Google Shape;1841;p31"/>
              <p:cNvSpPr/>
              <p:nvPr/>
            </p:nvSpPr>
            <p:spPr>
              <a:xfrm>
                <a:off x="5053900" y="3804850"/>
                <a:ext cx="483150" cy="483125"/>
              </a:xfrm>
              <a:custGeom>
                <a:rect b="b" l="l" r="r" t="t"/>
                <a:pathLst>
                  <a:path extrusionOk="0" h="19325" w="19326">
                    <a:moveTo>
                      <a:pt x="9663" y="1132"/>
                    </a:moveTo>
                    <a:cubicBezTo>
                      <a:pt x="14367" y="1132"/>
                      <a:pt x="18193" y="4958"/>
                      <a:pt x="18193" y="9662"/>
                    </a:cubicBezTo>
                    <a:cubicBezTo>
                      <a:pt x="18193" y="14367"/>
                      <a:pt x="14367" y="18192"/>
                      <a:pt x="9663" y="18192"/>
                    </a:cubicBezTo>
                    <a:cubicBezTo>
                      <a:pt x="4959" y="18192"/>
                      <a:pt x="1133" y="14367"/>
                      <a:pt x="1133" y="9662"/>
                    </a:cubicBezTo>
                    <a:cubicBezTo>
                      <a:pt x="1133" y="4958"/>
                      <a:pt x="4959" y="1132"/>
                      <a:pt x="9663" y="1132"/>
                    </a:cubicBezTo>
                    <a:close/>
                    <a:moveTo>
                      <a:pt x="9663" y="0"/>
                    </a:moveTo>
                    <a:cubicBezTo>
                      <a:pt x="7094" y="0"/>
                      <a:pt x="4669" y="1009"/>
                      <a:pt x="2839" y="2838"/>
                    </a:cubicBezTo>
                    <a:cubicBezTo>
                      <a:pt x="1009" y="4668"/>
                      <a:pt x="1" y="7093"/>
                      <a:pt x="1" y="9662"/>
                    </a:cubicBezTo>
                    <a:cubicBezTo>
                      <a:pt x="1" y="12232"/>
                      <a:pt x="1009" y="14657"/>
                      <a:pt x="2839" y="16486"/>
                    </a:cubicBezTo>
                    <a:cubicBezTo>
                      <a:pt x="4669" y="18316"/>
                      <a:pt x="7094" y="19325"/>
                      <a:pt x="9663" y="19325"/>
                    </a:cubicBezTo>
                    <a:cubicBezTo>
                      <a:pt x="12233" y="19325"/>
                      <a:pt x="14657" y="18316"/>
                      <a:pt x="16487" y="16486"/>
                    </a:cubicBezTo>
                    <a:cubicBezTo>
                      <a:pt x="18317" y="14657"/>
                      <a:pt x="19325" y="12232"/>
                      <a:pt x="19325" y="9662"/>
                    </a:cubicBezTo>
                    <a:cubicBezTo>
                      <a:pt x="19325" y="7093"/>
                      <a:pt x="18317" y="4668"/>
                      <a:pt x="16487" y="2838"/>
                    </a:cubicBezTo>
                    <a:cubicBezTo>
                      <a:pt x="14657" y="1009"/>
                      <a:pt x="12233" y="0"/>
                      <a:pt x="96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2" name="Google Shape;1842;p31"/>
              <p:cNvSpPr/>
              <p:nvPr/>
            </p:nvSpPr>
            <p:spPr>
              <a:xfrm>
                <a:off x="5168125" y="3947300"/>
                <a:ext cx="88275" cy="85000"/>
              </a:xfrm>
              <a:custGeom>
                <a:rect b="b" l="l" r="r" t="t"/>
                <a:pathLst>
                  <a:path extrusionOk="0" h="3400" w="3531">
                    <a:moveTo>
                      <a:pt x="1697" y="1135"/>
                    </a:moveTo>
                    <a:cubicBezTo>
                      <a:pt x="2202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7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0" y="1011"/>
                      <a:pt x="0" y="1700"/>
                    </a:cubicBezTo>
                    <a:cubicBezTo>
                      <a:pt x="0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7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3" name="Google Shape;1843;p31"/>
              <p:cNvSpPr/>
              <p:nvPr/>
            </p:nvSpPr>
            <p:spPr>
              <a:xfrm>
                <a:off x="5334575" y="3947350"/>
                <a:ext cx="88325" cy="84950"/>
              </a:xfrm>
              <a:custGeom>
                <a:rect b="b" l="l" r="r" t="t"/>
                <a:pathLst>
                  <a:path extrusionOk="0" h="3398" w="3533">
                    <a:moveTo>
                      <a:pt x="1829" y="1130"/>
                    </a:moveTo>
                    <a:cubicBezTo>
                      <a:pt x="2121" y="1130"/>
                      <a:pt x="2401" y="1356"/>
                      <a:pt x="2401" y="1698"/>
                    </a:cubicBezTo>
                    <a:cubicBezTo>
                      <a:pt x="2401" y="2012"/>
                      <a:pt x="2147" y="2265"/>
                      <a:pt x="1833" y="2265"/>
                    </a:cubicBezTo>
                    <a:cubicBezTo>
                      <a:pt x="1329" y="2265"/>
                      <a:pt x="1075" y="1656"/>
                      <a:pt x="1431" y="1296"/>
                    </a:cubicBezTo>
                    <a:cubicBezTo>
                      <a:pt x="1547" y="1181"/>
                      <a:pt x="1690" y="1130"/>
                      <a:pt x="1829" y="1130"/>
                    </a:cubicBezTo>
                    <a:close/>
                    <a:moveTo>
                      <a:pt x="1833" y="1"/>
                    </a:moveTo>
                    <a:cubicBezTo>
                      <a:pt x="1145" y="1"/>
                      <a:pt x="526" y="415"/>
                      <a:pt x="263" y="1049"/>
                    </a:cubicBezTo>
                    <a:cubicBezTo>
                      <a:pt x="0" y="1683"/>
                      <a:pt x="145" y="2413"/>
                      <a:pt x="631" y="2900"/>
                    </a:cubicBezTo>
                    <a:cubicBezTo>
                      <a:pt x="956" y="3225"/>
                      <a:pt x="1391" y="3397"/>
                      <a:pt x="1833" y="3397"/>
                    </a:cubicBezTo>
                    <a:cubicBezTo>
                      <a:pt x="2052" y="3397"/>
                      <a:pt x="2272" y="3355"/>
                      <a:pt x="2482" y="3268"/>
                    </a:cubicBezTo>
                    <a:cubicBezTo>
                      <a:pt x="3116" y="3005"/>
                      <a:pt x="3533" y="2386"/>
                      <a:pt x="3533" y="1698"/>
                    </a:cubicBezTo>
                    <a:cubicBezTo>
                      <a:pt x="3530" y="759"/>
                      <a:pt x="2772" y="1"/>
                      <a:pt x="1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4" name="Google Shape;1844;p31"/>
              <p:cNvSpPr/>
              <p:nvPr/>
            </p:nvSpPr>
            <p:spPr>
              <a:xfrm>
                <a:off x="5170150" y="4060600"/>
                <a:ext cx="250650" cy="113225"/>
              </a:xfrm>
              <a:custGeom>
                <a:rect b="b" l="l" r="r" t="t"/>
                <a:pathLst>
                  <a:path extrusionOk="0" h="4529" w="10026">
                    <a:moveTo>
                      <a:pt x="5006" y="0"/>
                    </a:moveTo>
                    <a:cubicBezTo>
                      <a:pt x="2684" y="0"/>
                      <a:pt x="659" y="1572"/>
                      <a:pt x="79" y="3820"/>
                    </a:cubicBezTo>
                    <a:cubicBezTo>
                      <a:pt x="1" y="4125"/>
                      <a:pt x="182" y="4433"/>
                      <a:pt x="487" y="4511"/>
                    </a:cubicBezTo>
                    <a:cubicBezTo>
                      <a:pt x="533" y="4523"/>
                      <a:pt x="580" y="4528"/>
                      <a:pt x="625" y="4528"/>
                    </a:cubicBezTo>
                    <a:cubicBezTo>
                      <a:pt x="878" y="4528"/>
                      <a:pt x="1109" y="4359"/>
                      <a:pt x="1175" y="4103"/>
                    </a:cubicBezTo>
                    <a:cubicBezTo>
                      <a:pt x="1625" y="2352"/>
                      <a:pt x="3205" y="1126"/>
                      <a:pt x="5013" y="1126"/>
                    </a:cubicBezTo>
                    <a:cubicBezTo>
                      <a:pt x="6822" y="1126"/>
                      <a:pt x="8401" y="2352"/>
                      <a:pt x="8851" y="4103"/>
                    </a:cubicBezTo>
                    <a:cubicBezTo>
                      <a:pt x="8917" y="4359"/>
                      <a:pt x="9148" y="4528"/>
                      <a:pt x="9401" y="4528"/>
                    </a:cubicBezTo>
                    <a:cubicBezTo>
                      <a:pt x="9447" y="4528"/>
                      <a:pt x="9493" y="4523"/>
                      <a:pt x="9539" y="4511"/>
                    </a:cubicBezTo>
                    <a:cubicBezTo>
                      <a:pt x="9844" y="4433"/>
                      <a:pt x="10025" y="4125"/>
                      <a:pt x="9947" y="3820"/>
                    </a:cubicBezTo>
                    <a:cubicBezTo>
                      <a:pt x="9368" y="1572"/>
                      <a:pt x="7342" y="0"/>
                      <a:pt x="5020" y="0"/>
                    </a:cubicBezTo>
                    <a:cubicBezTo>
                      <a:pt x="5018" y="0"/>
                      <a:pt x="5015" y="0"/>
                      <a:pt x="5013" y="0"/>
                    </a:cubicBezTo>
                    <a:cubicBezTo>
                      <a:pt x="5011" y="0"/>
                      <a:pt x="5009" y="0"/>
                      <a:pt x="5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45" name="Google Shape;1845;p31"/>
          <p:cNvSpPr txBox="1"/>
          <p:nvPr/>
        </p:nvSpPr>
        <p:spPr>
          <a:xfrm flipH="1">
            <a:off x="1306413" y="3666287"/>
            <a:ext cx="6903216" cy="51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FORWARD: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Netfilter hook: NF_IP_FORWARD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Handles outgoing packets generated by the local system</a:t>
            </a:r>
            <a:endParaRPr/>
          </a:p>
          <a:p>
            <a:pPr indent="-2413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0" name="Google Shape;1850;p32"/>
          <p:cNvGrpSpPr/>
          <p:nvPr/>
        </p:nvGrpSpPr>
        <p:grpSpPr>
          <a:xfrm>
            <a:off x="781789" y="1566462"/>
            <a:ext cx="7699594" cy="3112847"/>
            <a:chOff x="495190" y="1044704"/>
            <a:chExt cx="7699594" cy="3112847"/>
          </a:xfrm>
        </p:grpSpPr>
        <p:sp>
          <p:nvSpPr>
            <p:cNvPr id="1851" name="Google Shape;1851;p32"/>
            <p:cNvSpPr/>
            <p:nvPr/>
          </p:nvSpPr>
          <p:spPr>
            <a:xfrm>
              <a:off x="495190" y="1044704"/>
              <a:ext cx="7699594" cy="3112847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52" name="Google Shape;1852;p32"/>
            <p:cNvGrpSpPr/>
            <p:nvPr/>
          </p:nvGrpSpPr>
          <p:grpSpPr>
            <a:xfrm flipH="1">
              <a:off x="559172" y="1122848"/>
              <a:ext cx="560767" cy="139276"/>
              <a:chOff x="4771000" y="1122848"/>
              <a:chExt cx="560767" cy="139276"/>
            </a:xfrm>
          </p:grpSpPr>
          <p:grpSp>
            <p:nvGrpSpPr>
              <p:cNvPr id="1853" name="Google Shape;1853;p32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1854" name="Google Shape;1854;p32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5" name="Google Shape;1855;p32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6" name="Google Shape;1856;p32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57" name="Google Shape;1857;p32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1858" name="Google Shape;1858;p32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9" name="Google Shape;1859;p32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60" name="Google Shape;1860;p32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1861" name="Google Shape;1861;p32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2" name="Google Shape;1862;p32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863" name="Google Shape;1863;p32"/>
          <p:cNvSpPr txBox="1"/>
          <p:nvPr>
            <p:ph type="title"/>
          </p:nvPr>
        </p:nvSpPr>
        <p:spPr>
          <a:xfrm>
            <a:off x="617550" y="556400"/>
            <a:ext cx="6325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IPTABLES CHAINS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64" name="Google Shape;1864;p32"/>
          <p:cNvGrpSpPr/>
          <p:nvPr/>
        </p:nvGrpSpPr>
        <p:grpSpPr>
          <a:xfrm>
            <a:off x="7201483" y="638664"/>
            <a:ext cx="554700" cy="554700"/>
            <a:chOff x="7201483" y="638664"/>
            <a:chExt cx="554700" cy="554700"/>
          </a:xfrm>
        </p:grpSpPr>
        <p:grpSp>
          <p:nvGrpSpPr>
            <p:cNvPr id="1865" name="Google Shape;1865;p32"/>
            <p:cNvGrpSpPr/>
            <p:nvPr/>
          </p:nvGrpSpPr>
          <p:grpSpPr>
            <a:xfrm>
              <a:off x="7201483" y="638664"/>
              <a:ext cx="554700" cy="554700"/>
              <a:chOff x="-388475" y="881425"/>
              <a:chExt cx="554700" cy="554700"/>
            </a:xfrm>
          </p:grpSpPr>
          <p:sp>
            <p:nvSpPr>
              <p:cNvPr id="1866" name="Google Shape;1866;p32"/>
              <p:cNvSpPr/>
              <p:nvPr/>
            </p:nvSpPr>
            <p:spPr>
              <a:xfrm>
                <a:off x="-312275" y="8814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7" name="Google Shape;1867;p32"/>
              <p:cNvSpPr/>
              <p:nvPr/>
            </p:nvSpPr>
            <p:spPr>
              <a:xfrm>
                <a:off x="-388475" y="9576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8" name="Google Shape;1868;p32"/>
            <p:cNvGrpSpPr/>
            <p:nvPr/>
          </p:nvGrpSpPr>
          <p:grpSpPr>
            <a:xfrm>
              <a:off x="7271347" y="782952"/>
              <a:ext cx="340186" cy="340168"/>
              <a:chOff x="5053900" y="3804850"/>
              <a:chExt cx="483150" cy="483125"/>
            </a:xfrm>
          </p:grpSpPr>
          <p:sp>
            <p:nvSpPr>
              <p:cNvPr id="1869" name="Google Shape;1869;p32"/>
              <p:cNvSpPr/>
              <p:nvPr/>
            </p:nvSpPr>
            <p:spPr>
              <a:xfrm>
                <a:off x="5053900" y="3804850"/>
                <a:ext cx="483150" cy="483125"/>
              </a:xfrm>
              <a:custGeom>
                <a:rect b="b" l="l" r="r" t="t"/>
                <a:pathLst>
                  <a:path extrusionOk="0" h="19325" w="19326">
                    <a:moveTo>
                      <a:pt x="9663" y="1132"/>
                    </a:moveTo>
                    <a:cubicBezTo>
                      <a:pt x="14367" y="1132"/>
                      <a:pt x="18193" y="4958"/>
                      <a:pt x="18193" y="9662"/>
                    </a:cubicBezTo>
                    <a:cubicBezTo>
                      <a:pt x="18193" y="14367"/>
                      <a:pt x="14367" y="18192"/>
                      <a:pt x="9663" y="18192"/>
                    </a:cubicBezTo>
                    <a:cubicBezTo>
                      <a:pt x="4959" y="18192"/>
                      <a:pt x="1133" y="14367"/>
                      <a:pt x="1133" y="9662"/>
                    </a:cubicBezTo>
                    <a:cubicBezTo>
                      <a:pt x="1133" y="4958"/>
                      <a:pt x="4959" y="1132"/>
                      <a:pt x="9663" y="1132"/>
                    </a:cubicBezTo>
                    <a:close/>
                    <a:moveTo>
                      <a:pt x="9663" y="0"/>
                    </a:moveTo>
                    <a:cubicBezTo>
                      <a:pt x="7094" y="0"/>
                      <a:pt x="4669" y="1009"/>
                      <a:pt x="2839" y="2838"/>
                    </a:cubicBezTo>
                    <a:cubicBezTo>
                      <a:pt x="1009" y="4668"/>
                      <a:pt x="1" y="7093"/>
                      <a:pt x="1" y="9662"/>
                    </a:cubicBezTo>
                    <a:cubicBezTo>
                      <a:pt x="1" y="12232"/>
                      <a:pt x="1009" y="14657"/>
                      <a:pt x="2839" y="16486"/>
                    </a:cubicBezTo>
                    <a:cubicBezTo>
                      <a:pt x="4669" y="18316"/>
                      <a:pt x="7094" y="19325"/>
                      <a:pt x="9663" y="19325"/>
                    </a:cubicBezTo>
                    <a:cubicBezTo>
                      <a:pt x="12233" y="19325"/>
                      <a:pt x="14657" y="18316"/>
                      <a:pt x="16487" y="16486"/>
                    </a:cubicBezTo>
                    <a:cubicBezTo>
                      <a:pt x="18317" y="14657"/>
                      <a:pt x="19325" y="12232"/>
                      <a:pt x="19325" y="9662"/>
                    </a:cubicBezTo>
                    <a:cubicBezTo>
                      <a:pt x="19325" y="7093"/>
                      <a:pt x="18317" y="4668"/>
                      <a:pt x="16487" y="2838"/>
                    </a:cubicBezTo>
                    <a:cubicBezTo>
                      <a:pt x="14657" y="1009"/>
                      <a:pt x="12233" y="0"/>
                      <a:pt x="96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0" name="Google Shape;1870;p32"/>
              <p:cNvSpPr/>
              <p:nvPr/>
            </p:nvSpPr>
            <p:spPr>
              <a:xfrm>
                <a:off x="5168125" y="3947300"/>
                <a:ext cx="88275" cy="85000"/>
              </a:xfrm>
              <a:custGeom>
                <a:rect b="b" l="l" r="r" t="t"/>
                <a:pathLst>
                  <a:path extrusionOk="0" h="3400" w="3531">
                    <a:moveTo>
                      <a:pt x="1697" y="1135"/>
                    </a:moveTo>
                    <a:cubicBezTo>
                      <a:pt x="2202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7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0" y="1011"/>
                      <a:pt x="0" y="1700"/>
                    </a:cubicBezTo>
                    <a:cubicBezTo>
                      <a:pt x="0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7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1" name="Google Shape;1871;p32"/>
              <p:cNvSpPr/>
              <p:nvPr/>
            </p:nvSpPr>
            <p:spPr>
              <a:xfrm>
                <a:off x="5334575" y="3947350"/>
                <a:ext cx="88325" cy="84950"/>
              </a:xfrm>
              <a:custGeom>
                <a:rect b="b" l="l" r="r" t="t"/>
                <a:pathLst>
                  <a:path extrusionOk="0" h="3398" w="3533">
                    <a:moveTo>
                      <a:pt x="1829" y="1130"/>
                    </a:moveTo>
                    <a:cubicBezTo>
                      <a:pt x="2121" y="1130"/>
                      <a:pt x="2401" y="1356"/>
                      <a:pt x="2401" y="1698"/>
                    </a:cubicBezTo>
                    <a:cubicBezTo>
                      <a:pt x="2401" y="2012"/>
                      <a:pt x="2147" y="2265"/>
                      <a:pt x="1833" y="2265"/>
                    </a:cubicBezTo>
                    <a:cubicBezTo>
                      <a:pt x="1329" y="2265"/>
                      <a:pt x="1075" y="1656"/>
                      <a:pt x="1431" y="1296"/>
                    </a:cubicBezTo>
                    <a:cubicBezTo>
                      <a:pt x="1547" y="1181"/>
                      <a:pt x="1690" y="1130"/>
                      <a:pt x="1829" y="1130"/>
                    </a:cubicBezTo>
                    <a:close/>
                    <a:moveTo>
                      <a:pt x="1833" y="1"/>
                    </a:moveTo>
                    <a:cubicBezTo>
                      <a:pt x="1145" y="1"/>
                      <a:pt x="526" y="415"/>
                      <a:pt x="263" y="1049"/>
                    </a:cubicBezTo>
                    <a:cubicBezTo>
                      <a:pt x="0" y="1683"/>
                      <a:pt x="145" y="2413"/>
                      <a:pt x="631" y="2900"/>
                    </a:cubicBezTo>
                    <a:cubicBezTo>
                      <a:pt x="956" y="3225"/>
                      <a:pt x="1391" y="3397"/>
                      <a:pt x="1833" y="3397"/>
                    </a:cubicBezTo>
                    <a:cubicBezTo>
                      <a:pt x="2052" y="3397"/>
                      <a:pt x="2272" y="3355"/>
                      <a:pt x="2482" y="3268"/>
                    </a:cubicBezTo>
                    <a:cubicBezTo>
                      <a:pt x="3116" y="3005"/>
                      <a:pt x="3533" y="2386"/>
                      <a:pt x="3533" y="1698"/>
                    </a:cubicBezTo>
                    <a:cubicBezTo>
                      <a:pt x="3530" y="759"/>
                      <a:pt x="2772" y="1"/>
                      <a:pt x="1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2" name="Google Shape;1872;p32"/>
              <p:cNvSpPr/>
              <p:nvPr/>
            </p:nvSpPr>
            <p:spPr>
              <a:xfrm>
                <a:off x="5170150" y="4060600"/>
                <a:ext cx="250650" cy="113225"/>
              </a:xfrm>
              <a:custGeom>
                <a:rect b="b" l="l" r="r" t="t"/>
                <a:pathLst>
                  <a:path extrusionOk="0" h="4529" w="10026">
                    <a:moveTo>
                      <a:pt x="5006" y="0"/>
                    </a:moveTo>
                    <a:cubicBezTo>
                      <a:pt x="2684" y="0"/>
                      <a:pt x="659" y="1572"/>
                      <a:pt x="79" y="3820"/>
                    </a:cubicBezTo>
                    <a:cubicBezTo>
                      <a:pt x="1" y="4125"/>
                      <a:pt x="182" y="4433"/>
                      <a:pt x="487" y="4511"/>
                    </a:cubicBezTo>
                    <a:cubicBezTo>
                      <a:pt x="533" y="4523"/>
                      <a:pt x="580" y="4528"/>
                      <a:pt x="625" y="4528"/>
                    </a:cubicBezTo>
                    <a:cubicBezTo>
                      <a:pt x="878" y="4528"/>
                      <a:pt x="1109" y="4359"/>
                      <a:pt x="1175" y="4103"/>
                    </a:cubicBezTo>
                    <a:cubicBezTo>
                      <a:pt x="1625" y="2352"/>
                      <a:pt x="3205" y="1126"/>
                      <a:pt x="5013" y="1126"/>
                    </a:cubicBezTo>
                    <a:cubicBezTo>
                      <a:pt x="6822" y="1126"/>
                      <a:pt x="8401" y="2352"/>
                      <a:pt x="8851" y="4103"/>
                    </a:cubicBezTo>
                    <a:cubicBezTo>
                      <a:pt x="8917" y="4359"/>
                      <a:pt x="9148" y="4528"/>
                      <a:pt x="9401" y="4528"/>
                    </a:cubicBezTo>
                    <a:cubicBezTo>
                      <a:pt x="9447" y="4528"/>
                      <a:pt x="9493" y="4523"/>
                      <a:pt x="9539" y="4511"/>
                    </a:cubicBezTo>
                    <a:cubicBezTo>
                      <a:pt x="9844" y="4433"/>
                      <a:pt x="10025" y="4125"/>
                      <a:pt x="9947" y="3820"/>
                    </a:cubicBezTo>
                    <a:cubicBezTo>
                      <a:pt x="9368" y="1572"/>
                      <a:pt x="7342" y="0"/>
                      <a:pt x="5020" y="0"/>
                    </a:cubicBezTo>
                    <a:cubicBezTo>
                      <a:pt x="5018" y="0"/>
                      <a:pt x="5015" y="0"/>
                      <a:pt x="5013" y="0"/>
                    </a:cubicBezTo>
                    <a:cubicBezTo>
                      <a:pt x="5011" y="0"/>
                      <a:pt x="5009" y="0"/>
                      <a:pt x="5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73" name="Google Shape;1873;p32"/>
          <p:cNvSpPr txBox="1"/>
          <p:nvPr/>
        </p:nvSpPr>
        <p:spPr>
          <a:xfrm flipH="1">
            <a:off x="1458995" y="2531037"/>
            <a:ext cx="6903216" cy="1183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POSTROUTING: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Netfilter hook: NF_IP_POST_ROUTING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Triggers when packet is leaving the local system</a:t>
            </a:r>
            <a:endParaRPr/>
          </a:p>
          <a:p>
            <a:pPr indent="-2413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33"/>
          <p:cNvSpPr txBox="1"/>
          <p:nvPr>
            <p:ph type="title"/>
          </p:nvPr>
        </p:nvSpPr>
        <p:spPr>
          <a:xfrm>
            <a:off x="617550" y="556400"/>
            <a:ext cx="6325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IPTABLES CHAINS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79" name="Google Shape;1879;p33"/>
          <p:cNvGrpSpPr/>
          <p:nvPr/>
        </p:nvGrpSpPr>
        <p:grpSpPr>
          <a:xfrm>
            <a:off x="7250949" y="575150"/>
            <a:ext cx="554700" cy="554700"/>
            <a:chOff x="7201483" y="638664"/>
            <a:chExt cx="554700" cy="554700"/>
          </a:xfrm>
        </p:grpSpPr>
        <p:grpSp>
          <p:nvGrpSpPr>
            <p:cNvPr id="1880" name="Google Shape;1880;p33"/>
            <p:cNvGrpSpPr/>
            <p:nvPr/>
          </p:nvGrpSpPr>
          <p:grpSpPr>
            <a:xfrm>
              <a:off x="7201483" y="638664"/>
              <a:ext cx="554700" cy="554700"/>
              <a:chOff x="-388475" y="881425"/>
              <a:chExt cx="554700" cy="554700"/>
            </a:xfrm>
          </p:grpSpPr>
          <p:sp>
            <p:nvSpPr>
              <p:cNvPr id="1881" name="Google Shape;1881;p33"/>
              <p:cNvSpPr/>
              <p:nvPr/>
            </p:nvSpPr>
            <p:spPr>
              <a:xfrm>
                <a:off x="-312275" y="8814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p33"/>
              <p:cNvSpPr/>
              <p:nvPr/>
            </p:nvSpPr>
            <p:spPr>
              <a:xfrm>
                <a:off x="-388475" y="9576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3" name="Google Shape;1883;p33"/>
            <p:cNvGrpSpPr/>
            <p:nvPr/>
          </p:nvGrpSpPr>
          <p:grpSpPr>
            <a:xfrm>
              <a:off x="7271347" y="782952"/>
              <a:ext cx="340186" cy="340168"/>
              <a:chOff x="5053900" y="3804850"/>
              <a:chExt cx="483150" cy="483125"/>
            </a:xfrm>
          </p:grpSpPr>
          <p:sp>
            <p:nvSpPr>
              <p:cNvPr id="1884" name="Google Shape;1884;p33"/>
              <p:cNvSpPr/>
              <p:nvPr/>
            </p:nvSpPr>
            <p:spPr>
              <a:xfrm>
                <a:off x="5053900" y="3804850"/>
                <a:ext cx="483150" cy="483125"/>
              </a:xfrm>
              <a:custGeom>
                <a:rect b="b" l="l" r="r" t="t"/>
                <a:pathLst>
                  <a:path extrusionOk="0" h="19325" w="19326">
                    <a:moveTo>
                      <a:pt x="9663" y="1132"/>
                    </a:moveTo>
                    <a:cubicBezTo>
                      <a:pt x="14367" y="1132"/>
                      <a:pt x="18193" y="4958"/>
                      <a:pt x="18193" y="9662"/>
                    </a:cubicBezTo>
                    <a:cubicBezTo>
                      <a:pt x="18193" y="14367"/>
                      <a:pt x="14367" y="18192"/>
                      <a:pt x="9663" y="18192"/>
                    </a:cubicBezTo>
                    <a:cubicBezTo>
                      <a:pt x="4959" y="18192"/>
                      <a:pt x="1133" y="14367"/>
                      <a:pt x="1133" y="9662"/>
                    </a:cubicBezTo>
                    <a:cubicBezTo>
                      <a:pt x="1133" y="4958"/>
                      <a:pt x="4959" y="1132"/>
                      <a:pt x="9663" y="1132"/>
                    </a:cubicBezTo>
                    <a:close/>
                    <a:moveTo>
                      <a:pt x="9663" y="0"/>
                    </a:moveTo>
                    <a:cubicBezTo>
                      <a:pt x="7094" y="0"/>
                      <a:pt x="4669" y="1009"/>
                      <a:pt x="2839" y="2838"/>
                    </a:cubicBezTo>
                    <a:cubicBezTo>
                      <a:pt x="1009" y="4668"/>
                      <a:pt x="1" y="7093"/>
                      <a:pt x="1" y="9662"/>
                    </a:cubicBezTo>
                    <a:cubicBezTo>
                      <a:pt x="1" y="12232"/>
                      <a:pt x="1009" y="14657"/>
                      <a:pt x="2839" y="16486"/>
                    </a:cubicBezTo>
                    <a:cubicBezTo>
                      <a:pt x="4669" y="18316"/>
                      <a:pt x="7094" y="19325"/>
                      <a:pt x="9663" y="19325"/>
                    </a:cubicBezTo>
                    <a:cubicBezTo>
                      <a:pt x="12233" y="19325"/>
                      <a:pt x="14657" y="18316"/>
                      <a:pt x="16487" y="16486"/>
                    </a:cubicBezTo>
                    <a:cubicBezTo>
                      <a:pt x="18317" y="14657"/>
                      <a:pt x="19325" y="12232"/>
                      <a:pt x="19325" y="9662"/>
                    </a:cubicBezTo>
                    <a:cubicBezTo>
                      <a:pt x="19325" y="7093"/>
                      <a:pt x="18317" y="4668"/>
                      <a:pt x="16487" y="2838"/>
                    </a:cubicBezTo>
                    <a:cubicBezTo>
                      <a:pt x="14657" y="1009"/>
                      <a:pt x="12233" y="0"/>
                      <a:pt x="96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5" name="Google Shape;1885;p33"/>
              <p:cNvSpPr/>
              <p:nvPr/>
            </p:nvSpPr>
            <p:spPr>
              <a:xfrm>
                <a:off x="5168125" y="3947300"/>
                <a:ext cx="88275" cy="85000"/>
              </a:xfrm>
              <a:custGeom>
                <a:rect b="b" l="l" r="r" t="t"/>
                <a:pathLst>
                  <a:path extrusionOk="0" h="3400" w="3531">
                    <a:moveTo>
                      <a:pt x="1697" y="1135"/>
                    </a:moveTo>
                    <a:cubicBezTo>
                      <a:pt x="2202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7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0" y="1011"/>
                      <a:pt x="0" y="1700"/>
                    </a:cubicBezTo>
                    <a:cubicBezTo>
                      <a:pt x="0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7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p33"/>
              <p:cNvSpPr/>
              <p:nvPr/>
            </p:nvSpPr>
            <p:spPr>
              <a:xfrm>
                <a:off x="5334575" y="3947350"/>
                <a:ext cx="88325" cy="84950"/>
              </a:xfrm>
              <a:custGeom>
                <a:rect b="b" l="l" r="r" t="t"/>
                <a:pathLst>
                  <a:path extrusionOk="0" h="3398" w="3533">
                    <a:moveTo>
                      <a:pt x="1829" y="1130"/>
                    </a:moveTo>
                    <a:cubicBezTo>
                      <a:pt x="2121" y="1130"/>
                      <a:pt x="2401" y="1356"/>
                      <a:pt x="2401" y="1698"/>
                    </a:cubicBezTo>
                    <a:cubicBezTo>
                      <a:pt x="2401" y="2012"/>
                      <a:pt x="2147" y="2265"/>
                      <a:pt x="1833" y="2265"/>
                    </a:cubicBezTo>
                    <a:cubicBezTo>
                      <a:pt x="1329" y="2265"/>
                      <a:pt x="1075" y="1656"/>
                      <a:pt x="1431" y="1296"/>
                    </a:cubicBezTo>
                    <a:cubicBezTo>
                      <a:pt x="1547" y="1181"/>
                      <a:pt x="1690" y="1130"/>
                      <a:pt x="1829" y="1130"/>
                    </a:cubicBezTo>
                    <a:close/>
                    <a:moveTo>
                      <a:pt x="1833" y="1"/>
                    </a:moveTo>
                    <a:cubicBezTo>
                      <a:pt x="1145" y="1"/>
                      <a:pt x="526" y="415"/>
                      <a:pt x="263" y="1049"/>
                    </a:cubicBezTo>
                    <a:cubicBezTo>
                      <a:pt x="0" y="1683"/>
                      <a:pt x="145" y="2413"/>
                      <a:pt x="631" y="2900"/>
                    </a:cubicBezTo>
                    <a:cubicBezTo>
                      <a:pt x="956" y="3225"/>
                      <a:pt x="1391" y="3397"/>
                      <a:pt x="1833" y="3397"/>
                    </a:cubicBezTo>
                    <a:cubicBezTo>
                      <a:pt x="2052" y="3397"/>
                      <a:pt x="2272" y="3355"/>
                      <a:pt x="2482" y="3268"/>
                    </a:cubicBezTo>
                    <a:cubicBezTo>
                      <a:pt x="3116" y="3005"/>
                      <a:pt x="3533" y="2386"/>
                      <a:pt x="3533" y="1698"/>
                    </a:cubicBezTo>
                    <a:cubicBezTo>
                      <a:pt x="3530" y="759"/>
                      <a:pt x="2772" y="1"/>
                      <a:pt x="1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p33"/>
              <p:cNvSpPr/>
              <p:nvPr/>
            </p:nvSpPr>
            <p:spPr>
              <a:xfrm>
                <a:off x="5170150" y="4060600"/>
                <a:ext cx="250650" cy="113225"/>
              </a:xfrm>
              <a:custGeom>
                <a:rect b="b" l="l" r="r" t="t"/>
                <a:pathLst>
                  <a:path extrusionOk="0" h="4529" w="10026">
                    <a:moveTo>
                      <a:pt x="5006" y="0"/>
                    </a:moveTo>
                    <a:cubicBezTo>
                      <a:pt x="2684" y="0"/>
                      <a:pt x="659" y="1572"/>
                      <a:pt x="79" y="3820"/>
                    </a:cubicBezTo>
                    <a:cubicBezTo>
                      <a:pt x="1" y="4125"/>
                      <a:pt x="182" y="4433"/>
                      <a:pt x="487" y="4511"/>
                    </a:cubicBezTo>
                    <a:cubicBezTo>
                      <a:pt x="533" y="4523"/>
                      <a:pt x="580" y="4528"/>
                      <a:pt x="625" y="4528"/>
                    </a:cubicBezTo>
                    <a:cubicBezTo>
                      <a:pt x="878" y="4528"/>
                      <a:pt x="1109" y="4359"/>
                      <a:pt x="1175" y="4103"/>
                    </a:cubicBezTo>
                    <a:cubicBezTo>
                      <a:pt x="1625" y="2352"/>
                      <a:pt x="3205" y="1126"/>
                      <a:pt x="5013" y="1126"/>
                    </a:cubicBezTo>
                    <a:cubicBezTo>
                      <a:pt x="6822" y="1126"/>
                      <a:pt x="8401" y="2352"/>
                      <a:pt x="8851" y="4103"/>
                    </a:cubicBezTo>
                    <a:cubicBezTo>
                      <a:pt x="8917" y="4359"/>
                      <a:pt x="9148" y="4528"/>
                      <a:pt x="9401" y="4528"/>
                    </a:cubicBezTo>
                    <a:cubicBezTo>
                      <a:pt x="9447" y="4528"/>
                      <a:pt x="9493" y="4523"/>
                      <a:pt x="9539" y="4511"/>
                    </a:cubicBezTo>
                    <a:cubicBezTo>
                      <a:pt x="9844" y="4433"/>
                      <a:pt x="10025" y="4125"/>
                      <a:pt x="9947" y="3820"/>
                    </a:cubicBezTo>
                    <a:cubicBezTo>
                      <a:pt x="9368" y="1572"/>
                      <a:pt x="7342" y="0"/>
                      <a:pt x="5020" y="0"/>
                    </a:cubicBezTo>
                    <a:cubicBezTo>
                      <a:pt x="5018" y="0"/>
                      <a:pt x="5015" y="0"/>
                      <a:pt x="5013" y="0"/>
                    </a:cubicBezTo>
                    <a:cubicBezTo>
                      <a:pt x="5011" y="0"/>
                      <a:pt x="5009" y="0"/>
                      <a:pt x="5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888" name="Google Shape;188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0918" y="1878907"/>
            <a:ext cx="7093043" cy="2923613"/>
          </a:xfrm>
          <a:prstGeom prst="rect">
            <a:avLst/>
          </a:prstGeom>
          <a:noFill/>
          <a:ln>
            <a:noFill/>
          </a:ln>
        </p:spPr>
      </p:pic>
      <p:sp>
        <p:nvSpPr>
          <p:cNvPr id="1889" name="Google Shape;1889;p33"/>
          <p:cNvSpPr txBox="1"/>
          <p:nvPr/>
        </p:nvSpPr>
        <p:spPr>
          <a:xfrm flipH="1">
            <a:off x="881016" y="1394014"/>
            <a:ext cx="6844207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Corresponds to specific Netfilter hooks they link to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34"/>
          <p:cNvSpPr txBox="1"/>
          <p:nvPr>
            <p:ph idx="3" type="subTitle"/>
          </p:nvPr>
        </p:nvSpPr>
        <p:spPr>
          <a:xfrm>
            <a:off x="3137342" y="2070368"/>
            <a:ext cx="4673395" cy="885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lang="en-US" sz="3200">
                <a:latin typeface="Times New Roman"/>
                <a:ea typeface="Times New Roman"/>
                <a:cs typeface="Times New Roman"/>
                <a:sym typeface="Times New Roman"/>
              </a:rPr>
              <a:t>IPTABLES TARGETS</a:t>
            </a:r>
            <a:endParaRPr b="0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5" name="Google Shape;1895;p34"/>
          <p:cNvSpPr txBox="1"/>
          <p:nvPr>
            <p:ph type="title"/>
          </p:nvPr>
        </p:nvSpPr>
        <p:spPr>
          <a:xfrm>
            <a:off x="617550" y="556400"/>
            <a:ext cx="60849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IPTABLES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6" name="Google Shape;1896;p34"/>
          <p:cNvGrpSpPr/>
          <p:nvPr/>
        </p:nvGrpSpPr>
        <p:grpSpPr>
          <a:xfrm>
            <a:off x="7944174" y="1400717"/>
            <a:ext cx="992915" cy="1146064"/>
            <a:chOff x="7695943" y="3532919"/>
            <a:chExt cx="992915" cy="1146064"/>
          </a:xfrm>
        </p:grpSpPr>
        <p:grpSp>
          <p:nvGrpSpPr>
            <p:cNvPr id="1897" name="Google Shape;1897;p34"/>
            <p:cNvGrpSpPr/>
            <p:nvPr/>
          </p:nvGrpSpPr>
          <p:grpSpPr>
            <a:xfrm>
              <a:off x="7695943" y="3532919"/>
              <a:ext cx="992915" cy="1146064"/>
              <a:chOff x="7695943" y="3532919"/>
              <a:chExt cx="992915" cy="1146064"/>
            </a:xfrm>
          </p:grpSpPr>
          <p:sp>
            <p:nvSpPr>
              <p:cNvPr id="1898" name="Google Shape;1898;p34"/>
              <p:cNvSpPr/>
              <p:nvPr/>
            </p:nvSpPr>
            <p:spPr>
              <a:xfrm>
                <a:off x="7848343" y="3685319"/>
                <a:ext cx="840515" cy="99366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34"/>
              <p:cNvSpPr/>
              <p:nvPr/>
            </p:nvSpPr>
            <p:spPr>
              <a:xfrm>
                <a:off x="7772143" y="3609119"/>
                <a:ext cx="840515" cy="99366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0" name="Google Shape;1900;p34"/>
              <p:cNvGrpSpPr/>
              <p:nvPr/>
            </p:nvGrpSpPr>
            <p:grpSpPr>
              <a:xfrm>
                <a:off x="7695943" y="3532919"/>
                <a:ext cx="840515" cy="993664"/>
                <a:chOff x="5565852" y="1147720"/>
                <a:chExt cx="840515" cy="993664"/>
              </a:xfrm>
            </p:grpSpPr>
            <p:sp>
              <p:nvSpPr>
                <p:cNvPr id="1901" name="Google Shape;1901;p34"/>
                <p:cNvSpPr/>
                <p:nvPr/>
              </p:nvSpPr>
              <p:spPr>
                <a:xfrm>
                  <a:off x="5565852" y="1147720"/>
                  <a:ext cx="840515" cy="993664"/>
                </a:xfrm>
                <a:custGeom>
                  <a:rect b="b" l="l" r="r" t="t"/>
                  <a:pathLst>
                    <a:path extrusionOk="0" h="9029" w="99972">
                      <a:moveTo>
                        <a:pt x="0" y="1"/>
                      </a:moveTo>
                      <a:lnTo>
                        <a:pt x="0" y="9028"/>
                      </a:lnTo>
                      <a:lnTo>
                        <a:pt x="99972" y="9028"/>
                      </a:lnTo>
                      <a:lnTo>
                        <a:pt x="9997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02" name="Google Shape;1902;p34"/>
                <p:cNvGrpSpPr/>
                <p:nvPr/>
              </p:nvGrpSpPr>
              <p:grpSpPr>
                <a:xfrm>
                  <a:off x="6202848" y="1213287"/>
                  <a:ext cx="139356" cy="139356"/>
                  <a:chOff x="3300229" y="786025"/>
                  <a:chExt cx="116275" cy="116275"/>
                </a:xfrm>
              </p:grpSpPr>
              <p:sp>
                <p:nvSpPr>
                  <p:cNvPr id="1903" name="Google Shape;1903;p34"/>
                  <p:cNvSpPr/>
                  <p:nvPr/>
                </p:nvSpPr>
                <p:spPr>
                  <a:xfrm>
                    <a:off x="3300229" y="786025"/>
                    <a:ext cx="116275" cy="116275"/>
                  </a:xfrm>
                  <a:custGeom>
                    <a:rect b="b" l="l" r="r" t="t"/>
                    <a:pathLst>
                      <a:path extrusionOk="0" h="4651" w="4651">
                        <a:moveTo>
                          <a:pt x="0" y="0"/>
                        </a:moveTo>
                        <a:lnTo>
                          <a:pt x="0" y="4651"/>
                        </a:lnTo>
                        <a:lnTo>
                          <a:pt x="4651" y="4651"/>
                        </a:lnTo>
                        <a:lnTo>
                          <a:pt x="46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04" name="Google Shape;1904;p34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05" name="Google Shape;1905;p34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1906" name="Google Shape;1906;p34"/>
            <p:cNvSpPr/>
            <p:nvPr/>
          </p:nvSpPr>
          <p:spPr>
            <a:xfrm>
              <a:off x="7905579" y="3921507"/>
              <a:ext cx="421242" cy="420154"/>
            </a:xfrm>
            <a:custGeom>
              <a:rect b="b" l="l" r="r" t="t"/>
              <a:pathLst>
                <a:path extrusionOk="0" h="11658" w="11689">
                  <a:moveTo>
                    <a:pt x="8632" y="694"/>
                  </a:moveTo>
                  <a:cubicBezTo>
                    <a:pt x="8821" y="694"/>
                    <a:pt x="8979" y="851"/>
                    <a:pt x="8979" y="1040"/>
                  </a:cubicBezTo>
                  <a:lnTo>
                    <a:pt x="8979" y="1387"/>
                  </a:lnTo>
                  <a:lnTo>
                    <a:pt x="2836" y="1387"/>
                  </a:lnTo>
                  <a:lnTo>
                    <a:pt x="2836" y="1040"/>
                  </a:lnTo>
                  <a:cubicBezTo>
                    <a:pt x="2804" y="851"/>
                    <a:pt x="2962" y="694"/>
                    <a:pt x="3151" y="694"/>
                  </a:cubicBezTo>
                  <a:close/>
                  <a:moveTo>
                    <a:pt x="4505" y="3435"/>
                  </a:moveTo>
                  <a:cubicBezTo>
                    <a:pt x="4694" y="3435"/>
                    <a:pt x="4852" y="3592"/>
                    <a:pt x="4852" y="3781"/>
                  </a:cubicBezTo>
                  <a:lnTo>
                    <a:pt x="4852" y="5829"/>
                  </a:lnTo>
                  <a:cubicBezTo>
                    <a:pt x="4852" y="6049"/>
                    <a:pt x="4694" y="6207"/>
                    <a:pt x="4505" y="6207"/>
                  </a:cubicBezTo>
                  <a:lnTo>
                    <a:pt x="3812" y="6207"/>
                  </a:lnTo>
                  <a:cubicBezTo>
                    <a:pt x="3623" y="6207"/>
                    <a:pt x="3466" y="6365"/>
                    <a:pt x="3466" y="6554"/>
                  </a:cubicBezTo>
                  <a:lnTo>
                    <a:pt x="3466" y="7089"/>
                  </a:lnTo>
                  <a:lnTo>
                    <a:pt x="2678" y="6302"/>
                  </a:lnTo>
                  <a:cubicBezTo>
                    <a:pt x="2615" y="6239"/>
                    <a:pt x="2520" y="6207"/>
                    <a:pt x="2457" y="6207"/>
                  </a:cubicBezTo>
                  <a:lnTo>
                    <a:pt x="1071" y="6207"/>
                  </a:lnTo>
                  <a:cubicBezTo>
                    <a:pt x="882" y="6144"/>
                    <a:pt x="725" y="5986"/>
                    <a:pt x="725" y="5829"/>
                  </a:cubicBezTo>
                  <a:lnTo>
                    <a:pt x="725" y="3781"/>
                  </a:lnTo>
                  <a:cubicBezTo>
                    <a:pt x="725" y="3592"/>
                    <a:pt x="882" y="3435"/>
                    <a:pt x="1071" y="3435"/>
                  </a:cubicBezTo>
                  <a:close/>
                  <a:moveTo>
                    <a:pt x="10680" y="3435"/>
                  </a:moveTo>
                  <a:cubicBezTo>
                    <a:pt x="10869" y="3435"/>
                    <a:pt x="11027" y="3592"/>
                    <a:pt x="11027" y="3781"/>
                  </a:cubicBezTo>
                  <a:lnTo>
                    <a:pt x="11027" y="5829"/>
                  </a:lnTo>
                  <a:cubicBezTo>
                    <a:pt x="11027" y="6049"/>
                    <a:pt x="10869" y="6207"/>
                    <a:pt x="10680" y="6207"/>
                  </a:cubicBezTo>
                  <a:lnTo>
                    <a:pt x="9294" y="6207"/>
                  </a:lnTo>
                  <a:cubicBezTo>
                    <a:pt x="9231" y="6207"/>
                    <a:pt x="9105" y="6239"/>
                    <a:pt x="9074" y="6302"/>
                  </a:cubicBezTo>
                  <a:lnTo>
                    <a:pt x="8286" y="7089"/>
                  </a:lnTo>
                  <a:lnTo>
                    <a:pt x="8286" y="6554"/>
                  </a:lnTo>
                  <a:cubicBezTo>
                    <a:pt x="8286" y="6365"/>
                    <a:pt x="8128" y="6207"/>
                    <a:pt x="7908" y="6207"/>
                  </a:cubicBezTo>
                  <a:lnTo>
                    <a:pt x="7246" y="6207"/>
                  </a:lnTo>
                  <a:cubicBezTo>
                    <a:pt x="7057" y="6207"/>
                    <a:pt x="6900" y="6049"/>
                    <a:pt x="6900" y="5829"/>
                  </a:cubicBezTo>
                  <a:lnTo>
                    <a:pt x="6900" y="3781"/>
                  </a:lnTo>
                  <a:cubicBezTo>
                    <a:pt x="6900" y="3592"/>
                    <a:pt x="7057" y="3435"/>
                    <a:pt x="7246" y="3435"/>
                  </a:cubicBezTo>
                  <a:close/>
                  <a:moveTo>
                    <a:pt x="8948" y="2048"/>
                  </a:moveTo>
                  <a:lnTo>
                    <a:pt x="8948" y="2773"/>
                  </a:lnTo>
                  <a:lnTo>
                    <a:pt x="7246" y="2773"/>
                  </a:lnTo>
                  <a:cubicBezTo>
                    <a:pt x="6711" y="2773"/>
                    <a:pt x="6238" y="3246"/>
                    <a:pt x="6238" y="3781"/>
                  </a:cubicBezTo>
                  <a:lnTo>
                    <a:pt x="6238" y="5829"/>
                  </a:lnTo>
                  <a:cubicBezTo>
                    <a:pt x="6238" y="6396"/>
                    <a:pt x="6711" y="6869"/>
                    <a:pt x="7246" y="6869"/>
                  </a:cubicBezTo>
                  <a:lnTo>
                    <a:pt x="7593" y="6869"/>
                  </a:lnTo>
                  <a:lnTo>
                    <a:pt x="7593" y="7877"/>
                  </a:lnTo>
                  <a:cubicBezTo>
                    <a:pt x="7593" y="8034"/>
                    <a:pt x="7687" y="8160"/>
                    <a:pt x="7813" y="8192"/>
                  </a:cubicBezTo>
                  <a:cubicBezTo>
                    <a:pt x="7852" y="8218"/>
                    <a:pt x="7902" y="8233"/>
                    <a:pt x="7954" y="8233"/>
                  </a:cubicBezTo>
                  <a:cubicBezTo>
                    <a:pt x="8028" y="8233"/>
                    <a:pt x="8105" y="8203"/>
                    <a:pt x="8160" y="8129"/>
                  </a:cubicBezTo>
                  <a:lnTo>
                    <a:pt x="8948" y="7341"/>
                  </a:lnTo>
                  <a:lnTo>
                    <a:pt x="8948" y="8916"/>
                  </a:lnTo>
                  <a:lnTo>
                    <a:pt x="2804" y="8916"/>
                  </a:lnTo>
                  <a:lnTo>
                    <a:pt x="2804" y="7341"/>
                  </a:lnTo>
                  <a:lnTo>
                    <a:pt x="3592" y="8129"/>
                  </a:lnTo>
                  <a:cubicBezTo>
                    <a:pt x="3636" y="8173"/>
                    <a:pt x="3728" y="8218"/>
                    <a:pt x="3823" y="8218"/>
                  </a:cubicBezTo>
                  <a:cubicBezTo>
                    <a:pt x="3862" y="8218"/>
                    <a:pt x="3901" y="8210"/>
                    <a:pt x="3938" y="8192"/>
                  </a:cubicBezTo>
                  <a:cubicBezTo>
                    <a:pt x="4064" y="8160"/>
                    <a:pt x="4127" y="8003"/>
                    <a:pt x="4127" y="7877"/>
                  </a:cubicBezTo>
                  <a:lnTo>
                    <a:pt x="4127" y="6869"/>
                  </a:lnTo>
                  <a:lnTo>
                    <a:pt x="4505" y="6869"/>
                  </a:lnTo>
                  <a:cubicBezTo>
                    <a:pt x="5041" y="6869"/>
                    <a:pt x="5513" y="6396"/>
                    <a:pt x="5513" y="5829"/>
                  </a:cubicBezTo>
                  <a:lnTo>
                    <a:pt x="5513" y="3781"/>
                  </a:lnTo>
                  <a:cubicBezTo>
                    <a:pt x="5513" y="3246"/>
                    <a:pt x="5041" y="2773"/>
                    <a:pt x="4505" y="2773"/>
                  </a:cubicBezTo>
                  <a:lnTo>
                    <a:pt x="2804" y="2773"/>
                  </a:lnTo>
                  <a:lnTo>
                    <a:pt x="2804" y="2048"/>
                  </a:lnTo>
                  <a:close/>
                  <a:moveTo>
                    <a:pt x="8948" y="9547"/>
                  </a:moveTo>
                  <a:lnTo>
                    <a:pt x="8948" y="10618"/>
                  </a:lnTo>
                  <a:cubicBezTo>
                    <a:pt x="8948" y="10838"/>
                    <a:pt x="8790" y="10964"/>
                    <a:pt x="8632" y="10964"/>
                  </a:cubicBezTo>
                  <a:lnTo>
                    <a:pt x="3151" y="10964"/>
                  </a:lnTo>
                  <a:cubicBezTo>
                    <a:pt x="2962" y="10964"/>
                    <a:pt x="2804" y="10807"/>
                    <a:pt x="2804" y="10618"/>
                  </a:cubicBezTo>
                  <a:lnTo>
                    <a:pt x="2804" y="9547"/>
                  </a:lnTo>
                  <a:close/>
                  <a:moveTo>
                    <a:pt x="3119" y="1"/>
                  </a:moveTo>
                  <a:cubicBezTo>
                    <a:pt x="2552" y="1"/>
                    <a:pt x="2079" y="473"/>
                    <a:pt x="2079" y="1040"/>
                  </a:cubicBezTo>
                  <a:lnTo>
                    <a:pt x="2079" y="2773"/>
                  </a:lnTo>
                  <a:lnTo>
                    <a:pt x="1040" y="2773"/>
                  </a:lnTo>
                  <a:cubicBezTo>
                    <a:pt x="473" y="2773"/>
                    <a:pt x="0" y="3246"/>
                    <a:pt x="0" y="3781"/>
                  </a:cubicBez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079" y="6869"/>
                  </a:lnTo>
                  <a:lnTo>
                    <a:pt x="2079" y="10649"/>
                  </a:lnTo>
                  <a:cubicBezTo>
                    <a:pt x="2079" y="11185"/>
                    <a:pt x="2552" y="11657"/>
                    <a:pt x="3119" y="11657"/>
                  </a:cubicBezTo>
                  <a:lnTo>
                    <a:pt x="8601" y="11657"/>
                  </a:lnTo>
                  <a:cubicBezTo>
                    <a:pt x="9137" y="11657"/>
                    <a:pt x="9609" y="11185"/>
                    <a:pt x="9609" y="10649"/>
                  </a:cubicBezTo>
                  <a:lnTo>
                    <a:pt x="9609" y="6869"/>
                  </a:lnTo>
                  <a:lnTo>
                    <a:pt x="10680" y="6869"/>
                  </a:lnTo>
                  <a:cubicBezTo>
                    <a:pt x="11216" y="6869"/>
                    <a:pt x="11688" y="6396"/>
                    <a:pt x="11688" y="5829"/>
                  </a:cubicBezTo>
                  <a:lnTo>
                    <a:pt x="11688" y="3781"/>
                  </a:lnTo>
                  <a:cubicBezTo>
                    <a:pt x="11688" y="3214"/>
                    <a:pt x="11279" y="2773"/>
                    <a:pt x="10680" y="2773"/>
                  </a:cubicBezTo>
                  <a:lnTo>
                    <a:pt x="9609" y="2773"/>
                  </a:lnTo>
                  <a:lnTo>
                    <a:pt x="9609" y="1040"/>
                  </a:lnTo>
                  <a:cubicBezTo>
                    <a:pt x="9609" y="473"/>
                    <a:pt x="9137" y="1"/>
                    <a:pt x="8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7" name="Google Shape;1907;p34"/>
          <p:cNvGrpSpPr/>
          <p:nvPr/>
        </p:nvGrpSpPr>
        <p:grpSpPr>
          <a:xfrm rot="5400000">
            <a:off x="8395335" y="2515106"/>
            <a:ext cx="291050" cy="657525"/>
            <a:chOff x="7875018" y="1882075"/>
            <a:chExt cx="291050" cy="657525"/>
          </a:xfrm>
        </p:grpSpPr>
        <p:sp>
          <p:nvSpPr>
            <p:cNvPr id="1908" name="Google Shape;1908;p34"/>
            <p:cNvSpPr/>
            <p:nvPr/>
          </p:nvSpPr>
          <p:spPr>
            <a:xfrm>
              <a:off x="7875018" y="1882075"/>
              <a:ext cx="291050" cy="291825"/>
            </a:xfrm>
            <a:custGeom>
              <a:rect b="b" l="l" r="r" t="t"/>
              <a:pathLst>
                <a:path extrusionOk="0" h="11673" w="11642">
                  <a:moveTo>
                    <a:pt x="3283" y="0"/>
                  </a:moveTo>
                  <a:lnTo>
                    <a:pt x="0" y="3283"/>
                  </a:lnTo>
                  <a:lnTo>
                    <a:pt x="2554" y="5836"/>
                  </a:lnTo>
                  <a:lnTo>
                    <a:pt x="0" y="8389"/>
                  </a:lnTo>
                  <a:lnTo>
                    <a:pt x="3283" y="11672"/>
                  </a:lnTo>
                  <a:lnTo>
                    <a:pt x="5836" y="9119"/>
                  </a:lnTo>
                  <a:lnTo>
                    <a:pt x="8359" y="11672"/>
                  </a:lnTo>
                  <a:lnTo>
                    <a:pt x="11642" y="8389"/>
                  </a:lnTo>
                  <a:lnTo>
                    <a:pt x="9089" y="5836"/>
                  </a:lnTo>
                  <a:lnTo>
                    <a:pt x="11642" y="3283"/>
                  </a:lnTo>
                  <a:lnTo>
                    <a:pt x="8359" y="0"/>
                  </a:lnTo>
                  <a:lnTo>
                    <a:pt x="5836" y="2554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7875018" y="2247775"/>
              <a:ext cx="291050" cy="291825"/>
            </a:xfrm>
            <a:custGeom>
              <a:rect b="b" l="l" r="r" t="t"/>
              <a:pathLst>
                <a:path extrusionOk="0" h="11673" w="11642">
                  <a:moveTo>
                    <a:pt x="3283" y="0"/>
                  </a:moveTo>
                  <a:lnTo>
                    <a:pt x="0" y="3283"/>
                  </a:lnTo>
                  <a:lnTo>
                    <a:pt x="2554" y="5836"/>
                  </a:lnTo>
                  <a:lnTo>
                    <a:pt x="0" y="8389"/>
                  </a:lnTo>
                  <a:lnTo>
                    <a:pt x="3283" y="11672"/>
                  </a:lnTo>
                  <a:lnTo>
                    <a:pt x="5836" y="9119"/>
                  </a:lnTo>
                  <a:lnTo>
                    <a:pt x="8359" y="11672"/>
                  </a:lnTo>
                  <a:lnTo>
                    <a:pt x="11642" y="8389"/>
                  </a:lnTo>
                  <a:lnTo>
                    <a:pt x="9089" y="5836"/>
                  </a:lnTo>
                  <a:lnTo>
                    <a:pt x="11642" y="3283"/>
                  </a:lnTo>
                  <a:lnTo>
                    <a:pt x="8359" y="0"/>
                  </a:lnTo>
                  <a:lnTo>
                    <a:pt x="5836" y="2554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0" name="Google Shape;1910;p34"/>
          <p:cNvGrpSpPr/>
          <p:nvPr/>
        </p:nvGrpSpPr>
        <p:grpSpPr>
          <a:xfrm>
            <a:off x="617550" y="3286076"/>
            <a:ext cx="1515033" cy="1670979"/>
            <a:chOff x="4206459" y="1191441"/>
            <a:chExt cx="712556" cy="785901"/>
          </a:xfrm>
        </p:grpSpPr>
        <p:sp>
          <p:nvSpPr>
            <p:cNvPr id="1911" name="Google Shape;1911;p34"/>
            <p:cNvSpPr/>
            <p:nvPr/>
          </p:nvSpPr>
          <p:spPr>
            <a:xfrm>
              <a:off x="4548248" y="1328649"/>
              <a:ext cx="325201" cy="322547"/>
            </a:xfrm>
            <a:custGeom>
              <a:rect b="b" l="l" r="r" t="t"/>
              <a:pathLst>
                <a:path extrusionOk="0" h="25278" w="25486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45D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4557499" y="1656607"/>
              <a:ext cx="306674" cy="306648"/>
            </a:xfrm>
            <a:custGeom>
              <a:rect b="b" l="l" r="r" t="t"/>
              <a:pathLst>
                <a:path extrusionOk="0" h="24032" w="24034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4251067" y="1523035"/>
              <a:ext cx="327536" cy="325023"/>
            </a:xfrm>
            <a:custGeom>
              <a:rect b="b" l="l" r="r" t="t"/>
              <a:pathLst>
                <a:path extrusionOk="0" h="25472" w="25669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4277366" y="1220917"/>
              <a:ext cx="292242" cy="292217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15" name="Google Shape;1915;p34"/>
            <p:cNvGrpSpPr/>
            <p:nvPr/>
          </p:nvGrpSpPr>
          <p:grpSpPr>
            <a:xfrm>
              <a:off x="4644280" y="1290523"/>
              <a:ext cx="143716" cy="29462"/>
              <a:chOff x="4644280" y="1290523"/>
              <a:chExt cx="143716" cy="29462"/>
            </a:xfrm>
          </p:grpSpPr>
          <p:sp>
            <p:nvSpPr>
              <p:cNvPr id="1916" name="Google Shape;1916;p34"/>
              <p:cNvSpPr/>
              <p:nvPr/>
            </p:nvSpPr>
            <p:spPr>
              <a:xfrm>
                <a:off x="4736292" y="1294223"/>
                <a:ext cx="51704" cy="25762"/>
              </a:xfrm>
              <a:custGeom>
                <a:rect b="b" l="l" r="r" t="t"/>
                <a:pathLst>
                  <a:path extrusionOk="0" h="2019" w="4052">
                    <a:moveTo>
                      <a:pt x="273" y="0"/>
                    </a:moveTo>
                    <a:cubicBezTo>
                      <a:pt x="158" y="0"/>
                      <a:pt x="53" y="81"/>
                      <a:pt x="29" y="199"/>
                    </a:cubicBezTo>
                    <a:cubicBezTo>
                      <a:pt x="0" y="339"/>
                      <a:pt x="87" y="475"/>
                      <a:pt x="225" y="507"/>
                    </a:cubicBezTo>
                    <a:cubicBezTo>
                      <a:pt x="1077" y="720"/>
                      <a:pt x="1895" y="1048"/>
                      <a:pt x="2655" y="1487"/>
                    </a:cubicBezTo>
                    <a:lnTo>
                      <a:pt x="2505" y="1740"/>
                    </a:lnTo>
                    <a:cubicBezTo>
                      <a:pt x="2459" y="1818"/>
                      <a:pt x="2511" y="1919"/>
                      <a:pt x="2603" y="1925"/>
                    </a:cubicBezTo>
                    <a:lnTo>
                      <a:pt x="3885" y="2018"/>
                    </a:lnTo>
                    <a:cubicBezTo>
                      <a:pt x="3889" y="2019"/>
                      <a:pt x="3892" y="2019"/>
                      <a:pt x="3896" y="2019"/>
                    </a:cubicBezTo>
                    <a:cubicBezTo>
                      <a:pt x="3991" y="2019"/>
                      <a:pt x="4052" y="1911"/>
                      <a:pt x="3999" y="1829"/>
                    </a:cubicBezTo>
                    <a:lnTo>
                      <a:pt x="3302" y="747"/>
                    </a:lnTo>
                    <a:cubicBezTo>
                      <a:pt x="3278" y="709"/>
                      <a:pt x="3238" y="690"/>
                      <a:pt x="3198" y="690"/>
                    </a:cubicBezTo>
                    <a:cubicBezTo>
                      <a:pt x="3157" y="690"/>
                      <a:pt x="3116" y="710"/>
                      <a:pt x="3093" y="750"/>
                    </a:cubicBezTo>
                    <a:lnTo>
                      <a:pt x="2917" y="1048"/>
                    </a:lnTo>
                    <a:cubicBezTo>
                      <a:pt x="2108" y="582"/>
                      <a:pt x="1237" y="231"/>
                      <a:pt x="330" y="7"/>
                    </a:cubicBezTo>
                    <a:cubicBezTo>
                      <a:pt x="311" y="3"/>
                      <a:pt x="292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34"/>
              <p:cNvSpPr/>
              <p:nvPr/>
            </p:nvSpPr>
            <p:spPr>
              <a:xfrm>
                <a:off x="4700066" y="1290523"/>
                <a:ext cx="32206" cy="7988"/>
              </a:xfrm>
              <a:custGeom>
                <a:rect b="b" l="l" r="r" t="t"/>
                <a:pathLst>
                  <a:path extrusionOk="0" h="626" w="2524">
                    <a:moveTo>
                      <a:pt x="787" y="1"/>
                    </a:moveTo>
                    <a:cubicBezTo>
                      <a:pt x="606" y="1"/>
                      <a:pt x="423" y="7"/>
                      <a:pt x="242" y="18"/>
                    </a:cubicBezTo>
                    <a:cubicBezTo>
                      <a:pt x="104" y="31"/>
                      <a:pt x="0" y="151"/>
                      <a:pt x="10" y="291"/>
                    </a:cubicBezTo>
                    <a:cubicBezTo>
                      <a:pt x="21" y="425"/>
                      <a:pt x="131" y="526"/>
                      <a:pt x="264" y="526"/>
                    </a:cubicBezTo>
                    <a:cubicBezTo>
                      <a:pt x="269" y="526"/>
                      <a:pt x="274" y="526"/>
                      <a:pt x="279" y="526"/>
                    </a:cubicBezTo>
                    <a:cubicBezTo>
                      <a:pt x="447" y="516"/>
                      <a:pt x="617" y="510"/>
                      <a:pt x="787" y="510"/>
                    </a:cubicBezTo>
                    <a:cubicBezTo>
                      <a:pt x="1261" y="512"/>
                      <a:pt x="1735" y="548"/>
                      <a:pt x="2204" y="622"/>
                    </a:cubicBezTo>
                    <a:cubicBezTo>
                      <a:pt x="2218" y="624"/>
                      <a:pt x="2232" y="626"/>
                      <a:pt x="2246" y="626"/>
                    </a:cubicBezTo>
                    <a:cubicBezTo>
                      <a:pt x="2364" y="626"/>
                      <a:pt x="2469" y="542"/>
                      <a:pt x="2495" y="422"/>
                    </a:cubicBezTo>
                    <a:cubicBezTo>
                      <a:pt x="2524" y="281"/>
                      <a:pt x="2430" y="145"/>
                      <a:pt x="2289" y="121"/>
                    </a:cubicBezTo>
                    <a:cubicBezTo>
                      <a:pt x="1792" y="41"/>
                      <a:pt x="1289" y="1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34"/>
              <p:cNvSpPr/>
              <p:nvPr/>
            </p:nvSpPr>
            <p:spPr>
              <a:xfrm>
                <a:off x="4644280" y="1300641"/>
                <a:ext cx="20225" cy="13283"/>
              </a:xfrm>
              <a:custGeom>
                <a:rect b="b" l="l" r="r" t="t"/>
                <a:pathLst>
                  <a:path extrusionOk="0" h="1041" w="1585">
                    <a:moveTo>
                      <a:pt x="1331" y="0"/>
                    </a:moveTo>
                    <a:cubicBezTo>
                      <a:pt x="1304" y="0"/>
                      <a:pt x="1277" y="6"/>
                      <a:pt x="1251" y="16"/>
                    </a:cubicBezTo>
                    <a:cubicBezTo>
                      <a:pt x="880" y="175"/>
                      <a:pt x="518" y="356"/>
                      <a:pt x="170" y="558"/>
                    </a:cubicBezTo>
                    <a:cubicBezTo>
                      <a:pt x="60" y="622"/>
                      <a:pt x="1" y="758"/>
                      <a:pt x="47" y="876"/>
                    </a:cubicBezTo>
                    <a:cubicBezTo>
                      <a:pt x="87" y="979"/>
                      <a:pt x="185" y="1040"/>
                      <a:pt x="287" y="1040"/>
                    </a:cubicBezTo>
                    <a:cubicBezTo>
                      <a:pt x="330" y="1040"/>
                      <a:pt x="373" y="1029"/>
                      <a:pt x="414" y="1006"/>
                    </a:cubicBezTo>
                    <a:cubicBezTo>
                      <a:pt x="729" y="822"/>
                      <a:pt x="1056" y="657"/>
                      <a:pt x="1391" y="513"/>
                    </a:cubicBezTo>
                    <a:cubicBezTo>
                      <a:pt x="1520" y="457"/>
                      <a:pt x="1584" y="311"/>
                      <a:pt x="1540" y="178"/>
                    </a:cubicBezTo>
                    <a:lnTo>
                      <a:pt x="1527" y="141"/>
                    </a:lnTo>
                    <a:cubicBezTo>
                      <a:pt x="1497" y="55"/>
                      <a:pt x="1417" y="0"/>
                      <a:pt x="133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34"/>
              <p:cNvSpPr/>
              <p:nvPr/>
            </p:nvSpPr>
            <p:spPr>
              <a:xfrm>
                <a:off x="4667822" y="1291888"/>
                <a:ext cx="27779" cy="11433"/>
              </a:xfrm>
              <a:custGeom>
                <a:rect b="b" l="l" r="r" t="t"/>
                <a:pathLst>
                  <a:path extrusionOk="0" h="896" w="2177">
                    <a:moveTo>
                      <a:pt x="1906" y="0"/>
                    </a:moveTo>
                    <a:cubicBezTo>
                      <a:pt x="1894" y="0"/>
                      <a:pt x="1883" y="1"/>
                      <a:pt x="1871" y="3"/>
                    </a:cubicBezTo>
                    <a:lnTo>
                      <a:pt x="1871" y="4"/>
                    </a:lnTo>
                    <a:cubicBezTo>
                      <a:pt x="1306" y="88"/>
                      <a:pt x="748" y="220"/>
                      <a:pt x="205" y="400"/>
                    </a:cubicBezTo>
                    <a:cubicBezTo>
                      <a:pt x="71" y="446"/>
                      <a:pt x="0" y="592"/>
                      <a:pt x="47" y="725"/>
                    </a:cubicBezTo>
                    <a:cubicBezTo>
                      <a:pt x="84" y="830"/>
                      <a:pt x="182" y="896"/>
                      <a:pt x="288" y="896"/>
                    </a:cubicBezTo>
                    <a:cubicBezTo>
                      <a:pt x="315" y="896"/>
                      <a:pt x="343" y="891"/>
                      <a:pt x="370" y="882"/>
                    </a:cubicBezTo>
                    <a:cubicBezTo>
                      <a:pt x="881" y="714"/>
                      <a:pt x="1406" y="587"/>
                      <a:pt x="1940" y="509"/>
                    </a:cubicBezTo>
                    <a:cubicBezTo>
                      <a:pt x="2079" y="490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20" name="Google Shape;1920;p34"/>
            <p:cNvGrpSpPr/>
            <p:nvPr/>
          </p:nvGrpSpPr>
          <p:grpSpPr>
            <a:xfrm>
              <a:off x="4356567" y="1191441"/>
              <a:ext cx="143691" cy="29488"/>
              <a:chOff x="4356567" y="1191441"/>
              <a:chExt cx="143691" cy="29488"/>
            </a:xfrm>
          </p:grpSpPr>
          <p:sp>
            <p:nvSpPr>
              <p:cNvPr id="1921" name="Google Shape;1921;p34"/>
              <p:cNvSpPr/>
              <p:nvPr/>
            </p:nvSpPr>
            <p:spPr>
              <a:xfrm>
                <a:off x="4448554" y="1195154"/>
                <a:ext cx="51704" cy="25775"/>
              </a:xfrm>
              <a:custGeom>
                <a:rect b="b" l="l" r="r" t="t"/>
                <a:pathLst>
                  <a:path extrusionOk="0" h="2020" w="4052">
                    <a:moveTo>
                      <a:pt x="272" y="1"/>
                    </a:moveTo>
                    <a:cubicBezTo>
                      <a:pt x="157" y="1"/>
                      <a:pt x="54" y="82"/>
                      <a:pt x="29" y="200"/>
                    </a:cubicBezTo>
                    <a:cubicBezTo>
                      <a:pt x="0" y="338"/>
                      <a:pt x="87" y="474"/>
                      <a:pt x="225" y="507"/>
                    </a:cubicBezTo>
                    <a:cubicBezTo>
                      <a:pt x="1077" y="719"/>
                      <a:pt x="1895" y="1049"/>
                      <a:pt x="2657" y="1486"/>
                    </a:cubicBezTo>
                    <a:lnTo>
                      <a:pt x="2505" y="1740"/>
                    </a:lnTo>
                    <a:cubicBezTo>
                      <a:pt x="2459" y="1819"/>
                      <a:pt x="2511" y="1918"/>
                      <a:pt x="2603" y="1926"/>
                    </a:cubicBezTo>
                    <a:lnTo>
                      <a:pt x="3887" y="2019"/>
                    </a:lnTo>
                    <a:cubicBezTo>
                      <a:pt x="3890" y="2019"/>
                      <a:pt x="3893" y="2019"/>
                      <a:pt x="3895" y="2019"/>
                    </a:cubicBezTo>
                    <a:cubicBezTo>
                      <a:pt x="3991" y="2019"/>
                      <a:pt x="4052" y="1913"/>
                      <a:pt x="3999" y="1830"/>
                    </a:cubicBezTo>
                    <a:lnTo>
                      <a:pt x="3302" y="746"/>
                    </a:lnTo>
                    <a:cubicBezTo>
                      <a:pt x="3278" y="709"/>
                      <a:pt x="3239" y="690"/>
                      <a:pt x="3200" y="690"/>
                    </a:cubicBezTo>
                    <a:cubicBezTo>
                      <a:pt x="3159" y="690"/>
                      <a:pt x="3118" y="711"/>
                      <a:pt x="3094" y="751"/>
                    </a:cubicBezTo>
                    <a:lnTo>
                      <a:pt x="2917" y="1047"/>
                    </a:lnTo>
                    <a:cubicBezTo>
                      <a:pt x="2108" y="581"/>
                      <a:pt x="1237" y="230"/>
                      <a:pt x="330" y="8"/>
                    </a:cubicBezTo>
                    <a:cubicBezTo>
                      <a:pt x="311" y="3"/>
                      <a:pt x="291" y="1"/>
                      <a:pt x="272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34"/>
              <p:cNvSpPr/>
              <p:nvPr/>
            </p:nvSpPr>
            <p:spPr>
              <a:xfrm>
                <a:off x="4412341" y="1191441"/>
                <a:ext cx="32206" cy="8013"/>
              </a:xfrm>
              <a:custGeom>
                <a:rect b="b" l="l" r="r" t="t"/>
                <a:pathLst>
                  <a:path extrusionOk="0" h="628" w="2524">
                    <a:moveTo>
                      <a:pt x="787" y="1"/>
                    </a:moveTo>
                    <a:cubicBezTo>
                      <a:pt x="605" y="1"/>
                      <a:pt x="424" y="7"/>
                      <a:pt x="241" y="19"/>
                    </a:cubicBezTo>
                    <a:cubicBezTo>
                      <a:pt x="103" y="31"/>
                      <a:pt x="1" y="153"/>
                      <a:pt x="11" y="291"/>
                    </a:cubicBezTo>
                    <a:cubicBezTo>
                      <a:pt x="20" y="425"/>
                      <a:pt x="132" y="528"/>
                      <a:pt x="263" y="528"/>
                    </a:cubicBezTo>
                    <a:cubicBezTo>
                      <a:pt x="268" y="528"/>
                      <a:pt x="273" y="528"/>
                      <a:pt x="278" y="528"/>
                    </a:cubicBezTo>
                    <a:cubicBezTo>
                      <a:pt x="448" y="518"/>
                      <a:pt x="617" y="512"/>
                      <a:pt x="787" y="512"/>
                    </a:cubicBezTo>
                    <a:cubicBezTo>
                      <a:pt x="1261" y="512"/>
                      <a:pt x="1734" y="550"/>
                      <a:pt x="2203" y="624"/>
                    </a:cubicBezTo>
                    <a:cubicBezTo>
                      <a:pt x="2217" y="626"/>
                      <a:pt x="2231" y="627"/>
                      <a:pt x="2245" y="627"/>
                    </a:cubicBezTo>
                    <a:cubicBezTo>
                      <a:pt x="2363" y="627"/>
                      <a:pt x="2470" y="544"/>
                      <a:pt x="2494" y="424"/>
                    </a:cubicBezTo>
                    <a:cubicBezTo>
                      <a:pt x="2523" y="283"/>
                      <a:pt x="2430" y="145"/>
                      <a:pt x="2288" y="121"/>
                    </a:cubicBezTo>
                    <a:cubicBezTo>
                      <a:pt x="1791" y="43"/>
                      <a:pt x="1288" y="3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34"/>
              <p:cNvSpPr/>
              <p:nvPr/>
            </p:nvSpPr>
            <p:spPr>
              <a:xfrm>
                <a:off x="4356567" y="1201573"/>
                <a:ext cx="20212" cy="13270"/>
              </a:xfrm>
              <a:custGeom>
                <a:rect b="b" l="l" r="r" t="t"/>
                <a:pathLst>
                  <a:path extrusionOk="0" h="1040" w="1584">
                    <a:moveTo>
                      <a:pt x="1330" y="1"/>
                    </a:moveTo>
                    <a:cubicBezTo>
                      <a:pt x="1303" y="1"/>
                      <a:pt x="1276" y="6"/>
                      <a:pt x="1249" y="17"/>
                    </a:cubicBezTo>
                    <a:cubicBezTo>
                      <a:pt x="878" y="174"/>
                      <a:pt x="518" y="355"/>
                      <a:pt x="168" y="557"/>
                    </a:cubicBezTo>
                    <a:cubicBezTo>
                      <a:pt x="58" y="621"/>
                      <a:pt x="0" y="757"/>
                      <a:pt x="47" y="876"/>
                    </a:cubicBezTo>
                    <a:cubicBezTo>
                      <a:pt x="86" y="979"/>
                      <a:pt x="183" y="1040"/>
                      <a:pt x="284" y="1040"/>
                    </a:cubicBezTo>
                    <a:cubicBezTo>
                      <a:pt x="327" y="1040"/>
                      <a:pt x="371" y="1029"/>
                      <a:pt x="412" y="1005"/>
                    </a:cubicBezTo>
                    <a:cubicBezTo>
                      <a:pt x="727" y="823"/>
                      <a:pt x="1054" y="658"/>
                      <a:pt x="1389" y="512"/>
                    </a:cubicBezTo>
                    <a:cubicBezTo>
                      <a:pt x="1518" y="458"/>
                      <a:pt x="1584" y="312"/>
                      <a:pt x="1538" y="177"/>
                    </a:cubicBezTo>
                    <a:lnTo>
                      <a:pt x="1525" y="141"/>
                    </a:lnTo>
                    <a:cubicBezTo>
                      <a:pt x="1496" y="54"/>
                      <a:pt x="1415" y="1"/>
                      <a:pt x="133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34"/>
              <p:cNvSpPr/>
              <p:nvPr/>
            </p:nvSpPr>
            <p:spPr>
              <a:xfrm>
                <a:off x="4380084" y="1192832"/>
                <a:ext cx="27779" cy="11433"/>
              </a:xfrm>
              <a:custGeom>
                <a:rect b="b" l="l" r="r" t="t"/>
                <a:pathLst>
                  <a:path extrusionOk="0" h="896" w="2177">
                    <a:moveTo>
                      <a:pt x="1906" y="0"/>
                    </a:moveTo>
                    <a:cubicBezTo>
                      <a:pt x="1894" y="0"/>
                      <a:pt x="1883" y="1"/>
                      <a:pt x="1871" y="2"/>
                    </a:cubicBezTo>
                    <a:cubicBezTo>
                      <a:pt x="1306" y="87"/>
                      <a:pt x="748" y="220"/>
                      <a:pt x="205" y="400"/>
                    </a:cubicBezTo>
                    <a:cubicBezTo>
                      <a:pt x="71" y="444"/>
                      <a:pt x="0" y="590"/>
                      <a:pt x="47" y="725"/>
                    </a:cubicBezTo>
                    <a:cubicBezTo>
                      <a:pt x="84" y="829"/>
                      <a:pt x="183" y="895"/>
                      <a:pt x="288" y="895"/>
                    </a:cubicBezTo>
                    <a:cubicBezTo>
                      <a:pt x="316" y="895"/>
                      <a:pt x="343" y="891"/>
                      <a:pt x="370" y="882"/>
                    </a:cubicBezTo>
                    <a:cubicBezTo>
                      <a:pt x="883" y="712"/>
                      <a:pt x="1408" y="587"/>
                      <a:pt x="1941" y="507"/>
                    </a:cubicBezTo>
                    <a:cubicBezTo>
                      <a:pt x="2081" y="488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25" name="Google Shape;1925;p34"/>
            <p:cNvGrpSpPr/>
            <p:nvPr/>
          </p:nvGrpSpPr>
          <p:grpSpPr>
            <a:xfrm>
              <a:off x="4339009" y="1863727"/>
              <a:ext cx="143704" cy="29476"/>
              <a:chOff x="4339009" y="1863727"/>
              <a:chExt cx="143704" cy="29476"/>
            </a:xfrm>
          </p:grpSpPr>
          <p:sp>
            <p:nvSpPr>
              <p:cNvPr id="1926" name="Google Shape;1926;p34"/>
              <p:cNvSpPr/>
              <p:nvPr/>
            </p:nvSpPr>
            <p:spPr>
              <a:xfrm>
                <a:off x="4339009" y="1863727"/>
                <a:ext cx="51691" cy="25762"/>
              </a:xfrm>
              <a:custGeom>
                <a:rect b="b" l="l" r="r" t="t"/>
                <a:pathLst>
                  <a:path extrusionOk="0" h="2019" w="4051">
                    <a:moveTo>
                      <a:pt x="157" y="1"/>
                    </a:moveTo>
                    <a:cubicBezTo>
                      <a:pt x="61" y="1"/>
                      <a:pt x="1" y="107"/>
                      <a:pt x="54" y="190"/>
                    </a:cubicBezTo>
                    <a:lnTo>
                      <a:pt x="750" y="1274"/>
                    </a:lnTo>
                    <a:cubicBezTo>
                      <a:pt x="774" y="1311"/>
                      <a:pt x="813" y="1330"/>
                      <a:pt x="852" y="1330"/>
                    </a:cubicBezTo>
                    <a:cubicBezTo>
                      <a:pt x="893" y="1330"/>
                      <a:pt x="935" y="1309"/>
                      <a:pt x="958" y="1269"/>
                    </a:cubicBezTo>
                    <a:lnTo>
                      <a:pt x="1136" y="973"/>
                    </a:lnTo>
                    <a:cubicBezTo>
                      <a:pt x="1945" y="1439"/>
                      <a:pt x="2816" y="1788"/>
                      <a:pt x="3722" y="2012"/>
                    </a:cubicBezTo>
                    <a:cubicBezTo>
                      <a:pt x="3741" y="2017"/>
                      <a:pt x="3761" y="2019"/>
                      <a:pt x="3779" y="2019"/>
                    </a:cubicBezTo>
                    <a:cubicBezTo>
                      <a:pt x="3895" y="2019"/>
                      <a:pt x="3999" y="1938"/>
                      <a:pt x="4023" y="1820"/>
                    </a:cubicBezTo>
                    <a:cubicBezTo>
                      <a:pt x="4051" y="1682"/>
                      <a:pt x="3964" y="1546"/>
                      <a:pt x="3828" y="1512"/>
                    </a:cubicBezTo>
                    <a:cubicBezTo>
                      <a:pt x="2976" y="1301"/>
                      <a:pt x="2158" y="971"/>
                      <a:pt x="1396" y="534"/>
                    </a:cubicBezTo>
                    <a:lnTo>
                      <a:pt x="1548" y="279"/>
                    </a:lnTo>
                    <a:cubicBezTo>
                      <a:pt x="1594" y="201"/>
                      <a:pt x="1541" y="100"/>
                      <a:pt x="1450" y="94"/>
                    </a:cubicBezTo>
                    <a:lnTo>
                      <a:pt x="166" y="1"/>
                    </a:lnTo>
                    <a:cubicBezTo>
                      <a:pt x="163" y="1"/>
                      <a:pt x="160" y="1"/>
                      <a:pt x="15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34"/>
              <p:cNvSpPr/>
              <p:nvPr/>
            </p:nvSpPr>
            <p:spPr>
              <a:xfrm>
                <a:off x="4394732" y="1885202"/>
                <a:ext cx="32193" cy="8001"/>
              </a:xfrm>
              <a:custGeom>
                <a:rect b="b" l="l" r="r" t="t"/>
                <a:pathLst>
                  <a:path extrusionOk="0" h="627" w="2523">
                    <a:moveTo>
                      <a:pt x="279" y="1"/>
                    </a:moveTo>
                    <a:cubicBezTo>
                      <a:pt x="160" y="1"/>
                      <a:pt x="54" y="84"/>
                      <a:pt x="29" y="204"/>
                    </a:cubicBezTo>
                    <a:cubicBezTo>
                      <a:pt x="1" y="345"/>
                      <a:pt x="93" y="483"/>
                      <a:pt x="236" y="507"/>
                    </a:cubicBezTo>
                    <a:cubicBezTo>
                      <a:pt x="732" y="585"/>
                      <a:pt x="1235" y="625"/>
                      <a:pt x="1738" y="627"/>
                    </a:cubicBezTo>
                    <a:cubicBezTo>
                      <a:pt x="1919" y="627"/>
                      <a:pt x="2102" y="621"/>
                      <a:pt x="2282" y="609"/>
                    </a:cubicBezTo>
                    <a:cubicBezTo>
                      <a:pt x="2420" y="596"/>
                      <a:pt x="2523" y="475"/>
                      <a:pt x="2513" y="337"/>
                    </a:cubicBezTo>
                    <a:cubicBezTo>
                      <a:pt x="2504" y="203"/>
                      <a:pt x="2392" y="100"/>
                      <a:pt x="2260" y="100"/>
                    </a:cubicBezTo>
                    <a:cubicBezTo>
                      <a:pt x="2255" y="100"/>
                      <a:pt x="2251" y="100"/>
                      <a:pt x="2246" y="100"/>
                    </a:cubicBezTo>
                    <a:cubicBezTo>
                      <a:pt x="2076" y="110"/>
                      <a:pt x="1908" y="116"/>
                      <a:pt x="1738" y="116"/>
                    </a:cubicBezTo>
                    <a:cubicBezTo>
                      <a:pt x="1262" y="116"/>
                      <a:pt x="790" y="78"/>
                      <a:pt x="321" y="4"/>
                    </a:cubicBezTo>
                    <a:cubicBezTo>
                      <a:pt x="307" y="2"/>
                      <a:pt x="293" y="1"/>
                      <a:pt x="27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34"/>
              <p:cNvSpPr/>
              <p:nvPr/>
            </p:nvSpPr>
            <p:spPr>
              <a:xfrm>
                <a:off x="4462488" y="1869814"/>
                <a:ext cx="20225" cy="13258"/>
              </a:xfrm>
              <a:custGeom>
                <a:rect b="b" l="l" r="r" t="t"/>
                <a:pathLst>
                  <a:path extrusionOk="0" h="1039" w="1585">
                    <a:moveTo>
                      <a:pt x="1300" y="0"/>
                    </a:moveTo>
                    <a:cubicBezTo>
                      <a:pt x="1257" y="0"/>
                      <a:pt x="1213" y="11"/>
                      <a:pt x="1173" y="35"/>
                    </a:cubicBezTo>
                    <a:cubicBezTo>
                      <a:pt x="857" y="217"/>
                      <a:pt x="531" y="382"/>
                      <a:pt x="196" y="528"/>
                    </a:cubicBezTo>
                    <a:cubicBezTo>
                      <a:pt x="66" y="582"/>
                      <a:pt x="1" y="728"/>
                      <a:pt x="47" y="863"/>
                    </a:cubicBezTo>
                    <a:lnTo>
                      <a:pt x="60" y="899"/>
                    </a:lnTo>
                    <a:cubicBezTo>
                      <a:pt x="89" y="986"/>
                      <a:pt x="169" y="1039"/>
                      <a:pt x="255" y="1039"/>
                    </a:cubicBezTo>
                    <a:cubicBezTo>
                      <a:pt x="282" y="1039"/>
                      <a:pt x="309" y="1034"/>
                      <a:pt x="335" y="1023"/>
                    </a:cubicBezTo>
                    <a:cubicBezTo>
                      <a:pt x="707" y="866"/>
                      <a:pt x="1067" y="685"/>
                      <a:pt x="1416" y="483"/>
                    </a:cubicBezTo>
                    <a:cubicBezTo>
                      <a:pt x="1527" y="419"/>
                      <a:pt x="1584" y="283"/>
                      <a:pt x="1538" y="164"/>
                    </a:cubicBezTo>
                    <a:cubicBezTo>
                      <a:pt x="1499" y="61"/>
                      <a:pt x="1401" y="0"/>
                      <a:pt x="130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9" name="Google Shape;1929;p34"/>
              <p:cNvSpPr/>
              <p:nvPr/>
            </p:nvSpPr>
            <p:spPr>
              <a:xfrm>
                <a:off x="4431392" y="1880392"/>
                <a:ext cx="27804" cy="11433"/>
              </a:xfrm>
              <a:custGeom>
                <a:rect b="b" l="l" r="r" t="t"/>
                <a:pathLst>
                  <a:path extrusionOk="0" h="896" w="2179">
                    <a:moveTo>
                      <a:pt x="1890" y="1"/>
                    </a:moveTo>
                    <a:cubicBezTo>
                      <a:pt x="1863" y="1"/>
                      <a:pt x="1835" y="5"/>
                      <a:pt x="1808" y="14"/>
                    </a:cubicBezTo>
                    <a:cubicBezTo>
                      <a:pt x="1296" y="184"/>
                      <a:pt x="771" y="309"/>
                      <a:pt x="237" y="389"/>
                    </a:cubicBezTo>
                    <a:cubicBezTo>
                      <a:pt x="98" y="408"/>
                      <a:pt x="0" y="536"/>
                      <a:pt x="20" y="676"/>
                    </a:cubicBezTo>
                    <a:cubicBezTo>
                      <a:pt x="37" y="803"/>
                      <a:pt x="147" y="896"/>
                      <a:pt x="273" y="896"/>
                    </a:cubicBezTo>
                    <a:cubicBezTo>
                      <a:pt x="284" y="896"/>
                      <a:pt x="296" y="895"/>
                      <a:pt x="308" y="893"/>
                    </a:cubicBezTo>
                    <a:cubicBezTo>
                      <a:pt x="873" y="809"/>
                      <a:pt x="1430" y="676"/>
                      <a:pt x="1973" y="496"/>
                    </a:cubicBezTo>
                    <a:cubicBezTo>
                      <a:pt x="2106" y="451"/>
                      <a:pt x="2178" y="306"/>
                      <a:pt x="2132" y="171"/>
                    </a:cubicBezTo>
                    <a:cubicBezTo>
                      <a:pt x="2095" y="67"/>
                      <a:pt x="1996" y="1"/>
                      <a:pt x="189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0" name="Google Shape;1930;p34"/>
            <p:cNvGrpSpPr/>
            <p:nvPr/>
          </p:nvGrpSpPr>
          <p:grpSpPr>
            <a:xfrm>
              <a:off x="4206459" y="1607315"/>
              <a:ext cx="29539" cy="142899"/>
              <a:chOff x="4206459" y="1607315"/>
              <a:chExt cx="29539" cy="142899"/>
            </a:xfrm>
          </p:grpSpPr>
          <p:sp>
            <p:nvSpPr>
              <p:cNvPr id="1931" name="Google Shape;1931;p34"/>
              <p:cNvSpPr/>
              <p:nvPr/>
            </p:nvSpPr>
            <p:spPr>
              <a:xfrm>
                <a:off x="4209840" y="1607315"/>
                <a:ext cx="26158" cy="50989"/>
              </a:xfrm>
              <a:custGeom>
                <a:rect b="b" l="l" r="r" t="t"/>
                <a:pathLst>
                  <a:path extrusionOk="0" h="3996" w="2050">
                    <a:moveTo>
                      <a:pt x="1920" y="0"/>
                    </a:moveTo>
                    <a:cubicBezTo>
                      <a:pt x="1898" y="0"/>
                      <a:pt x="1876" y="6"/>
                      <a:pt x="1854" y="20"/>
                    </a:cubicBezTo>
                    <a:lnTo>
                      <a:pt x="772" y="717"/>
                    </a:lnTo>
                    <a:cubicBezTo>
                      <a:pt x="695" y="766"/>
                      <a:pt x="697" y="878"/>
                      <a:pt x="775" y="926"/>
                    </a:cubicBezTo>
                    <a:lnTo>
                      <a:pt x="1073" y="1102"/>
                    </a:lnTo>
                    <a:cubicBezTo>
                      <a:pt x="607" y="1911"/>
                      <a:pt x="256" y="2782"/>
                      <a:pt x="32" y="3689"/>
                    </a:cubicBezTo>
                    <a:cubicBezTo>
                      <a:pt x="0" y="3825"/>
                      <a:pt x="87" y="3962"/>
                      <a:pt x="224" y="3990"/>
                    </a:cubicBezTo>
                    <a:cubicBezTo>
                      <a:pt x="242" y="3993"/>
                      <a:pt x="260" y="3995"/>
                      <a:pt x="278" y="3995"/>
                    </a:cubicBezTo>
                    <a:cubicBezTo>
                      <a:pt x="397" y="3995"/>
                      <a:pt x="502" y="3914"/>
                      <a:pt x="532" y="3794"/>
                    </a:cubicBezTo>
                    <a:cubicBezTo>
                      <a:pt x="743" y="2942"/>
                      <a:pt x="1073" y="2124"/>
                      <a:pt x="1512" y="1363"/>
                    </a:cubicBezTo>
                    <a:lnTo>
                      <a:pt x="1765" y="1514"/>
                    </a:lnTo>
                    <a:cubicBezTo>
                      <a:pt x="1785" y="1526"/>
                      <a:pt x="1806" y="1531"/>
                      <a:pt x="1827" y="1531"/>
                    </a:cubicBezTo>
                    <a:cubicBezTo>
                      <a:pt x="1888" y="1531"/>
                      <a:pt x="1946" y="1484"/>
                      <a:pt x="1951" y="1416"/>
                    </a:cubicBezTo>
                    <a:lnTo>
                      <a:pt x="2043" y="134"/>
                    </a:lnTo>
                    <a:cubicBezTo>
                      <a:pt x="2049" y="57"/>
                      <a:pt x="1988" y="0"/>
                      <a:pt x="192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34"/>
              <p:cNvSpPr/>
              <p:nvPr/>
            </p:nvSpPr>
            <p:spPr>
              <a:xfrm>
                <a:off x="4206459" y="1662910"/>
                <a:ext cx="8230" cy="31785"/>
              </a:xfrm>
              <a:custGeom>
                <a:rect b="b" l="l" r="r" t="t"/>
                <a:pathLst>
                  <a:path extrusionOk="0" h="2491" w="645">
                    <a:moveTo>
                      <a:pt x="371" y="1"/>
                    </a:moveTo>
                    <a:cubicBezTo>
                      <a:pt x="249" y="1"/>
                      <a:pt x="141" y="89"/>
                      <a:pt x="121" y="212"/>
                    </a:cubicBezTo>
                    <a:cubicBezTo>
                      <a:pt x="41" y="709"/>
                      <a:pt x="1" y="1212"/>
                      <a:pt x="1" y="1714"/>
                    </a:cubicBezTo>
                    <a:cubicBezTo>
                      <a:pt x="1" y="1895"/>
                      <a:pt x="7" y="2078"/>
                      <a:pt x="19" y="2259"/>
                    </a:cubicBezTo>
                    <a:cubicBezTo>
                      <a:pt x="31" y="2390"/>
                      <a:pt x="140" y="2490"/>
                      <a:pt x="270" y="2490"/>
                    </a:cubicBezTo>
                    <a:cubicBezTo>
                      <a:pt x="277" y="2490"/>
                      <a:pt x="284" y="2490"/>
                      <a:pt x="291" y="2489"/>
                    </a:cubicBezTo>
                    <a:cubicBezTo>
                      <a:pt x="428" y="2480"/>
                      <a:pt x="534" y="2361"/>
                      <a:pt x="526" y="2222"/>
                    </a:cubicBezTo>
                    <a:cubicBezTo>
                      <a:pt x="517" y="2054"/>
                      <a:pt x="510" y="1884"/>
                      <a:pt x="510" y="1714"/>
                    </a:cubicBezTo>
                    <a:cubicBezTo>
                      <a:pt x="512" y="1240"/>
                      <a:pt x="549" y="766"/>
                      <a:pt x="622" y="297"/>
                    </a:cubicBezTo>
                    <a:cubicBezTo>
                      <a:pt x="645" y="163"/>
                      <a:pt x="557" y="35"/>
                      <a:pt x="422" y="6"/>
                    </a:cubicBezTo>
                    <a:cubicBezTo>
                      <a:pt x="405" y="2"/>
                      <a:pt x="388" y="1"/>
                      <a:pt x="371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3" name="Google Shape;1933;p34"/>
              <p:cNvSpPr/>
              <p:nvPr/>
            </p:nvSpPr>
            <p:spPr>
              <a:xfrm>
                <a:off x="4216194" y="1730768"/>
                <a:ext cx="14227" cy="19446"/>
              </a:xfrm>
              <a:custGeom>
                <a:rect b="b" l="l" r="r" t="t"/>
                <a:pathLst>
                  <a:path extrusionOk="0" h="1524" w="1115">
                    <a:moveTo>
                      <a:pt x="296" y="1"/>
                    </a:moveTo>
                    <a:cubicBezTo>
                      <a:pt x="267" y="1"/>
                      <a:pt x="237" y="5"/>
                      <a:pt x="208" y="15"/>
                    </a:cubicBezTo>
                    <a:lnTo>
                      <a:pt x="171" y="28"/>
                    </a:lnTo>
                    <a:cubicBezTo>
                      <a:pt x="58" y="67"/>
                      <a:pt x="0" y="193"/>
                      <a:pt x="47" y="304"/>
                    </a:cubicBezTo>
                    <a:cubicBezTo>
                      <a:pt x="205" y="675"/>
                      <a:pt x="384" y="1035"/>
                      <a:pt x="588" y="1385"/>
                    </a:cubicBezTo>
                    <a:cubicBezTo>
                      <a:pt x="637" y="1469"/>
                      <a:pt x="728" y="1524"/>
                      <a:pt x="822" y="1524"/>
                    </a:cubicBezTo>
                    <a:cubicBezTo>
                      <a:pt x="850" y="1524"/>
                      <a:pt x="879" y="1519"/>
                      <a:pt x="906" y="1508"/>
                    </a:cubicBezTo>
                    <a:cubicBezTo>
                      <a:pt x="1052" y="1450"/>
                      <a:pt x="1115" y="1277"/>
                      <a:pt x="1036" y="1141"/>
                    </a:cubicBezTo>
                    <a:cubicBezTo>
                      <a:pt x="852" y="826"/>
                      <a:pt x="687" y="499"/>
                      <a:pt x="543" y="164"/>
                    </a:cubicBezTo>
                    <a:cubicBezTo>
                      <a:pt x="499" y="63"/>
                      <a:pt x="400" y="1"/>
                      <a:pt x="296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4" name="Google Shape;1934;p34"/>
              <p:cNvSpPr/>
              <p:nvPr/>
            </p:nvSpPr>
            <p:spPr>
              <a:xfrm>
                <a:off x="4207607" y="1699506"/>
                <a:ext cx="12045" cy="27153"/>
              </a:xfrm>
              <a:custGeom>
                <a:rect b="b" l="l" r="r" t="t"/>
                <a:pathLst>
                  <a:path extrusionOk="0" h="2128" w="944">
                    <a:moveTo>
                      <a:pt x="273" y="0"/>
                    </a:moveTo>
                    <a:cubicBezTo>
                      <a:pt x="261" y="0"/>
                      <a:pt x="249" y="1"/>
                      <a:pt x="238" y="3"/>
                    </a:cubicBezTo>
                    <a:cubicBezTo>
                      <a:pt x="98" y="22"/>
                      <a:pt x="1" y="150"/>
                      <a:pt x="20" y="289"/>
                    </a:cubicBezTo>
                    <a:lnTo>
                      <a:pt x="21" y="289"/>
                    </a:lnTo>
                    <a:cubicBezTo>
                      <a:pt x="105" y="854"/>
                      <a:pt x="238" y="1412"/>
                      <a:pt x="417" y="1955"/>
                    </a:cubicBezTo>
                    <a:cubicBezTo>
                      <a:pt x="454" y="2061"/>
                      <a:pt x="553" y="2127"/>
                      <a:pt x="658" y="2127"/>
                    </a:cubicBezTo>
                    <a:cubicBezTo>
                      <a:pt x="686" y="2127"/>
                      <a:pt x="714" y="2123"/>
                      <a:pt x="742" y="2113"/>
                    </a:cubicBezTo>
                    <a:cubicBezTo>
                      <a:pt x="875" y="2067"/>
                      <a:pt x="944" y="1923"/>
                      <a:pt x="899" y="1790"/>
                    </a:cubicBezTo>
                    <a:cubicBezTo>
                      <a:pt x="731" y="1279"/>
                      <a:pt x="604" y="754"/>
                      <a:pt x="526" y="220"/>
                    </a:cubicBezTo>
                    <a:cubicBezTo>
                      <a:pt x="508" y="93"/>
                      <a:pt x="398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5" name="Google Shape;1935;p34"/>
            <p:cNvSpPr/>
            <p:nvPr/>
          </p:nvSpPr>
          <p:spPr>
            <a:xfrm>
              <a:off x="4250519" y="1416170"/>
              <a:ext cx="26783" cy="52303"/>
            </a:xfrm>
            <a:custGeom>
              <a:rect b="b" l="l" r="r" t="t"/>
              <a:pathLst>
                <a:path extrusionOk="0" h="4099" w="2099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4276166" y="1471370"/>
              <a:ext cx="24359" cy="25290"/>
            </a:xfrm>
            <a:custGeom>
              <a:rect b="b" l="l" r="r" t="t"/>
              <a:pathLst>
                <a:path extrusionOk="0" h="1982" w="1909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4330231" y="1513121"/>
              <a:ext cx="21462" cy="10986"/>
            </a:xfrm>
            <a:custGeom>
              <a:rect b="b" l="l" r="r" t="t"/>
              <a:pathLst>
                <a:path extrusionOk="0" h="861" w="1682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4302005" y="1497298"/>
              <a:ext cx="25469" cy="17647"/>
            </a:xfrm>
            <a:custGeom>
              <a:rect b="b" l="l" r="r" t="t"/>
              <a:pathLst>
                <a:path extrusionOk="0" h="1383" w="1996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9" name="Google Shape;1939;p34"/>
            <p:cNvGrpSpPr/>
            <p:nvPr/>
          </p:nvGrpSpPr>
          <p:grpSpPr>
            <a:xfrm>
              <a:off x="4889463" y="1423737"/>
              <a:ext cx="29552" cy="142899"/>
              <a:chOff x="4889463" y="1423737"/>
              <a:chExt cx="29552" cy="142899"/>
            </a:xfrm>
          </p:grpSpPr>
          <p:sp>
            <p:nvSpPr>
              <p:cNvPr id="1940" name="Google Shape;1940;p34"/>
              <p:cNvSpPr/>
              <p:nvPr/>
            </p:nvSpPr>
            <p:spPr>
              <a:xfrm>
                <a:off x="4889463" y="1515647"/>
                <a:ext cx="26158" cy="50989"/>
              </a:xfrm>
              <a:custGeom>
                <a:rect b="b" l="l" r="r" t="t"/>
                <a:pathLst>
                  <a:path extrusionOk="0" h="3996" w="2050">
                    <a:moveTo>
                      <a:pt x="1772" y="0"/>
                    </a:moveTo>
                    <a:cubicBezTo>
                      <a:pt x="1653" y="0"/>
                      <a:pt x="1547" y="82"/>
                      <a:pt x="1518" y="201"/>
                    </a:cubicBezTo>
                    <a:cubicBezTo>
                      <a:pt x="1307" y="1053"/>
                      <a:pt x="977" y="1872"/>
                      <a:pt x="540" y="2634"/>
                    </a:cubicBezTo>
                    <a:lnTo>
                      <a:pt x="285" y="2482"/>
                    </a:lnTo>
                    <a:cubicBezTo>
                      <a:pt x="265" y="2470"/>
                      <a:pt x="244" y="2465"/>
                      <a:pt x="223" y="2465"/>
                    </a:cubicBezTo>
                    <a:cubicBezTo>
                      <a:pt x="162" y="2465"/>
                      <a:pt x="104" y="2511"/>
                      <a:pt x="99" y="2579"/>
                    </a:cubicBezTo>
                    <a:lnTo>
                      <a:pt x="6" y="3864"/>
                    </a:lnTo>
                    <a:cubicBezTo>
                      <a:pt x="0" y="3939"/>
                      <a:pt x="62" y="3995"/>
                      <a:pt x="129" y="3995"/>
                    </a:cubicBezTo>
                    <a:cubicBezTo>
                      <a:pt x="152" y="3995"/>
                      <a:pt x="174" y="3989"/>
                      <a:pt x="195" y="3976"/>
                    </a:cubicBezTo>
                    <a:lnTo>
                      <a:pt x="1278" y="3279"/>
                    </a:lnTo>
                    <a:cubicBezTo>
                      <a:pt x="1355" y="3229"/>
                      <a:pt x="1353" y="3117"/>
                      <a:pt x="1275" y="3071"/>
                    </a:cubicBezTo>
                    <a:lnTo>
                      <a:pt x="978" y="2893"/>
                    </a:lnTo>
                    <a:cubicBezTo>
                      <a:pt x="1444" y="2085"/>
                      <a:pt x="1794" y="1213"/>
                      <a:pt x="2018" y="307"/>
                    </a:cubicBezTo>
                    <a:cubicBezTo>
                      <a:pt x="2050" y="171"/>
                      <a:pt x="1963" y="35"/>
                      <a:pt x="1826" y="6"/>
                    </a:cubicBezTo>
                    <a:cubicBezTo>
                      <a:pt x="1808" y="2"/>
                      <a:pt x="1790" y="0"/>
                      <a:pt x="177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1" name="Google Shape;1941;p34"/>
              <p:cNvSpPr/>
              <p:nvPr/>
            </p:nvSpPr>
            <p:spPr>
              <a:xfrm>
                <a:off x="4910772" y="1479256"/>
                <a:ext cx="8243" cy="31785"/>
              </a:xfrm>
              <a:custGeom>
                <a:rect b="b" l="l" r="r" t="t"/>
                <a:pathLst>
                  <a:path extrusionOk="0" h="2491" w="646">
                    <a:moveTo>
                      <a:pt x="375" y="0"/>
                    </a:moveTo>
                    <a:cubicBezTo>
                      <a:pt x="368" y="0"/>
                      <a:pt x="361" y="1"/>
                      <a:pt x="354" y="1"/>
                    </a:cubicBezTo>
                    <a:cubicBezTo>
                      <a:pt x="216" y="11"/>
                      <a:pt x="111" y="129"/>
                      <a:pt x="119" y="269"/>
                    </a:cubicBezTo>
                    <a:cubicBezTo>
                      <a:pt x="128" y="438"/>
                      <a:pt x="135" y="607"/>
                      <a:pt x="135" y="776"/>
                    </a:cubicBezTo>
                    <a:cubicBezTo>
                      <a:pt x="135" y="1252"/>
                      <a:pt x="96" y="1724"/>
                      <a:pt x="23" y="2193"/>
                    </a:cubicBezTo>
                    <a:cubicBezTo>
                      <a:pt x="0" y="2328"/>
                      <a:pt x="88" y="2458"/>
                      <a:pt x="223" y="2485"/>
                    </a:cubicBezTo>
                    <a:cubicBezTo>
                      <a:pt x="240" y="2488"/>
                      <a:pt x="257" y="2490"/>
                      <a:pt x="274" y="2490"/>
                    </a:cubicBezTo>
                    <a:cubicBezTo>
                      <a:pt x="396" y="2490"/>
                      <a:pt x="504" y="2403"/>
                      <a:pt x="526" y="2278"/>
                    </a:cubicBezTo>
                    <a:cubicBezTo>
                      <a:pt x="604" y="1782"/>
                      <a:pt x="644" y="1279"/>
                      <a:pt x="646" y="776"/>
                    </a:cubicBezTo>
                    <a:cubicBezTo>
                      <a:pt x="646" y="595"/>
                      <a:pt x="638" y="413"/>
                      <a:pt x="626" y="232"/>
                    </a:cubicBezTo>
                    <a:cubicBezTo>
                      <a:pt x="616" y="101"/>
                      <a:pt x="505" y="0"/>
                      <a:pt x="375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2" name="Google Shape;1942;p34"/>
              <p:cNvSpPr/>
              <p:nvPr/>
            </p:nvSpPr>
            <p:spPr>
              <a:xfrm>
                <a:off x="4895052" y="1423737"/>
                <a:ext cx="14215" cy="19446"/>
              </a:xfrm>
              <a:custGeom>
                <a:rect b="b" l="l" r="r" t="t"/>
                <a:pathLst>
                  <a:path extrusionOk="0" h="1524" w="1114">
                    <a:moveTo>
                      <a:pt x="293" y="1"/>
                    </a:moveTo>
                    <a:cubicBezTo>
                      <a:pt x="265" y="1"/>
                      <a:pt x="236" y="5"/>
                      <a:pt x="209" y="16"/>
                    </a:cubicBezTo>
                    <a:cubicBezTo>
                      <a:pt x="62" y="74"/>
                      <a:pt x="1" y="246"/>
                      <a:pt x="79" y="383"/>
                    </a:cubicBezTo>
                    <a:cubicBezTo>
                      <a:pt x="262" y="698"/>
                      <a:pt x="427" y="1025"/>
                      <a:pt x="573" y="1359"/>
                    </a:cubicBezTo>
                    <a:cubicBezTo>
                      <a:pt x="615" y="1461"/>
                      <a:pt x="714" y="1523"/>
                      <a:pt x="819" y="1523"/>
                    </a:cubicBezTo>
                    <a:cubicBezTo>
                      <a:pt x="848" y="1523"/>
                      <a:pt x="878" y="1518"/>
                      <a:pt x="907" y="1508"/>
                    </a:cubicBezTo>
                    <a:lnTo>
                      <a:pt x="942" y="1495"/>
                    </a:lnTo>
                    <a:cubicBezTo>
                      <a:pt x="1056" y="1457"/>
                      <a:pt x="1114" y="1331"/>
                      <a:pt x="1067" y="1220"/>
                    </a:cubicBezTo>
                    <a:cubicBezTo>
                      <a:pt x="910" y="849"/>
                      <a:pt x="729" y="488"/>
                      <a:pt x="528" y="139"/>
                    </a:cubicBezTo>
                    <a:cubicBezTo>
                      <a:pt x="478" y="54"/>
                      <a:pt x="387" y="1"/>
                      <a:pt x="293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3" name="Google Shape;1943;p34"/>
              <p:cNvSpPr/>
              <p:nvPr/>
            </p:nvSpPr>
            <p:spPr>
              <a:xfrm>
                <a:off x="4905783" y="1447292"/>
                <a:ext cx="12071" cy="27153"/>
              </a:xfrm>
              <a:custGeom>
                <a:rect b="b" l="l" r="r" t="t"/>
                <a:pathLst>
                  <a:path extrusionOk="0" h="2128" w="946">
                    <a:moveTo>
                      <a:pt x="288" y="0"/>
                    </a:moveTo>
                    <a:cubicBezTo>
                      <a:pt x="260" y="0"/>
                      <a:pt x="232" y="5"/>
                      <a:pt x="204" y="15"/>
                    </a:cubicBezTo>
                    <a:cubicBezTo>
                      <a:pt x="71" y="61"/>
                      <a:pt x="1" y="205"/>
                      <a:pt x="47" y="338"/>
                    </a:cubicBezTo>
                    <a:cubicBezTo>
                      <a:pt x="215" y="850"/>
                      <a:pt x="342" y="1376"/>
                      <a:pt x="420" y="1909"/>
                    </a:cubicBezTo>
                    <a:cubicBezTo>
                      <a:pt x="438" y="2036"/>
                      <a:pt x="548" y="2128"/>
                      <a:pt x="673" y="2128"/>
                    </a:cubicBezTo>
                    <a:cubicBezTo>
                      <a:pt x="685" y="2128"/>
                      <a:pt x="696" y="2127"/>
                      <a:pt x="708" y="2125"/>
                    </a:cubicBezTo>
                    <a:cubicBezTo>
                      <a:pt x="848" y="2106"/>
                      <a:pt x="945" y="1978"/>
                      <a:pt x="926" y="1839"/>
                    </a:cubicBezTo>
                    <a:lnTo>
                      <a:pt x="925" y="1839"/>
                    </a:lnTo>
                    <a:cubicBezTo>
                      <a:pt x="841" y="1273"/>
                      <a:pt x="708" y="716"/>
                      <a:pt x="529" y="173"/>
                    </a:cubicBezTo>
                    <a:cubicBezTo>
                      <a:pt x="492" y="67"/>
                      <a:pt x="393" y="0"/>
                      <a:pt x="28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4" name="Google Shape;1944;p34"/>
            <p:cNvGrpSpPr/>
            <p:nvPr/>
          </p:nvGrpSpPr>
          <p:grpSpPr>
            <a:xfrm>
              <a:off x="4771663" y="1876896"/>
              <a:ext cx="108651" cy="100446"/>
              <a:chOff x="4771663" y="1876896"/>
              <a:chExt cx="108651" cy="100446"/>
            </a:xfrm>
          </p:grpSpPr>
          <p:sp>
            <p:nvSpPr>
              <p:cNvPr id="1945" name="Google Shape;1945;p34"/>
              <p:cNvSpPr/>
              <p:nvPr/>
            </p:nvSpPr>
            <p:spPr>
              <a:xfrm>
                <a:off x="4771663" y="1951210"/>
                <a:ext cx="53184" cy="26132"/>
              </a:xfrm>
              <a:custGeom>
                <a:rect b="b" l="l" r="r" t="t"/>
                <a:pathLst>
                  <a:path extrusionOk="0" h="2048" w="4168">
                    <a:moveTo>
                      <a:pt x="3871" y="0"/>
                    </a:moveTo>
                    <a:cubicBezTo>
                      <a:pt x="3824" y="0"/>
                      <a:pt x="3777" y="13"/>
                      <a:pt x="3735" y="39"/>
                    </a:cubicBezTo>
                    <a:cubicBezTo>
                      <a:pt x="2982" y="492"/>
                      <a:pt x="2170" y="838"/>
                      <a:pt x="1323" y="1067"/>
                    </a:cubicBezTo>
                    <a:lnTo>
                      <a:pt x="1249" y="780"/>
                    </a:lnTo>
                    <a:cubicBezTo>
                      <a:pt x="1235" y="721"/>
                      <a:pt x="1183" y="687"/>
                      <a:pt x="1130" y="687"/>
                    </a:cubicBezTo>
                    <a:cubicBezTo>
                      <a:pt x="1102" y="687"/>
                      <a:pt x="1073" y="696"/>
                      <a:pt x="1049" y="717"/>
                    </a:cubicBezTo>
                    <a:lnTo>
                      <a:pt x="76" y="1560"/>
                    </a:lnTo>
                    <a:cubicBezTo>
                      <a:pt x="0" y="1625"/>
                      <a:pt x="32" y="1750"/>
                      <a:pt x="130" y="1773"/>
                    </a:cubicBezTo>
                    <a:lnTo>
                      <a:pt x="1389" y="2045"/>
                    </a:lnTo>
                    <a:cubicBezTo>
                      <a:pt x="1398" y="2047"/>
                      <a:pt x="1407" y="2048"/>
                      <a:pt x="1416" y="2048"/>
                    </a:cubicBezTo>
                    <a:cubicBezTo>
                      <a:pt x="1493" y="2048"/>
                      <a:pt x="1555" y="1975"/>
                      <a:pt x="1534" y="1894"/>
                    </a:cubicBezTo>
                    <a:lnTo>
                      <a:pt x="1450" y="1561"/>
                    </a:lnTo>
                    <a:cubicBezTo>
                      <a:pt x="2351" y="1318"/>
                      <a:pt x="3214" y="950"/>
                      <a:pt x="4013" y="466"/>
                    </a:cubicBezTo>
                    <a:cubicBezTo>
                      <a:pt x="4132" y="392"/>
                      <a:pt x="4167" y="235"/>
                      <a:pt x="4090" y="119"/>
                    </a:cubicBezTo>
                    <a:cubicBezTo>
                      <a:pt x="4039" y="42"/>
                      <a:pt x="3956" y="0"/>
                      <a:pt x="387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6" name="Google Shape;1946;p34"/>
              <p:cNvSpPr/>
              <p:nvPr/>
            </p:nvSpPr>
            <p:spPr>
              <a:xfrm>
                <a:off x="4826850" y="1927897"/>
                <a:ext cx="26081" cy="23529"/>
              </a:xfrm>
              <a:custGeom>
                <a:rect b="b" l="l" r="r" t="t"/>
                <a:pathLst>
                  <a:path extrusionOk="0" h="1844" w="2044">
                    <a:moveTo>
                      <a:pt x="1760" y="1"/>
                    </a:moveTo>
                    <a:cubicBezTo>
                      <a:pt x="1689" y="1"/>
                      <a:pt x="1619" y="31"/>
                      <a:pt x="1568" y="88"/>
                    </a:cubicBezTo>
                    <a:cubicBezTo>
                      <a:pt x="1456" y="215"/>
                      <a:pt x="1341" y="338"/>
                      <a:pt x="1221" y="458"/>
                    </a:cubicBezTo>
                    <a:cubicBezTo>
                      <a:pt x="885" y="793"/>
                      <a:pt x="524" y="1102"/>
                      <a:pt x="140" y="1380"/>
                    </a:cubicBezTo>
                    <a:cubicBezTo>
                      <a:pt x="29" y="1460"/>
                      <a:pt x="1" y="1612"/>
                      <a:pt x="74" y="1728"/>
                    </a:cubicBezTo>
                    <a:cubicBezTo>
                      <a:pt x="124" y="1803"/>
                      <a:pt x="205" y="1844"/>
                      <a:pt x="288" y="1844"/>
                    </a:cubicBezTo>
                    <a:cubicBezTo>
                      <a:pt x="339" y="1844"/>
                      <a:pt x="391" y="1828"/>
                      <a:pt x="436" y="1797"/>
                    </a:cubicBezTo>
                    <a:cubicBezTo>
                      <a:pt x="843" y="1500"/>
                      <a:pt x="1226" y="1174"/>
                      <a:pt x="1581" y="820"/>
                    </a:cubicBezTo>
                    <a:cubicBezTo>
                      <a:pt x="1711" y="690"/>
                      <a:pt x="1834" y="557"/>
                      <a:pt x="1954" y="421"/>
                    </a:cubicBezTo>
                    <a:cubicBezTo>
                      <a:pt x="2044" y="315"/>
                      <a:pt x="2033" y="155"/>
                      <a:pt x="1927" y="64"/>
                    </a:cubicBezTo>
                    <a:cubicBezTo>
                      <a:pt x="1879" y="22"/>
                      <a:pt x="1819" y="1"/>
                      <a:pt x="176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7" name="Google Shape;1947;p34"/>
              <p:cNvSpPr/>
              <p:nvPr/>
            </p:nvSpPr>
            <p:spPr>
              <a:xfrm>
                <a:off x="4868600" y="1876896"/>
                <a:ext cx="11714" cy="20531"/>
              </a:xfrm>
              <a:custGeom>
                <a:rect b="b" l="l" r="r" t="t"/>
                <a:pathLst>
                  <a:path extrusionOk="0" h="1609" w="918">
                    <a:moveTo>
                      <a:pt x="642" y="0"/>
                    </a:moveTo>
                    <a:cubicBezTo>
                      <a:pt x="531" y="0"/>
                      <a:pt x="426" y="74"/>
                      <a:pt x="396" y="189"/>
                    </a:cubicBezTo>
                    <a:cubicBezTo>
                      <a:pt x="301" y="543"/>
                      <a:pt x="187" y="889"/>
                      <a:pt x="53" y="1228"/>
                    </a:cubicBezTo>
                    <a:cubicBezTo>
                      <a:pt x="0" y="1360"/>
                      <a:pt x="58" y="1509"/>
                      <a:pt x="184" y="1571"/>
                    </a:cubicBezTo>
                    <a:lnTo>
                      <a:pt x="218" y="1587"/>
                    </a:lnTo>
                    <a:cubicBezTo>
                      <a:pt x="248" y="1602"/>
                      <a:pt x="280" y="1608"/>
                      <a:pt x="311" y="1608"/>
                    </a:cubicBezTo>
                    <a:cubicBezTo>
                      <a:pt x="392" y="1608"/>
                      <a:pt x="469" y="1561"/>
                      <a:pt x="501" y="1480"/>
                    </a:cubicBezTo>
                    <a:cubicBezTo>
                      <a:pt x="653" y="1107"/>
                      <a:pt x="780" y="724"/>
                      <a:pt x="886" y="333"/>
                    </a:cubicBezTo>
                    <a:cubicBezTo>
                      <a:pt x="918" y="210"/>
                      <a:pt x="862" y="74"/>
                      <a:pt x="746" y="22"/>
                    </a:cubicBezTo>
                    <a:cubicBezTo>
                      <a:pt x="712" y="7"/>
                      <a:pt x="677" y="0"/>
                      <a:pt x="64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8" name="Google Shape;1948;p34"/>
              <p:cNvSpPr/>
              <p:nvPr/>
            </p:nvSpPr>
            <p:spPr>
              <a:xfrm>
                <a:off x="4852804" y="1901038"/>
                <a:ext cx="18528" cy="24589"/>
              </a:xfrm>
              <a:custGeom>
                <a:rect b="b" l="l" r="r" t="t"/>
                <a:pathLst>
                  <a:path extrusionOk="0" h="1927" w="1452">
                    <a:moveTo>
                      <a:pt x="1159" y="1"/>
                    </a:moveTo>
                    <a:cubicBezTo>
                      <a:pt x="1064" y="1"/>
                      <a:pt x="974" y="53"/>
                      <a:pt x="931" y="143"/>
                    </a:cubicBezTo>
                    <a:cubicBezTo>
                      <a:pt x="689" y="625"/>
                      <a:pt x="405" y="1085"/>
                      <a:pt x="85" y="1519"/>
                    </a:cubicBezTo>
                    <a:cubicBezTo>
                      <a:pt x="0" y="1631"/>
                      <a:pt x="21" y="1790"/>
                      <a:pt x="135" y="1874"/>
                    </a:cubicBezTo>
                    <a:cubicBezTo>
                      <a:pt x="181" y="1909"/>
                      <a:pt x="235" y="1926"/>
                      <a:pt x="289" y="1926"/>
                    </a:cubicBezTo>
                    <a:cubicBezTo>
                      <a:pt x="366" y="1926"/>
                      <a:pt x="441" y="1892"/>
                      <a:pt x="492" y="1826"/>
                    </a:cubicBezTo>
                    <a:cubicBezTo>
                      <a:pt x="831" y="1367"/>
                      <a:pt x="1132" y="878"/>
                      <a:pt x="1389" y="368"/>
                    </a:cubicBezTo>
                    <a:cubicBezTo>
                      <a:pt x="1451" y="241"/>
                      <a:pt x="1398" y="87"/>
                      <a:pt x="1270" y="26"/>
                    </a:cubicBezTo>
                    <a:cubicBezTo>
                      <a:pt x="1234" y="9"/>
                      <a:pt x="1196" y="1"/>
                      <a:pt x="115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49" name="Google Shape;1949;p34"/>
          <p:cNvSpPr/>
          <p:nvPr/>
        </p:nvSpPr>
        <p:spPr>
          <a:xfrm>
            <a:off x="1727242" y="2070368"/>
            <a:ext cx="930699" cy="90303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0" name="Google Shape;1950;p34"/>
          <p:cNvGrpSpPr/>
          <p:nvPr/>
        </p:nvGrpSpPr>
        <p:grpSpPr>
          <a:xfrm>
            <a:off x="1991805" y="2268328"/>
            <a:ext cx="497395" cy="500272"/>
            <a:chOff x="1049375" y="2318350"/>
            <a:chExt cx="298525" cy="295400"/>
          </a:xfrm>
        </p:grpSpPr>
        <p:sp>
          <p:nvSpPr>
            <p:cNvPr id="1951" name="Google Shape;1951;p34"/>
            <p:cNvSpPr/>
            <p:nvPr/>
          </p:nvSpPr>
          <p:spPr>
            <a:xfrm>
              <a:off x="1101350" y="2492325"/>
              <a:ext cx="70125" cy="50525"/>
            </a:xfrm>
            <a:custGeom>
              <a:rect b="b" l="l" r="r" t="t"/>
              <a:pathLst>
                <a:path extrusionOk="0" h="2021" w="2805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1101350" y="2440525"/>
              <a:ext cx="70125" cy="51150"/>
            </a:xfrm>
            <a:custGeom>
              <a:rect b="b" l="l" r="r" t="t"/>
              <a:pathLst>
                <a:path extrusionOk="0" h="2046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1101350" y="2388550"/>
              <a:ext cx="70125" cy="51125"/>
            </a:xfrm>
            <a:custGeom>
              <a:rect b="b" l="l" r="r" t="t"/>
              <a:pathLst>
                <a:path extrusionOk="0" h="2045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1049375" y="2318350"/>
              <a:ext cx="298525" cy="295400"/>
            </a:xfrm>
            <a:custGeom>
              <a:rect b="b" l="l" r="r" t="t"/>
              <a:pathLst>
                <a:path extrusionOk="0" h="11816" w="11941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9" name="Google Shape;1959;p35"/>
          <p:cNvGrpSpPr/>
          <p:nvPr/>
        </p:nvGrpSpPr>
        <p:grpSpPr>
          <a:xfrm>
            <a:off x="781789" y="1566462"/>
            <a:ext cx="7699594" cy="3112847"/>
            <a:chOff x="495190" y="1044704"/>
            <a:chExt cx="7699594" cy="3112847"/>
          </a:xfrm>
        </p:grpSpPr>
        <p:sp>
          <p:nvSpPr>
            <p:cNvPr id="1960" name="Google Shape;1960;p35"/>
            <p:cNvSpPr/>
            <p:nvPr/>
          </p:nvSpPr>
          <p:spPr>
            <a:xfrm>
              <a:off x="495190" y="1044704"/>
              <a:ext cx="7699594" cy="3112847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61" name="Google Shape;1961;p35"/>
            <p:cNvGrpSpPr/>
            <p:nvPr/>
          </p:nvGrpSpPr>
          <p:grpSpPr>
            <a:xfrm flipH="1">
              <a:off x="559172" y="1122848"/>
              <a:ext cx="560767" cy="139276"/>
              <a:chOff x="4771000" y="1122848"/>
              <a:chExt cx="560767" cy="139276"/>
            </a:xfrm>
          </p:grpSpPr>
          <p:grpSp>
            <p:nvGrpSpPr>
              <p:cNvPr id="1962" name="Google Shape;1962;p35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1963" name="Google Shape;1963;p35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4" name="Google Shape;1964;p35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5" name="Google Shape;1965;p35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66" name="Google Shape;1966;p35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1967" name="Google Shape;1967;p35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8" name="Google Shape;1968;p35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69" name="Google Shape;1969;p35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1970" name="Google Shape;1970;p35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1" name="Google Shape;1971;p35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972" name="Google Shape;1972;p35"/>
          <p:cNvSpPr txBox="1"/>
          <p:nvPr>
            <p:ph type="title"/>
          </p:nvPr>
        </p:nvSpPr>
        <p:spPr>
          <a:xfrm>
            <a:off x="617550" y="556400"/>
            <a:ext cx="6325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IPTABLES TARGETS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3" name="Google Shape;1973;p35"/>
          <p:cNvSpPr txBox="1"/>
          <p:nvPr>
            <p:ph idx="4294967295" type="subTitle"/>
          </p:nvPr>
        </p:nvSpPr>
        <p:spPr>
          <a:xfrm flipH="1">
            <a:off x="1406537" y="2152165"/>
            <a:ext cx="6484966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Actions specified within rules that determine what happens to packets that match specific criteria:</a:t>
            </a:r>
            <a:endParaRPr/>
          </a:p>
        </p:txBody>
      </p:sp>
      <p:sp>
        <p:nvSpPr>
          <p:cNvPr id="1974" name="Google Shape;1974;p35"/>
          <p:cNvSpPr txBox="1"/>
          <p:nvPr>
            <p:ph idx="4294967295" type="subTitle"/>
          </p:nvPr>
        </p:nvSpPr>
        <p:spPr>
          <a:xfrm flipH="1">
            <a:off x="1813429" y="3284249"/>
            <a:ext cx="6241335" cy="51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ACCEPT: Permit packets to continue through firewall</a:t>
            </a:r>
            <a:endParaRPr/>
          </a:p>
          <a:p>
            <a:pPr indent="-2413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75" name="Google Shape;1975;p35"/>
          <p:cNvGrpSpPr/>
          <p:nvPr/>
        </p:nvGrpSpPr>
        <p:grpSpPr>
          <a:xfrm>
            <a:off x="7201483" y="638664"/>
            <a:ext cx="554700" cy="554700"/>
            <a:chOff x="7201483" y="638664"/>
            <a:chExt cx="554700" cy="554700"/>
          </a:xfrm>
        </p:grpSpPr>
        <p:grpSp>
          <p:nvGrpSpPr>
            <p:cNvPr id="1976" name="Google Shape;1976;p35"/>
            <p:cNvGrpSpPr/>
            <p:nvPr/>
          </p:nvGrpSpPr>
          <p:grpSpPr>
            <a:xfrm>
              <a:off x="7201483" y="638664"/>
              <a:ext cx="554700" cy="554700"/>
              <a:chOff x="-388475" y="881425"/>
              <a:chExt cx="554700" cy="554700"/>
            </a:xfrm>
          </p:grpSpPr>
          <p:sp>
            <p:nvSpPr>
              <p:cNvPr id="1977" name="Google Shape;1977;p35"/>
              <p:cNvSpPr/>
              <p:nvPr/>
            </p:nvSpPr>
            <p:spPr>
              <a:xfrm>
                <a:off x="-312275" y="8814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8" name="Google Shape;1978;p35"/>
              <p:cNvSpPr/>
              <p:nvPr/>
            </p:nvSpPr>
            <p:spPr>
              <a:xfrm>
                <a:off x="-388475" y="9576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79" name="Google Shape;1979;p35"/>
            <p:cNvGrpSpPr/>
            <p:nvPr/>
          </p:nvGrpSpPr>
          <p:grpSpPr>
            <a:xfrm>
              <a:off x="7271347" y="782952"/>
              <a:ext cx="340186" cy="340168"/>
              <a:chOff x="5053900" y="3804850"/>
              <a:chExt cx="483150" cy="483125"/>
            </a:xfrm>
          </p:grpSpPr>
          <p:sp>
            <p:nvSpPr>
              <p:cNvPr id="1980" name="Google Shape;1980;p35"/>
              <p:cNvSpPr/>
              <p:nvPr/>
            </p:nvSpPr>
            <p:spPr>
              <a:xfrm>
                <a:off x="5053900" y="3804850"/>
                <a:ext cx="483150" cy="483125"/>
              </a:xfrm>
              <a:custGeom>
                <a:rect b="b" l="l" r="r" t="t"/>
                <a:pathLst>
                  <a:path extrusionOk="0" h="19325" w="19326">
                    <a:moveTo>
                      <a:pt x="9663" y="1132"/>
                    </a:moveTo>
                    <a:cubicBezTo>
                      <a:pt x="14367" y="1132"/>
                      <a:pt x="18193" y="4958"/>
                      <a:pt x="18193" y="9662"/>
                    </a:cubicBezTo>
                    <a:cubicBezTo>
                      <a:pt x="18193" y="14367"/>
                      <a:pt x="14367" y="18192"/>
                      <a:pt x="9663" y="18192"/>
                    </a:cubicBezTo>
                    <a:cubicBezTo>
                      <a:pt x="4959" y="18192"/>
                      <a:pt x="1133" y="14367"/>
                      <a:pt x="1133" y="9662"/>
                    </a:cubicBezTo>
                    <a:cubicBezTo>
                      <a:pt x="1133" y="4958"/>
                      <a:pt x="4959" y="1132"/>
                      <a:pt x="9663" y="1132"/>
                    </a:cubicBezTo>
                    <a:close/>
                    <a:moveTo>
                      <a:pt x="9663" y="0"/>
                    </a:moveTo>
                    <a:cubicBezTo>
                      <a:pt x="7094" y="0"/>
                      <a:pt x="4669" y="1009"/>
                      <a:pt x="2839" y="2838"/>
                    </a:cubicBezTo>
                    <a:cubicBezTo>
                      <a:pt x="1009" y="4668"/>
                      <a:pt x="1" y="7093"/>
                      <a:pt x="1" y="9662"/>
                    </a:cubicBezTo>
                    <a:cubicBezTo>
                      <a:pt x="1" y="12232"/>
                      <a:pt x="1009" y="14657"/>
                      <a:pt x="2839" y="16486"/>
                    </a:cubicBezTo>
                    <a:cubicBezTo>
                      <a:pt x="4669" y="18316"/>
                      <a:pt x="7094" y="19325"/>
                      <a:pt x="9663" y="19325"/>
                    </a:cubicBezTo>
                    <a:cubicBezTo>
                      <a:pt x="12233" y="19325"/>
                      <a:pt x="14657" y="18316"/>
                      <a:pt x="16487" y="16486"/>
                    </a:cubicBezTo>
                    <a:cubicBezTo>
                      <a:pt x="18317" y="14657"/>
                      <a:pt x="19325" y="12232"/>
                      <a:pt x="19325" y="9662"/>
                    </a:cubicBezTo>
                    <a:cubicBezTo>
                      <a:pt x="19325" y="7093"/>
                      <a:pt x="18317" y="4668"/>
                      <a:pt x="16487" y="2838"/>
                    </a:cubicBezTo>
                    <a:cubicBezTo>
                      <a:pt x="14657" y="1009"/>
                      <a:pt x="12233" y="0"/>
                      <a:pt x="96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1" name="Google Shape;1981;p35"/>
              <p:cNvSpPr/>
              <p:nvPr/>
            </p:nvSpPr>
            <p:spPr>
              <a:xfrm>
                <a:off x="5168125" y="3947300"/>
                <a:ext cx="88275" cy="85000"/>
              </a:xfrm>
              <a:custGeom>
                <a:rect b="b" l="l" r="r" t="t"/>
                <a:pathLst>
                  <a:path extrusionOk="0" h="3400" w="3531">
                    <a:moveTo>
                      <a:pt x="1697" y="1135"/>
                    </a:moveTo>
                    <a:cubicBezTo>
                      <a:pt x="2202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7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0" y="1011"/>
                      <a:pt x="0" y="1700"/>
                    </a:cubicBezTo>
                    <a:cubicBezTo>
                      <a:pt x="0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7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2" name="Google Shape;1982;p35"/>
              <p:cNvSpPr/>
              <p:nvPr/>
            </p:nvSpPr>
            <p:spPr>
              <a:xfrm>
                <a:off x="5334575" y="3947350"/>
                <a:ext cx="88325" cy="84950"/>
              </a:xfrm>
              <a:custGeom>
                <a:rect b="b" l="l" r="r" t="t"/>
                <a:pathLst>
                  <a:path extrusionOk="0" h="3398" w="3533">
                    <a:moveTo>
                      <a:pt x="1829" y="1130"/>
                    </a:moveTo>
                    <a:cubicBezTo>
                      <a:pt x="2121" y="1130"/>
                      <a:pt x="2401" y="1356"/>
                      <a:pt x="2401" y="1698"/>
                    </a:cubicBezTo>
                    <a:cubicBezTo>
                      <a:pt x="2401" y="2012"/>
                      <a:pt x="2147" y="2265"/>
                      <a:pt x="1833" y="2265"/>
                    </a:cubicBezTo>
                    <a:cubicBezTo>
                      <a:pt x="1329" y="2265"/>
                      <a:pt x="1075" y="1656"/>
                      <a:pt x="1431" y="1296"/>
                    </a:cubicBezTo>
                    <a:cubicBezTo>
                      <a:pt x="1547" y="1181"/>
                      <a:pt x="1690" y="1130"/>
                      <a:pt x="1829" y="1130"/>
                    </a:cubicBezTo>
                    <a:close/>
                    <a:moveTo>
                      <a:pt x="1833" y="1"/>
                    </a:moveTo>
                    <a:cubicBezTo>
                      <a:pt x="1145" y="1"/>
                      <a:pt x="526" y="415"/>
                      <a:pt x="263" y="1049"/>
                    </a:cubicBezTo>
                    <a:cubicBezTo>
                      <a:pt x="0" y="1683"/>
                      <a:pt x="145" y="2413"/>
                      <a:pt x="631" y="2900"/>
                    </a:cubicBezTo>
                    <a:cubicBezTo>
                      <a:pt x="956" y="3225"/>
                      <a:pt x="1391" y="3397"/>
                      <a:pt x="1833" y="3397"/>
                    </a:cubicBezTo>
                    <a:cubicBezTo>
                      <a:pt x="2052" y="3397"/>
                      <a:pt x="2272" y="3355"/>
                      <a:pt x="2482" y="3268"/>
                    </a:cubicBezTo>
                    <a:cubicBezTo>
                      <a:pt x="3116" y="3005"/>
                      <a:pt x="3533" y="2386"/>
                      <a:pt x="3533" y="1698"/>
                    </a:cubicBezTo>
                    <a:cubicBezTo>
                      <a:pt x="3530" y="759"/>
                      <a:pt x="2772" y="1"/>
                      <a:pt x="1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3" name="Google Shape;1983;p35"/>
              <p:cNvSpPr/>
              <p:nvPr/>
            </p:nvSpPr>
            <p:spPr>
              <a:xfrm>
                <a:off x="5170150" y="4060600"/>
                <a:ext cx="250650" cy="113225"/>
              </a:xfrm>
              <a:custGeom>
                <a:rect b="b" l="l" r="r" t="t"/>
                <a:pathLst>
                  <a:path extrusionOk="0" h="4529" w="10026">
                    <a:moveTo>
                      <a:pt x="5006" y="0"/>
                    </a:moveTo>
                    <a:cubicBezTo>
                      <a:pt x="2684" y="0"/>
                      <a:pt x="659" y="1572"/>
                      <a:pt x="79" y="3820"/>
                    </a:cubicBezTo>
                    <a:cubicBezTo>
                      <a:pt x="1" y="4125"/>
                      <a:pt x="182" y="4433"/>
                      <a:pt x="487" y="4511"/>
                    </a:cubicBezTo>
                    <a:cubicBezTo>
                      <a:pt x="533" y="4523"/>
                      <a:pt x="580" y="4528"/>
                      <a:pt x="625" y="4528"/>
                    </a:cubicBezTo>
                    <a:cubicBezTo>
                      <a:pt x="878" y="4528"/>
                      <a:pt x="1109" y="4359"/>
                      <a:pt x="1175" y="4103"/>
                    </a:cubicBezTo>
                    <a:cubicBezTo>
                      <a:pt x="1625" y="2352"/>
                      <a:pt x="3205" y="1126"/>
                      <a:pt x="5013" y="1126"/>
                    </a:cubicBezTo>
                    <a:cubicBezTo>
                      <a:pt x="6822" y="1126"/>
                      <a:pt x="8401" y="2352"/>
                      <a:pt x="8851" y="4103"/>
                    </a:cubicBezTo>
                    <a:cubicBezTo>
                      <a:pt x="8917" y="4359"/>
                      <a:pt x="9148" y="4528"/>
                      <a:pt x="9401" y="4528"/>
                    </a:cubicBezTo>
                    <a:cubicBezTo>
                      <a:pt x="9447" y="4528"/>
                      <a:pt x="9493" y="4523"/>
                      <a:pt x="9539" y="4511"/>
                    </a:cubicBezTo>
                    <a:cubicBezTo>
                      <a:pt x="9844" y="4433"/>
                      <a:pt x="10025" y="4125"/>
                      <a:pt x="9947" y="3820"/>
                    </a:cubicBezTo>
                    <a:cubicBezTo>
                      <a:pt x="9368" y="1572"/>
                      <a:pt x="7342" y="0"/>
                      <a:pt x="5020" y="0"/>
                    </a:cubicBezTo>
                    <a:cubicBezTo>
                      <a:pt x="5018" y="0"/>
                      <a:pt x="5015" y="0"/>
                      <a:pt x="5013" y="0"/>
                    </a:cubicBezTo>
                    <a:cubicBezTo>
                      <a:pt x="5011" y="0"/>
                      <a:pt x="5009" y="0"/>
                      <a:pt x="5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84" name="Google Shape;1984;p35"/>
          <p:cNvSpPr txBox="1"/>
          <p:nvPr/>
        </p:nvSpPr>
        <p:spPr>
          <a:xfrm flipH="1">
            <a:off x="1813429" y="3617393"/>
            <a:ext cx="6241337" cy="51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DROP: Discard packets without notification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9" name="Google Shape;1989;p36"/>
          <p:cNvGrpSpPr/>
          <p:nvPr/>
        </p:nvGrpSpPr>
        <p:grpSpPr>
          <a:xfrm>
            <a:off x="781789" y="1566462"/>
            <a:ext cx="7699594" cy="3112847"/>
            <a:chOff x="495190" y="1044704"/>
            <a:chExt cx="7699594" cy="3112847"/>
          </a:xfrm>
        </p:grpSpPr>
        <p:sp>
          <p:nvSpPr>
            <p:cNvPr id="1990" name="Google Shape;1990;p36"/>
            <p:cNvSpPr/>
            <p:nvPr/>
          </p:nvSpPr>
          <p:spPr>
            <a:xfrm>
              <a:off x="495190" y="1044704"/>
              <a:ext cx="7699594" cy="3112847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91" name="Google Shape;1991;p36"/>
            <p:cNvGrpSpPr/>
            <p:nvPr/>
          </p:nvGrpSpPr>
          <p:grpSpPr>
            <a:xfrm flipH="1">
              <a:off x="559172" y="1122848"/>
              <a:ext cx="560767" cy="139276"/>
              <a:chOff x="4771000" y="1122848"/>
              <a:chExt cx="560767" cy="139276"/>
            </a:xfrm>
          </p:grpSpPr>
          <p:grpSp>
            <p:nvGrpSpPr>
              <p:cNvPr id="1992" name="Google Shape;1992;p36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1993" name="Google Shape;1993;p36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4" name="Google Shape;1994;p36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5" name="Google Shape;1995;p36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96" name="Google Shape;1996;p36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1997" name="Google Shape;1997;p36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8" name="Google Shape;1998;p36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99" name="Google Shape;1999;p36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2000" name="Google Shape;2000;p36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1" name="Google Shape;2001;p36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002" name="Google Shape;2002;p36"/>
          <p:cNvSpPr txBox="1"/>
          <p:nvPr>
            <p:ph type="title"/>
          </p:nvPr>
        </p:nvSpPr>
        <p:spPr>
          <a:xfrm>
            <a:off x="617550" y="556400"/>
            <a:ext cx="6325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IPTABLES TARGETS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3" name="Google Shape;2003;p36"/>
          <p:cNvSpPr txBox="1"/>
          <p:nvPr>
            <p:ph idx="4294967295" type="subTitle"/>
          </p:nvPr>
        </p:nvSpPr>
        <p:spPr>
          <a:xfrm flipH="1">
            <a:off x="1406538" y="2283192"/>
            <a:ext cx="6530806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REJECT: Discard packets and send an error message to notify</a:t>
            </a:r>
            <a:endParaRPr/>
          </a:p>
        </p:txBody>
      </p:sp>
      <p:sp>
        <p:nvSpPr>
          <p:cNvPr id="2004" name="Google Shape;2004;p36"/>
          <p:cNvSpPr txBox="1"/>
          <p:nvPr>
            <p:ph idx="4294967295" type="subTitle"/>
          </p:nvPr>
        </p:nvSpPr>
        <p:spPr>
          <a:xfrm flipH="1">
            <a:off x="1406538" y="3209028"/>
            <a:ext cx="6530806" cy="51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LOG: Logs the packet information to the system log files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05" name="Google Shape;2005;p36"/>
          <p:cNvGrpSpPr/>
          <p:nvPr/>
        </p:nvGrpSpPr>
        <p:grpSpPr>
          <a:xfrm>
            <a:off x="7201483" y="638664"/>
            <a:ext cx="554700" cy="554700"/>
            <a:chOff x="7201483" y="638664"/>
            <a:chExt cx="554700" cy="554700"/>
          </a:xfrm>
        </p:grpSpPr>
        <p:grpSp>
          <p:nvGrpSpPr>
            <p:cNvPr id="2006" name="Google Shape;2006;p36"/>
            <p:cNvGrpSpPr/>
            <p:nvPr/>
          </p:nvGrpSpPr>
          <p:grpSpPr>
            <a:xfrm>
              <a:off x="7201483" y="638664"/>
              <a:ext cx="554700" cy="554700"/>
              <a:chOff x="-388475" y="881425"/>
              <a:chExt cx="554700" cy="554700"/>
            </a:xfrm>
          </p:grpSpPr>
          <p:sp>
            <p:nvSpPr>
              <p:cNvPr id="2007" name="Google Shape;2007;p36"/>
              <p:cNvSpPr/>
              <p:nvPr/>
            </p:nvSpPr>
            <p:spPr>
              <a:xfrm>
                <a:off x="-312275" y="8814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8" name="Google Shape;2008;p36"/>
              <p:cNvSpPr/>
              <p:nvPr/>
            </p:nvSpPr>
            <p:spPr>
              <a:xfrm>
                <a:off x="-388475" y="9576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09" name="Google Shape;2009;p36"/>
            <p:cNvGrpSpPr/>
            <p:nvPr/>
          </p:nvGrpSpPr>
          <p:grpSpPr>
            <a:xfrm>
              <a:off x="7271347" y="782952"/>
              <a:ext cx="340186" cy="340168"/>
              <a:chOff x="5053900" y="3804850"/>
              <a:chExt cx="483150" cy="483125"/>
            </a:xfrm>
          </p:grpSpPr>
          <p:sp>
            <p:nvSpPr>
              <p:cNvPr id="2010" name="Google Shape;2010;p36"/>
              <p:cNvSpPr/>
              <p:nvPr/>
            </p:nvSpPr>
            <p:spPr>
              <a:xfrm>
                <a:off x="5053900" y="3804850"/>
                <a:ext cx="483150" cy="483125"/>
              </a:xfrm>
              <a:custGeom>
                <a:rect b="b" l="l" r="r" t="t"/>
                <a:pathLst>
                  <a:path extrusionOk="0" h="19325" w="19326">
                    <a:moveTo>
                      <a:pt x="9663" y="1132"/>
                    </a:moveTo>
                    <a:cubicBezTo>
                      <a:pt x="14367" y="1132"/>
                      <a:pt x="18193" y="4958"/>
                      <a:pt x="18193" y="9662"/>
                    </a:cubicBezTo>
                    <a:cubicBezTo>
                      <a:pt x="18193" y="14367"/>
                      <a:pt x="14367" y="18192"/>
                      <a:pt x="9663" y="18192"/>
                    </a:cubicBezTo>
                    <a:cubicBezTo>
                      <a:pt x="4959" y="18192"/>
                      <a:pt x="1133" y="14367"/>
                      <a:pt x="1133" y="9662"/>
                    </a:cubicBezTo>
                    <a:cubicBezTo>
                      <a:pt x="1133" y="4958"/>
                      <a:pt x="4959" y="1132"/>
                      <a:pt x="9663" y="1132"/>
                    </a:cubicBezTo>
                    <a:close/>
                    <a:moveTo>
                      <a:pt x="9663" y="0"/>
                    </a:moveTo>
                    <a:cubicBezTo>
                      <a:pt x="7094" y="0"/>
                      <a:pt x="4669" y="1009"/>
                      <a:pt x="2839" y="2838"/>
                    </a:cubicBezTo>
                    <a:cubicBezTo>
                      <a:pt x="1009" y="4668"/>
                      <a:pt x="1" y="7093"/>
                      <a:pt x="1" y="9662"/>
                    </a:cubicBezTo>
                    <a:cubicBezTo>
                      <a:pt x="1" y="12232"/>
                      <a:pt x="1009" y="14657"/>
                      <a:pt x="2839" y="16486"/>
                    </a:cubicBezTo>
                    <a:cubicBezTo>
                      <a:pt x="4669" y="18316"/>
                      <a:pt x="7094" y="19325"/>
                      <a:pt x="9663" y="19325"/>
                    </a:cubicBezTo>
                    <a:cubicBezTo>
                      <a:pt x="12233" y="19325"/>
                      <a:pt x="14657" y="18316"/>
                      <a:pt x="16487" y="16486"/>
                    </a:cubicBezTo>
                    <a:cubicBezTo>
                      <a:pt x="18317" y="14657"/>
                      <a:pt x="19325" y="12232"/>
                      <a:pt x="19325" y="9662"/>
                    </a:cubicBezTo>
                    <a:cubicBezTo>
                      <a:pt x="19325" y="7093"/>
                      <a:pt x="18317" y="4668"/>
                      <a:pt x="16487" y="2838"/>
                    </a:cubicBezTo>
                    <a:cubicBezTo>
                      <a:pt x="14657" y="1009"/>
                      <a:pt x="12233" y="0"/>
                      <a:pt x="96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1" name="Google Shape;2011;p36"/>
              <p:cNvSpPr/>
              <p:nvPr/>
            </p:nvSpPr>
            <p:spPr>
              <a:xfrm>
                <a:off x="5168125" y="3947300"/>
                <a:ext cx="88275" cy="85000"/>
              </a:xfrm>
              <a:custGeom>
                <a:rect b="b" l="l" r="r" t="t"/>
                <a:pathLst>
                  <a:path extrusionOk="0" h="3400" w="3531">
                    <a:moveTo>
                      <a:pt x="1697" y="1135"/>
                    </a:moveTo>
                    <a:cubicBezTo>
                      <a:pt x="2202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7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0" y="1011"/>
                      <a:pt x="0" y="1700"/>
                    </a:cubicBezTo>
                    <a:cubicBezTo>
                      <a:pt x="0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7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2" name="Google Shape;2012;p36"/>
              <p:cNvSpPr/>
              <p:nvPr/>
            </p:nvSpPr>
            <p:spPr>
              <a:xfrm>
                <a:off x="5334575" y="3947350"/>
                <a:ext cx="88325" cy="84950"/>
              </a:xfrm>
              <a:custGeom>
                <a:rect b="b" l="l" r="r" t="t"/>
                <a:pathLst>
                  <a:path extrusionOk="0" h="3398" w="3533">
                    <a:moveTo>
                      <a:pt x="1829" y="1130"/>
                    </a:moveTo>
                    <a:cubicBezTo>
                      <a:pt x="2121" y="1130"/>
                      <a:pt x="2401" y="1356"/>
                      <a:pt x="2401" y="1698"/>
                    </a:cubicBezTo>
                    <a:cubicBezTo>
                      <a:pt x="2401" y="2012"/>
                      <a:pt x="2147" y="2265"/>
                      <a:pt x="1833" y="2265"/>
                    </a:cubicBezTo>
                    <a:cubicBezTo>
                      <a:pt x="1329" y="2265"/>
                      <a:pt x="1075" y="1656"/>
                      <a:pt x="1431" y="1296"/>
                    </a:cubicBezTo>
                    <a:cubicBezTo>
                      <a:pt x="1547" y="1181"/>
                      <a:pt x="1690" y="1130"/>
                      <a:pt x="1829" y="1130"/>
                    </a:cubicBezTo>
                    <a:close/>
                    <a:moveTo>
                      <a:pt x="1833" y="1"/>
                    </a:moveTo>
                    <a:cubicBezTo>
                      <a:pt x="1145" y="1"/>
                      <a:pt x="526" y="415"/>
                      <a:pt x="263" y="1049"/>
                    </a:cubicBezTo>
                    <a:cubicBezTo>
                      <a:pt x="0" y="1683"/>
                      <a:pt x="145" y="2413"/>
                      <a:pt x="631" y="2900"/>
                    </a:cubicBezTo>
                    <a:cubicBezTo>
                      <a:pt x="956" y="3225"/>
                      <a:pt x="1391" y="3397"/>
                      <a:pt x="1833" y="3397"/>
                    </a:cubicBezTo>
                    <a:cubicBezTo>
                      <a:pt x="2052" y="3397"/>
                      <a:pt x="2272" y="3355"/>
                      <a:pt x="2482" y="3268"/>
                    </a:cubicBezTo>
                    <a:cubicBezTo>
                      <a:pt x="3116" y="3005"/>
                      <a:pt x="3533" y="2386"/>
                      <a:pt x="3533" y="1698"/>
                    </a:cubicBezTo>
                    <a:cubicBezTo>
                      <a:pt x="3530" y="759"/>
                      <a:pt x="2772" y="1"/>
                      <a:pt x="1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3" name="Google Shape;2013;p36"/>
              <p:cNvSpPr/>
              <p:nvPr/>
            </p:nvSpPr>
            <p:spPr>
              <a:xfrm>
                <a:off x="5170150" y="4060600"/>
                <a:ext cx="250650" cy="113225"/>
              </a:xfrm>
              <a:custGeom>
                <a:rect b="b" l="l" r="r" t="t"/>
                <a:pathLst>
                  <a:path extrusionOk="0" h="4529" w="10026">
                    <a:moveTo>
                      <a:pt x="5006" y="0"/>
                    </a:moveTo>
                    <a:cubicBezTo>
                      <a:pt x="2684" y="0"/>
                      <a:pt x="659" y="1572"/>
                      <a:pt x="79" y="3820"/>
                    </a:cubicBezTo>
                    <a:cubicBezTo>
                      <a:pt x="1" y="4125"/>
                      <a:pt x="182" y="4433"/>
                      <a:pt x="487" y="4511"/>
                    </a:cubicBezTo>
                    <a:cubicBezTo>
                      <a:pt x="533" y="4523"/>
                      <a:pt x="580" y="4528"/>
                      <a:pt x="625" y="4528"/>
                    </a:cubicBezTo>
                    <a:cubicBezTo>
                      <a:pt x="878" y="4528"/>
                      <a:pt x="1109" y="4359"/>
                      <a:pt x="1175" y="4103"/>
                    </a:cubicBezTo>
                    <a:cubicBezTo>
                      <a:pt x="1625" y="2352"/>
                      <a:pt x="3205" y="1126"/>
                      <a:pt x="5013" y="1126"/>
                    </a:cubicBezTo>
                    <a:cubicBezTo>
                      <a:pt x="6822" y="1126"/>
                      <a:pt x="8401" y="2352"/>
                      <a:pt x="8851" y="4103"/>
                    </a:cubicBezTo>
                    <a:cubicBezTo>
                      <a:pt x="8917" y="4359"/>
                      <a:pt x="9148" y="4528"/>
                      <a:pt x="9401" y="4528"/>
                    </a:cubicBezTo>
                    <a:cubicBezTo>
                      <a:pt x="9447" y="4528"/>
                      <a:pt x="9493" y="4523"/>
                      <a:pt x="9539" y="4511"/>
                    </a:cubicBezTo>
                    <a:cubicBezTo>
                      <a:pt x="9844" y="4433"/>
                      <a:pt x="10025" y="4125"/>
                      <a:pt x="9947" y="3820"/>
                    </a:cubicBezTo>
                    <a:cubicBezTo>
                      <a:pt x="9368" y="1572"/>
                      <a:pt x="7342" y="0"/>
                      <a:pt x="5020" y="0"/>
                    </a:cubicBezTo>
                    <a:cubicBezTo>
                      <a:pt x="5018" y="0"/>
                      <a:pt x="5015" y="0"/>
                      <a:pt x="5013" y="0"/>
                    </a:cubicBezTo>
                    <a:cubicBezTo>
                      <a:pt x="5011" y="0"/>
                      <a:pt x="5009" y="0"/>
                      <a:pt x="5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14" name="Google Shape;2014;p36"/>
          <p:cNvSpPr txBox="1"/>
          <p:nvPr/>
        </p:nvSpPr>
        <p:spPr>
          <a:xfrm flipH="1">
            <a:off x="1406538" y="3746026"/>
            <a:ext cx="6579503" cy="51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RETURN: Exit a specific chain and return to the calling chain for further processing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9" name="Google Shape;2019;p37"/>
          <p:cNvGrpSpPr/>
          <p:nvPr/>
        </p:nvGrpSpPr>
        <p:grpSpPr>
          <a:xfrm>
            <a:off x="981473" y="1544490"/>
            <a:ext cx="7181054" cy="2958354"/>
            <a:chOff x="981620" y="1243808"/>
            <a:chExt cx="3729502" cy="3124342"/>
          </a:xfrm>
        </p:grpSpPr>
        <p:grpSp>
          <p:nvGrpSpPr>
            <p:cNvPr id="2020" name="Google Shape;2020;p37"/>
            <p:cNvGrpSpPr/>
            <p:nvPr/>
          </p:nvGrpSpPr>
          <p:grpSpPr>
            <a:xfrm>
              <a:off x="981620" y="1330650"/>
              <a:ext cx="3641405" cy="3037500"/>
              <a:chOff x="2469250" y="1354950"/>
              <a:chExt cx="3641405" cy="3037500"/>
            </a:xfrm>
          </p:grpSpPr>
          <p:sp>
            <p:nvSpPr>
              <p:cNvPr id="2021" name="Google Shape;2021;p37"/>
              <p:cNvSpPr/>
              <p:nvPr/>
            </p:nvSpPr>
            <p:spPr>
              <a:xfrm>
                <a:off x="2469250" y="1354950"/>
                <a:ext cx="3641100" cy="30375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22" name="Google Shape;2022;p37"/>
              <p:cNvGrpSpPr/>
              <p:nvPr/>
            </p:nvGrpSpPr>
            <p:grpSpPr>
              <a:xfrm>
                <a:off x="2469425" y="1354950"/>
                <a:ext cx="3641230" cy="270554"/>
                <a:chOff x="2765277" y="1147729"/>
                <a:chExt cx="3641230" cy="270554"/>
              </a:xfrm>
            </p:grpSpPr>
            <p:sp>
              <p:nvSpPr>
                <p:cNvPr id="2023" name="Google Shape;2023;p37"/>
                <p:cNvSpPr/>
                <p:nvPr/>
              </p:nvSpPr>
              <p:spPr>
                <a:xfrm>
                  <a:off x="2765277" y="1147729"/>
                  <a:ext cx="3641230" cy="270554"/>
                </a:xfrm>
                <a:custGeom>
                  <a:rect b="b" l="l" r="r" t="t"/>
                  <a:pathLst>
                    <a:path extrusionOk="0" h="9029" w="99972">
                      <a:moveTo>
                        <a:pt x="0" y="1"/>
                      </a:moveTo>
                      <a:lnTo>
                        <a:pt x="0" y="9028"/>
                      </a:lnTo>
                      <a:lnTo>
                        <a:pt x="99972" y="9028"/>
                      </a:lnTo>
                      <a:lnTo>
                        <a:pt x="9997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024" name="Google Shape;2024;p37"/>
                <p:cNvGrpSpPr/>
                <p:nvPr/>
              </p:nvGrpSpPr>
              <p:grpSpPr>
                <a:xfrm>
                  <a:off x="6202848" y="1213287"/>
                  <a:ext cx="139356" cy="139356"/>
                  <a:chOff x="3300229" y="786025"/>
                  <a:chExt cx="116275" cy="116275"/>
                </a:xfrm>
              </p:grpSpPr>
              <p:sp>
                <p:nvSpPr>
                  <p:cNvPr id="2025" name="Google Shape;2025;p37"/>
                  <p:cNvSpPr/>
                  <p:nvPr/>
                </p:nvSpPr>
                <p:spPr>
                  <a:xfrm>
                    <a:off x="3300229" y="786025"/>
                    <a:ext cx="116275" cy="116275"/>
                  </a:xfrm>
                  <a:custGeom>
                    <a:rect b="b" l="l" r="r" t="t"/>
                    <a:pathLst>
                      <a:path extrusionOk="0" h="4651" w="4651">
                        <a:moveTo>
                          <a:pt x="0" y="0"/>
                        </a:moveTo>
                        <a:lnTo>
                          <a:pt x="0" y="4651"/>
                        </a:lnTo>
                        <a:lnTo>
                          <a:pt x="4651" y="4651"/>
                        </a:lnTo>
                        <a:lnTo>
                          <a:pt x="46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26" name="Google Shape;2026;p37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27" name="Google Shape;2027;p37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2028" name="Google Shape;2028;p37"/>
            <p:cNvGrpSpPr/>
            <p:nvPr/>
          </p:nvGrpSpPr>
          <p:grpSpPr>
            <a:xfrm>
              <a:off x="1057820" y="1254450"/>
              <a:ext cx="3641405" cy="3037500"/>
              <a:chOff x="2469250" y="1354950"/>
              <a:chExt cx="3641405" cy="3037500"/>
            </a:xfrm>
          </p:grpSpPr>
          <p:sp>
            <p:nvSpPr>
              <p:cNvPr id="2029" name="Google Shape;2029;p37"/>
              <p:cNvSpPr/>
              <p:nvPr/>
            </p:nvSpPr>
            <p:spPr>
              <a:xfrm>
                <a:off x="2469250" y="1354950"/>
                <a:ext cx="3641100" cy="30375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30" name="Google Shape;2030;p37"/>
              <p:cNvGrpSpPr/>
              <p:nvPr/>
            </p:nvGrpSpPr>
            <p:grpSpPr>
              <a:xfrm>
                <a:off x="2469425" y="1354950"/>
                <a:ext cx="3641230" cy="270554"/>
                <a:chOff x="2765277" y="1147729"/>
                <a:chExt cx="3641230" cy="270554"/>
              </a:xfrm>
            </p:grpSpPr>
            <p:sp>
              <p:nvSpPr>
                <p:cNvPr id="2031" name="Google Shape;2031;p37"/>
                <p:cNvSpPr/>
                <p:nvPr/>
              </p:nvSpPr>
              <p:spPr>
                <a:xfrm>
                  <a:off x="2765277" y="1147729"/>
                  <a:ext cx="3641230" cy="270554"/>
                </a:xfrm>
                <a:custGeom>
                  <a:rect b="b" l="l" r="r" t="t"/>
                  <a:pathLst>
                    <a:path extrusionOk="0" h="9029" w="99972">
                      <a:moveTo>
                        <a:pt x="0" y="1"/>
                      </a:moveTo>
                      <a:lnTo>
                        <a:pt x="0" y="9028"/>
                      </a:lnTo>
                      <a:lnTo>
                        <a:pt x="99972" y="9028"/>
                      </a:lnTo>
                      <a:lnTo>
                        <a:pt x="9997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032" name="Google Shape;2032;p37"/>
                <p:cNvGrpSpPr/>
                <p:nvPr/>
              </p:nvGrpSpPr>
              <p:grpSpPr>
                <a:xfrm>
                  <a:off x="6202848" y="1213287"/>
                  <a:ext cx="139356" cy="139356"/>
                  <a:chOff x="3300229" y="786025"/>
                  <a:chExt cx="116275" cy="116275"/>
                </a:xfrm>
              </p:grpSpPr>
              <p:sp>
                <p:nvSpPr>
                  <p:cNvPr id="2033" name="Google Shape;2033;p37"/>
                  <p:cNvSpPr/>
                  <p:nvPr/>
                </p:nvSpPr>
                <p:spPr>
                  <a:xfrm>
                    <a:off x="3300229" y="786025"/>
                    <a:ext cx="116275" cy="116275"/>
                  </a:xfrm>
                  <a:custGeom>
                    <a:rect b="b" l="l" r="r" t="t"/>
                    <a:pathLst>
                      <a:path extrusionOk="0" h="4651" w="4651">
                        <a:moveTo>
                          <a:pt x="0" y="0"/>
                        </a:moveTo>
                        <a:lnTo>
                          <a:pt x="0" y="4651"/>
                        </a:lnTo>
                        <a:lnTo>
                          <a:pt x="4651" y="4651"/>
                        </a:lnTo>
                        <a:lnTo>
                          <a:pt x="46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34" name="Google Shape;2034;p37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35" name="Google Shape;2035;p37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2036" name="Google Shape;2036;p37"/>
            <p:cNvGrpSpPr/>
            <p:nvPr/>
          </p:nvGrpSpPr>
          <p:grpSpPr>
            <a:xfrm>
              <a:off x="4571766" y="1243808"/>
              <a:ext cx="139356" cy="139356"/>
              <a:chOff x="3300229" y="786025"/>
              <a:chExt cx="116275" cy="116275"/>
            </a:xfrm>
          </p:grpSpPr>
          <p:sp>
            <p:nvSpPr>
              <p:cNvPr id="2037" name="Google Shape;2037;p37"/>
              <p:cNvSpPr/>
              <p:nvPr/>
            </p:nvSpPr>
            <p:spPr>
              <a:xfrm>
                <a:off x="3300229" y="786025"/>
                <a:ext cx="116275" cy="116275"/>
              </a:xfrm>
              <a:custGeom>
                <a:rect b="b" l="l" r="r" t="t"/>
                <a:pathLst>
                  <a:path extrusionOk="0" h="4651" w="4651">
                    <a:moveTo>
                      <a:pt x="0" y="0"/>
                    </a:moveTo>
                    <a:lnTo>
                      <a:pt x="0" y="4651"/>
                    </a:lnTo>
                    <a:lnTo>
                      <a:pt x="4651" y="4651"/>
                    </a:lnTo>
                    <a:lnTo>
                      <a:pt x="4651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8" name="Google Shape;2038;p37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824" y="0"/>
                    </a:moveTo>
                    <a:lnTo>
                      <a:pt x="1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9" name="Google Shape;2039;p37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" y="0"/>
                    </a:moveTo>
                    <a:lnTo>
                      <a:pt x="1824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40" name="Google Shape;2040;p37"/>
          <p:cNvSpPr txBox="1"/>
          <p:nvPr>
            <p:ph idx="1" type="subTitle"/>
          </p:nvPr>
        </p:nvSpPr>
        <p:spPr>
          <a:xfrm>
            <a:off x="1216161" y="2186198"/>
            <a:ext cx="6863982" cy="1571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sudo iptables -t &lt;table&gt; -&lt;action with chains/rules&gt; &lt;chain name&gt; -p &lt;protocol&gt; -i &lt;input interface&gt; -o &lt;output interface&gt; -s &lt;IP source&gt; -d &lt;IP destination&gt; --sport &lt;source port number&gt; --dport &lt;destination port number.&gt; -j &lt;target&gt;</a:t>
            </a:r>
            <a:endParaRPr/>
          </a:p>
        </p:txBody>
      </p:sp>
      <p:sp>
        <p:nvSpPr>
          <p:cNvPr id="2041" name="Google Shape;2041;p37"/>
          <p:cNvSpPr txBox="1"/>
          <p:nvPr>
            <p:ph type="title"/>
          </p:nvPr>
        </p:nvSpPr>
        <p:spPr>
          <a:xfrm>
            <a:off x="322729" y="556400"/>
            <a:ext cx="751869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IPTABLES COMMAND STRUCTURE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42" name="Google Shape;2042;p37"/>
          <p:cNvGrpSpPr/>
          <p:nvPr/>
        </p:nvGrpSpPr>
        <p:grpSpPr>
          <a:xfrm rot="5400000">
            <a:off x="8381111" y="116184"/>
            <a:ext cx="291051" cy="748636"/>
            <a:chOff x="6960619" y="1836334"/>
            <a:chExt cx="291051" cy="748636"/>
          </a:xfrm>
        </p:grpSpPr>
        <p:sp>
          <p:nvSpPr>
            <p:cNvPr id="2043" name="Google Shape;2043;p37"/>
            <p:cNvSpPr/>
            <p:nvPr/>
          </p:nvSpPr>
          <p:spPr>
            <a:xfrm>
              <a:off x="6960620" y="1836334"/>
              <a:ext cx="291050" cy="291825"/>
            </a:xfrm>
            <a:custGeom>
              <a:rect b="b" l="l" r="r" t="t"/>
              <a:pathLst>
                <a:path extrusionOk="0" h="11673" w="11642">
                  <a:moveTo>
                    <a:pt x="3283" y="0"/>
                  </a:moveTo>
                  <a:lnTo>
                    <a:pt x="0" y="3283"/>
                  </a:lnTo>
                  <a:lnTo>
                    <a:pt x="2554" y="5836"/>
                  </a:lnTo>
                  <a:lnTo>
                    <a:pt x="0" y="8389"/>
                  </a:lnTo>
                  <a:lnTo>
                    <a:pt x="3283" y="11672"/>
                  </a:lnTo>
                  <a:lnTo>
                    <a:pt x="5836" y="9119"/>
                  </a:lnTo>
                  <a:lnTo>
                    <a:pt x="8359" y="11672"/>
                  </a:lnTo>
                  <a:lnTo>
                    <a:pt x="11642" y="8389"/>
                  </a:lnTo>
                  <a:lnTo>
                    <a:pt x="9089" y="5836"/>
                  </a:lnTo>
                  <a:lnTo>
                    <a:pt x="11642" y="3283"/>
                  </a:lnTo>
                  <a:lnTo>
                    <a:pt x="8359" y="0"/>
                  </a:lnTo>
                  <a:lnTo>
                    <a:pt x="5836" y="2554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6960619" y="2293145"/>
              <a:ext cx="291050" cy="291825"/>
            </a:xfrm>
            <a:custGeom>
              <a:rect b="b" l="l" r="r" t="t"/>
              <a:pathLst>
                <a:path extrusionOk="0" h="11673" w="11642">
                  <a:moveTo>
                    <a:pt x="3283" y="0"/>
                  </a:moveTo>
                  <a:lnTo>
                    <a:pt x="0" y="3283"/>
                  </a:lnTo>
                  <a:lnTo>
                    <a:pt x="2554" y="5836"/>
                  </a:lnTo>
                  <a:lnTo>
                    <a:pt x="0" y="8389"/>
                  </a:lnTo>
                  <a:lnTo>
                    <a:pt x="3283" y="11672"/>
                  </a:lnTo>
                  <a:lnTo>
                    <a:pt x="5836" y="9119"/>
                  </a:lnTo>
                  <a:lnTo>
                    <a:pt x="8359" y="11672"/>
                  </a:lnTo>
                  <a:lnTo>
                    <a:pt x="11642" y="8389"/>
                  </a:lnTo>
                  <a:lnTo>
                    <a:pt x="9089" y="5836"/>
                  </a:lnTo>
                  <a:lnTo>
                    <a:pt x="11642" y="3283"/>
                  </a:lnTo>
                  <a:lnTo>
                    <a:pt x="8359" y="0"/>
                  </a:lnTo>
                  <a:lnTo>
                    <a:pt x="5836" y="2554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048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oogle Shape;2049;p38"/>
          <p:cNvGrpSpPr/>
          <p:nvPr/>
        </p:nvGrpSpPr>
        <p:grpSpPr>
          <a:xfrm>
            <a:off x="1126517" y="1483050"/>
            <a:ext cx="6890965" cy="2177374"/>
            <a:chOff x="494881" y="1057250"/>
            <a:chExt cx="6890965" cy="2177374"/>
          </a:xfrm>
        </p:grpSpPr>
        <p:sp>
          <p:nvSpPr>
            <p:cNvPr id="2050" name="Google Shape;2050;p38"/>
            <p:cNvSpPr/>
            <p:nvPr/>
          </p:nvSpPr>
          <p:spPr>
            <a:xfrm>
              <a:off x="495026" y="1057250"/>
              <a:ext cx="6890820" cy="2177374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38"/>
            <p:cNvSpPr/>
            <p:nvPr/>
          </p:nvSpPr>
          <p:spPr>
            <a:xfrm flipH="1">
              <a:off x="494881" y="1057250"/>
              <a:ext cx="6890820" cy="270554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52" name="Google Shape;2052;p38"/>
            <p:cNvGrpSpPr/>
            <p:nvPr/>
          </p:nvGrpSpPr>
          <p:grpSpPr>
            <a:xfrm flipH="1">
              <a:off x="559172" y="1122848"/>
              <a:ext cx="560767" cy="139276"/>
              <a:chOff x="4771000" y="1122848"/>
              <a:chExt cx="560767" cy="139276"/>
            </a:xfrm>
          </p:grpSpPr>
          <p:grpSp>
            <p:nvGrpSpPr>
              <p:cNvPr id="2053" name="Google Shape;2053;p38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2054" name="Google Shape;2054;p38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5" name="Google Shape;2055;p38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6" name="Google Shape;2056;p38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57" name="Google Shape;2057;p38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2058" name="Google Shape;2058;p38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9" name="Google Shape;2059;p38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60" name="Google Shape;2060;p38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2061" name="Google Shape;2061;p38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2" name="Google Shape;2062;p38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063" name="Google Shape;2063;p38"/>
          <p:cNvSpPr/>
          <p:nvPr/>
        </p:nvSpPr>
        <p:spPr>
          <a:xfrm flipH="1">
            <a:off x="874788" y="2054579"/>
            <a:ext cx="1313100" cy="1313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4" name="Google Shape;2064;p38"/>
          <p:cNvSpPr txBox="1"/>
          <p:nvPr>
            <p:ph type="title"/>
          </p:nvPr>
        </p:nvSpPr>
        <p:spPr>
          <a:xfrm>
            <a:off x="2187888" y="2108387"/>
            <a:ext cx="5618609" cy="9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5" name="Google Shape;2065;p38"/>
          <p:cNvSpPr txBox="1"/>
          <p:nvPr>
            <p:ph idx="2" type="title"/>
          </p:nvPr>
        </p:nvSpPr>
        <p:spPr>
          <a:xfrm>
            <a:off x="874788" y="2247779"/>
            <a:ext cx="13131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1" name="Google Shape;2071;p39"/>
          <p:cNvSpPr txBox="1"/>
          <p:nvPr>
            <p:ph type="title"/>
          </p:nvPr>
        </p:nvSpPr>
        <p:spPr>
          <a:xfrm>
            <a:off x="4589545" y="944683"/>
            <a:ext cx="3146755" cy="821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/>
          </a:p>
        </p:txBody>
      </p:sp>
      <p:grpSp>
        <p:nvGrpSpPr>
          <p:cNvPr id="2072" name="Google Shape;2072;p39"/>
          <p:cNvGrpSpPr/>
          <p:nvPr/>
        </p:nvGrpSpPr>
        <p:grpSpPr>
          <a:xfrm>
            <a:off x="317063" y="527758"/>
            <a:ext cx="565287" cy="762420"/>
            <a:chOff x="422753" y="703679"/>
            <a:chExt cx="753718" cy="1016562"/>
          </a:xfrm>
        </p:grpSpPr>
        <p:sp>
          <p:nvSpPr>
            <p:cNvPr id="2073" name="Google Shape;2073;p39"/>
            <p:cNvSpPr/>
            <p:nvPr/>
          </p:nvSpPr>
          <p:spPr>
            <a:xfrm>
              <a:off x="1004956" y="703679"/>
              <a:ext cx="171515" cy="171515"/>
            </a:xfrm>
            <a:custGeom>
              <a:rect b="b" l="l" r="r" t="t"/>
              <a:pathLst>
                <a:path extrusionOk="0" h="171515" w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39"/>
            <p:cNvSpPr/>
            <p:nvPr/>
          </p:nvSpPr>
          <p:spPr>
            <a:xfrm>
              <a:off x="422753" y="1562696"/>
              <a:ext cx="157545" cy="157545"/>
            </a:xfrm>
            <a:custGeom>
              <a:rect b="b" l="l" r="r" t="t"/>
              <a:pathLst>
                <a:path extrusionOk="0" h="157545" w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5" name="Google Shape;2075;p39"/>
          <p:cNvSpPr/>
          <p:nvPr/>
        </p:nvSpPr>
        <p:spPr>
          <a:xfrm>
            <a:off x="0" y="2084707"/>
            <a:ext cx="3623347" cy="3058793"/>
          </a:xfrm>
          <a:custGeom>
            <a:rect b="b" l="l" r="r" t="t"/>
            <a:pathLst>
              <a:path extrusionOk="0" h="4078390" w="483113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p39"/>
          <p:cNvSpPr/>
          <p:nvPr/>
        </p:nvSpPr>
        <p:spPr>
          <a:xfrm>
            <a:off x="1619836" y="0"/>
            <a:ext cx="3146756" cy="2321806"/>
          </a:xfrm>
          <a:custGeom>
            <a:rect b="b" l="l" r="r" t="t"/>
            <a:pathLst>
              <a:path extrusionOk="0" h="3095741" w="4195674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7" name="Google Shape;2077;p39"/>
          <p:cNvSpPr txBox="1"/>
          <p:nvPr>
            <p:ph idx="1" type="subTitle"/>
          </p:nvPr>
        </p:nvSpPr>
        <p:spPr>
          <a:xfrm>
            <a:off x="3719072" y="2373521"/>
            <a:ext cx="5274497" cy="1390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Platform used for implementing: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Ubuntu version 20.04 on VMWare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6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8" name="Google Shape;2078;p39"/>
          <p:cNvSpPr/>
          <p:nvPr/>
        </p:nvSpPr>
        <p:spPr>
          <a:xfrm>
            <a:off x="4090611" y="4331311"/>
            <a:ext cx="84320" cy="84320"/>
          </a:xfrm>
          <a:custGeom>
            <a:rect b="b" l="l" r="r" t="t"/>
            <a:pathLst>
              <a:path extrusionOk="0" h="112426" w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9" name="Google Shape;2079;p39"/>
          <p:cNvCxnSpPr/>
          <p:nvPr/>
        </p:nvCxnSpPr>
        <p:spPr>
          <a:xfrm>
            <a:off x="8689621" y="2707795"/>
            <a:ext cx="0" cy="2429046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</p:cxnSp>
      <p:grpSp>
        <p:nvGrpSpPr>
          <p:cNvPr id="2080" name="Google Shape;2080;p39"/>
          <p:cNvGrpSpPr/>
          <p:nvPr/>
        </p:nvGrpSpPr>
        <p:grpSpPr>
          <a:xfrm>
            <a:off x="2277169" y="124403"/>
            <a:ext cx="1765442" cy="1765441"/>
            <a:chOff x="6224033" y="646792"/>
            <a:chExt cx="554700" cy="554700"/>
          </a:xfrm>
        </p:grpSpPr>
        <p:grpSp>
          <p:nvGrpSpPr>
            <p:cNvPr id="2081" name="Google Shape;2081;p39"/>
            <p:cNvGrpSpPr/>
            <p:nvPr/>
          </p:nvGrpSpPr>
          <p:grpSpPr>
            <a:xfrm>
              <a:off x="6224033" y="646792"/>
              <a:ext cx="554700" cy="554700"/>
              <a:chOff x="-388475" y="881425"/>
              <a:chExt cx="554700" cy="554700"/>
            </a:xfrm>
          </p:grpSpPr>
          <p:sp>
            <p:nvSpPr>
              <p:cNvPr id="2082" name="Google Shape;2082;p39"/>
              <p:cNvSpPr/>
              <p:nvPr/>
            </p:nvSpPr>
            <p:spPr>
              <a:xfrm>
                <a:off x="-312275" y="8814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3" name="Google Shape;2083;p39"/>
              <p:cNvSpPr/>
              <p:nvPr/>
            </p:nvSpPr>
            <p:spPr>
              <a:xfrm>
                <a:off x="-388475" y="9576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4" name="Google Shape;2084;p39"/>
            <p:cNvGrpSpPr/>
            <p:nvPr/>
          </p:nvGrpSpPr>
          <p:grpSpPr>
            <a:xfrm>
              <a:off x="6293687" y="791081"/>
              <a:ext cx="340608" cy="340168"/>
              <a:chOff x="5053900" y="2021500"/>
              <a:chExt cx="483750" cy="483125"/>
            </a:xfrm>
          </p:grpSpPr>
          <p:sp>
            <p:nvSpPr>
              <p:cNvPr id="2085" name="Google Shape;2085;p39"/>
              <p:cNvSpPr/>
              <p:nvPr/>
            </p:nvSpPr>
            <p:spPr>
              <a:xfrm>
                <a:off x="5281350" y="2078100"/>
                <a:ext cx="127375" cy="127350"/>
              </a:xfrm>
              <a:custGeom>
                <a:rect b="b" l="l" r="r" t="t"/>
                <a:pathLst>
                  <a:path extrusionOk="0" h="5094" w="5095">
                    <a:moveTo>
                      <a:pt x="565" y="0"/>
                    </a:moveTo>
                    <a:cubicBezTo>
                      <a:pt x="251" y="0"/>
                      <a:pt x="1" y="254"/>
                      <a:pt x="1" y="568"/>
                    </a:cubicBezTo>
                    <a:cubicBezTo>
                      <a:pt x="1" y="879"/>
                      <a:pt x="251" y="1132"/>
                      <a:pt x="565" y="1132"/>
                    </a:cubicBezTo>
                    <a:cubicBezTo>
                      <a:pt x="2440" y="1135"/>
                      <a:pt x="3959" y="2654"/>
                      <a:pt x="3962" y="4529"/>
                    </a:cubicBezTo>
                    <a:cubicBezTo>
                      <a:pt x="3962" y="4843"/>
                      <a:pt x="4216" y="5094"/>
                      <a:pt x="4530" y="5094"/>
                    </a:cubicBezTo>
                    <a:cubicBezTo>
                      <a:pt x="4841" y="5094"/>
                      <a:pt x="5094" y="4843"/>
                      <a:pt x="5094" y="4529"/>
                    </a:cubicBezTo>
                    <a:cubicBezTo>
                      <a:pt x="5091" y="2029"/>
                      <a:pt x="3065" y="3"/>
                      <a:pt x="5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6" name="Google Shape;2086;p39"/>
              <p:cNvSpPr/>
              <p:nvPr/>
            </p:nvSpPr>
            <p:spPr>
              <a:xfrm>
                <a:off x="5118000" y="2021500"/>
                <a:ext cx="368700" cy="483125"/>
              </a:xfrm>
              <a:custGeom>
                <a:rect b="b" l="l" r="r" t="t"/>
                <a:pathLst>
                  <a:path extrusionOk="0" h="19325" w="14748">
                    <a:moveTo>
                      <a:pt x="7088" y="1135"/>
                    </a:moveTo>
                    <a:cubicBezTo>
                      <a:pt x="8391" y="1135"/>
                      <a:pt x="9651" y="1571"/>
                      <a:pt x="10668" y="2397"/>
                    </a:cubicBezTo>
                    <a:cubicBezTo>
                      <a:pt x="13159" y="4417"/>
                      <a:pt x="13473" y="8104"/>
                      <a:pt x="11360" y="10516"/>
                    </a:cubicBezTo>
                    <a:cubicBezTo>
                      <a:pt x="10572" y="11419"/>
                      <a:pt x="10085" y="12503"/>
                      <a:pt x="9962" y="13626"/>
                    </a:cubicBezTo>
                    <a:lnTo>
                      <a:pt x="4237" y="13626"/>
                    </a:lnTo>
                    <a:cubicBezTo>
                      <a:pt x="4107" y="12482"/>
                      <a:pt x="3630" y="11407"/>
                      <a:pt x="2866" y="10550"/>
                    </a:cubicBezTo>
                    <a:cubicBezTo>
                      <a:pt x="1658" y="9191"/>
                      <a:pt x="1184" y="7367"/>
                      <a:pt x="1571" y="5549"/>
                    </a:cubicBezTo>
                    <a:cubicBezTo>
                      <a:pt x="2020" y="3427"/>
                      <a:pt x="3748" y="1706"/>
                      <a:pt x="5873" y="1262"/>
                    </a:cubicBezTo>
                    <a:cubicBezTo>
                      <a:pt x="6278" y="1177"/>
                      <a:pt x="6685" y="1135"/>
                      <a:pt x="7088" y="1135"/>
                    </a:cubicBezTo>
                    <a:close/>
                    <a:moveTo>
                      <a:pt x="9931" y="14759"/>
                    </a:moveTo>
                    <a:lnTo>
                      <a:pt x="9931" y="15323"/>
                    </a:lnTo>
                    <a:cubicBezTo>
                      <a:pt x="9931" y="15637"/>
                      <a:pt x="9678" y="15891"/>
                      <a:pt x="9364" y="15891"/>
                    </a:cubicBezTo>
                    <a:lnTo>
                      <a:pt x="4835" y="15891"/>
                    </a:lnTo>
                    <a:cubicBezTo>
                      <a:pt x="4521" y="15891"/>
                      <a:pt x="4270" y="15637"/>
                      <a:pt x="4270" y="15323"/>
                    </a:cubicBezTo>
                    <a:lnTo>
                      <a:pt x="4270" y="14759"/>
                    </a:lnTo>
                    <a:close/>
                    <a:moveTo>
                      <a:pt x="8699" y="17023"/>
                    </a:moveTo>
                    <a:cubicBezTo>
                      <a:pt x="8464" y="17694"/>
                      <a:pt x="7827" y="18192"/>
                      <a:pt x="7099" y="18192"/>
                    </a:cubicBezTo>
                    <a:cubicBezTo>
                      <a:pt x="6371" y="18192"/>
                      <a:pt x="5734" y="17694"/>
                      <a:pt x="5499" y="17023"/>
                    </a:cubicBezTo>
                    <a:close/>
                    <a:moveTo>
                      <a:pt x="7087" y="0"/>
                    </a:moveTo>
                    <a:cubicBezTo>
                      <a:pt x="6607" y="0"/>
                      <a:pt x="6123" y="50"/>
                      <a:pt x="5641" y="151"/>
                    </a:cubicBezTo>
                    <a:cubicBezTo>
                      <a:pt x="3053" y="712"/>
                      <a:pt x="1027" y="2729"/>
                      <a:pt x="462" y="5314"/>
                    </a:cubicBezTo>
                    <a:cubicBezTo>
                      <a:pt x="0" y="7488"/>
                      <a:pt x="568" y="9671"/>
                      <a:pt x="2020" y="11301"/>
                    </a:cubicBezTo>
                    <a:cubicBezTo>
                      <a:pt x="2730" y="12099"/>
                      <a:pt x="3135" y="13149"/>
                      <a:pt x="3135" y="14191"/>
                    </a:cubicBezTo>
                    <a:lnTo>
                      <a:pt x="3135" y="15323"/>
                    </a:lnTo>
                    <a:cubicBezTo>
                      <a:pt x="3138" y="16060"/>
                      <a:pt x="3612" y="16709"/>
                      <a:pt x="4309" y="16939"/>
                    </a:cubicBezTo>
                    <a:cubicBezTo>
                      <a:pt x="4409" y="17518"/>
                      <a:pt x="4681" y="18053"/>
                      <a:pt x="5094" y="18473"/>
                    </a:cubicBezTo>
                    <a:cubicBezTo>
                      <a:pt x="5642" y="19040"/>
                      <a:pt x="6371" y="19324"/>
                      <a:pt x="7099" y="19324"/>
                    </a:cubicBezTo>
                    <a:cubicBezTo>
                      <a:pt x="7828" y="19324"/>
                      <a:pt x="8556" y="19040"/>
                      <a:pt x="9104" y="18473"/>
                    </a:cubicBezTo>
                    <a:cubicBezTo>
                      <a:pt x="9518" y="18053"/>
                      <a:pt x="9790" y="17518"/>
                      <a:pt x="9889" y="16939"/>
                    </a:cubicBezTo>
                    <a:cubicBezTo>
                      <a:pt x="10587" y="16709"/>
                      <a:pt x="11061" y="16060"/>
                      <a:pt x="11064" y="15323"/>
                    </a:cubicBezTo>
                    <a:lnTo>
                      <a:pt x="11064" y="14191"/>
                    </a:lnTo>
                    <a:cubicBezTo>
                      <a:pt x="11064" y="13149"/>
                      <a:pt x="11471" y="12108"/>
                      <a:pt x="12211" y="11262"/>
                    </a:cubicBezTo>
                    <a:cubicBezTo>
                      <a:pt x="14747" y="8366"/>
                      <a:pt x="14370" y="3943"/>
                      <a:pt x="11381" y="1518"/>
                    </a:cubicBezTo>
                    <a:cubicBezTo>
                      <a:pt x="10159" y="525"/>
                      <a:pt x="8647" y="0"/>
                      <a:pt x="70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7" name="Google Shape;2087;p39"/>
              <p:cNvSpPr/>
              <p:nvPr/>
            </p:nvSpPr>
            <p:spPr>
              <a:xfrm>
                <a:off x="5053900" y="2191325"/>
                <a:ext cx="56650" cy="28325"/>
              </a:xfrm>
              <a:custGeom>
                <a:rect b="b" l="l" r="r" t="t"/>
                <a:pathLst>
                  <a:path extrusionOk="0" h="1133" w="2266">
                    <a:moveTo>
                      <a:pt x="569" y="0"/>
                    </a:moveTo>
                    <a:cubicBezTo>
                      <a:pt x="255" y="0"/>
                      <a:pt x="1" y="254"/>
                      <a:pt x="1" y="568"/>
                    </a:cubicBezTo>
                    <a:cubicBezTo>
                      <a:pt x="1" y="879"/>
                      <a:pt x="255" y="1133"/>
                      <a:pt x="569" y="1133"/>
                    </a:cubicBezTo>
                    <a:lnTo>
                      <a:pt x="1701" y="1133"/>
                    </a:lnTo>
                    <a:cubicBezTo>
                      <a:pt x="2012" y="1133"/>
                      <a:pt x="2266" y="879"/>
                      <a:pt x="2266" y="568"/>
                    </a:cubicBezTo>
                    <a:cubicBezTo>
                      <a:pt x="2266" y="254"/>
                      <a:pt x="2012" y="0"/>
                      <a:pt x="17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8" name="Google Shape;2088;p39"/>
              <p:cNvSpPr/>
              <p:nvPr/>
            </p:nvSpPr>
            <p:spPr>
              <a:xfrm>
                <a:off x="5056850" y="2096550"/>
                <a:ext cx="50750" cy="48025"/>
              </a:xfrm>
              <a:custGeom>
                <a:rect b="b" l="l" r="r" t="t"/>
                <a:pathLst>
                  <a:path extrusionOk="0" h="1921" w="2030">
                    <a:moveTo>
                      <a:pt x="622" y="0"/>
                    </a:moveTo>
                    <a:cubicBezTo>
                      <a:pt x="476" y="0"/>
                      <a:pt x="331" y="56"/>
                      <a:pt x="221" y="168"/>
                    </a:cubicBezTo>
                    <a:cubicBezTo>
                      <a:pt x="4" y="385"/>
                      <a:pt x="1" y="739"/>
                      <a:pt x="215" y="962"/>
                    </a:cubicBezTo>
                    <a:lnTo>
                      <a:pt x="1015" y="1762"/>
                    </a:lnTo>
                    <a:cubicBezTo>
                      <a:pt x="1125" y="1868"/>
                      <a:pt x="1267" y="1921"/>
                      <a:pt x="1409" y="1921"/>
                    </a:cubicBezTo>
                    <a:cubicBezTo>
                      <a:pt x="1554" y="1921"/>
                      <a:pt x="1699" y="1865"/>
                      <a:pt x="1809" y="1753"/>
                    </a:cubicBezTo>
                    <a:cubicBezTo>
                      <a:pt x="2027" y="1536"/>
                      <a:pt x="2030" y="1183"/>
                      <a:pt x="1815" y="962"/>
                    </a:cubicBezTo>
                    <a:lnTo>
                      <a:pt x="1015" y="159"/>
                    </a:lnTo>
                    <a:cubicBezTo>
                      <a:pt x="905" y="53"/>
                      <a:pt x="763" y="0"/>
                      <a:pt x="6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9" name="Google Shape;2089;p39"/>
              <p:cNvSpPr/>
              <p:nvPr/>
            </p:nvSpPr>
            <p:spPr>
              <a:xfrm>
                <a:off x="5056400" y="2266400"/>
                <a:ext cx="51200" cy="48350"/>
              </a:xfrm>
              <a:custGeom>
                <a:rect b="b" l="l" r="r" t="t"/>
                <a:pathLst>
                  <a:path extrusionOk="0" h="1934" w="2048">
                    <a:moveTo>
                      <a:pt x="1427" y="0"/>
                    </a:moveTo>
                    <a:cubicBezTo>
                      <a:pt x="1285" y="0"/>
                      <a:pt x="1143" y="53"/>
                      <a:pt x="1033" y="159"/>
                    </a:cubicBezTo>
                    <a:lnTo>
                      <a:pt x="233" y="962"/>
                    </a:lnTo>
                    <a:cubicBezTo>
                      <a:pt x="4" y="1179"/>
                      <a:pt x="1" y="1545"/>
                      <a:pt x="227" y="1768"/>
                    </a:cubicBezTo>
                    <a:cubicBezTo>
                      <a:pt x="338" y="1879"/>
                      <a:pt x="482" y="1934"/>
                      <a:pt x="627" y="1934"/>
                    </a:cubicBezTo>
                    <a:cubicBezTo>
                      <a:pt x="774" y="1934"/>
                      <a:pt x="922" y="1876"/>
                      <a:pt x="1033" y="1762"/>
                    </a:cubicBezTo>
                    <a:lnTo>
                      <a:pt x="1833" y="962"/>
                    </a:lnTo>
                    <a:cubicBezTo>
                      <a:pt x="2048" y="738"/>
                      <a:pt x="2045" y="385"/>
                      <a:pt x="1827" y="168"/>
                    </a:cubicBezTo>
                    <a:cubicBezTo>
                      <a:pt x="1717" y="56"/>
                      <a:pt x="1572" y="0"/>
                      <a:pt x="14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0" name="Google Shape;2090;p39"/>
              <p:cNvSpPr/>
              <p:nvPr/>
            </p:nvSpPr>
            <p:spPr>
              <a:xfrm>
                <a:off x="5480400" y="2191325"/>
                <a:ext cx="56650" cy="28325"/>
              </a:xfrm>
              <a:custGeom>
                <a:rect b="b" l="l" r="r" t="t"/>
                <a:pathLst>
                  <a:path extrusionOk="0" h="1133" w="2266">
                    <a:moveTo>
                      <a:pt x="568" y="0"/>
                    </a:moveTo>
                    <a:cubicBezTo>
                      <a:pt x="254" y="0"/>
                      <a:pt x="1" y="254"/>
                      <a:pt x="1" y="568"/>
                    </a:cubicBezTo>
                    <a:cubicBezTo>
                      <a:pt x="1" y="879"/>
                      <a:pt x="254" y="1133"/>
                      <a:pt x="568" y="1133"/>
                    </a:cubicBezTo>
                    <a:lnTo>
                      <a:pt x="1701" y="1133"/>
                    </a:lnTo>
                    <a:cubicBezTo>
                      <a:pt x="2012" y="1133"/>
                      <a:pt x="2265" y="879"/>
                      <a:pt x="2265" y="568"/>
                    </a:cubicBezTo>
                    <a:cubicBezTo>
                      <a:pt x="2265" y="254"/>
                      <a:pt x="2012" y="0"/>
                      <a:pt x="17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1" name="Google Shape;2091;p39"/>
              <p:cNvSpPr/>
              <p:nvPr/>
            </p:nvSpPr>
            <p:spPr>
              <a:xfrm>
                <a:off x="5479800" y="2096550"/>
                <a:ext cx="54300" cy="48225"/>
              </a:xfrm>
              <a:custGeom>
                <a:rect b="b" l="l" r="r" t="t"/>
                <a:pathLst>
                  <a:path extrusionOk="0" h="1929" w="2172">
                    <a:moveTo>
                      <a:pt x="1550" y="0"/>
                    </a:moveTo>
                    <a:cubicBezTo>
                      <a:pt x="1409" y="0"/>
                      <a:pt x="1267" y="53"/>
                      <a:pt x="1157" y="159"/>
                    </a:cubicBezTo>
                    <a:lnTo>
                      <a:pt x="357" y="962"/>
                    </a:lnTo>
                    <a:cubicBezTo>
                      <a:pt x="1" y="1318"/>
                      <a:pt x="251" y="1928"/>
                      <a:pt x="756" y="1928"/>
                    </a:cubicBezTo>
                    <a:cubicBezTo>
                      <a:pt x="907" y="1928"/>
                      <a:pt x="1051" y="1868"/>
                      <a:pt x="1157" y="1762"/>
                    </a:cubicBezTo>
                    <a:lnTo>
                      <a:pt x="1957" y="959"/>
                    </a:lnTo>
                    <a:cubicBezTo>
                      <a:pt x="2172" y="739"/>
                      <a:pt x="2169" y="385"/>
                      <a:pt x="1951" y="168"/>
                    </a:cubicBezTo>
                    <a:cubicBezTo>
                      <a:pt x="1841" y="56"/>
                      <a:pt x="1696" y="0"/>
                      <a:pt x="15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2" name="Google Shape;2092;p39"/>
              <p:cNvSpPr/>
              <p:nvPr/>
            </p:nvSpPr>
            <p:spPr>
              <a:xfrm>
                <a:off x="5483350" y="2266400"/>
                <a:ext cx="54300" cy="48225"/>
              </a:xfrm>
              <a:custGeom>
                <a:rect b="b" l="l" r="r" t="t"/>
                <a:pathLst>
                  <a:path extrusionOk="0" h="1929" w="2172">
                    <a:moveTo>
                      <a:pt x="622" y="0"/>
                    </a:moveTo>
                    <a:cubicBezTo>
                      <a:pt x="476" y="0"/>
                      <a:pt x="331" y="56"/>
                      <a:pt x="221" y="168"/>
                    </a:cubicBezTo>
                    <a:cubicBezTo>
                      <a:pt x="4" y="385"/>
                      <a:pt x="1" y="738"/>
                      <a:pt x="215" y="962"/>
                    </a:cubicBezTo>
                    <a:lnTo>
                      <a:pt x="1015" y="1762"/>
                    </a:lnTo>
                    <a:cubicBezTo>
                      <a:pt x="1121" y="1868"/>
                      <a:pt x="1266" y="1928"/>
                      <a:pt x="1417" y="1928"/>
                    </a:cubicBezTo>
                    <a:cubicBezTo>
                      <a:pt x="1921" y="1928"/>
                      <a:pt x="2172" y="1318"/>
                      <a:pt x="1815" y="962"/>
                    </a:cubicBezTo>
                    <a:lnTo>
                      <a:pt x="1015" y="159"/>
                    </a:lnTo>
                    <a:cubicBezTo>
                      <a:pt x="905" y="53"/>
                      <a:pt x="763" y="0"/>
                      <a:pt x="6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1" name="Google Shape;891;p4"/>
          <p:cNvGrpSpPr/>
          <p:nvPr/>
        </p:nvGrpSpPr>
        <p:grpSpPr>
          <a:xfrm>
            <a:off x="1126517" y="1483050"/>
            <a:ext cx="6890965" cy="2177374"/>
            <a:chOff x="494881" y="1057250"/>
            <a:chExt cx="6890965" cy="2177374"/>
          </a:xfrm>
        </p:grpSpPr>
        <p:sp>
          <p:nvSpPr>
            <p:cNvPr id="892" name="Google Shape;892;p4"/>
            <p:cNvSpPr/>
            <p:nvPr/>
          </p:nvSpPr>
          <p:spPr>
            <a:xfrm>
              <a:off x="495026" y="1057250"/>
              <a:ext cx="6890820" cy="2177374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"/>
            <p:cNvSpPr/>
            <p:nvPr/>
          </p:nvSpPr>
          <p:spPr>
            <a:xfrm flipH="1">
              <a:off x="494881" y="1057250"/>
              <a:ext cx="6890820" cy="270554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4" name="Google Shape;894;p4"/>
            <p:cNvGrpSpPr/>
            <p:nvPr/>
          </p:nvGrpSpPr>
          <p:grpSpPr>
            <a:xfrm flipH="1">
              <a:off x="559172" y="1122848"/>
              <a:ext cx="560767" cy="139276"/>
              <a:chOff x="4771000" y="1122848"/>
              <a:chExt cx="560767" cy="139276"/>
            </a:xfrm>
          </p:grpSpPr>
          <p:grpSp>
            <p:nvGrpSpPr>
              <p:cNvPr id="895" name="Google Shape;895;p4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896" name="Google Shape;896;p4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7" name="Google Shape;897;p4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8" name="Google Shape;898;p4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9" name="Google Shape;899;p4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900" name="Google Shape;900;p4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1" name="Google Shape;901;p4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4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903" name="Google Shape;903;p4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4" name="Google Shape;904;p4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5" name="Google Shape;905;p4"/>
          <p:cNvSpPr/>
          <p:nvPr/>
        </p:nvSpPr>
        <p:spPr>
          <a:xfrm flipH="1">
            <a:off x="874788" y="2054579"/>
            <a:ext cx="1313100" cy="1313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4"/>
          <p:cNvSpPr txBox="1"/>
          <p:nvPr>
            <p:ph type="title"/>
          </p:nvPr>
        </p:nvSpPr>
        <p:spPr>
          <a:xfrm>
            <a:off x="2291297" y="1910922"/>
            <a:ext cx="5799990" cy="46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/>
              <a:t>   </a:t>
            </a: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7" name="Google Shape;907;p4"/>
          <p:cNvSpPr txBox="1"/>
          <p:nvPr>
            <p:ph idx="2" type="title"/>
          </p:nvPr>
        </p:nvSpPr>
        <p:spPr>
          <a:xfrm>
            <a:off x="874788" y="2247779"/>
            <a:ext cx="13131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p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8" name="Google Shape;2098;p40"/>
          <p:cNvSpPr txBox="1"/>
          <p:nvPr>
            <p:ph type="title"/>
          </p:nvPr>
        </p:nvSpPr>
        <p:spPr>
          <a:xfrm>
            <a:off x="4889402" y="666283"/>
            <a:ext cx="3146755" cy="821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/>
          </a:p>
        </p:txBody>
      </p:sp>
      <p:grpSp>
        <p:nvGrpSpPr>
          <p:cNvPr id="2099" name="Google Shape;2099;p40"/>
          <p:cNvGrpSpPr/>
          <p:nvPr/>
        </p:nvGrpSpPr>
        <p:grpSpPr>
          <a:xfrm>
            <a:off x="317063" y="527758"/>
            <a:ext cx="565287" cy="762420"/>
            <a:chOff x="422753" y="703679"/>
            <a:chExt cx="753718" cy="1016562"/>
          </a:xfrm>
        </p:grpSpPr>
        <p:sp>
          <p:nvSpPr>
            <p:cNvPr id="2100" name="Google Shape;2100;p40"/>
            <p:cNvSpPr/>
            <p:nvPr/>
          </p:nvSpPr>
          <p:spPr>
            <a:xfrm>
              <a:off x="1004956" y="703679"/>
              <a:ext cx="171515" cy="171515"/>
            </a:xfrm>
            <a:custGeom>
              <a:rect b="b" l="l" r="r" t="t"/>
              <a:pathLst>
                <a:path extrusionOk="0" h="171515" w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40"/>
            <p:cNvSpPr/>
            <p:nvPr/>
          </p:nvSpPr>
          <p:spPr>
            <a:xfrm>
              <a:off x="422753" y="1562696"/>
              <a:ext cx="157545" cy="157545"/>
            </a:xfrm>
            <a:custGeom>
              <a:rect b="b" l="l" r="r" t="t"/>
              <a:pathLst>
                <a:path extrusionOk="0" h="157545" w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2" name="Google Shape;2102;p40"/>
          <p:cNvSpPr/>
          <p:nvPr/>
        </p:nvSpPr>
        <p:spPr>
          <a:xfrm>
            <a:off x="0" y="2084707"/>
            <a:ext cx="3623347" cy="3058793"/>
          </a:xfrm>
          <a:custGeom>
            <a:rect b="b" l="l" r="r" t="t"/>
            <a:pathLst>
              <a:path extrusionOk="0" h="4078390" w="483113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3" name="Google Shape;2103;p40"/>
          <p:cNvSpPr/>
          <p:nvPr/>
        </p:nvSpPr>
        <p:spPr>
          <a:xfrm>
            <a:off x="1619836" y="0"/>
            <a:ext cx="3146756" cy="2321806"/>
          </a:xfrm>
          <a:custGeom>
            <a:rect b="b" l="l" r="r" t="t"/>
            <a:pathLst>
              <a:path extrusionOk="0" h="3095741" w="4195674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4" name="Google Shape;2104;p40"/>
          <p:cNvSpPr txBox="1"/>
          <p:nvPr>
            <p:ph idx="1" type="subTitle"/>
          </p:nvPr>
        </p:nvSpPr>
        <p:spPr>
          <a:xfrm>
            <a:off x="4174931" y="1627446"/>
            <a:ext cx="4818638" cy="492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lang="en-US" sz="2000">
                <a:latin typeface="Times New Roman"/>
                <a:ea typeface="Times New Roman"/>
                <a:cs typeface="Times New Roman"/>
                <a:sym typeface="Times New Roman"/>
              </a:rPr>
              <a:t>Setup topology: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6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5" name="Google Shape;2105;p40"/>
          <p:cNvSpPr/>
          <p:nvPr/>
        </p:nvSpPr>
        <p:spPr>
          <a:xfrm>
            <a:off x="4090611" y="4331311"/>
            <a:ext cx="84320" cy="84320"/>
          </a:xfrm>
          <a:custGeom>
            <a:rect b="b" l="l" r="r" t="t"/>
            <a:pathLst>
              <a:path extrusionOk="0" h="112426" w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6" name="Google Shape;2106;p40"/>
          <p:cNvCxnSpPr/>
          <p:nvPr/>
        </p:nvCxnSpPr>
        <p:spPr>
          <a:xfrm>
            <a:off x="8689621" y="2707795"/>
            <a:ext cx="0" cy="2429046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</p:cxnSp>
      <p:grpSp>
        <p:nvGrpSpPr>
          <p:cNvPr id="2107" name="Google Shape;2107;p40"/>
          <p:cNvGrpSpPr/>
          <p:nvPr/>
        </p:nvGrpSpPr>
        <p:grpSpPr>
          <a:xfrm>
            <a:off x="2277169" y="124403"/>
            <a:ext cx="1765442" cy="1765441"/>
            <a:chOff x="6224033" y="646792"/>
            <a:chExt cx="554700" cy="554700"/>
          </a:xfrm>
        </p:grpSpPr>
        <p:grpSp>
          <p:nvGrpSpPr>
            <p:cNvPr id="2108" name="Google Shape;2108;p40"/>
            <p:cNvGrpSpPr/>
            <p:nvPr/>
          </p:nvGrpSpPr>
          <p:grpSpPr>
            <a:xfrm>
              <a:off x="6224033" y="646792"/>
              <a:ext cx="554700" cy="554700"/>
              <a:chOff x="-388475" y="881425"/>
              <a:chExt cx="554700" cy="554700"/>
            </a:xfrm>
          </p:grpSpPr>
          <p:sp>
            <p:nvSpPr>
              <p:cNvPr id="2109" name="Google Shape;2109;p40"/>
              <p:cNvSpPr/>
              <p:nvPr/>
            </p:nvSpPr>
            <p:spPr>
              <a:xfrm>
                <a:off x="-312275" y="8814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0" name="Google Shape;2110;p40"/>
              <p:cNvSpPr/>
              <p:nvPr/>
            </p:nvSpPr>
            <p:spPr>
              <a:xfrm>
                <a:off x="-388475" y="9576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11" name="Google Shape;2111;p40"/>
            <p:cNvGrpSpPr/>
            <p:nvPr/>
          </p:nvGrpSpPr>
          <p:grpSpPr>
            <a:xfrm>
              <a:off x="6293687" y="791081"/>
              <a:ext cx="340608" cy="340168"/>
              <a:chOff x="5053900" y="2021500"/>
              <a:chExt cx="483750" cy="483125"/>
            </a:xfrm>
          </p:grpSpPr>
          <p:sp>
            <p:nvSpPr>
              <p:cNvPr id="2112" name="Google Shape;2112;p40"/>
              <p:cNvSpPr/>
              <p:nvPr/>
            </p:nvSpPr>
            <p:spPr>
              <a:xfrm>
                <a:off x="5281350" y="2078100"/>
                <a:ext cx="127375" cy="127350"/>
              </a:xfrm>
              <a:custGeom>
                <a:rect b="b" l="l" r="r" t="t"/>
                <a:pathLst>
                  <a:path extrusionOk="0" h="5094" w="5095">
                    <a:moveTo>
                      <a:pt x="565" y="0"/>
                    </a:moveTo>
                    <a:cubicBezTo>
                      <a:pt x="251" y="0"/>
                      <a:pt x="1" y="254"/>
                      <a:pt x="1" y="568"/>
                    </a:cubicBezTo>
                    <a:cubicBezTo>
                      <a:pt x="1" y="879"/>
                      <a:pt x="251" y="1132"/>
                      <a:pt x="565" y="1132"/>
                    </a:cubicBezTo>
                    <a:cubicBezTo>
                      <a:pt x="2440" y="1135"/>
                      <a:pt x="3959" y="2654"/>
                      <a:pt x="3962" y="4529"/>
                    </a:cubicBezTo>
                    <a:cubicBezTo>
                      <a:pt x="3962" y="4843"/>
                      <a:pt x="4216" y="5094"/>
                      <a:pt x="4530" y="5094"/>
                    </a:cubicBezTo>
                    <a:cubicBezTo>
                      <a:pt x="4841" y="5094"/>
                      <a:pt x="5094" y="4843"/>
                      <a:pt x="5094" y="4529"/>
                    </a:cubicBezTo>
                    <a:cubicBezTo>
                      <a:pt x="5091" y="2029"/>
                      <a:pt x="3065" y="3"/>
                      <a:pt x="5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3" name="Google Shape;2113;p40"/>
              <p:cNvSpPr/>
              <p:nvPr/>
            </p:nvSpPr>
            <p:spPr>
              <a:xfrm>
                <a:off x="5118000" y="2021500"/>
                <a:ext cx="368700" cy="483125"/>
              </a:xfrm>
              <a:custGeom>
                <a:rect b="b" l="l" r="r" t="t"/>
                <a:pathLst>
                  <a:path extrusionOk="0" h="19325" w="14748">
                    <a:moveTo>
                      <a:pt x="7088" y="1135"/>
                    </a:moveTo>
                    <a:cubicBezTo>
                      <a:pt x="8391" y="1135"/>
                      <a:pt x="9651" y="1571"/>
                      <a:pt x="10668" y="2397"/>
                    </a:cubicBezTo>
                    <a:cubicBezTo>
                      <a:pt x="13159" y="4417"/>
                      <a:pt x="13473" y="8104"/>
                      <a:pt x="11360" y="10516"/>
                    </a:cubicBezTo>
                    <a:cubicBezTo>
                      <a:pt x="10572" y="11419"/>
                      <a:pt x="10085" y="12503"/>
                      <a:pt x="9962" y="13626"/>
                    </a:cubicBezTo>
                    <a:lnTo>
                      <a:pt x="4237" y="13626"/>
                    </a:lnTo>
                    <a:cubicBezTo>
                      <a:pt x="4107" y="12482"/>
                      <a:pt x="3630" y="11407"/>
                      <a:pt x="2866" y="10550"/>
                    </a:cubicBezTo>
                    <a:cubicBezTo>
                      <a:pt x="1658" y="9191"/>
                      <a:pt x="1184" y="7367"/>
                      <a:pt x="1571" y="5549"/>
                    </a:cubicBezTo>
                    <a:cubicBezTo>
                      <a:pt x="2020" y="3427"/>
                      <a:pt x="3748" y="1706"/>
                      <a:pt x="5873" y="1262"/>
                    </a:cubicBezTo>
                    <a:cubicBezTo>
                      <a:pt x="6278" y="1177"/>
                      <a:pt x="6685" y="1135"/>
                      <a:pt x="7088" y="1135"/>
                    </a:cubicBezTo>
                    <a:close/>
                    <a:moveTo>
                      <a:pt x="9931" y="14759"/>
                    </a:moveTo>
                    <a:lnTo>
                      <a:pt x="9931" y="15323"/>
                    </a:lnTo>
                    <a:cubicBezTo>
                      <a:pt x="9931" y="15637"/>
                      <a:pt x="9678" y="15891"/>
                      <a:pt x="9364" y="15891"/>
                    </a:cubicBezTo>
                    <a:lnTo>
                      <a:pt x="4835" y="15891"/>
                    </a:lnTo>
                    <a:cubicBezTo>
                      <a:pt x="4521" y="15891"/>
                      <a:pt x="4270" y="15637"/>
                      <a:pt x="4270" y="15323"/>
                    </a:cubicBezTo>
                    <a:lnTo>
                      <a:pt x="4270" y="14759"/>
                    </a:lnTo>
                    <a:close/>
                    <a:moveTo>
                      <a:pt x="8699" y="17023"/>
                    </a:moveTo>
                    <a:cubicBezTo>
                      <a:pt x="8464" y="17694"/>
                      <a:pt x="7827" y="18192"/>
                      <a:pt x="7099" y="18192"/>
                    </a:cubicBezTo>
                    <a:cubicBezTo>
                      <a:pt x="6371" y="18192"/>
                      <a:pt x="5734" y="17694"/>
                      <a:pt x="5499" y="17023"/>
                    </a:cubicBezTo>
                    <a:close/>
                    <a:moveTo>
                      <a:pt x="7087" y="0"/>
                    </a:moveTo>
                    <a:cubicBezTo>
                      <a:pt x="6607" y="0"/>
                      <a:pt x="6123" y="50"/>
                      <a:pt x="5641" y="151"/>
                    </a:cubicBezTo>
                    <a:cubicBezTo>
                      <a:pt x="3053" y="712"/>
                      <a:pt x="1027" y="2729"/>
                      <a:pt x="462" y="5314"/>
                    </a:cubicBezTo>
                    <a:cubicBezTo>
                      <a:pt x="0" y="7488"/>
                      <a:pt x="568" y="9671"/>
                      <a:pt x="2020" y="11301"/>
                    </a:cubicBezTo>
                    <a:cubicBezTo>
                      <a:pt x="2730" y="12099"/>
                      <a:pt x="3135" y="13149"/>
                      <a:pt x="3135" y="14191"/>
                    </a:cubicBezTo>
                    <a:lnTo>
                      <a:pt x="3135" y="15323"/>
                    </a:lnTo>
                    <a:cubicBezTo>
                      <a:pt x="3138" y="16060"/>
                      <a:pt x="3612" y="16709"/>
                      <a:pt x="4309" y="16939"/>
                    </a:cubicBezTo>
                    <a:cubicBezTo>
                      <a:pt x="4409" y="17518"/>
                      <a:pt x="4681" y="18053"/>
                      <a:pt x="5094" y="18473"/>
                    </a:cubicBezTo>
                    <a:cubicBezTo>
                      <a:pt x="5642" y="19040"/>
                      <a:pt x="6371" y="19324"/>
                      <a:pt x="7099" y="19324"/>
                    </a:cubicBezTo>
                    <a:cubicBezTo>
                      <a:pt x="7828" y="19324"/>
                      <a:pt x="8556" y="19040"/>
                      <a:pt x="9104" y="18473"/>
                    </a:cubicBezTo>
                    <a:cubicBezTo>
                      <a:pt x="9518" y="18053"/>
                      <a:pt x="9790" y="17518"/>
                      <a:pt x="9889" y="16939"/>
                    </a:cubicBezTo>
                    <a:cubicBezTo>
                      <a:pt x="10587" y="16709"/>
                      <a:pt x="11061" y="16060"/>
                      <a:pt x="11064" y="15323"/>
                    </a:cubicBezTo>
                    <a:lnTo>
                      <a:pt x="11064" y="14191"/>
                    </a:lnTo>
                    <a:cubicBezTo>
                      <a:pt x="11064" y="13149"/>
                      <a:pt x="11471" y="12108"/>
                      <a:pt x="12211" y="11262"/>
                    </a:cubicBezTo>
                    <a:cubicBezTo>
                      <a:pt x="14747" y="8366"/>
                      <a:pt x="14370" y="3943"/>
                      <a:pt x="11381" y="1518"/>
                    </a:cubicBezTo>
                    <a:cubicBezTo>
                      <a:pt x="10159" y="525"/>
                      <a:pt x="8647" y="0"/>
                      <a:pt x="70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4" name="Google Shape;2114;p40"/>
              <p:cNvSpPr/>
              <p:nvPr/>
            </p:nvSpPr>
            <p:spPr>
              <a:xfrm>
                <a:off x="5053900" y="2191325"/>
                <a:ext cx="56650" cy="28325"/>
              </a:xfrm>
              <a:custGeom>
                <a:rect b="b" l="l" r="r" t="t"/>
                <a:pathLst>
                  <a:path extrusionOk="0" h="1133" w="2266">
                    <a:moveTo>
                      <a:pt x="569" y="0"/>
                    </a:moveTo>
                    <a:cubicBezTo>
                      <a:pt x="255" y="0"/>
                      <a:pt x="1" y="254"/>
                      <a:pt x="1" y="568"/>
                    </a:cubicBezTo>
                    <a:cubicBezTo>
                      <a:pt x="1" y="879"/>
                      <a:pt x="255" y="1133"/>
                      <a:pt x="569" y="1133"/>
                    </a:cubicBezTo>
                    <a:lnTo>
                      <a:pt x="1701" y="1133"/>
                    </a:lnTo>
                    <a:cubicBezTo>
                      <a:pt x="2012" y="1133"/>
                      <a:pt x="2266" y="879"/>
                      <a:pt x="2266" y="568"/>
                    </a:cubicBezTo>
                    <a:cubicBezTo>
                      <a:pt x="2266" y="254"/>
                      <a:pt x="2012" y="0"/>
                      <a:pt x="17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5" name="Google Shape;2115;p40"/>
              <p:cNvSpPr/>
              <p:nvPr/>
            </p:nvSpPr>
            <p:spPr>
              <a:xfrm>
                <a:off x="5056850" y="2096550"/>
                <a:ext cx="50750" cy="48025"/>
              </a:xfrm>
              <a:custGeom>
                <a:rect b="b" l="l" r="r" t="t"/>
                <a:pathLst>
                  <a:path extrusionOk="0" h="1921" w="2030">
                    <a:moveTo>
                      <a:pt x="622" y="0"/>
                    </a:moveTo>
                    <a:cubicBezTo>
                      <a:pt x="476" y="0"/>
                      <a:pt x="331" y="56"/>
                      <a:pt x="221" y="168"/>
                    </a:cubicBezTo>
                    <a:cubicBezTo>
                      <a:pt x="4" y="385"/>
                      <a:pt x="1" y="739"/>
                      <a:pt x="215" y="962"/>
                    </a:cubicBezTo>
                    <a:lnTo>
                      <a:pt x="1015" y="1762"/>
                    </a:lnTo>
                    <a:cubicBezTo>
                      <a:pt x="1125" y="1868"/>
                      <a:pt x="1267" y="1921"/>
                      <a:pt x="1409" y="1921"/>
                    </a:cubicBezTo>
                    <a:cubicBezTo>
                      <a:pt x="1554" y="1921"/>
                      <a:pt x="1699" y="1865"/>
                      <a:pt x="1809" y="1753"/>
                    </a:cubicBezTo>
                    <a:cubicBezTo>
                      <a:pt x="2027" y="1536"/>
                      <a:pt x="2030" y="1183"/>
                      <a:pt x="1815" y="962"/>
                    </a:cubicBezTo>
                    <a:lnTo>
                      <a:pt x="1015" y="159"/>
                    </a:lnTo>
                    <a:cubicBezTo>
                      <a:pt x="905" y="53"/>
                      <a:pt x="763" y="0"/>
                      <a:pt x="6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6" name="Google Shape;2116;p40"/>
              <p:cNvSpPr/>
              <p:nvPr/>
            </p:nvSpPr>
            <p:spPr>
              <a:xfrm>
                <a:off x="5056400" y="2266400"/>
                <a:ext cx="51200" cy="48350"/>
              </a:xfrm>
              <a:custGeom>
                <a:rect b="b" l="l" r="r" t="t"/>
                <a:pathLst>
                  <a:path extrusionOk="0" h="1934" w="2048">
                    <a:moveTo>
                      <a:pt x="1427" y="0"/>
                    </a:moveTo>
                    <a:cubicBezTo>
                      <a:pt x="1285" y="0"/>
                      <a:pt x="1143" y="53"/>
                      <a:pt x="1033" y="159"/>
                    </a:cubicBezTo>
                    <a:lnTo>
                      <a:pt x="233" y="962"/>
                    </a:lnTo>
                    <a:cubicBezTo>
                      <a:pt x="4" y="1179"/>
                      <a:pt x="1" y="1545"/>
                      <a:pt x="227" y="1768"/>
                    </a:cubicBezTo>
                    <a:cubicBezTo>
                      <a:pt x="338" y="1879"/>
                      <a:pt x="482" y="1934"/>
                      <a:pt x="627" y="1934"/>
                    </a:cubicBezTo>
                    <a:cubicBezTo>
                      <a:pt x="774" y="1934"/>
                      <a:pt x="922" y="1876"/>
                      <a:pt x="1033" y="1762"/>
                    </a:cubicBezTo>
                    <a:lnTo>
                      <a:pt x="1833" y="962"/>
                    </a:lnTo>
                    <a:cubicBezTo>
                      <a:pt x="2048" y="738"/>
                      <a:pt x="2045" y="385"/>
                      <a:pt x="1827" y="168"/>
                    </a:cubicBezTo>
                    <a:cubicBezTo>
                      <a:pt x="1717" y="56"/>
                      <a:pt x="1572" y="0"/>
                      <a:pt x="14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7" name="Google Shape;2117;p40"/>
              <p:cNvSpPr/>
              <p:nvPr/>
            </p:nvSpPr>
            <p:spPr>
              <a:xfrm>
                <a:off x="5480400" y="2191325"/>
                <a:ext cx="56650" cy="28325"/>
              </a:xfrm>
              <a:custGeom>
                <a:rect b="b" l="l" r="r" t="t"/>
                <a:pathLst>
                  <a:path extrusionOk="0" h="1133" w="2266">
                    <a:moveTo>
                      <a:pt x="568" y="0"/>
                    </a:moveTo>
                    <a:cubicBezTo>
                      <a:pt x="254" y="0"/>
                      <a:pt x="1" y="254"/>
                      <a:pt x="1" y="568"/>
                    </a:cubicBezTo>
                    <a:cubicBezTo>
                      <a:pt x="1" y="879"/>
                      <a:pt x="254" y="1133"/>
                      <a:pt x="568" y="1133"/>
                    </a:cubicBezTo>
                    <a:lnTo>
                      <a:pt x="1701" y="1133"/>
                    </a:lnTo>
                    <a:cubicBezTo>
                      <a:pt x="2012" y="1133"/>
                      <a:pt x="2265" y="879"/>
                      <a:pt x="2265" y="568"/>
                    </a:cubicBezTo>
                    <a:cubicBezTo>
                      <a:pt x="2265" y="254"/>
                      <a:pt x="2012" y="0"/>
                      <a:pt x="17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8" name="Google Shape;2118;p40"/>
              <p:cNvSpPr/>
              <p:nvPr/>
            </p:nvSpPr>
            <p:spPr>
              <a:xfrm>
                <a:off x="5479800" y="2096550"/>
                <a:ext cx="54300" cy="48225"/>
              </a:xfrm>
              <a:custGeom>
                <a:rect b="b" l="l" r="r" t="t"/>
                <a:pathLst>
                  <a:path extrusionOk="0" h="1929" w="2172">
                    <a:moveTo>
                      <a:pt x="1550" y="0"/>
                    </a:moveTo>
                    <a:cubicBezTo>
                      <a:pt x="1409" y="0"/>
                      <a:pt x="1267" y="53"/>
                      <a:pt x="1157" y="159"/>
                    </a:cubicBezTo>
                    <a:lnTo>
                      <a:pt x="357" y="962"/>
                    </a:lnTo>
                    <a:cubicBezTo>
                      <a:pt x="1" y="1318"/>
                      <a:pt x="251" y="1928"/>
                      <a:pt x="756" y="1928"/>
                    </a:cubicBezTo>
                    <a:cubicBezTo>
                      <a:pt x="907" y="1928"/>
                      <a:pt x="1051" y="1868"/>
                      <a:pt x="1157" y="1762"/>
                    </a:cubicBezTo>
                    <a:lnTo>
                      <a:pt x="1957" y="959"/>
                    </a:lnTo>
                    <a:cubicBezTo>
                      <a:pt x="2172" y="739"/>
                      <a:pt x="2169" y="385"/>
                      <a:pt x="1951" y="168"/>
                    </a:cubicBezTo>
                    <a:cubicBezTo>
                      <a:pt x="1841" y="56"/>
                      <a:pt x="1696" y="0"/>
                      <a:pt x="15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9" name="Google Shape;2119;p40"/>
              <p:cNvSpPr/>
              <p:nvPr/>
            </p:nvSpPr>
            <p:spPr>
              <a:xfrm>
                <a:off x="5483350" y="2266400"/>
                <a:ext cx="54300" cy="48225"/>
              </a:xfrm>
              <a:custGeom>
                <a:rect b="b" l="l" r="r" t="t"/>
                <a:pathLst>
                  <a:path extrusionOk="0" h="1929" w="2172">
                    <a:moveTo>
                      <a:pt x="622" y="0"/>
                    </a:moveTo>
                    <a:cubicBezTo>
                      <a:pt x="476" y="0"/>
                      <a:pt x="331" y="56"/>
                      <a:pt x="221" y="168"/>
                    </a:cubicBezTo>
                    <a:cubicBezTo>
                      <a:pt x="4" y="385"/>
                      <a:pt x="1" y="738"/>
                      <a:pt x="215" y="962"/>
                    </a:cubicBezTo>
                    <a:lnTo>
                      <a:pt x="1015" y="1762"/>
                    </a:lnTo>
                    <a:cubicBezTo>
                      <a:pt x="1121" y="1868"/>
                      <a:pt x="1266" y="1928"/>
                      <a:pt x="1417" y="1928"/>
                    </a:cubicBezTo>
                    <a:cubicBezTo>
                      <a:pt x="1921" y="1928"/>
                      <a:pt x="2172" y="1318"/>
                      <a:pt x="1815" y="962"/>
                    </a:cubicBezTo>
                    <a:lnTo>
                      <a:pt x="1015" y="159"/>
                    </a:lnTo>
                    <a:cubicBezTo>
                      <a:pt x="905" y="53"/>
                      <a:pt x="763" y="0"/>
                      <a:pt x="6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120" name="Google Shape;212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3271" y="2084707"/>
            <a:ext cx="5276633" cy="2763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6" name="Google Shape;2126;p41"/>
          <p:cNvSpPr txBox="1"/>
          <p:nvPr>
            <p:ph type="title"/>
          </p:nvPr>
        </p:nvSpPr>
        <p:spPr>
          <a:xfrm>
            <a:off x="5066144" y="287906"/>
            <a:ext cx="3146755" cy="821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/>
          </a:p>
        </p:txBody>
      </p:sp>
      <p:grpSp>
        <p:nvGrpSpPr>
          <p:cNvPr id="2127" name="Google Shape;2127;p41"/>
          <p:cNvGrpSpPr/>
          <p:nvPr/>
        </p:nvGrpSpPr>
        <p:grpSpPr>
          <a:xfrm>
            <a:off x="317063" y="527758"/>
            <a:ext cx="565287" cy="762420"/>
            <a:chOff x="422753" y="703679"/>
            <a:chExt cx="753718" cy="1016562"/>
          </a:xfrm>
        </p:grpSpPr>
        <p:sp>
          <p:nvSpPr>
            <p:cNvPr id="2128" name="Google Shape;2128;p41"/>
            <p:cNvSpPr/>
            <p:nvPr/>
          </p:nvSpPr>
          <p:spPr>
            <a:xfrm>
              <a:off x="1004956" y="703679"/>
              <a:ext cx="171515" cy="171515"/>
            </a:xfrm>
            <a:custGeom>
              <a:rect b="b" l="l" r="r" t="t"/>
              <a:pathLst>
                <a:path extrusionOk="0" h="171515" w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41"/>
            <p:cNvSpPr/>
            <p:nvPr/>
          </p:nvSpPr>
          <p:spPr>
            <a:xfrm>
              <a:off x="422753" y="1562696"/>
              <a:ext cx="157545" cy="157545"/>
            </a:xfrm>
            <a:custGeom>
              <a:rect b="b" l="l" r="r" t="t"/>
              <a:pathLst>
                <a:path extrusionOk="0" h="157545" w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0" name="Google Shape;2130;p41"/>
          <p:cNvSpPr/>
          <p:nvPr/>
        </p:nvSpPr>
        <p:spPr>
          <a:xfrm>
            <a:off x="0" y="2084707"/>
            <a:ext cx="3623347" cy="3058793"/>
          </a:xfrm>
          <a:custGeom>
            <a:rect b="b" l="l" r="r" t="t"/>
            <a:pathLst>
              <a:path extrusionOk="0" h="4078390" w="483113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1" name="Google Shape;2131;p41"/>
          <p:cNvSpPr/>
          <p:nvPr/>
        </p:nvSpPr>
        <p:spPr>
          <a:xfrm>
            <a:off x="1619836" y="0"/>
            <a:ext cx="3146756" cy="2321806"/>
          </a:xfrm>
          <a:custGeom>
            <a:rect b="b" l="l" r="r" t="t"/>
            <a:pathLst>
              <a:path extrusionOk="0" h="3095741" w="4195674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2" name="Google Shape;2132;p41"/>
          <p:cNvSpPr txBox="1"/>
          <p:nvPr>
            <p:ph idx="1" type="subTitle"/>
          </p:nvPr>
        </p:nvSpPr>
        <p:spPr>
          <a:xfrm>
            <a:off x="3385278" y="1507798"/>
            <a:ext cx="5274004" cy="2933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2 scenarios: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Protect the VM machine: Write a Netfilter kernel module to prevent other machines from pinging the VM, and to telnet into the VM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Protect the internal network 192.168.60.0/24: Implement iptables rules on the router, following some restrictions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6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3" name="Google Shape;2133;p41"/>
          <p:cNvSpPr/>
          <p:nvPr/>
        </p:nvSpPr>
        <p:spPr>
          <a:xfrm>
            <a:off x="4090611" y="4331311"/>
            <a:ext cx="84320" cy="84320"/>
          </a:xfrm>
          <a:custGeom>
            <a:rect b="b" l="l" r="r" t="t"/>
            <a:pathLst>
              <a:path extrusionOk="0" h="112426" w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4" name="Google Shape;2134;p41"/>
          <p:cNvCxnSpPr/>
          <p:nvPr/>
        </p:nvCxnSpPr>
        <p:spPr>
          <a:xfrm>
            <a:off x="8689621" y="2707795"/>
            <a:ext cx="0" cy="2429046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</p:cxnSp>
      <p:grpSp>
        <p:nvGrpSpPr>
          <p:cNvPr id="2135" name="Google Shape;2135;p41"/>
          <p:cNvGrpSpPr/>
          <p:nvPr/>
        </p:nvGrpSpPr>
        <p:grpSpPr>
          <a:xfrm>
            <a:off x="1287512" y="71279"/>
            <a:ext cx="1765442" cy="1765441"/>
            <a:chOff x="6224033" y="646792"/>
            <a:chExt cx="554700" cy="554700"/>
          </a:xfrm>
        </p:grpSpPr>
        <p:grpSp>
          <p:nvGrpSpPr>
            <p:cNvPr id="2136" name="Google Shape;2136;p41"/>
            <p:cNvGrpSpPr/>
            <p:nvPr/>
          </p:nvGrpSpPr>
          <p:grpSpPr>
            <a:xfrm>
              <a:off x="6224033" y="646792"/>
              <a:ext cx="554700" cy="554700"/>
              <a:chOff x="-388475" y="881425"/>
              <a:chExt cx="554700" cy="554700"/>
            </a:xfrm>
          </p:grpSpPr>
          <p:sp>
            <p:nvSpPr>
              <p:cNvPr id="2137" name="Google Shape;2137;p41"/>
              <p:cNvSpPr/>
              <p:nvPr/>
            </p:nvSpPr>
            <p:spPr>
              <a:xfrm>
                <a:off x="-312275" y="8814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8" name="Google Shape;2138;p41"/>
              <p:cNvSpPr/>
              <p:nvPr/>
            </p:nvSpPr>
            <p:spPr>
              <a:xfrm>
                <a:off x="-388475" y="9576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39" name="Google Shape;2139;p41"/>
            <p:cNvGrpSpPr/>
            <p:nvPr/>
          </p:nvGrpSpPr>
          <p:grpSpPr>
            <a:xfrm>
              <a:off x="6293687" y="791081"/>
              <a:ext cx="340608" cy="340168"/>
              <a:chOff x="5053900" y="2021500"/>
              <a:chExt cx="483750" cy="483125"/>
            </a:xfrm>
          </p:grpSpPr>
          <p:sp>
            <p:nvSpPr>
              <p:cNvPr id="2140" name="Google Shape;2140;p41"/>
              <p:cNvSpPr/>
              <p:nvPr/>
            </p:nvSpPr>
            <p:spPr>
              <a:xfrm>
                <a:off x="5281350" y="2078100"/>
                <a:ext cx="127375" cy="127350"/>
              </a:xfrm>
              <a:custGeom>
                <a:rect b="b" l="l" r="r" t="t"/>
                <a:pathLst>
                  <a:path extrusionOk="0" h="5094" w="5095">
                    <a:moveTo>
                      <a:pt x="565" y="0"/>
                    </a:moveTo>
                    <a:cubicBezTo>
                      <a:pt x="251" y="0"/>
                      <a:pt x="1" y="254"/>
                      <a:pt x="1" y="568"/>
                    </a:cubicBezTo>
                    <a:cubicBezTo>
                      <a:pt x="1" y="879"/>
                      <a:pt x="251" y="1132"/>
                      <a:pt x="565" y="1132"/>
                    </a:cubicBezTo>
                    <a:cubicBezTo>
                      <a:pt x="2440" y="1135"/>
                      <a:pt x="3959" y="2654"/>
                      <a:pt x="3962" y="4529"/>
                    </a:cubicBezTo>
                    <a:cubicBezTo>
                      <a:pt x="3962" y="4843"/>
                      <a:pt x="4216" y="5094"/>
                      <a:pt x="4530" y="5094"/>
                    </a:cubicBezTo>
                    <a:cubicBezTo>
                      <a:pt x="4841" y="5094"/>
                      <a:pt x="5094" y="4843"/>
                      <a:pt x="5094" y="4529"/>
                    </a:cubicBezTo>
                    <a:cubicBezTo>
                      <a:pt x="5091" y="2029"/>
                      <a:pt x="3065" y="3"/>
                      <a:pt x="5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1" name="Google Shape;2141;p41"/>
              <p:cNvSpPr/>
              <p:nvPr/>
            </p:nvSpPr>
            <p:spPr>
              <a:xfrm>
                <a:off x="5118000" y="2021500"/>
                <a:ext cx="368700" cy="483125"/>
              </a:xfrm>
              <a:custGeom>
                <a:rect b="b" l="l" r="r" t="t"/>
                <a:pathLst>
                  <a:path extrusionOk="0" h="19325" w="14748">
                    <a:moveTo>
                      <a:pt x="7088" y="1135"/>
                    </a:moveTo>
                    <a:cubicBezTo>
                      <a:pt x="8391" y="1135"/>
                      <a:pt x="9651" y="1571"/>
                      <a:pt x="10668" y="2397"/>
                    </a:cubicBezTo>
                    <a:cubicBezTo>
                      <a:pt x="13159" y="4417"/>
                      <a:pt x="13473" y="8104"/>
                      <a:pt x="11360" y="10516"/>
                    </a:cubicBezTo>
                    <a:cubicBezTo>
                      <a:pt x="10572" y="11419"/>
                      <a:pt x="10085" y="12503"/>
                      <a:pt x="9962" y="13626"/>
                    </a:cubicBezTo>
                    <a:lnTo>
                      <a:pt x="4237" y="13626"/>
                    </a:lnTo>
                    <a:cubicBezTo>
                      <a:pt x="4107" y="12482"/>
                      <a:pt x="3630" y="11407"/>
                      <a:pt x="2866" y="10550"/>
                    </a:cubicBezTo>
                    <a:cubicBezTo>
                      <a:pt x="1658" y="9191"/>
                      <a:pt x="1184" y="7367"/>
                      <a:pt x="1571" y="5549"/>
                    </a:cubicBezTo>
                    <a:cubicBezTo>
                      <a:pt x="2020" y="3427"/>
                      <a:pt x="3748" y="1706"/>
                      <a:pt x="5873" y="1262"/>
                    </a:cubicBezTo>
                    <a:cubicBezTo>
                      <a:pt x="6278" y="1177"/>
                      <a:pt x="6685" y="1135"/>
                      <a:pt x="7088" y="1135"/>
                    </a:cubicBezTo>
                    <a:close/>
                    <a:moveTo>
                      <a:pt x="9931" y="14759"/>
                    </a:moveTo>
                    <a:lnTo>
                      <a:pt x="9931" y="15323"/>
                    </a:lnTo>
                    <a:cubicBezTo>
                      <a:pt x="9931" y="15637"/>
                      <a:pt x="9678" y="15891"/>
                      <a:pt x="9364" y="15891"/>
                    </a:cubicBezTo>
                    <a:lnTo>
                      <a:pt x="4835" y="15891"/>
                    </a:lnTo>
                    <a:cubicBezTo>
                      <a:pt x="4521" y="15891"/>
                      <a:pt x="4270" y="15637"/>
                      <a:pt x="4270" y="15323"/>
                    </a:cubicBezTo>
                    <a:lnTo>
                      <a:pt x="4270" y="14759"/>
                    </a:lnTo>
                    <a:close/>
                    <a:moveTo>
                      <a:pt x="8699" y="17023"/>
                    </a:moveTo>
                    <a:cubicBezTo>
                      <a:pt x="8464" y="17694"/>
                      <a:pt x="7827" y="18192"/>
                      <a:pt x="7099" y="18192"/>
                    </a:cubicBezTo>
                    <a:cubicBezTo>
                      <a:pt x="6371" y="18192"/>
                      <a:pt x="5734" y="17694"/>
                      <a:pt x="5499" y="17023"/>
                    </a:cubicBezTo>
                    <a:close/>
                    <a:moveTo>
                      <a:pt x="7087" y="0"/>
                    </a:moveTo>
                    <a:cubicBezTo>
                      <a:pt x="6607" y="0"/>
                      <a:pt x="6123" y="50"/>
                      <a:pt x="5641" y="151"/>
                    </a:cubicBezTo>
                    <a:cubicBezTo>
                      <a:pt x="3053" y="712"/>
                      <a:pt x="1027" y="2729"/>
                      <a:pt x="462" y="5314"/>
                    </a:cubicBezTo>
                    <a:cubicBezTo>
                      <a:pt x="0" y="7488"/>
                      <a:pt x="568" y="9671"/>
                      <a:pt x="2020" y="11301"/>
                    </a:cubicBezTo>
                    <a:cubicBezTo>
                      <a:pt x="2730" y="12099"/>
                      <a:pt x="3135" y="13149"/>
                      <a:pt x="3135" y="14191"/>
                    </a:cubicBezTo>
                    <a:lnTo>
                      <a:pt x="3135" y="15323"/>
                    </a:lnTo>
                    <a:cubicBezTo>
                      <a:pt x="3138" y="16060"/>
                      <a:pt x="3612" y="16709"/>
                      <a:pt x="4309" y="16939"/>
                    </a:cubicBezTo>
                    <a:cubicBezTo>
                      <a:pt x="4409" y="17518"/>
                      <a:pt x="4681" y="18053"/>
                      <a:pt x="5094" y="18473"/>
                    </a:cubicBezTo>
                    <a:cubicBezTo>
                      <a:pt x="5642" y="19040"/>
                      <a:pt x="6371" y="19324"/>
                      <a:pt x="7099" y="19324"/>
                    </a:cubicBezTo>
                    <a:cubicBezTo>
                      <a:pt x="7828" y="19324"/>
                      <a:pt x="8556" y="19040"/>
                      <a:pt x="9104" y="18473"/>
                    </a:cubicBezTo>
                    <a:cubicBezTo>
                      <a:pt x="9518" y="18053"/>
                      <a:pt x="9790" y="17518"/>
                      <a:pt x="9889" y="16939"/>
                    </a:cubicBezTo>
                    <a:cubicBezTo>
                      <a:pt x="10587" y="16709"/>
                      <a:pt x="11061" y="16060"/>
                      <a:pt x="11064" y="15323"/>
                    </a:cubicBezTo>
                    <a:lnTo>
                      <a:pt x="11064" y="14191"/>
                    </a:lnTo>
                    <a:cubicBezTo>
                      <a:pt x="11064" y="13149"/>
                      <a:pt x="11471" y="12108"/>
                      <a:pt x="12211" y="11262"/>
                    </a:cubicBezTo>
                    <a:cubicBezTo>
                      <a:pt x="14747" y="8366"/>
                      <a:pt x="14370" y="3943"/>
                      <a:pt x="11381" y="1518"/>
                    </a:cubicBezTo>
                    <a:cubicBezTo>
                      <a:pt x="10159" y="525"/>
                      <a:pt x="8647" y="0"/>
                      <a:pt x="70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2" name="Google Shape;2142;p41"/>
              <p:cNvSpPr/>
              <p:nvPr/>
            </p:nvSpPr>
            <p:spPr>
              <a:xfrm>
                <a:off x="5053900" y="2191325"/>
                <a:ext cx="56650" cy="28325"/>
              </a:xfrm>
              <a:custGeom>
                <a:rect b="b" l="l" r="r" t="t"/>
                <a:pathLst>
                  <a:path extrusionOk="0" h="1133" w="2266">
                    <a:moveTo>
                      <a:pt x="569" y="0"/>
                    </a:moveTo>
                    <a:cubicBezTo>
                      <a:pt x="255" y="0"/>
                      <a:pt x="1" y="254"/>
                      <a:pt x="1" y="568"/>
                    </a:cubicBezTo>
                    <a:cubicBezTo>
                      <a:pt x="1" y="879"/>
                      <a:pt x="255" y="1133"/>
                      <a:pt x="569" y="1133"/>
                    </a:cubicBezTo>
                    <a:lnTo>
                      <a:pt x="1701" y="1133"/>
                    </a:lnTo>
                    <a:cubicBezTo>
                      <a:pt x="2012" y="1133"/>
                      <a:pt x="2266" y="879"/>
                      <a:pt x="2266" y="568"/>
                    </a:cubicBezTo>
                    <a:cubicBezTo>
                      <a:pt x="2266" y="254"/>
                      <a:pt x="2012" y="0"/>
                      <a:pt x="17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3" name="Google Shape;2143;p41"/>
              <p:cNvSpPr/>
              <p:nvPr/>
            </p:nvSpPr>
            <p:spPr>
              <a:xfrm>
                <a:off x="5056850" y="2096550"/>
                <a:ext cx="50750" cy="48025"/>
              </a:xfrm>
              <a:custGeom>
                <a:rect b="b" l="l" r="r" t="t"/>
                <a:pathLst>
                  <a:path extrusionOk="0" h="1921" w="2030">
                    <a:moveTo>
                      <a:pt x="622" y="0"/>
                    </a:moveTo>
                    <a:cubicBezTo>
                      <a:pt x="476" y="0"/>
                      <a:pt x="331" y="56"/>
                      <a:pt x="221" y="168"/>
                    </a:cubicBezTo>
                    <a:cubicBezTo>
                      <a:pt x="4" y="385"/>
                      <a:pt x="1" y="739"/>
                      <a:pt x="215" y="962"/>
                    </a:cubicBezTo>
                    <a:lnTo>
                      <a:pt x="1015" y="1762"/>
                    </a:lnTo>
                    <a:cubicBezTo>
                      <a:pt x="1125" y="1868"/>
                      <a:pt x="1267" y="1921"/>
                      <a:pt x="1409" y="1921"/>
                    </a:cubicBezTo>
                    <a:cubicBezTo>
                      <a:pt x="1554" y="1921"/>
                      <a:pt x="1699" y="1865"/>
                      <a:pt x="1809" y="1753"/>
                    </a:cubicBezTo>
                    <a:cubicBezTo>
                      <a:pt x="2027" y="1536"/>
                      <a:pt x="2030" y="1183"/>
                      <a:pt x="1815" y="962"/>
                    </a:cubicBezTo>
                    <a:lnTo>
                      <a:pt x="1015" y="159"/>
                    </a:lnTo>
                    <a:cubicBezTo>
                      <a:pt x="905" y="53"/>
                      <a:pt x="763" y="0"/>
                      <a:pt x="6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4" name="Google Shape;2144;p41"/>
              <p:cNvSpPr/>
              <p:nvPr/>
            </p:nvSpPr>
            <p:spPr>
              <a:xfrm>
                <a:off x="5056400" y="2266400"/>
                <a:ext cx="51200" cy="48350"/>
              </a:xfrm>
              <a:custGeom>
                <a:rect b="b" l="l" r="r" t="t"/>
                <a:pathLst>
                  <a:path extrusionOk="0" h="1934" w="2048">
                    <a:moveTo>
                      <a:pt x="1427" y="0"/>
                    </a:moveTo>
                    <a:cubicBezTo>
                      <a:pt x="1285" y="0"/>
                      <a:pt x="1143" y="53"/>
                      <a:pt x="1033" y="159"/>
                    </a:cubicBezTo>
                    <a:lnTo>
                      <a:pt x="233" y="962"/>
                    </a:lnTo>
                    <a:cubicBezTo>
                      <a:pt x="4" y="1179"/>
                      <a:pt x="1" y="1545"/>
                      <a:pt x="227" y="1768"/>
                    </a:cubicBezTo>
                    <a:cubicBezTo>
                      <a:pt x="338" y="1879"/>
                      <a:pt x="482" y="1934"/>
                      <a:pt x="627" y="1934"/>
                    </a:cubicBezTo>
                    <a:cubicBezTo>
                      <a:pt x="774" y="1934"/>
                      <a:pt x="922" y="1876"/>
                      <a:pt x="1033" y="1762"/>
                    </a:cubicBezTo>
                    <a:lnTo>
                      <a:pt x="1833" y="962"/>
                    </a:lnTo>
                    <a:cubicBezTo>
                      <a:pt x="2048" y="738"/>
                      <a:pt x="2045" y="385"/>
                      <a:pt x="1827" y="168"/>
                    </a:cubicBezTo>
                    <a:cubicBezTo>
                      <a:pt x="1717" y="56"/>
                      <a:pt x="1572" y="0"/>
                      <a:pt x="14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5" name="Google Shape;2145;p41"/>
              <p:cNvSpPr/>
              <p:nvPr/>
            </p:nvSpPr>
            <p:spPr>
              <a:xfrm>
                <a:off x="5480400" y="2191325"/>
                <a:ext cx="56650" cy="28325"/>
              </a:xfrm>
              <a:custGeom>
                <a:rect b="b" l="l" r="r" t="t"/>
                <a:pathLst>
                  <a:path extrusionOk="0" h="1133" w="2266">
                    <a:moveTo>
                      <a:pt x="568" y="0"/>
                    </a:moveTo>
                    <a:cubicBezTo>
                      <a:pt x="254" y="0"/>
                      <a:pt x="1" y="254"/>
                      <a:pt x="1" y="568"/>
                    </a:cubicBezTo>
                    <a:cubicBezTo>
                      <a:pt x="1" y="879"/>
                      <a:pt x="254" y="1133"/>
                      <a:pt x="568" y="1133"/>
                    </a:cubicBezTo>
                    <a:lnTo>
                      <a:pt x="1701" y="1133"/>
                    </a:lnTo>
                    <a:cubicBezTo>
                      <a:pt x="2012" y="1133"/>
                      <a:pt x="2265" y="879"/>
                      <a:pt x="2265" y="568"/>
                    </a:cubicBezTo>
                    <a:cubicBezTo>
                      <a:pt x="2265" y="254"/>
                      <a:pt x="2012" y="0"/>
                      <a:pt x="17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6" name="Google Shape;2146;p41"/>
              <p:cNvSpPr/>
              <p:nvPr/>
            </p:nvSpPr>
            <p:spPr>
              <a:xfrm>
                <a:off x="5479800" y="2096550"/>
                <a:ext cx="54300" cy="48225"/>
              </a:xfrm>
              <a:custGeom>
                <a:rect b="b" l="l" r="r" t="t"/>
                <a:pathLst>
                  <a:path extrusionOk="0" h="1929" w="2172">
                    <a:moveTo>
                      <a:pt x="1550" y="0"/>
                    </a:moveTo>
                    <a:cubicBezTo>
                      <a:pt x="1409" y="0"/>
                      <a:pt x="1267" y="53"/>
                      <a:pt x="1157" y="159"/>
                    </a:cubicBezTo>
                    <a:lnTo>
                      <a:pt x="357" y="962"/>
                    </a:lnTo>
                    <a:cubicBezTo>
                      <a:pt x="1" y="1318"/>
                      <a:pt x="251" y="1928"/>
                      <a:pt x="756" y="1928"/>
                    </a:cubicBezTo>
                    <a:cubicBezTo>
                      <a:pt x="907" y="1928"/>
                      <a:pt x="1051" y="1868"/>
                      <a:pt x="1157" y="1762"/>
                    </a:cubicBezTo>
                    <a:lnTo>
                      <a:pt x="1957" y="959"/>
                    </a:lnTo>
                    <a:cubicBezTo>
                      <a:pt x="2172" y="739"/>
                      <a:pt x="2169" y="385"/>
                      <a:pt x="1951" y="168"/>
                    </a:cubicBezTo>
                    <a:cubicBezTo>
                      <a:pt x="1841" y="56"/>
                      <a:pt x="1696" y="0"/>
                      <a:pt x="15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7" name="Google Shape;2147;p41"/>
              <p:cNvSpPr/>
              <p:nvPr/>
            </p:nvSpPr>
            <p:spPr>
              <a:xfrm>
                <a:off x="5483350" y="2266400"/>
                <a:ext cx="54300" cy="48225"/>
              </a:xfrm>
              <a:custGeom>
                <a:rect b="b" l="l" r="r" t="t"/>
                <a:pathLst>
                  <a:path extrusionOk="0" h="1929" w="2172">
                    <a:moveTo>
                      <a:pt x="622" y="0"/>
                    </a:moveTo>
                    <a:cubicBezTo>
                      <a:pt x="476" y="0"/>
                      <a:pt x="331" y="56"/>
                      <a:pt x="221" y="168"/>
                    </a:cubicBezTo>
                    <a:cubicBezTo>
                      <a:pt x="4" y="385"/>
                      <a:pt x="1" y="738"/>
                      <a:pt x="215" y="962"/>
                    </a:cubicBezTo>
                    <a:lnTo>
                      <a:pt x="1015" y="1762"/>
                    </a:lnTo>
                    <a:cubicBezTo>
                      <a:pt x="1121" y="1868"/>
                      <a:pt x="1266" y="1928"/>
                      <a:pt x="1417" y="1928"/>
                    </a:cubicBezTo>
                    <a:cubicBezTo>
                      <a:pt x="1921" y="1928"/>
                      <a:pt x="2172" y="1318"/>
                      <a:pt x="1815" y="962"/>
                    </a:cubicBezTo>
                    <a:lnTo>
                      <a:pt x="1015" y="159"/>
                    </a:lnTo>
                    <a:cubicBezTo>
                      <a:pt x="905" y="53"/>
                      <a:pt x="763" y="0"/>
                      <a:pt x="6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42"/>
          <p:cNvSpPr txBox="1"/>
          <p:nvPr>
            <p:ph idx="2" type="body"/>
          </p:nvPr>
        </p:nvSpPr>
        <p:spPr>
          <a:xfrm>
            <a:off x="617550" y="1775932"/>
            <a:ext cx="6984054" cy="25185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i="0" lang="en-US" sz="2000" u="sng" strike="noStrike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https://tonylixu.medium.com/linux-networking-netfilter-5b378db9e33b</a:t>
            </a:r>
            <a:endParaRPr b="0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i="0" lang="en-US" sz="2000" u="sng" strike="noStrike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https://www.digitalocean.com/community/tutorials/a-deep-dive-into-iptables-and-netfilter-architecture</a:t>
            </a:r>
            <a:endParaRPr b="0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i="0" lang="en-US" sz="2000" u="sng" strike="noStrike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https://seedsecuritylabs.org/Labs_20.04/Networking/Firewall/</a:t>
            </a:r>
            <a:endParaRPr sz="20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i="0" lang="en-US" sz="2000" u="none" strike="noStrike">
                <a:solidFill>
                  <a:srgbClr val="051B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“Computer and Internet Security - A Hands-on Approach” Book of Professor Wenliang Du</a:t>
            </a:r>
            <a:endParaRPr b="0" sz="2000">
              <a:solidFill>
                <a:srgbClr val="051B5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 </a:t>
            </a:r>
            <a:br>
              <a:rPr lang="en-US"/>
            </a:br>
            <a:endParaRPr u="sng">
              <a:solidFill>
                <a:schemeClr val="hlink"/>
              </a:solidFill>
              <a:hlinkClick r:id="rId6"/>
            </a:endParaRPr>
          </a:p>
        </p:txBody>
      </p:sp>
      <p:sp>
        <p:nvSpPr>
          <p:cNvPr id="2153" name="Google Shape;2153;p42"/>
          <p:cNvSpPr txBox="1"/>
          <p:nvPr>
            <p:ph type="title"/>
          </p:nvPr>
        </p:nvSpPr>
        <p:spPr>
          <a:xfrm>
            <a:off x="617550" y="556400"/>
            <a:ext cx="5964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LIST OF REFERENCES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4" name="Google Shape;2154;p42"/>
          <p:cNvGrpSpPr/>
          <p:nvPr/>
        </p:nvGrpSpPr>
        <p:grpSpPr>
          <a:xfrm>
            <a:off x="7007108" y="849000"/>
            <a:ext cx="1734261" cy="382450"/>
            <a:chOff x="7170195" y="4417350"/>
            <a:chExt cx="1734261" cy="382450"/>
          </a:xfrm>
        </p:grpSpPr>
        <p:sp>
          <p:nvSpPr>
            <p:cNvPr id="2155" name="Google Shape;2155;p42"/>
            <p:cNvSpPr/>
            <p:nvPr/>
          </p:nvSpPr>
          <p:spPr>
            <a:xfrm>
              <a:off x="7246321" y="4493550"/>
              <a:ext cx="1658135" cy="306250"/>
            </a:xfrm>
            <a:custGeom>
              <a:rect b="b" l="l" r="r" t="t"/>
              <a:pathLst>
                <a:path extrusionOk="0" h="12250" w="51431">
                  <a:moveTo>
                    <a:pt x="1" y="0"/>
                  </a:moveTo>
                  <a:lnTo>
                    <a:pt x="1" y="12250"/>
                  </a:lnTo>
                  <a:lnTo>
                    <a:pt x="51430" y="12250"/>
                  </a:lnTo>
                  <a:lnTo>
                    <a:pt x="5143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42"/>
            <p:cNvSpPr/>
            <p:nvPr/>
          </p:nvSpPr>
          <p:spPr>
            <a:xfrm>
              <a:off x="7170195" y="4417350"/>
              <a:ext cx="1658135" cy="306250"/>
            </a:xfrm>
            <a:custGeom>
              <a:rect b="b" l="l" r="r" t="t"/>
              <a:pathLst>
                <a:path extrusionOk="0" h="12250" w="51431">
                  <a:moveTo>
                    <a:pt x="1" y="0"/>
                  </a:moveTo>
                  <a:lnTo>
                    <a:pt x="1" y="12250"/>
                  </a:lnTo>
                  <a:lnTo>
                    <a:pt x="51430" y="12250"/>
                  </a:lnTo>
                  <a:lnTo>
                    <a:pt x="5143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57" name="Google Shape;2157;p42"/>
            <p:cNvGrpSpPr/>
            <p:nvPr/>
          </p:nvGrpSpPr>
          <p:grpSpPr>
            <a:xfrm flipH="1">
              <a:off x="7234397" y="4500798"/>
              <a:ext cx="560767" cy="139276"/>
              <a:chOff x="4771000" y="1122848"/>
              <a:chExt cx="560767" cy="139276"/>
            </a:xfrm>
          </p:grpSpPr>
          <p:grpSp>
            <p:nvGrpSpPr>
              <p:cNvPr id="2158" name="Google Shape;2158;p42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2159" name="Google Shape;2159;p42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0" name="Google Shape;2160;p42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1" name="Google Shape;2161;p42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62" name="Google Shape;2162;p42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2163" name="Google Shape;2163;p42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4" name="Google Shape;2164;p42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65" name="Google Shape;2165;p42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2166" name="Google Shape;2166;p42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7" name="Google Shape;2167;p42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2F2F2"/>
        </a:solidFill>
      </p:bgPr>
    </p:bg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2" name="Google Shape;2172;p43"/>
          <p:cNvGrpSpPr/>
          <p:nvPr/>
        </p:nvGrpSpPr>
        <p:grpSpPr>
          <a:xfrm>
            <a:off x="1584577" y="1247761"/>
            <a:ext cx="6150407" cy="2615894"/>
            <a:chOff x="3945750" y="152388"/>
            <a:chExt cx="5045860" cy="2615894"/>
          </a:xfrm>
        </p:grpSpPr>
        <p:sp>
          <p:nvSpPr>
            <p:cNvPr id="2173" name="Google Shape;2173;p43"/>
            <p:cNvSpPr/>
            <p:nvPr/>
          </p:nvSpPr>
          <p:spPr>
            <a:xfrm>
              <a:off x="3945773" y="152393"/>
              <a:ext cx="5045837" cy="2615889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43"/>
            <p:cNvSpPr/>
            <p:nvPr/>
          </p:nvSpPr>
          <p:spPr>
            <a:xfrm>
              <a:off x="3945750" y="152388"/>
              <a:ext cx="5045837" cy="270554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75" name="Google Shape;2175;p43"/>
            <p:cNvGrpSpPr/>
            <p:nvPr/>
          </p:nvGrpSpPr>
          <p:grpSpPr>
            <a:xfrm>
              <a:off x="8788026" y="217953"/>
              <a:ext cx="139356" cy="139356"/>
              <a:chOff x="3300229" y="786025"/>
              <a:chExt cx="116275" cy="116275"/>
            </a:xfrm>
          </p:grpSpPr>
          <p:sp>
            <p:nvSpPr>
              <p:cNvPr id="2176" name="Google Shape;2176;p43"/>
              <p:cNvSpPr/>
              <p:nvPr/>
            </p:nvSpPr>
            <p:spPr>
              <a:xfrm>
                <a:off x="3300229" y="786025"/>
                <a:ext cx="116275" cy="116275"/>
              </a:xfrm>
              <a:custGeom>
                <a:rect b="b" l="l" r="r" t="t"/>
                <a:pathLst>
                  <a:path extrusionOk="0" h="4651" w="4651">
                    <a:moveTo>
                      <a:pt x="0" y="0"/>
                    </a:moveTo>
                    <a:lnTo>
                      <a:pt x="0" y="4651"/>
                    </a:lnTo>
                    <a:lnTo>
                      <a:pt x="4651" y="4651"/>
                    </a:lnTo>
                    <a:lnTo>
                      <a:pt x="4651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7" name="Google Shape;2177;p43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824" y="0"/>
                    </a:moveTo>
                    <a:lnTo>
                      <a:pt x="1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8" name="Google Shape;2178;p43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" y="0"/>
                    </a:moveTo>
                    <a:lnTo>
                      <a:pt x="1824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79" name="Google Shape;2179;p43"/>
          <p:cNvSpPr txBox="1"/>
          <p:nvPr>
            <p:ph type="title"/>
          </p:nvPr>
        </p:nvSpPr>
        <p:spPr>
          <a:xfrm>
            <a:off x="2214839" y="2491716"/>
            <a:ext cx="4889853" cy="1181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THANK FOR YOUR LISTENING!</a:t>
            </a: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80" name="Google Shape;2180;p43"/>
          <p:cNvGrpSpPr/>
          <p:nvPr/>
        </p:nvGrpSpPr>
        <p:grpSpPr>
          <a:xfrm>
            <a:off x="7916053" y="485309"/>
            <a:ext cx="992915" cy="1146064"/>
            <a:chOff x="7884700" y="3763925"/>
            <a:chExt cx="992915" cy="1146064"/>
          </a:xfrm>
        </p:grpSpPr>
        <p:grpSp>
          <p:nvGrpSpPr>
            <p:cNvPr id="2181" name="Google Shape;2181;p43"/>
            <p:cNvGrpSpPr/>
            <p:nvPr/>
          </p:nvGrpSpPr>
          <p:grpSpPr>
            <a:xfrm>
              <a:off x="7884700" y="3916325"/>
              <a:ext cx="840515" cy="993664"/>
              <a:chOff x="5565852" y="1147720"/>
              <a:chExt cx="840515" cy="993664"/>
            </a:xfrm>
          </p:grpSpPr>
          <p:sp>
            <p:nvSpPr>
              <p:cNvPr id="2182" name="Google Shape;2182;p43"/>
              <p:cNvSpPr/>
              <p:nvPr/>
            </p:nvSpPr>
            <p:spPr>
              <a:xfrm>
                <a:off x="5565852" y="1147720"/>
                <a:ext cx="840515" cy="99366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83" name="Google Shape;2183;p43"/>
              <p:cNvGrpSpPr/>
              <p:nvPr/>
            </p:nvGrpSpPr>
            <p:grpSpPr>
              <a:xfrm>
                <a:off x="6202848" y="1213287"/>
                <a:ext cx="139356" cy="139356"/>
                <a:chOff x="3300229" y="786025"/>
                <a:chExt cx="116275" cy="116275"/>
              </a:xfrm>
            </p:grpSpPr>
            <p:sp>
              <p:nvSpPr>
                <p:cNvPr id="2184" name="Google Shape;2184;p43"/>
                <p:cNvSpPr/>
                <p:nvPr/>
              </p:nvSpPr>
              <p:spPr>
                <a:xfrm>
                  <a:off x="3300229" y="786025"/>
                  <a:ext cx="116275" cy="116275"/>
                </a:xfrm>
                <a:custGeom>
                  <a:rect b="b" l="l" r="r" t="t"/>
                  <a:pathLst>
                    <a:path extrusionOk="0" h="4651" w="4651">
                      <a:moveTo>
                        <a:pt x="0" y="0"/>
                      </a:moveTo>
                      <a:lnTo>
                        <a:pt x="0" y="4651"/>
                      </a:lnTo>
                      <a:lnTo>
                        <a:pt x="4651" y="4651"/>
                      </a:lnTo>
                      <a:lnTo>
                        <a:pt x="46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5" name="Google Shape;2185;p43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6" name="Google Shape;2186;p43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187" name="Google Shape;2187;p43"/>
            <p:cNvGrpSpPr/>
            <p:nvPr/>
          </p:nvGrpSpPr>
          <p:grpSpPr>
            <a:xfrm>
              <a:off x="7960900" y="3840125"/>
              <a:ext cx="840515" cy="993664"/>
              <a:chOff x="5565852" y="1147720"/>
              <a:chExt cx="840515" cy="993664"/>
            </a:xfrm>
          </p:grpSpPr>
          <p:sp>
            <p:nvSpPr>
              <p:cNvPr id="2188" name="Google Shape;2188;p43"/>
              <p:cNvSpPr/>
              <p:nvPr/>
            </p:nvSpPr>
            <p:spPr>
              <a:xfrm>
                <a:off x="5565852" y="1147720"/>
                <a:ext cx="840515" cy="99366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89" name="Google Shape;2189;p43"/>
              <p:cNvGrpSpPr/>
              <p:nvPr/>
            </p:nvGrpSpPr>
            <p:grpSpPr>
              <a:xfrm>
                <a:off x="6202848" y="1213287"/>
                <a:ext cx="139356" cy="139356"/>
                <a:chOff x="3300229" y="786025"/>
                <a:chExt cx="116275" cy="116275"/>
              </a:xfrm>
            </p:grpSpPr>
            <p:sp>
              <p:nvSpPr>
                <p:cNvPr id="2190" name="Google Shape;2190;p43"/>
                <p:cNvSpPr/>
                <p:nvPr/>
              </p:nvSpPr>
              <p:spPr>
                <a:xfrm>
                  <a:off x="3300229" y="786025"/>
                  <a:ext cx="116275" cy="116275"/>
                </a:xfrm>
                <a:custGeom>
                  <a:rect b="b" l="l" r="r" t="t"/>
                  <a:pathLst>
                    <a:path extrusionOk="0" h="4651" w="4651">
                      <a:moveTo>
                        <a:pt x="0" y="0"/>
                      </a:moveTo>
                      <a:lnTo>
                        <a:pt x="0" y="4651"/>
                      </a:lnTo>
                      <a:lnTo>
                        <a:pt x="4651" y="4651"/>
                      </a:lnTo>
                      <a:lnTo>
                        <a:pt x="46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1" name="Google Shape;2191;p43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2" name="Google Shape;2192;p43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193" name="Google Shape;2193;p43"/>
            <p:cNvGrpSpPr/>
            <p:nvPr/>
          </p:nvGrpSpPr>
          <p:grpSpPr>
            <a:xfrm>
              <a:off x="8037100" y="3763925"/>
              <a:ext cx="840515" cy="993664"/>
              <a:chOff x="5565852" y="1147720"/>
              <a:chExt cx="840515" cy="993664"/>
            </a:xfrm>
          </p:grpSpPr>
          <p:sp>
            <p:nvSpPr>
              <p:cNvPr id="2194" name="Google Shape;2194;p43"/>
              <p:cNvSpPr/>
              <p:nvPr/>
            </p:nvSpPr>
            <p:spPr>
              <a:xfrm>
                <a:off x="5565852" y="1147720"/>
                <a:ext cx="840515" cy="99366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95" name="Google Shape;2195;p43"/>
              <p:cNvGrpSpPr/>
              <p:nvPr/>
            </p:nvGrpSpPr>
            <p:grpSpPr>
              <a:xfrm>
                <a:off x="6202848" y="1213287"/>
                <a:ext cx="139356" cy="139356"/>
                <a:chOff x="3300229" y="786025"/>
                <a:chExt cx="116275" cy="116275"/>
              </a:xfrm>
            </p:grpSpPr>
            <p:sp>
              <p:nvSpPr>
                <p:cNvPr id="2196" name="Google Shape;2196;p43"/>
                <p:cNvSpPr/>
                <p:nvPr/>
              </p:nvSpPr>
              <p:spPr>
                <a:xfrm>
                  <a:off x="3300229" y="786025"/>
                  <a:ext cx="116275" cy="116275"/>
                </a:xfrm>
                <a:custGeom>
                  <a:rect b="b" l="l" r="r" t="t"/>
                  <a:pathLst>
                    <a:path extrusionOk="0" h="4651" w="4651">
                      <a:moveTo>
                        <a:pt x="0" y="0"/>
                      </a:moveTo>
                      <a:lnTo>
                        <a:pt x="0" y="4651"/>
                      </a:lnTo>
                      <a:lnTo>
                        <a:pt x="4651" y="4651"/>
                      </a:lnTo>
                      <a:lnTo>
                        <a:pt x="46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7" name="Google Shape;2197;p43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8" name="Google Shape;2198;p43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199" name="Google Shape;2199;p43"/>
          <p:cNvGrpSpPr/>
          <p:nvPr/>
        </p:nvGrpSpPr>
        <p:grpSpPr>
          <a:xfrm>
            <a:off x="8260184" y="836031"/>
            <a:ext cx="445265" cy="408435"/>
            <a:chOff x="6239575" y="4416275"/>
            <a:chExt cx="489625" cy="449175"/>
          </a:xfrm>
        </p:grpSpPr>
        <p:sp>
          <p:nvSpPr>
            <p:cNvPr id="2200" name="Google Shape;2200;p43"/>
            <p:cNvSpPr/>
            <p:nvPr/>
          </p:nvSpPr>
          <p:spPr>
            <a:xfrm>
              <a:off x="6239575" y="4416275"/>
              <a:ext cx="489625" cy="449175"/>
            </a:xfrm>
            <a:custGeom>
              <a:rect b="b" l="l" r="r" t="t"/>
              <a:pathLst>
                <a:path extrusionOk="0" h="17967" w="19585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43"/>
            <p:cNvSpPr/>
            <p:nvPr/>
          </p:nvSpPr>
          <p:spPr>
            <a:xfrm>
              <a:off x="6438550" y="4723875"/>
              <a:ext cx="88350" cy="84950"/>
            </a:xfrm>
            <a:custGeom>
              <a:rect b="b" l="l" r="r" t="t"/>
              <a:pathLst>
                <a:path extrusionOk="0" h="3398" w="3534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43"/>
            <p:cNvSpPr/>
            <p:nvPr/>
          </p:nvSpPr>
          <p:spPr>
            <a:xfrm>
              <a:off x="6441950" y="4497425"/>
              <a:ext cx="84950" cy="198250"/>
            </a:xfrm>
            <a:custGeom>
              <a:rect b="b" l="l" r="r" t="t"/>
              <a:pathLst>
                <a:path extrusionOk="0" h="7930" w="3398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3" name="Google Shape;2203;p43"/>
          <p:cNvGrpSpPr/>
          <p:nvPr/>
        </p:nvGrpSpPr>
        <p:grpSpPr>
          <a:xfrm>
            <a:off x="1010736" y="2380405"/>
            <a:ext cx="291050" cy="657525"/>
            <a:chOff x="7875018" y="1882075"/>
            <a:chExt cx="291050" cy="657525"/>
          </a:xfrm>
        </p:grpSpPr>
        <p:sp>
          <p:nvSpPr>
            <p:cNvPr id="2204" name="Google Shape;2204;p43"/>
            <p:cNvSpPr/>
            <p:nvPr/>
          </p:nvSpPr>
          <p:spPr>
            <a:xfrm>
              <a:off x="7875018" y="1882075"/>
              <a:ext cx="291050" cy="291825"/>
            </a:xfrm>
            <a:custGeom>
              <a:rect b="b" l="l" r="r" t="t"/>
              <a:pathLst>
                <a:path extrusionOk="0" h="11673" w="11642">
                  <a:moveTo>
                    <a:pt x="3283" y="0"/>
                  </a:moveTo>
                  <a:lnTo>
                    <a:pt x="0" y="3283"/>
                  </a:lnTo>
                  <a:lnTo>
                    <a:pt x="2554" y="5836"/>
                  </a:lnTo>
                  <a:lnTo>
                    <a:pt x="0" y="8389"/>
                  </a:lnTo>
                  <a:lnTo>
                    <a:pt x="3283" y="11672"/>
                  </a:lnTo>
                  <a:lnTo>
                    <a:pt x="5836" y="9119"/>
                  </a:lnTo>
                  <a:lnTo>
                    <a:pt x="8359" y="11672"/>
                  </a:lnTo>
                  <a:lnTo>
                    <a:pt x="11642" y="8389"/>
                  </a:lnTo>
                  <a:lnTo>
                    <a:pt x="9089" y="5836"/>
                  </a:lnTo>
                  <a:lnTo>
                    <a:pt x="11642" y="3283"/>
                  </a:lnTo>
                  <a:lnTo>
                    <a:pt x="8359" y="0"/>
                  </a:lnTo>
                  <a:lnTo>
                    <a:pt x="5836" y="2554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43"/>
            <p:cNvSpPr/>
            <p:nvPr/>
          </p:nvSpPr>
          <p:spPr>
            <a:xfrm>
              <a:off x="7875018" y="2247775"/>
              <a:ext cx="291050" cy="291825"/>
            </a:xfrm>
            <a:custGeom>
              <a:rect b="b" l="l" r="r" t="t"/>
              <a:pathLst>
                <a:path extrusionOk="0" h="11673" w="11642">
                  <a:moveTo>
                    <a:pt x="3283" y="0"/>
                  </a:moveTo>
                  <a:lnTo>
                    <a:pt x="0" y="3283"/>
                  </a:lnTo>
                  <a:lnTo>
                    <a:pt x="2554" y="5836"/>
                  </a:lnTo>
                  <a:lnTo>
                    <a:pt x="0" y="8389"/>
                  </a:lnTo>
                  <a:lnTo>
                    <a:pt x="3283" y="11672"/>
                  </a:lnTo>
                  <a:lnTo>
                    <a:pt x="5836" y="9119"/>
                  </a:lnTo>
                  <a:lnTo>
                    <a:pt x="8359" y="11672"/>
                  </a:lnTo>
                  <a:lnTo>
                    <a:pt x="11642" y="8389"/>
                  </a:lnTo>
                  <a:lnTo>
                    <a:pt x="9089" y="5836"/>
                  </a:lnTo>
                  <a:lnTo>
                    <a:pt x="11642" y="3283"/>
                  </a:lnTo>
                  <a:lnTo>
                    <a:pt x="8359" y="0"/>
                  </a:lnTo>
                  <a:lnTo>
                    <a:pt x="5836" y="2554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06" name="Google Shape;220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216" y="290178"/>
            <a:ext cx="1774090" cy="768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7" name="Google Shape;220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55" y="3473051"/>
            <a:ext cx="1518036" cy="1670449"/>
          </a:xfrm>
          <a:prstGeom prst="rect">
            <a:avLst/>
          </a:prstGeom>
          <a:noFill/>
          <a:ln>
            <a:noFill/>
          </a:ln>
        </p:spPr>
      </p:pic>
      <p:sp>
        <p:nvSpPr>
          <p:cNvPr id="2208" name="Google Shape;2208;p43"/>
          <p:cNvSpPr txBox="1"/>
          <p:nvPr/>
        </p:nvSpPr>
        <p:spPr>
          <a:xfrm>
            <a:off x="6623983" y="4308275"/>
            <a:ext cx="2569327" cy="709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pace Grotesk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17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2" name="Google Shape;912;p5"/>
          <p:cNvGrpSpPr/>
          <p:nvPr/>
        </p:nvGrpSpPr>
        <p:grpSpPr>
          <a:xfrm>
            <a:off x="1126517" y="1483050"/>
            <a:ext cx="6890965" cy="2177374"/>
            <a:chOff x="494881" y="1057250"/>
            <a:chExt cx="6890965" cy="2177374"/>
          </a:xfrm>
        </p:grpSpPr>
        <p:sp>
          <p:nvSpPr>
            <p:cNvPr id="913" name="Google Shape;913;p5"/>
            <p:cNvSpPr/>
            <p:nvPr/>
          </p:nvSpPr>
          <p:spPr>
            <a:xfrm>
              <a:off x="495026" y="1057250"/>
              <a:ext cx="6890820" cy="2177374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5"/>
            <p:cNvSpPr/>
            <p:nvPr/>
          </p:nvSpPr>
          <p:spPr>
            <a:xfrm flipH="1">
              <a:off x="494881" y="1057250"/>
              <a:ext cx="6890820" cy="270554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5" name="Google Shape;915;p5"/>
            <p:cNvGrpSpPr/>
            <p:nvPr/>
          </p:nvGrpSpPr>
          <p:grpSpPr>
            <a:xfrm flipH="1">
              <a:off x="559172" y="1122848"/>
              <a:ext cx="560767" cy="139276"/>
              <a:chOff x="4771000" y="1122848"/>
              <a:chExt cx="560767" cy="139276"/>
            </a:xfrm>
          </p:grpSpPr>
          <p:grpSp>
            <p:nvGrpSpPr>
              <p:cNvPr id="916" name="Google Shape;916;p5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917" name="Google Shape;917;p5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5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9" name="Google Shape;919;p5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0" name="Google Shape;920;p5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921" name="Google Shape;921;p5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5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3" name="Google Shape;923;p5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924" name="Google Shape;924;p5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5" name="Google Shape;925;p5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26" name="Google Shape;926;p5"/>
          <p:cNvSpPr txBox="1"/>
          <p:nvPr>
            <p:ph type="title"/>
          </p:nvPr>
        </p:nvSpPr>
        <p:spPr>
          <a:xfrm>
            <a:off x="1997050" y="1753604"/>
            <a:ext cx="6020286" cy="1673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/>
              <a:t>   </a:t>
            </a: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FIREWALL</a:t>
            </a: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6"/>
          <p:cNvSpPr/>
          <p:nvPr/>
        </p:nvSpPr>
        <p:spPr>
          <a:xfrm>
            <a:off x="0" y="0"/>
            <a:ext cx="9141713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6"/>
          <p:cNvSpPr txBox="1"/>
          <p:nvPr>
            <p:ph type="title"/>
          </p:nvPr>
        </p:nvSpPr>
        <p:spPr>
          <a:xfrm>
            <a:off x="577348" y="1042776"/>
            <a:ext cx="3465498" cy="1268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FIREWALL</a:t>
            </a:r>
            <a:endParaRPr/>
          </a:p>
        </p:txBody>
      </p:sp>
      <p:sp>
        <p:nvSpPr>
          <p:cNvPr id="933" name="Google Shape;933;p6"/>
          <p:cNvSpPr txBox="1"/>
          <p:nvPr>
            <p:ph idx="1" type="subTitle"/>
          </p:nvPr>
        </p:nvSpPr>
        <p:spPr>
          <a:xfrm>
            <a:off x="-118542" y="2524986"/>
            <a:ext cx="6024997" cy="1926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5715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 guardians of network security, a combination of hardware and software that monitors and control network traffic.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Ảnh có chứa máy tính, máy tính xách tay, quả táo, thiết kế&#10;&#10;Mô tả được tạo tự động" id="934" name="Google Shape;9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9012" y="638766"/>
            <a:ext cx="2618605" cy="20761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5" name="Google Shape;935;p6"/>
          <p:cNvGrpSpPr/>
          <p:nvPr/>
        </p:nvGrpSpPr>
        <p:grpSpPr>
          <a:xfrm>
            <a:off x="7139392" y="3055463"/>
            <a:ext cx="1515033" cy="1670979"/>
            <a:chOff x="4206459" y="1191441"/>
            <a:chExt cx="712556" cy="785901"/>
          </a:xfrm>
        </p:grpSpPr>
        <p:sp>
          <p:nvSpPr>
            <p:cNvPr id="936" name="Google Shape;936;p6"/>
            <p:cNvSpPr/>
            <p:nvPr/>
          </p:nvSpPr>
          <p:spPr>
            <a:xfrm>
              <a:off x="4548248" y="1328649"/>
              <a:ext cx="325201" cy="322547"/>
            </a:xfrm>
            <a:custGeom>
              <a:rect b="b" l="l" r="r" t="t"/>
              <a:pathLst>
                <a:path extrusionOk="0" h="25278" w="25486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45D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4557499" y="1656607"/>
              <a:ext cx="306674" cy="306648"/>
            </a:xfrm>
            <a:custGeom>
              <a:rect b="b" l="l" r="r" t="t"/>
              <a:pathLst>
                <a:path extrusionOk="0" h="24032" w="24034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4251067" y="1523035"/>
              <a:ext cx="327536" cy="325023"/>
            </a:xfrm>
            <a:custGeom>
              <a:rect b="b" l="l" r="r" t="t"/>
              <a:pathLst>
                <a:path extrusionOk="0" h="25472" w="25669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4277366" y="1220917"/>
              <a:ext cx="292242" cy="292217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0" name="Google Shape;940;p6"/>
            <p:cNvGrpSpPr/>
            <p:nvPr/>
          </p:nvGrpSpPr>
          <p:grpSpPr>
            <a:xfrm>
              <a:off x="4644280" y="1290523"/>
              <a:ext cx="143716" cy="29462"/>
              <a:chOff x="4644280" y="1290523"/>
              <a:chExt cx="143716" cy="29462"/>
            </a:xfrm>
          </p:grpSpPr>
          <p:sp>
            <p:nvSpPr>
              <p:cNvPr id="941" name="Google Shape;941;p6"/>
              <p:cNvSpPr/>
              <p:nvPr/>
            </p:nvSpPr>
            <p:spPr>
              <a:xfrm>
                <a:off x="4736292" y="1294223"/>
                <a:ext cx="51704" cy="25762"/>
              </a:xfrm>
              <a:custGeom>
                <a:rect b="b" l="l" r="r" t="t"/>
                <a:pathLst>
                  <a:path extrusionOk="0" h="2019" w="4052">
                    <a:moveTo>
                      <a:pt x="273" y="0"/>
                    </a:moveTo>
                    <a:cubicBezTo>
                      <a:pt x="158" y="0"/>
                      <a:pt x="53" y="81"/>
                      <a:pt x="29" y="199"/>
                    </a:cubicBezTo>
                    <a:cubicBezTo>
                      <a:pt x="0" y="339"/>
                      <a:pt x="87" y="475"/>
                      <a:pt x="225" y="507"/>
                    </a:cubicBezTo>
                    <a:cubicBezTo>
                      <a:pt x="1077" y="720"/>
                      <a:pt x="1895" y="1048"/>
                      <a:pt x="2655" y="1487"/>
                    </a:cubicBezTo>
                    <a:lnTo>
                      <a:pt x="2505" y="1740"/>
                    </a:lnTo>
                    <a:cubicBezTo>
                      <a:pt x="2459" y="1818"/>
                      <a:pt x="2511" y="1919"/>
                      <a:pt x="2603" y="1925"/>
                    </a:cubicBezTo>
                    <a:lnTo>
                      <a:pt x="3885" y="2018"/>
                    </a:lnTo>
                    <a:cubicBezTo>
                      <a:pt x="3889" y="2019"/>
                      <a:pt x="3892" y="2019"/>
                      <a:pt x="3896" y="2019"/>
                    </a:cubicBezTo>
                    <a:cubicBezTo>
                      <a:pt x="3991" y="2019"/>
                      <a:pt x="4052" y="1911"/>
                      <a:pt x="3999" y="1829"/>
                    </a:cubicBezTo>
                    <a:lnTo>
                      <a:pt x="3302" y="747"/>
                    </a:lnTo>
                    <a:cubicBezTo>
                      <a:pt x="3278" y="709"/>
                      <a:pt x="3238" y="690"/>
                      <a:pt x="3198" y="690"/>
                    </a:cubicBezTo>
                    <a:cubicBezTo>
                      <a:pt x="3157" y="690"/>
                      <a:pt x="3116" y="710"/>
                      <a:pt x="3093" y="750"/>
                    </a:cubicBezTo>
                    <a:lnTo>
                      <a:pt x="2917" y="1048"/>
                    </a:lnTo>
                    <a:cubicBezTo>
                      <a:pt x="2108" y="582"/>
                      <a:pt x="1237" y="231"/>
                      <a:pt x="330" y="7"/>
                    </a:cubicBezTo>
                    <a:cubicBezTo>
                      <a:pt x="311" y="3"/>
                      <a:pt x="292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6"/>
              <p:cNvSpPr/>
              <p:nvPr/>
            </p:nvSpPr>
            <p:spPr>
              <a:xfrm>
                <a:off x="4700066" y="1290523"/>
                <a:ext cx="32206" cy="7988"/>
              </a:xfrm>
              <a:custGeom>
                <a:rect b="b" l="l" r="r" t="t"/>
                <a:pathLst>
                  <a:path extrusionOk="0" h="626" w="2524">
                    <a:moveTo>
                      <a:pt x="787" y="1"/>
                    </a:moveTo>
                    <a:cubicBezTo>
                      <a:pt x="606" y="1"/>
                      <a:pt x="423" y="7"/>
                      <a:pt x="242" y="18"/>
                    </a:cubicBezTo>
                    <a:cubicBezTo>
                      <a:pt x="104" y="31"/>
                      <a:pt x="0" y="151"/>
                      <a:pt x="10" y="291"/>
                    </a:cubicBezTo>
                    <a:cubicBezTo>
                      <a:pt x="21" y="425"/>
                      <a:pt x="131" y="526"/>
                      <a:pt x="264" y="526"/>
                    </a:cubicBezTo>
                    <a:cubicBezTo>
                      <a:pt x="269" y="526"/>
                      <a:pt x="274" y="526"/>
                      <a:pt x="279" y="526"/>
                    </a:cubicBezTo>
                    <a:cubicBezTo>
                      <a:pt x="447" y="516"/>
                      <a:pt x="617" y="510"/>
                      <a:pt x="787" y="510"/>
                    </a:cubicBezTo>
                    <a:cubicBezTo>
                      <a:pt x="1261" y="512"/>
                      <a:pt x="1735" y="548"/>
                      <a:pt x="2204" y="622"/>
                    </a:cubicBezTo>
                    <a:cubicBezTo>
                      <a:pt x="2218" y="624"/>
                      <a:pt x="2232" y="626"/>
                      <a:pt x="2246" y="626"/>
                    </a:cubicBezTo>
                    <a:cubicBezTo>
                      <a:pt x="2364" y="626"/>
                      <a:pt x="2469" y="542"/>
                      <a:pt x="2495" y="422"/>
                    </a:cubicBezTo>
                    <a:cubicBezTo>
                      <a:pt x="2524" y="281"/>
                      <a:pt x="2430" y="145"/>
                      <a:pt x="2289" y="121"/>
                    </a:cubicBezTo>
                    <a:cubicBezTo>
                      <a:pt x="1792" y="41"/>
                      <a:pt x="1289" y="1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6"/>
              <p:cNvSpPr/>
              <p:nvPr/>
            </p:nvSpPr>
            <p:spPr>
              <a:xfrm>
                <a:off x="4644280" y="1300641"/>
                <a:ext cx="20225" cy="13283"/>
              </a:xfrm>
              <a:custGeom>
                <a:rect b="b" l="l" r="r" t="t"/>
                <a:pathLst>
                  <a:path extrusionOk="0" h="1041" w="1585">
                    <a:moveTo>
                      <a:pt x="1331" y="0"/>
                    </a:moveTo>
                    <a:cubicBezTo>
                      <a:pt x="1304" y="0"/>
                      <a:pt x="1277" y="6"/>
                      <a:pt x="1251" y="16"/>
                    </a:cubicBezTo>
                    <a:cubicBezTo>
                      <a:pt x="880" y="175"/>
                      <a:pt x="518" y="356"/>
                      <a:pt x="170" y="558"/>
                    </a:cubicBezTo>
                    <a:cubicBezTo>
                      <a:pt x="60" y="622"/>
                      <a:pt x="1" y="758"/>
                      <a:pt x="47" y="876"/>
                    </a:cubicBezTo>
                    <a:cubicBezTo>
                      <a:pt x="87" y="979"/>
                      <a:pt x="185" y="1040"/>
                      <a:pt x="287" y="1040"/>
                    </a:cubicBezTo>
                    <a:cubicBezTo>
                      <a:pt x="330" y="1040"/>
                      <a:pt x="373" y="1029"/>
                      <a:pt x="414" y="1006"/>
                    </a:cubicBezTo>
                    <a:cubicBezTo>
                      <a:pt x="729" y="822"/>
                      <a:pt x="1056" y="657"/>
                      <a:pt x="1391" y="513"/>
                    </a:cubicBezTo>
                    <a:cubicBezTo>
                      <a:pt x="1520" y="457"/>
                      <a:pt x="1584" y="311"/>
                      <a:pt x="1540" y="178"/>
                    </a:cubicBezTo>
                    <a:lnTo>
                      <a:pt x="1527" y="141"/>
                    </a:lnTo>
                    <a:cubicBezTo>
                      <a:pt x="1497" y="55"/>
                      <a:pt x="1417" y="0"/>
                      <a:pt x="133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6"/>
              <p:cNvSpPr/>
              <p:nvPr/>
            </p:nvSpPr>
            <p:spPr>
              <a:xfrm>
                <a:off x="4667822" y="1291888"/>
                <a:ext cx="27779" cy="11433"/>
              </a:xfrm>
              <a:custGeom>
                <a:rect b="b" l="l" r="r" t="t"/>
                <a:pathLst>
                  <a:path extrusionOk="0" h="896" w="2177">
                    <a:moveTo>
                      <a:pt x="1906" y="0"/>
                    </a:moveTo>
                    <a:cubicBezTo>
                      <a:pt x="1894" y="0"/>
                      <a:pt x="1883" y="1"/>
                      <a:pt x="1871" y="3"/>
                    </a:cubicBezTo>
                    <a:lnTo>
                      <a:pt x="1871" y="4"/>
                    </a:lnTo>
                    <a:cubicBezTo>
                      <a:pt x="1306" y="88"/>
                      <a:pt x="748" y="220"/>
                      <a:pt x="205" y="400"/>
                    </a:cubicBezTo>
                    <a:cubicBezTo>
                      <a:pt x="71" y="446"/>
                      <a:pt x="0" y="592"/>
                      <a:pt x="47" y="725"/>
                    </a:cubicBezTo>
                    <a:cubicBezTo>
                      <a:pt x="84" y="830"/>
                      <a:pt x="182" y="896"/>
                      <a:pt x="288" y="896"/>
                    </a:cubicBezTo>
                    <a:cubicBezTo>
                      <a:pt x="315" y="896"/>
                      <a:pt x="343" y="891"/>
                      <a:pt x="370" y="882"/>
                    </a:cubicBezTo>
                    <a:cubicBezTo>
                      <a:pt x="881" y="714"/>
                      <a:pt x="1406" y="587"/>
                      <a:pt x="1940" y="509"/>
                    </a:cubicBezTo>
                    <a:cubicBezTo>
                      <a:pt x="2079" y="490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5" name="Google Shape;945;p6"/>
            <p:cNvGrpSpPr/>
            <p:nvPr/>
          </p:nvGrpSpPr>
          <p:grpSpPr>
            <a:xfrm>
              <a:off x="4356567" y="1191441"/>
              <a:ext cx="143691" cy="29488"/>
              <a:chOff x="4356567" y="1191441"/>
              <a:chExt cx="143691" cy="29488"/>
            </a:xfrm>
          </p:grpSpPr>
          <p:sp>
            <p:nvSpPr>
              <p:cNvPr id="946" name="Google Shape;946;p6"/>
              <p:cNvSpPr/>
              <p:nvPr/>
            </p:nvSpPr>
            <p:spPr>
              <a:xfrm>
                <a:off x="4448554" y="1195154"/>
                <a:ext cx="51704" cy="25775"/>
              </a:xfrm>
              <a:custGeom>
                <a:rect b="b" l="l" r="r" t="t"/>
                <a:pathLst>
                  <a:path extrusionOk="0" h="2020" w="4052">
                    <a:moveTo>
                      <a:pt x="272" y="1"/>
                    </a:moveTo>
                    <a:cubicBezTo>
                      <a:pt x="157" y="1"/>
                      <a:pt x="54" y="82"/>
                      <a:pt x="29" y="200"/>
                    </a:cubicBezTo>
                    <a:cubicBezTo>
                      <a:pt x="0" y="338"/>
                      <a:pt x="87" y="474"/>
                      <a:pt x="225" y="507"/>
                    </a:cubicBezTo>
                    <a:cubicBezTo>
                      <a:pt x="1077" y="719"/>
                      <a:pt x="1895" y="1049"/>
                      <a:pt x="2657" y="1486"/>
                    </a:cubicBezTo>
                    <a:lnTo>
                      <a:pt x="2505" y="1740"/>
                    </a:lnTo>
                    <a:cubicBezTo>
                      <a:pt x="2459" y="1819"/>
                      <a:pt x="2511" y="1918"/>
                      <a:pt x="2603" y="1926"/>
                    </a:cubicBezTo>
                    <a:lnTo>
                      <a:pt x="3887" y="2019"/>
                    </a:lnTo>
                    <a:cubicBezTo>
                      <a:pt x="3890" y="2019"/>
                      <a:pt x="3893" y="2019"/>
                      <a:pt x="3895" y="2019"/>
                    </a:cubicBezTo>
                    <a:cubicBezTo>
                      <a:pt x="3991" y="2019"/>
                      <a:pt x="4052" y="1913"/>
                      <a:pt x="3999" y="1830"/>
                    </a:cubicBezTo>
                    <a:lnTo>
                      <a:pt x="3302" y="746"/>
                    </a:lnTo>
                    <a:cubicBezTo>
                      <a:pt x="3278" y="709"/>
                      <a:pt x="3239" y="690"/>
                      <a:pt x="3200" y="690"/>
                    </a:cubicBezTo>
                    <a:cubicBezTo>
                      <a:pt x="3159" y="690"/>
                      <a:pt x="3118" y="711"/>
                      <a:pt x="3094" y="751"/>
                    </a:cubicBezTo>
                    <a:lnTo>
                      <a:pt x="2917" y="1047"/>
                    </a:lnTo>
                    <a:cubicBezTo>
                      <a:pt x="2108" y="581"/>
                      <a:pt x="1237" y="230"/>
                      <a:pt x="330" y="8"/>
                    </a:cubicBezTo>
                    <a:cubicBezTo>
                      <a:pt x="311" y="3"/>
                      <a:pt x="291" y="1"/>
                      <a:pt x="272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6"/>
              <p:cNvSpPr/>
              <p:nvPr/>
            </p:nvSpPr>
            <p:spPr>
              <a:xfrm>
                <a:off x="4412341" y="1191441"/>
                <a:ext cx="32206" cy="8013"/>
              </a:xfrm>
              <a:custGeom>
                <a:rect b="b" l="l" r="r" t="t"/>
                <a:pathLst>
                  <a:path extrusionOk="0" h="628" w="2524">
                    <a:moveTo>
                      <a:pt x="787" y="1"/>
                    </a:moveTo>
                    <a:cubicBezTo>
                      <a:pt x="605" y="1"/>
                      <a:pt x="424" y="7"/>
                      <a:pt x="241" y="19"/>
                    </a:cubicBezTo>
                    <a:cubicBezTo>
                      <a:pt x="103" y="31"/>
                      <a:pt x="1" y="153"/>
                      <a:pt x="11" y="291"/>
                    </a:cubicBezTo>
                    <a:cubicBezTo>
                      <a:pt x="20" y="425"/>
                      <a:pt x="132" y="528"/>
                      <a:pt x="263" y="528"/>
                    </a:cubicBezTo>
                    <a:cubicBezTo>
                      <a:pt x="268" y="528"/>
                      <a:pt x="273" y="528"/>
                      <a:pt x="278" y="528"/>
                    </a:cubicBezTo>
                    <a:cubicBezTo>
                      <a:pt x="448" y="518"/>
                      <a:pt x="617" y="512"/>
                      <a:pt x="787" y="512"/>
                    </a:cubicBezTo>
                    <a:cubicBezTo>
                      <a:pt x="1261" y="512"/>
                      <a:pt x="1734" y="550"/>
                      <a:pt x="2203" y="624"/>
                    </a:cubicBezTo>
                    <a:cubicBezTo>
                      <a:pt x="2217" y="626"/>
                      <a:pt x="2231" y="627"/>
                      <a:pt x="2245" y="627"/>
                    </a:cubicBezTo>
                    <a:cubicBezTo>
                      <a:pt x="2363" y="627"/>
                      <a:pt x="2470" y="544"/>
                      <a:pt x="2494" y="424"/>
                    </a:cubicBezTo>
                    <a:cubicBezTo>
                      <a:pt x="2523" y="283"/>
                      <a:pt x="2430" y="145"/>
                      <a:pt x="2288" y="121"/>
                    </a:cubicBezTo>
                    <a:cubicBezTo>
                      <a:pt x="1791" y="43"/>
                      <a:pt x="1288" y="3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6"/>
              <p:cNvSpPr/>
              <p:nvPr/>
            </p:nvSpPr>
            <p:spPr>
              <a:xfrm>
                <a:off x="4356567" y="1201573"/>
                <a:ext cx="20212" cy="13270"/>
              </a:xfrm>
              <a:custGeom>
                <a:rect b="b" l="l" r="r" t="t"/>
                <a:pathLst>
                  <a:path extrusionOk="0" h="1040" w="1584">
                    <a:moveTo>
                      <a:pt x="1330" y="1"/>
                    </a:moveTo>
                    <a:cubicBezTo>
                      <a:pt x="1303" y="1"/>
                      <a:pt x="1276" y="6"/>
                      <a:pt x="1249" y="17"/>
                    </a:cubicBezTo>
                    <a:cubicBezTo>
                      <a:pt x="878" y="174"/>
                      <a:pt x="518" y="355"/>
                      <a:pt x="168" y="557"/>
                    </a:cubicBezTo>
                    <a:cubicBezTo>
                      <a:pt x="58" y="621"/>
                      <a:pt x="0" y="757"/>
                      <a:pt x="47" y="876"/>
                    </a:cubicBezTo>
                    <a:cubicBezTo>
                      <a:pt x="86" y="979"/>
                      <a:pt x="183" y="1040"/>
                      <a:pt x="284" y="1040"/>
                    </a:cubicBezTo>
                    <a:cubicBezTo>
                      <a:pt x="327" y="1040"/>
                      <a:pt x="371" y="1029"/>
                      <a:pt x="412" y="1005"/>
                    </a:cubicBezTo>
                    <a:cubicBezTo>
                      <a:pt x="727" y="823"/>
                      <a:pt x="1054" y="658"/>
                      <a:pt x="1389" y="512"/>
                    </a:cubicBezTo>
                    <a:cubicBezTo>
                      <a:pt x="1518" y="458"/>
                      <a:pt x="1584" y="312"/>
                      <a:pt x="1538" y="177"/>
                    </a:cubicBezTo>
                    <a:lnTo>
                      <a:pt x="1525" y="141"/>
                    </a:lnTo>
                    <a:cubicBezTo>
                      <a:pt x="1496" y="54"/>
                      <a:pt x="1415" y="1"/>
                      <a:pt x="133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6"/>
              <p:cNvSpPr/>
              <p:nvPr/>
            </p:nvSpPr>
            <p:spPr>
              <a:xfrm>
                <a:off x="4380084" y="1192832"/>
                <a:ext cx="27779" cy="11433"/>
              </a:xfrm>
              <a:custGeom>
                <a:rect b="b" l="l" r="r" t="t"/>
                <a:pathLst>
                  <a:path extrusionOk="0" h="896" w="2177">
                    <a:moveTo>
                      <a:pt x="1906" y="0"/>
                    </a:moveTo>
                    <a:cubicBezTo>
                      <a:pt x="1894" y="0"/>
                      <a:pt x="1883" y="1"/>
                      <a:pt x="1871" y="2"/>
                    </a:cubicBezTo>
                    <a:cubicBezTo>
                      <a:pt x="1306" y="87"/>
                      <a:pt x="748" y="220"/>
                      <a:pt x="205" y="400"/>
                    </a:cubicBezTo>
                    <a:cubicBezTo>
                      <a:pt x="71" y="444"/>
                      <a:pt x="0" y="590"/>
                      <a:pt x="47" y="725"/>
                    </a:cubicBezTo>
                    <a:cubicBezTo>
                      <a:pt x="84" y="829"/>
                      <a:pt x="183" y="895"/>
                      <a:pt x="288" y="895"/>
                    </a:cubicBezTo>
                    <a:cubicBezTo>
                      <a:pt x="316" y="895"/>
                      <a:pt x="343" y="891"/>
                      <a:pt x="370" y="882"/>
                    </a:cubicBezTo>
                    <a:cubicBezTo>
                      <a:pt x="883" y="712"/>
                      <a:pt x="1408" y="587"/>
                      <a:pt x="1941" y="507"/>
                    </a:cubicBezTo>
                    <a:cubicBezTo>
                      <a:pt x="2081" y="488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0" name="Google Shape;950;p6"/>
            <p:cNvGrpSpPr/>
            <p:nvPr/>
          </p:nvGrpSpPr>
          <p:grpSpPr>
            <a:xfrm>
              <a:off x="4339009" y="1863727"/>
              <a:ext cx="143704" cy="29476"/>
              <a:chOff x="4339009" y="1863727"/>
              <a:chExt cx="143704" cy="29476"/>
            </a:xfrm>
          </p:grpSpPr>
          <p:sp>
            <p:nvSpPr>
              <p:cNvPr id="951" name="Google Shape;951;p6"/>
              <p:cNvSpPr/>
              <p:nvPr/>
            </p:nvSpPr>
            <p:spPr>
              <a:xfrm>
                <a:off x="4339009" y="1863727"/>
                <a:ext cx="51691" cy="25762"/>
              </a:xfrm>
              <a:custGeom>
                <a:rect b="b" l="l" r="r" t="t"/>
                <a:pathLst>
                  <a:path extrusionOk="0" h="2019" w="4051">
                    <a:moveTo>
                      <a:pt x="157" y="1"/>
                    </a:moveTo>
                    <a:cubicBezTo>
                      <a:pt x="61" y="1"/>
                      <a:pt x="1" y="107"/>
                      <a:pt x="54" y="190"/>
                    </a:cubicBezTo>
                    <a:lnTo>
                      <a:pt x="750" y="1274"/>
                    </a:lnTo>
                    <a:cubicBezTo>
                      <a:pt x="774" y="1311"/>
                      <a:pt x="813" y="1330"/>
                      <a:pt x="852" y="1330"/>
                    </a:cubicBezTo>
                    <a:cubicBezTo>
                      <a:pt x="893" y="1330"/>
                      <a:pt x="935" y="1309"/>
                      <a:pt x="958" y="1269"/>
                    </a:cubicBezTo>
                    <a:lnTo>
                      <a:pt x="1136" y="973"/>
                    </a:lnTo>
                    <a:cubicBezTo>
                      <a:pt x="1945" y="1439"/>
                      <a:pt x="2816" y="1788"/>
                      <a:pt x="3722" y="2012"/>
                    </a:cubicBezTo>
                    <a:cubicBezTo>
                      <a:pt x="3741" y="2017"/>
                      <a:pt x="3761" y="2019"/>
                      <a:pt x="3779" y="2019"/>
                    </a:cubicBezTo>
                    <a:cubicBezTo>
                      <a:pt x="3895" y="2019"/>
                      <a:pt x="3999" y="1938"/>
                      <a:pt x="4023" y="1820"/>
                    </a:cubicBezTo>
                    <a:cubicBezTo>
                      <a:pt x="4051" y="1682"/>
                      <a:pt x="3964" y="1546"/>
                      <a:pt x="3828" y="1512"/>
                    </a:cubicBezTo>
                    <a:cubicBezTo>
                      <a:pt x="2976" y="1301"/>
                      <a:pt x="2158" y="971"/>
                      <a:pt x="1396" y="534"/>
                    </a:cubicBezTo>
                    <a:lnTo>
                      <a:pt x="1548" y="279"/>
                    </a:lnTo>
                    <a:cubicBezTo>
                      <a:pt x="1594" y="201"/>
                      <a:pt x="1541" y="100"/>
                      <a:pt x="1450" y="94"/>
                    </a:cubicBezTo>
                    <a:lnTo>
                      <a:pt x="166" y="1"/>
                    </a:lnTo>
                    <a:cubicBezTo>
                      <a:pt x="163" y="1"/>
                      <a:pt x="160" y="1"/>
                      <a:pt x="15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6"/>
              <p:cNvSpPr/>
              <p:nvPr/>
            </p:nvSpPr>
            <p:spPr>
              <a:xfrm>
                <a:off x="4394732" y="1885202"/>
                <a:ext cx="32193" cy="8001"/>
              </a:xfrm>
              <a:custGeom>
                <a:rect b="b" l="l" r="r" t="t"/>
                <a:pathLst>
                  <a:path extrusionOk="0" h="627" w="2523">
                    <a:moveTo>
                      <a:pt x="279" y="1"/>
                    </a:moveTo>
                    <a:cubicBezTo>
                      <a:pt x="160" y="1"/>
                      <a:pt x="54" y="84"/>
                      <a:pt x="29" y="204"/>
                    </a:cubicBezTo>
                    <a:cubicBezTo>
                      <a:pt x="1" y="345"/>
                      <a:pt x="93" y="483"/>
                      <a:pt x="236" y="507"/>
                    </a:cubicBezTo>
                    <a:cubicBezTo>
                      <a:pt x="732" y="585"/>
                      <a:pt x="1235" y="625"/>
                      <a:pt x="1738" y="627"/>
                    </a:cubicBezTo>
                    <a:cubicBezTo>
                      <a:pt x="1919" y="627"/>
                      <a:pt x="2102" y="621"/>
                      <a:pt x="2282" y="609"/>
                    </a:cubicBezTo>
                    <a:cubicBezTo>
                      <a:pt x="2420" y="596"/>
                      <a:pt x="2523" y="475"/>
                      <a:pt x="2513" y="337"/>
                    </a:cubicBezTo>
                    <a:cubicBezTo>
                      <a:pt x="2504" y="203"/>
                      <a:pt x="2392" y="100"/>
                      <a:pt x="2260" y="100"/>
                    </a:cubicBezTo>
                    <a:cubicBezTo>
                      <a:pt x="2255" y="100"/>
                      <a:pt x="2251" y="100"/>
                      <a:pt x="2246" y="100"/>
                    </a:cubicBezTo>
                    <a:cubicBezTo>
                      <a:pt x="2076" y="110"/>
                      <a:pt x="1908" y="116"/>
                      <a:pt x="1738" y="116"/>
                    </a:cubicBezTo>
                    <a:cubicBezTo>
                      <a:pt x="1262" y="116"/>
                      <a:pt x="790" y="78"/>
                      <a:pt x="321" y="4"/>
                    </a:cubicBezTo>
                    <a:cubicBezTo>
                      <a:pt x="307" y="2"/>
                      <a:pt x="293" y="1"/>
                      <a:pt x="27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6"/>
              <p:cNvSpPr/>
              <p:nvPr/>
            </p:nvSpPr>
            <p:spPr>
              <a:xfrm>
                <a:off x="4462488" y="1869814"/>
                <a:ext cx="20225" cy="13258"/>
              </a:xfrm>
              <a:custGeom>
                <a:rect b="b" l="l" r="r" t="t"/>
                <a:pathLst>
                  <a:path extrusionOk="0" h="1039" w="1585">
                    <a:moveTo>
                      <a:pt x="1300" y="0"/>
                    </a:moveTo>
                    <a:cubicBezTo>
                      <a:pt x="1257" y="0"/>
                      <a:pt x="1213" y="11"/>
                      <a:pt x="1173" y="35"/>
                    </a:cubicBezTo>
                    <a:cubicBezTo>
                      <a:pt x="857" y="217"/>
                      <a:pt x="531" y="382"/>
                      <a:pt x="196" y="528"/>
                    </a:cubicBezTo>
                    <a:cubicBezTo>
                      <a:pt x="66" y="582"/>
                      <a:pt x="1" y="728"/>
                      <a:pt x="47" y="863"/>
                    </a:cubicBezTo>
                    <a:lnTo>
                      <a:pt x="60" y="899"/>
                    </a:lnTo>
                    <a:cubicBezTo>
                      <a:pt x="89" y="986"/>
                      <a:pt x="169" y="1039"/>
                      <a:pt x="255" y="1039"/>
                    </a:cubicBezTo>
                    <a:cubicBezTo>
                      <a:pt x="282" y="1039"/>
                      <a:pt x="309" y="1034"/>
                      <a:pt x="335" y="1023"/>
                    </a:cubicBezTo>
                    <a:cubicBezTo>
                      <a:pt x="707" y="866"/>
                      <a:pt x="1067" y="685"/>
                      <a:pt x="1416" y="483"/>
                    </a:cubicBezTo>
                    <a:cubicBezTo>
                      <a:pt x="1527" y="419"/>
                      <a:pt x="1584" y="283"/>
                      <a:pt x="1538" y="164"/>
                    </a:cubicBezTo>
                    <a:cubicBezTo>
                      <a:pt x="1499" y="61"/>
                      <a:pt x="1401" y="0"/>
                      <a:pt x="130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6"/>
              <p:cNvSpPr/>
              <p:nvPr/>
            </p:nvSpPr>
            <p:spPr>
              <a:xfrm>
                <a:off x="4431392" y="1880392"/>
                <a:ext cx="27804" cy="11433"/>
              </a:xfrm>
              <a:custGeom>
                <a:rect b="b" l="l" r="r" t="t"/>
                <a:pathLst>
                  <a:path extrusionOk="0" h="896" w="2179">
                    <a:moveTo>
                      <a:pt x="1890" y="1"/>
                    </a:moveTo>
                    <a:cubicBezTo>
                      <a:pt x="1863" y="1"/>
                      <a:pt x="1835" y="5"/>
                      <a:pt x="1808" y="14"/>
                    </a:cubicBezTo>
                    <a:cubicBezTo>
                      <a:pt x="1296" y="184"/>
                      <a:pt x="771" y="309"/>
                      <a:pt x="237" y="389"/>
                    </a:cubicBezTo>
                    <a:cubicBezTo>
                      <a:pt x="98" y="408"/>
                      <a:pt x="0" y="536"/>
                      <a:pt x="20" y="676"/>
                    </a:cubicBezTo>
                    <a:cubicBezTo>
                      <a:pt x="37" y="803"/>
                      <a:pt x="147" y="896"/>
                      <a:pt x="273" y="896"/>
                    </a:cubicBezTo>
                    <a:cubicBezTo>
                      <a:pt x="284" y="896"/>
                      <a:pt x="296" y="895"/>
                      <a:pt x="308" y="893"/>
                    </a:cubicBezTo>
                    <a:cubicBezTo>
                      <a:pt x="873" y="809"/>
                      <a:pt x="1430" y="676"/>
                      <a:pt x="1973" y="496"/>
                    </a:cubicBezTo>
                    <a:cubicBezTo>
                      <a:pt x="2106" y="451"/>
                      <a:pt x="2178" y="306"/>
                      <a:pt x="2132" y="171"/>
                    </a:cubicBezTo>
                    <a:cubicBezTo>
                      <a:pt x="2095" y="67"/>
                      <a:pt x="1996" y="1"/>
                      <a:pt x="189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5" name="Google Shape;955;p6"/>
            <p:cNvGrpSpPr/>
            <p:nvPr/>
          </p:nvGrpSpPr>
          <p:grpSpPr>
            <a:xfrm>
              <a:off x="4206459" y="1607315"/>
              <a:ext cx="29539" cy="142899"/>
              <a:chOff x="4206459" y="1607315"/>
              <a:chExt cx="29539" cy="142899"/>
            </a:xfrm>
          </p:grpSpPr>
          <p:sp>
            <p:nvSpPr>
              <p:cNvPr id="956" name="Google Shape;956;p6"/>
              <p:cNvSpPr/>
              <p:nvPr/>
            </p:nvSpPr>
            <p:spPr>
              <a:xfrm>
                <a:off x="4209840" y="1607315"/>
                <a:ext cx="26158" cy="50989"/>
              </a:xfrm>
              <a:custGeom>
                <a:rect b="b" l="l" r="r" t="t"/>
                <a:pathLst>
                  <a:path extrusionOk="0" h="3996" w="2050">
                    <a:moveTo>
                      <a:pt x="1920" y="0"/>
                    </a:moveTo>
                    <a:cubicBezTo>
                      <a:pt x="1898" y="0"/>
                      <a:pt x="1876" y="6"/>
                      <a:pt x="1854" y="20"/>
                    </a:cubicBezTo>
                    <a:lnTo>
                      <a:pt x="772" y="717"/>
                    </a:lnTo>
                    <a:cubicBezTo>
                      <a:pt x="695" y="766"/>
                      <a:pt x="697" y="878"/>
                      <a:pt x="775" y="926"/>
                    </a:cubicBezTo>
                    <a:lnTo>
                      <a:pt x="1073" y="1102"/>
                    </a:lnTo>
                    <a:cubicBezTo>
                      <a:pt x="607" y="1911"/>
                      <a:pt x="256" y="2782"/>
                      <a:pt x="32" y="3689"/>
                    </a:cubicBezTo>
                    <a:cubicBezTo>
                      <a:pt x="0" y="3825"/>
                      <a:pt x="87" y="3962"/>
                      <a:pt x="224" y="3990"/>
                    </a:cubicBezTo>
                    <a:cubicBezTo>
                      <a:pt x="242" y="3993"/>
                      <a:pt x="260" y="3995"/>
                      <a:pt x="278" y="3995"/>
                    </a:cubicBezTo>
                    <a:cubicBezTo>
                      <a:pt x="397" y="3995"/>
                      <a:pt x="502" y="3914"/>
                      <a:pt x="532" y="3794"/>
                    </a:cubicBezTo>
                    <a:cubicBezTo>
                      <a:pt x="743" y="2942"/>
                      <a:pt x="1073" y="2124"/>
                      <a:pt x="1512" y="1363"/>
                    </a:cubicBezTo>
                    <a:lnTo>
                      <a:pt x="1765" y="1514"/>
                    </a:lnTo>
                    <a:cubicBezTo>
                      <a:pt x="1785" y="1526"/>
                      <a:pt x="1806" y="1531"/>
                      <a:pt x="1827" y="1531"/>
                    </a:cubicBezTo>
                    <a:cubicBezTo>
                      <a:pt x="1888" y="1531"/>
                      <a:pt x="1946" y="1484"/>
                      <a:pt x="1951" y="1416"/>
                    </a:cubicBezTo>
                    <a:lnTo>
                      <a:pt x="2043" y="134"/>
                    </a:lnTo>
                    <a:cubicBezTo>
                      <a:pt x="2049" y="57"/>
                      <a:pt x="1988" y="0"/>
                      <a:pt x="192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6"/>
              <p:cNvSpPr/>
              <p:nvPr/>
            </p:nvSpPr>
            <p:spPr>
              <a:xfrm>
                <a:off x="4206459" y="1662910"/>
                <a:ext cx="8230" cy="31785"/>
              </a:xfrm>
              <a:custGeom>
                <a:rect b="b" l="l" r="r" t="t"/>
                <a:pathLst>
                  <a:path extrusionOk="0" h="2491" w="645">
                    <a:moveTo>
                      <a:pt x="371" y="1"/>
                    </a:moveTo>
                    <a:cubicBezTo>
                      <a:pt x="249" y="1"/>
                      <a:pt x="141" y="89"/>
                      <a:pt x="121" y="212"/>
                    </a:cubicBezTo>
                    <a:cubicBezTo>
                      <a:pt x="41" y="709"/>
                      <a:pt x="1" y="1212"/>
                      <a:pt x="1" y="1714"/>
                    </a:cubicBezTo>
                    <a:cubicBezTo>
                      <a:pt x="1" y="1895"/>
                      <a:pt x="7" y="2078"/>
                      <a:pt x="19" y="2259"/>
                    </a:cubicBezTo>
                    <a:cubicBezTo>
                      <a:pt x="31" y="2390"/>
                      <a:pt x="140" y="2490"/>
                      <a:pt x="270" y="2490"/>
                    </a:cubicBezTo>
                    <a:cubicBezTo>
                      <a:pt x="277" y="2490"/>
                      <a:pt x="284" y="2490"/>
                      <a:pt x="291" y="2489"/>
                    </a:cubicBezTo>
                    <a:cubicBezTo>
                      <a:pt x="428" y="2480"/>
                      <a:pt x="534" y="2361"/>
                      <a:pt x="526" y="2222"/>
                    </a:cubicBezTo>
                    <a:cubicBezTo>
                      <a:pt x="517" y="2054"/>
                      <a:pt x="510" y="1884"/>
                      <a:pt x="510" y="1714"/>
                    </a:cubicBezTo>
                    <a:cubicBezTo>
                      <a:pt x="512" y="1240"/>
                      <a:pt x="549" y="766"/>
                      <a:pt x="622" y="297"/>
                    </a:cubicBezTo>
                    <a:cubicBezTo>
                      <a:pt x="645" y="163"/>
                      <a:pt x="557" y="35"/>
                      <a:pt x="422" y="6"/>
                    </a:cubicBezTo>
                    <a:cubicBezTo>
                      <a:pt x="405" y="2"/>
                      <a:pt x="388" y="1"/>
                      <a:pt x="371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6"/>
              <p:cNvSpPr/>
              <p:nvPr/>
            </p:nvSpPr>
            <p:spPr>
              <a:xfrm>
                <a:off x="4216194" y="1730768"/>
                <a:ext cx="14227" cy="19446"/>
              </a:xfrm>
              <a:custGeom>
                <a:rect b="b" l="l" r="r" t="t"/>
                <a:pathLst>
                  <a:path extrusionOk="0" h="1524" w="1115">
                    <a:moveTo>
                      <a:pt x="296" y="1"/>
                    </a:moveTo>
                    <a:cubicBezTo>
                      <a:pt x="267" y="1"/>
                      <a:pt x="237" y="5"/>
                      <a:pt x="208" y="15"/>
                    </a:cubicBezTo>
                    <a:lnTo>
                      <a:pt x="171" y="28"/>
                    </a:lnTo>
                    <a:cubicBezTo>
                      <a:pt x="58" y="67"/>
                      <a:pt x="0" y="193"/>
                      <a:pt x="47" y="304"/>
                    </a:cubicBezTo>
                    <a:cubicBezTo>
                      <a:pt x="205" y="675"/>
                      <a:pt x="384" y="1035"/>
                      <a:pt x="588" y="1385"/>
                    </a:cubicBezTo>
                    <a:cubicBezTo>
                      <a:pt x="637" y="1469"/>
                      <a:pt x="728" y="1524"/>
                      <a:pt x="822" y="1524"/>
                    </a:cubicBezTo>
                    <a:cubicBezTo>
                      <a:pt x="850" y="1524"/>
                      <a:pt x="879" y="1519"/>
                      <a:pt x="906" y="1508"/>
                    </a:cubicBezTo>
                    <a:cubicBezTo>
                      <a:pt x="1052" y="1450"/>
                      <a:pt x="1115" y="1277"/>
                      <a:pt x="1036" y="1141"/>
                    </a:cubicBezTo>
                    <a:cubicBezTo>
                      <a:pt x="852" y="826"/>
                      <a:pt x="687" y="499"/>
                      <a:pt x="543" y="164"/>
                    </a:cubicBezTo>
                    <a:cubicBezTo>
                      <a:pt x="499" y="63"/>
                      <a:pt x="400" y="1"/>
                      <a:pt x="296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6"/>
              <p:cNvSpPr/>
              <p:nvPr/>
            </p:nvSpPr>
            <p:spPr>
              <a:xfrm>
                <a:off x="4207607" y="1699506"/>
                <a:ext cx="12045" cy="27153"/>
              </a:xfrm>
              <a:custGeom>
                <a:rect b="b" l="l" r="r" t="t"/>
                <a:pathLst>
                  <a:path extrusionOk="0" h="2128" w="944">
                    <a:moveTo>
                      <a:pt x="273" y="0"/>
                    </a:moveTo>
                    <a:cubicBezTo>
                      <a:pt x="261" y="0"/>
                      <a:pt x="249" y="1"/>
                      <a:pt x="238" y="3"/>
                    </a:cubicBezTo>
                    <a:cubicBezTo>
                      <a:pt x="98" y="22"/>
                      <a:pt x="1" y="150"/>
                      <a:pt x="20" y="289"/>
                    </a:cubicBezTo>
                    <a:lnTo>
                      <a:pt x="21" y="289"/>
                    </a:lnTo>
                    <a:cubicBezTo>
                      <a:pt x="105" y="854"/>
                      <a:pt x="238" y="1412"/>
                      <a:pt x="417" y="1955"/>
                    </a:cubicBezTo>
                    <a:cubicBezTo>
                      <a:pt x="454" y="2061"/>
                      <a:pt x="553" y="2127"/>
                      <a:pt x="658" y="2127"/>
                    </a:cubicBezTo>
                    <a:cubicBezTo>
                      <a:pt x="686" y="2127"/>
                      <a:pt x="714" y="2123"/>
                      <a:pt x="742" y="2113"/>
                    </a:cubicBezTo>
                    <a:cubicBezTo>
                      <a:pt x="875" y="2067"/>
                      <a:pt x="944" y="1923"/>
                      <a:pt x="899" y="1790"/>
                    </a:cubicBezTo>
                    <a:cubicBezTo>
                      <a:pt x="731" y="1279"/>
                      <a:pt x="604" y="754"/>
                      <a:pt x="526" y="220"/>
                    </a:cubicBezTo>
                    <a:cubicBezTo>
                      <a:pt x="508" y="93"/>
                      <a:pt x="398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60" name="Google Shape;960;p6"/>
            <p:cNvSpPr/>
            <p:nvPr/>
          </p:nvSpPr>
          <p:spPr>
            <a:xfrm>
              <a:off x="4250519" y="1416170"/>
              <a:ext cx="26783" cy="52303"/>
            </a:xfrm>
            <a:custGeom>
              <a:rect b="b" l="l" r="r" t="t"/>
              <a:pathLst>
                <a:path extrusionOk="0" h="4099" w="2099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4276166" y="1471370"/>
              <a:ext cx="24359" cy="25290"/>
            </a:xfrm>
            <a:custGeom>
              <a:rect b="b" l="l" r="r" t="t"/>
              <a:pathLst>
                <a:path extrusionOk="0" h="1982" w="1909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4330231" y="1513121"/>
              <a:ext cx="21462" cy="10986"/>
            </a:xfrm>
            <a:custGeom>
              <a:rect b="b" l="l" r="r" t="t"/>
              <a:pathLst>
                <a:path extrusionOk="0" h="861" w="1682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4302005" y="1497298"/>
              <a:ext cx="25469" cy="17647"/>
            </a:xfrm>
            <a:custGeom>
              <a:rect b="b" l="l" r="r" t="t"/>
              <a:pathLst>
                <a:path extrusionOk="0" h="1383" w="1996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4" name="Google Shape;964;p6"/>
            <p:cNvGrpSpPr/>
            <p:nvPr/>
          </p:nvGrpSpPr>
          <p:grpSpPr>
            <a:xfrm>
              <a:off x="4889463" y="1423737"/>
              <a:ext cx="29552" cy="142899"/>
              <a:chOff x="4889463" y="1423737"/>
              <a:chExt cx="29552" cy="142899"/>
            </a:xfrm>
          </p:grpSpPr>
          <p:sp>
            <p:nvSpPr>
              <p:cNvPr id="965" name="Google Shape;965;p6"/>
              <p:cNvSpPr/>
              <p:nvPr/>
            </p:nvSpPr>
            <p:spPr>
              <a:xfrm>
                <a:off x="4889463" y="1515647"/>
                <a:ext cx="26158" cy="50989"/>
              </a:xfrm>
              <a:custGeom>
                <a:rect b="b" l="l" r="r" t="t"/>
                <a:pathLst>
                  <a:path extrusionOk="0" h="3996" w="2050">
                    <a:moveTo>
                      <a:pt x="1772" y="0"/>
                    </a:moveTo>
                    <a:cubicBezTo>
                      <a:pt x="1653" y="0"/>
                      <a:pt x="1547" y="82"/>
                      <a:pt x="1518" y="201"/>
                    </a:cubicBezTo>
                    <a:cubicBezTo>
                      <a:pt x="1307" y="1053"/>
                      <a:pt x="977" y="1872"/>
                      <a:pt x="540" y="2634"/>
                    </a:cubicBezTo>
                    <a:lnTo>
                      <a:pt x="285" y="2482"/>
                    </a:lnTo>
                    <a:cubicBezTo>
                      <a:pt x="265" y="2470"/>
                      <a:pt x="244" y="2465"/>
                      <a:pt x="223" y="2465"/>
                    </a:cubicBezTo>
                    <a:cubicBezTo>
                      <a:pt x="162" y="2465"/>
                      <a:pt x="104" y="2511"/>
                      <a:pt x="99" y="2579"/>
                    </a:cubicBezTo>
                    <a:lnTo>
                      <a:pt x="6" y="3864"/>
                    </a:lnTo>
                    <a:cubicBezTo>
                      <a:pt x="0" y="3939"/>
                      <a:pt x="62" y="3995"/>
                      <a:pt x="129" y="3995"/>
                    </a:cubicBezTo>
                    <a:cubicBezTo>
                      <a:pt x="152" y="3995"/>
                      <a:pt x="174" y="3989"/>
                      <a:pt x="195" y="3976"/>
                    </a:cubicBezTo>
                    <a:lnTo>
                      <a:pt x="1278" y="3279"/>
                    </a:lnTo>
                    <a:cubicBezTo>
                      <a:pt x="1355" y="3229"/>
                      <a:pt x="1353" y="3117"/>
                      <a:pt x="1275" y="3071"/>
                    </a:cubicBezTo>
                    <a:lnTo>
                      <a:pt x="978" y="2893"/>
                    </a:lnTo>
                    <a:cubicBezTo>
                      <a:pt x="1444" y="2085"/>
                      <a:pt x="1794" y="1213"/>
                      <a:pt x="2018" y="307"/>
                    </a:cubicBezTo>
                    <a:cubicBezTo>
                      <a:pt x="2050" y="171"/>
                      <a:pt x="1963" y="35"/>
                      <a:pt x="1826" y="6"/>
                    </a:cubicBezTo>
                    <a:cubicBezTo>
                      <a:pt x="1808" y="2"/>
                      <a:pt x="1790" y="0"/>
                      <a:pt x="177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6"/>
              <p:cNvSpPr/>
              <p:nvPr/>
            </p:nvSpPr>
            <p:spPr>
              <a:xfrm>
                <a:off x="4910772" y="1479256"/>
                <a:ext cx="8243" cy="31785"/>
              </a:xfrm>
              <a:custGeom>
                <a:rect b="b" l="l" r="r" t="t"/>
                <a:pathLst>
                  <a:path extrusionOk="0" h="2491" w="646">
                    <a:moveTo>
                      <a:pt x="375" y="0"/>
                    </a:moveTo>
                    <a:cubicBezTo>
                      <a:pt x="368" y="0"/>
                      <a:pt x="361" y="1"/>
                      <a:pt x="354" y="1"/>
                    </a:cubicBezTo>
                    <a:cubicBezTo>
                      <a:pt x="216" y="11"/>
                      <a:pt x="111" y="129"/>
                      <a:pt x="119" y="269"/>
                    </a:cubicBezTo>
                    <a:cubicBezTo>
                      <a:pt x="128" y="438"/>
                      <a:pt x="135" y="607"/>
                      <a:pt x="135" y="776"/>
                    </a:cubicBezTo>
                    <a:cubicBezTo>
                      <a:pt x="135" y="1252"/>
                      <a:pt x="96" y="1724"/>
                      <a:pt x="23" y="2193"/>
                    </a:cubicBezTo>
                    <a:cubicBezTo>
                      <a:pt x="0" y="2328"/>
                      <a:pt x="88" y="2458"/>
                      <a:pt x="223" y="2485"/>
                    </a:cubicBezTo>
                    <a:cubicBezTo>
                      <a:pt x="240" y="2488"/>
                      <a:pt x="257" y="2490"/>
                      <a:pt x="274" y="2490"/>
                    </a:cubicBezTo>
                    <a:cubicBezTo>
                      <a:pt x="396" y="2490"/>
                      <a:pt x="504" y="2403"/>
                      <a:pt x="526" y="2278"/>
                    </a:cubicBezTo>
                    <a:cubicBezTo>
                      <a:pt x="604" y="1782"/>
                      <a:pt x="644" y="1279"/>
                      <a:pt x="646" y="776"/>
                    </a:cubicBezTo>
                    <a:cubicBezTo>
                      <a:pt x="646" y="595"/>
                      <a:pt x="638" y="413"/>
                      <a:pt x="626" y="232"/>
                    </a:cubicBezTo>
                    <a:cubicBezTo>
                      <a:pt x="616" y="101"/>
                      <a:pt x="505" y="0"/>
                      <a:pt x="375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6"/>
              <p:cNvSpPr/>
              <p:nvPr/>
            </p:nvSpPr>
            <p:spPr>
              <a:xfrm>
                <a:off x="4895052" y="1423737"/>
                <a:ext cx="14215" cy="19446"/>
              </a:xfrm>
              <a:custGeom>
                <a:rect b="b" l="l" r="r" t="t"/>
                <a:pathLst>
                  <a:path extrusionOk="0" h="1524" w="1114">
                    <a:moveTo>
                      <a:pt x="293" y="1"/>
                    </a:moveTo>
                    <a:cubicBezTo>
                      <a:pt x="265" y="1"/>
                      <a:pt x="236" y="5"/>
                      <a:pt x="209" y="16"/>
                    </a:cubicBezTo>
                    <a:cubicBezTo>
                      <a:pt x="62" y="74"/>
                      <a:pt x="1" y="246"/>
                      <a:pt x="79" y="383"/>
                    </a:cubicBezTo>
                    <a:cubicBezTo>
                      <a:pt x="262" y="698"/>
                      <a:pt x="427" y="1025"/>
                      <a:pt x="573" y="1359"/>
                    </a:cubicBezTo>
                    <a:cubicBezTo>
                      <a:pt x="615" y="1461"/>
                      <a:pt x="714" y="1523"/>
                      <a:pt x="819" y="1523"/>
                    </a:cubicBezTo>
                    <a:cubicBezTo>
                      <a:pt x="848" y="1523"/>
                      <a:pt x="878" y="1518"/>
                      <a:pt x="907" y="1508"/>
                    </a:cubicBezTo>
                    <a:lnTo>
                      <a:pt x="942" y="1495"/>
                    </a:lnTo>
                    <a:cubicBezTo>
                      <a:pt x="1056" y="1457"/>
                      <a:pt x="1114" y="1331"/>
                      <a:pt x="1067" y="1220"/>
                    </a:cubicBezTo>
                    <a:cubicBezTo>
                      <a:pt x="910" y="849"/>
                      <a:pt x="729" y="488"/>
                      <a:pt x="528" y="139"/>
                    </a:cubicBezTo>
                    <a:cubicBezTo>
                      <a:pt x="478" y="54"/>
                      <a:pt x="387" y="1"/>
                      <a:pt x="293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6"/>
              <p:cNvSpPr/>
              <p:nvPr/>
            </p:nvSpPr>
            <p:spPr>
              <a:xfrm>
                <a:off x="4905783" y="1447292"/>
                <a:ext cx="12071" cy="27153"/>
              </a:xfrm>
              <a:custGeom>
                <a:rect b="b" l="l" r="r" t="t"/>
                <a:pathLst>
                  <a:path extrusionOk="0" h="2128" w="946">
                    <a:moveTo>
                      <a:pt x="288" y="0"/>
                    </a:moveTo>
                    <a:cubicBezTo>
                      <a:pt x="260" y="0"/>
                      <a:pt x="232" y="5"/>
                      <a:pt x="204" y="15"/>
                    </a:cubicBezTo>
                    <a:cubicBezTo>
                      <a:pt x="71" y="61"/>
                      <a:pt x="1" y="205"/>
                      <a:pt x="47" y="338"/>
                    </a:cubicBezTo>
                    <a:cubicBezTo>
                      <a:pt x="215" y="850"/>
                      <a:pt x="342" y="1376"/>
                      <a:pt x="420" y="1909"/>
                    </a:cubicBezTo>
                    <a:cubicBezTo>
                      <a:pt x="438" y="2036"/>
                      <a:pt x="548" y="2128"/>
                      <a:pt x="673" y="2128"/>
                    </a:cubicBezTo>
                    <a:cubicBezTo>
                      <a:pt x="685" y="2128"/>
                      <a:pt x="696" y="2127"/>
                      <a:pt x="708" y="2125"/>
                    </a:cubicBezTo>
                    <a:cubicBezTo>
                      <a:pt x="848" y="2106"/>
                      <a:pt x="945" y="1978"/>
                      <a:pt x="926" y="1839"/>
                    </a:cubicBezTo>
                    <a:lnTo>
                      <a:pt x="925" y="1839"/>
                    </a:lnTo>
                    <a:cubicBezTo>
                      <a:pt x="841" y="1273"/>
                      <a:pt x="708" y="716"/>
                      <a:pt x="529" y="173"/>
                    </a:cubicBezTo>
                    <a:cubicBezTo>
                      <a:pt x="492" y="67"/>
                      <a:pt x="393" y="0"/>
                      <a:pt x="28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9" name="Google Shape;969;p6"/>
            <p:cNvGrpSpPr/>
            <p:nvPr/>
          </p:nvGrpSpPr>
          <p:grpSpPr>
            <a:xfrm>
              <a:off x="4771663" y="1876896"/>
              <a:ext cx="108651" cy="100446"/>
              <a:chOff x="4771663" y="1876896"/>
              <a:chExt cx="108651" cy="100446"/>
            </a:xfrm>
          </p:grpSpPr>
          <p:sp>
            <p:nvSpPr>
              <p:cNvPr id="970" name="Google Shape;970;p6"/>
              <p:cNvSpPr/>
              <p:nvPr/>
            </p:nvSpPr>
            <p:spPr>
              <a:xfrm>
                <a:off x="4771663" y="1951210"/>
                <a:ext cx="53184" cy="26132"/>
              </a:xfrm>
              <a:custGeom>
                <a:rect b="b" l="l" r="r" t="t"/>
                <a:pathLst>
                  <a:path extrusionOk="0" h="2048" w="4168">
                    <a:moveTo>
                      <a:pt x="3871" y="0"/>
                    </a:moveTo>
                    <a:cubicBezTo>
                      <a:pt x="3824" y="0"/>
                      <a:pt x="3777" y="13"/>
                      <a:pt x="3735" y="39"/>
                    </a:cubicBezTo>
                    <a:cubicBezTo>
                      <a:pt x="2982" y="492"/>
                      <a:pt x="2170" y="838"/>
                      <a:pt x="1323" y="1067"/>
                    </a:cubicBezTo>
                    <a:lnTo>
                      <a:pt x="1249" y="780"/>
                    </a:lnTo>
                    <a:cubicBezTo>
                      <a:pt x="1235" y="721"/>
                      <a:pt x="1183" y="687"/>
                      <a:pt x="1130" y="687"/>
                    </a:cubicBezTo>
                    <a:cubicBezTo>
                      <a:pt x="1102" y="687"/>
                      <a:pt x="1073" y="696"/>
                      <a:pt x="1049" y="717"/>
                    </a:cubicBezTo>
                    <a:lnTo>
                      <a:pt x="76" y="1560"/>
                    </a:lnTo>
                    <a:cubicBezTo>
                      <a:pt x="0" y="1625"/>
                      <a:pt x="32" y="1750"/>
                      <a:pt x="130" y="1773"/>
                    </a:cubicBezTo>
                    <a:lnTo>
                      <a:pt x="1389" y="2045"/>
                    </a:lnTo>
                    <a:cubicBezTo>
                      <a:pt x="1398" y="2047"/>
                      <a:pt x="1407" y="2048"/>
                      <a:pt x="1416" y="2048"/>
                    </a:cubicBezTo>
                    <a:cubicBezTo>
                      <a:pt x="1493" y="2048"/>
                      <a:pt x="1555" y="1975"/>
                      <a:pt x="1534" y="1894"/>
                    </a:cubicBezTo>
                    <a:lnTo>
                      <a:pt x="1450" y="1561"/>
                    </a:lnTo>
                    <a:cubicBezTo>
                      <a:pt x="2351" y="1318"/>
                      <a:pt x="3214" y="950"/>
                      <a:pt x="4013" y="466"/>
                    </a:cubicBezTo>
                    <a:cubicBezTo>
                      <a:pt x="4132" y="392"/>
                      <a:pt x="4167" y="235"/>
                      <a:pt x="4090" y="119"/>
                    </a:cubicBezTo>
                    <a:cubicBezTo>
                      <a:pt x="4039" y="42"/>
                      <a:pt x="3956" y="0"/>
                      <a:pt x="387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6"/>
              <p:cNvSpPr/>
              <p:nvPr/>
            </p:nvSpPr>
            <p:spPr>
              <a:xfrm>
                <a:off x="4826850" y="1927897"/>
                <a:ext cx="26081" cy="23529"/>
              </a:xfrm>
              <a:custGeom>
                <a:rect b="b" l="l" r="r" t="t"/>
                <a:pathLst>
                  <a:path extrusionOk="0" h="1844" w="2044">
                    <a:moveTo>
                      <a:pt x="1760" y="1"/>
                    </a:moveTo>
                    <a:cubicBezTo>
                      <a:pt x="1689" y="1"/>
                      <a:pt x="1619" y="31"/>
                      <a:pt x="1568" y="88"/>
                    </a:cubicBezTo>
                    <a:cubicBezTo>
                      <a:pt x="1456" y="215"/>
                      <a:pt x="1341" y="338"/>
                      <a:pt x="1221" y="458"/>
                    </a:cubicBezTo>
                    <a:cubicBezTo>
                      <a:pt x="885" y="793"/>
                      <a:pt x="524" y="1102"/>
                      <a:pt x="140" y="1380"/>
                    </a:cubicBezTo>
                    <a:cubicBezTo>
                      <a:pt x="29" y="1460"/>
                      <a:pt x="1" y="1612"/>
                      <a:pt x="74" y="1728"/>
                    </a:cubicBezTo>
                    <a:cubicBezTo>
                      <a:pt x="124" y="1803"/>
                      <a:pt x="205" y="1844"/>
                      <a:pt x="288" y="1844"/>
                    </a:cubicBezTo>
                    <a:cubicBezTo>
                      <a:pt x="339" y="1844"/>
                      <a:pt x="391" y="1828"/>
                      <a:pt x="436" y="1797"/>
                    </a:cubicBezTo>
                    <a:cubicBezTo>
                      <a:pt x="843" y="1500"/>
                      <a:pt x="1226" y="1174"/>
                      <a:pt x="1581" y="820"/>
                    </a:cubicBezTo>
                    <a:cubicBezTo>
                      <a:pt x="1711" y="690"/>
                      <a:pt x="1834" y="557"/>
                      <a:pt x="1954" y="421"/>
                    </a:cubicBezTo>
                    <a:cubicBezTo>
                      <a:pt x="2044" y="315"/>
                      <a:pt x="2033" y="155"/>
                      <a:pt x="1927" y="64"/>
                    </a:cubicBezTo>
                    <a:cubicBezTo>
                      <a:pt x="1879" y="22"/>
                      <a:pt x="1819" y="1"/>
                      <a:pt x="176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6"/>
              <p:cNvSpPr/>
              <p:nvPr/>
            </p:nvSpPr>
            <p:spPr>
              <a:xfrm>
                <a:off x="4868600" y="1876896"/>
                <a:ext cx="11714" cy="20531"/>
              </a:xfrm>
              <a:custGeom>
                <a:rect b="b" l="l" r="r" t="t"/>
                <a:pathLst>
                  <a:path extrusionOk="0" h="1609" w="918">
                    <a:moveTo>
                      <a:pt x="642" y="0"/>
                    </a:moveTo>
                    <a:cubicBezTo>
                      <a:pt x="531" y="0"/>
                      <a:pt x="426" y="74"/>
                      <a:pt x="396" y="189"/>
                    </a:cubicBezTo>
                    <a:cubicBezTo>
                      <a:pt x="301" y="543"/>
                      <a:pt x="187" y="889"/>
                      <a:pt x="53" y="1228"/>
                    </a:cubicBezTo>
                    <a:cubicBezTo>
                      <a:pt x="0" y="1360"/>
                      <a:pt x="58" y="1509"/>
                      <a:pt x="184" y="1571"/>
                    </a:cubicBezTo>
                    <a:lnTo>
                      <a:pt x="218" y="1587"/>
                    </a:lnTo>
                    <a:cubicBezTo>
                      <a:pt x="248" y="1602"/>
                      <a:pt x="280" y="1608"/>
                      <a:pt x="311" y="1608"/>
                    </a:cubicBezTo>
                    <a:cubicBezTo>
                      <a:pt x="392" y="1608"/>
                      <a:pt x="469" y="1561"/>
                      <a:pt x="501" y="1480"/>
                    </a:cubicBezTo>
                    <a:cubicBezTo>
                      <a:pt x="653" y="1107"/>
                      <a:pt x="780" y="724"/>
                      <a:pt x="886" y="333"/>
                    </a:cubicBezTo>
                    <a:cubicBezTo>
                      <a:pt x="918" y="210"/>
                      <a:pt x="862" y="74"/>
                      <a:pt x="746" y="22"/>
                    </a:cubicBezTo>
                    <a:cubicBezTo>
                      <a:pt x="712" y="7"/>
                      <a:pt x="677" y="0"/>
                      <a:pt x="64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6"/>
              <p:cNvSpPr/>
              <p:nvPr/>
            </p:nvSpPr>
            <p:spPr>
              <a:xfrm>
                <a:off x="4852804" y="1901038"/>
                <a:ext cx="18528" cy="24589"/>
              </a:xfrm>
              <a:custGeom>
                <a:rect b="b" l="l" r="r" t="t"/>
                <a:pathLst>
                  <a:path extrusionOk="0" h="1927" w="1452">
                    <a:moveTo>
                      <a:pt x="1159" y="1"/>
                    </a:moveTo>
                    <a:cubicBezTo>
                      <a:pt x="1064" y="1"/>
                      <a:pt x="974" y="53"/>
                      <a:pt x="931" y="143"/>
                    </a:cubicBezTo>
                    <a:cubicBezTo>
                      <a:pt x="689" y="625"/>
                      <a:pt x="405" y="1085"/>
                      <a:pt x="85" y="1519"/>
                    </a:cubicBezTo>
                    <a:cubicBezTo>
                      <a:pt x="0" y="1631"/>
                      <a:pt x="21" y="1790"/>
                      <a:pt x="135" y="1874"/>
                    </a:cubicBezTo>
                    <a:cubicBezTo>
                      <a:pt x="181" y="1909"/>
                      <a:pt x="235" y="1926"/>
                      <a:pt x="289" y="1926"/>
                    </a:cubicBezTo>
                    <a:cubicBezTo>
                      <a:pt x="366" y="1926"/>
                      <a:pt x="441" y="1892"/>
                      <a:pt x="492" y="1826"/>
                    </a:cubicBezTo>
                    <a:cubicBezTo>
                      <a:pt x="831" y="1367"/>
                      <a:pt x="1132" y="878"/>
                      <a:pt x="1389" y="368"/>
                    </a:cubicBezTo>
                    <a:cubicBezTo>
                      <a:pt x="1451" y="241"/>
                      <a:pt x="1398" y="87"/>
                      <a:pt x="1270" y="26"/>
                    </a:cubicBezTo>
                    <a:cubicBezTo>
                      <a:pt x="1234" y="9"/>
                      <a:pt x="1196" y="1"/>
                      <a:pt x="115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7"/>
          <p:cNvSpPr/>
          <p:nvPr/>
        </p:nvSpPr>
        <p:spPr>
          <a:xfrm>
            <a:off x="0" y="0"/>
            <a:ext cx="9141713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7"/>
          <p:cNvSpPr txBox="1"/>
          <p:nvPr>
            <p:ph type="title"/>
          </p:nvPr>
        </p:nvSpPr>
        <p:spPr>
          <a:xfrm>
            <a:off x="881350" y="908105"/>
            <a:ext cx="3451895" cy="1268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FIREWALL</a:t>
            </a:r>
            <a:endParaRPr/>
          </a:p>
        </p:txBody>
      </p:sp>
      <p:sp>
        <p:nvSpPr>
          <p:cNvPr id="980" name="Google Shape;980;p7"/>
          <p:cNvSpPr txBox="1"/>
          <p:nvPr>
            <p:ph idx="1" type="subTitle"/>
          </p:nvPr>
        </p:nvSpPr>
        <p:spPr>
          <a:xfrm>
            <a:off x="5167" y="3254694"/>
            <a:ext cx="6143938" cy="964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25000" lnSpcReduction="20000"/>
          </a:bodyPr>
          <a:lstStyle/>
          <a:p>
            <a:pPr indent="-127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US" sz="8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Linux-based firewall solutions: Netfilter -&gt; a strong framework for packet filtering, address translation, and manipulation</a:t>
            </a:r>
            <a:endParaRPr/>
          </a:p>
          <a:p>
            <a:pPr indent="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8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US" sz="8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 built-in firewall, based on Netfilter: Iptables -&gt; a flexible user-space utility to configure rules, control traffic flow, and fortify network defenses</a:t>
            </a:r>
            <a:endParaRPr/>
          </a:p>
          <a:p>
            <a:pPr indent="-127000" lvl="0" marL="45720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6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Ảnh có chứa máy tính, máy tính xách tay, quả táo, thiết kế&#10;&#10;Mô tả được tạo tự động" id="981" name="Google Shape;98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4595" y="483732"/>
            <a:ext cx="2618605" cy="20761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2" name="Google Shape;982;p7"/>
          <p:cNvGrpSpPr/>
          <p:nvPr/>
        </p:nvGrpSpPr>
        <p:grpSpPr>
          <a:xfrm>
            <a:off x="7106490" y="3125210"/>
            <a:ext cx="1515033" cy="1670979"/>
            <a:chOff x="4206459" y="1191441"/>
            <a:chExt cx="712556" cy="785901"/>
          </a:xfrm>
        </p:grpSpPr>
        <p:sp>
          <p:nvSpPr>
            <p:cNvPr id="983" name="Google Shape;983;p7"/>
            <p:cNvSpPr/>
            <p:nvPr/>
          </p:nvSpPr>
          <p:spPr>
            <a:xfrm>
              <a:off x="4548248" y="1328649"/>
              <a:ext cx="325201" cy="322547"/>
            </a:xfrm>
            <a:custGeom>
              <a:rect b="b" l="l" r="r" t="t"/>
              <a:pathLst>
                <a:path extrusionOk="0" h="25278" w="25486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45D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7"/>
            <p:cNvSpPr/>
            <p:nvPr/>
          </p:nvSpPr>
          <p:spPr>
            <a:xfrm>
              <a:off x="4557499" y="1656607"/>
              <a:ext cx="306674" cy="306648"/>
            </a:xfrm>
            <a:custGeom>
              <a:rect b="b" l="l" r="r" t="t"/>
              <a:pathLst>
                <a:path extrusionOk="0" h="24032" w="24034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7"/>
            <p:cNvSpPr/>
            <p:nvPr/>
          </p:nvSpPr>
          <p:spPr>
            <a:xfrm>
              <a:off x="4251067" y="1523035"/>
              <a:ext cx="327536" cy="325023"/>
            </a:xfrm>
            <a:custGeom>
              <a:rect b="b" l="l" r="r" t="t"/>
              <a:pathLst>
                <a:path extrusionOk="0" h="25472" w="25669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4277366" y="1220917"/>
              <a:ext cx="292242" cy="292217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7" name="Google Shape;987;p7"/>
            <p:cNvGrpSpPr/>
            <p:nvPr/>
          </p:nvGrpSpPr>
          <p:grpSpPr>
            <a:xfrm>
              <a:off x="4644280" y="1290523"/>
              <a:ext cx="143716" cy="29462"/>
              <a:chOff x="4644280" y="1290523"/>
              <a:chExt cx="143716" cy="29462"/>
            </a:xfrm>
          </p:grpSpPr>
          <p:sp>
            <p:nvSpPr>
              <p:cNvPr id="988" name="Google Shape;988;p7"/>
              <p:cNvSpPr/>
              <p:nvPr/>
            </p:nvSpPr>
            <p:spPr>
              <a:xfrm>
                <a:off x="4736292" y="1294223"/>
                <a:ext cx="51704" cy="25762"/>
              </a:xfrm>
              <a:custGeom>
                <a:rect b="b" l="l" r="r" t="t"/>
                <a:pathLst>
                  <a:path extrusionOk="0" h="2019" w="4052">
                    <a:moveTo>
                      <a:pt x="273" y="0"/>
                    </a:moveTo>
                    <a:cubicBezTo>
                      <a:pt x="158" y="0"/>
                      <a:pt x="53" y="81"/>
                      <a:pt x="29" y="199"/>
                    </a:cubicBezTo>
                    <a:cubicBezTo>
                      <a:pt x="0" y="339"/>
                      <a:pt x="87" y="475"/>
                      <a:pt x="225" y="507"/>
                    </a:cubicBezTo>
                    <a:cubicBezTo>
                      <a:pt x="1077" y="720"/>
                      <a:pt x="1895" y="1048"/>
                      <a:pt x="2655" y="1487"/>
                    </a:cubicBezTo>
                    <a:lnTo>
                      <a:pt x="2505" y="1740"/>
                    </a:lnTo>
                    <a:cubicBezTo>
                      <a:pt x="2459" y="1818"/>
                      <a:pt x="2511" y="1919"/>
                      <a:pt x="2603" y="1925"/>
                    </a:cubicBezTo>
                    <a:lnTo>
                      <a:pt x="3885" y="2018"/>
                    </a:lnTo>
                    <a:cubicBezTo>
                      <a:pt x="3889" y="2019"/>
                      <a:pt x="3892" y="2019"/>
                      <a:pt x="3896" y="2019"/>
                    </a:cubicBezTo>
                    <a:cubicBezTo>
                      <a:pt x="3991" y="2019"/>
                      <a:pt x="4052" y="1911"/>
                      <a:pt x="3999" y="1829"/>
                    </a:cubicBezTo>
                    <a:lnTo>
                      <a:pt x="3302" y="747"/>
                    </a:lnTo>
                    <a:cubicBezTo>
                      <a:pt x="3278" y="709"/>
                      <a:pt x="3238" y="690"/>
                      <a:pt x="3198" y="690"/>
                    </a:cubicBezTo>
                    <a:cubicBezTo>
                      <a:pt x="3157" y="690"/>
                      <a:pt x="3116" y="710"/>
                      <a:pt x="3093" y="750"/>
                    </a:cubicBezTo>
                    <a:lnTo>
                      <a:pt x="2917" y="1048"/>
                    </a:lnTo>
                    <a:cubicBezTo>
                      <a:pt x="2108" y="582"/>
                      <a:pt x="1237" y="231"/>
                      <a:pt x="330" y="7"/>
                    </a:cubicBezTo>
                    <a:cubicBezTo>
                      <a:pt x="311" y="3"/>
                      <a:pt x="292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7"/>
              <p:cNvSpPr/>
              <p:nvPr/>
            </p:nvSpPr>
            <p:spPr>
              <a:xfrm>
                <a:off x="4700066" y="1290523"/>
                <a:ext cx="32206" cy="7988"/>
              </a:xfrm>
              <a:custGeom>
                <a:rect b="b" l="l" r="r" t="t"/>
                <a:pathLst>
                  <a:path extrusionOk="0" h="626" w="2524">
                    <a:moveTo>
                      <a:pt x="787" y="1"/>
                    </a:moveTo>
                    <a:cubicBezTo>
                      <a:pt x="606" y="1"/>
                      <a:pt x="423" y="7"/>
                      <a:pt x="242" y="18"/>
                    </a:cubicBezTo>
                    <a:cubicBezTo>
                      <a:pt x="104" y="31"/>
                      <a:pt x="0" y="151"/>
                      <a:pt x="10" y="291"/>
                    </a:cubicBezTo>
                    <a:cubicBezTo>
                      <a:pt x="21" y="425"/>
                      <a:pt x="131" y="526"/>
                      <a:pt x="264" y="526"/>
                    </a:cubicBezTo>
                    <a:cubicBezTo>
                      <a:pt x="269" y="526"/>
                      <a:pt x="274" y="526"/>
                      <a:pt x="279" y="526"/>
                    </a:cubicBezTo>
                    <a:cubicBezTo>
                      <a:pt x="447" y="516"/>
                      <a:pt x="617" y="510"/>
                      <a:pt x="787" y="510"/>
                    </a:cubicBezTo>
                    <a:cubicBezTo>
                      <a:pt x="1261" y="512"/>
                      <a:pt x="1735" y="548"/>
                      <a:pt x="2204" y="622"/>
                    </a:cubicBezTo>
                    <a:cubicBezTo>
                      <a:pt x="2218" y="624"/>
                      <a:pt x="2232" y="626"/>
                      <a:pt x="2246" y="626"/>
                    </a:cubicBezTo>
                    <a:cubicBezTo>
                      <a:pt x="2364" y="626"/>
                      <a:pt x="2469" y="542"/>
                      <a:pt x="2495" y="422"/>
                    </a:cubicBezTo>
                    <a:cubicBezTo>
                      <a:pt x="2524" y="281"/>
                      <a:pt x="2430" y="145"/>
                      <a:pt x="2289" y="121"/>
                    </a:cubicBezTo>
                    <a:cubicBezTo>
                      <a:pt x="1792" y="41"/>
                      <a:pt x="1289" y="1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7"/>
              <p:cNvSpPr/>
              <p:nvPr/>
            </p:nvSpPr>
            <p:spPr>
              <a:xfrm>
                <a:off x="4644280" y="1300641"/>
                <a:ext cx="20225" cy="13283"/>
              </a:xfrm>
              <a:custGeom>
                <a:rect b="b" l="l" r="r" t="t"/>
                <a:pathLst>
                  <a:path extrusionOk="0" h="1041" w="1585">
                    <a:moveTo>
                      <a:pt x="1331" y="0"/>
                    </a:moveTo>
                    <a:cubicBezTo>
                      <a:pt x="1304" y="0"/>
                      <a:pt x="1277" y="6"/>
                      <a:pt x="1251" y="16"/>
                    </a:cubicBezTo>
                    <a:cubicBezTo>
                      <a:pt x="880" y="175"/>
                      <a:pt x="518" y="356"/>
                      <a:pt x="170" y="558"/>
                    </a:cubicBezTo>
                    <a:cubicBezTo>
                      <a:pt x="60" y="622"/>
                      <a:pt x="1" y="758"/>
                      <a:pt x="47" y="876"/>
                    </a:cubicBezTo>
                    <a:cubicBezTo>
                      <a:pt x="87" y="979"/>
                      <a:pt x="185" y="1040"/>
                      <a:pt x="287" y="1040"/>
                    </a:cubicBezTo>
                    <a:cubicBezTo>
                      <a:pt x="330" y="1040"/>
                      <a:pt x="373" y="1029"/>
                      <a:pt x="414" y="1006"/>
                    </a:cubicBezTo>
                    <a:cubicBezTo>
                      <a:pt x="729" y="822"/>
                      <a:pt x="1056" y="657"/>
                      <a:pt x="1391" y="513"/>
                    </a:cubicBezTo>
                    <a:cubicBezTo>
                      <a:pt x="1520" y="457"/>
                      <a:pt x="1584" y="311"/>
                      <a:pt x="1540" y="178"/>
                    </a:cubicBezTo>
                    <a:lnTo>
                      <a:pt x="1527" y="141"/>
                    </a:lnTo>
                    <a:cubicBezTo>
                      <a:pt x="1497" y="55"/>
                      <a:pt x="1417" y="0"/>
                      <a:pt x="133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7"/>
              <p:cNvSpPr/>
              <p:nvPr/>
            </p:nvSpPr>
            <p:spPr>
              <a:xfrm>
                <a:off x="4667822" y="1291888"/>
                <a:ext cx="27779" cy="11433"/>
              </a:xfrm>
              <a:custGeom>
                <a:rect b="b" l="l" r="r" t="t"/>
                <a:pathLst>
                  <a:path extrusionOk="0" h="896" w="2177">
                    <a:moveTo>
                      <a:pt x="1906" y="0"/>
                    </a:moveTo>
                    <a:cubicBezTo>
                      <a:pt x="1894" y="0"/>
                      <a:pt x="1883" y="1"/>
                      <a:pt x="1871" y="3"/>
                    </a:cubicBezTo>
                    <a:lnTo>
                      <a:pt x="1871" y="4"/>
                    </a:lnTo>
                    <a:cubicBezTo>
                      <a:pt x="1306" y="88"/>
                      <a:pt x="748" y="220"/>
                      <a:pt x="205" y="400"/>
                    </a:cubicBezTo>
                    <a:cubicBezTo>
                      <a:pt x="71" y="446"/>
                      <a:pt x="0" y="592"/>
                      <a:pt x="47" y="725"/>
                    </a:cubicBezTo>
                    <a:cubicBezTo>
                      <a:pt x="84" y="830"/>
                      <a:pt x="182" y="896"/>
                      <a:pt x="288" y="896"/>
                    </a:cubicBezTo>
                    <a:cubicBezTo>
                      <a:pt x="315" y="896"/>
                      <a:pt x="343" y="891"/>
                      <a:pt x="370" y="882"/>
                    </a:cubicBezTo>
                    <a:cubicBezTo>
                      <a:pt x="881" y="714"/>
                      <a:pt x="1406" y="587"/>
                      <a:pt x="1940" y="509"/>
                    </a:cubicBezTo>
                    <a:cubicBezTo>
                      <a:pt x="2079" y="490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2" name="Google Shape;992;p7"/>
            <p:cNvGrpSpPr/>
            <p:nvPr/>
          </p:nvGrpSpPr>
          <p:grpSpPr>
            <a:xfrm>
              <a:off x="4356567" y="1191441"/>
              <a:ext cx="143691" cy="29488"/>
              <a:chOff x="4356567" y="1191441"/>
              <a:chExt cx="143691" cy="29488"/>
            </a:xfrm>
          </p:grpSpPr>
          <p:sp>
            <p:nvSpPr>
              <p:cNvPr id="993" name="Google Shape;993;p7"/>
              <p:cNvSpPr/>
              <p:nvPr/>
            </p:nvSpPr>
            <p:spPr>
              <a:xfrm>
                <a:off x="4448554" y="1195154"/>
                <a:ext cx="51704" cy="25775"/>
              </a:xfrm>
              <a:custGeom>
                <a:rect b="b" l="l" r="r" t="t"/>
                <a:pathLst>
                  <a:path extrusionOk="0" h="2020" w="4052">
                    <a:moveTo>
                      <a:pt x="272" y="1"/>
                    </a:moveTo>
                    <a:cubicBezTo>
                      <a:pt x="157" y="1"/>
                      <a:pt x="54" y="82"/>
                      <a:pt x="29" y="200"/>
                    </a:cubicBezTo>
                    <a:cubicBezTo>
                      <a:pt x="0" y="338"/>
                      <a:pt x="87" y="474"/>
                      <a:pt x="225" y="507"/>
                    </a:cubicBezTo>
                    <a:cubicBezTo>
                      <a:pt x="1077" y="719"/>
                      <a:pt x="1895" y="1049"/>
                      <a:pt x="2657" y="1486"/>
                    </a:cubicBezTo>
                    <a:lnTo>
                      <a:pt x="2505" y="1740"/>
                    </a:lnTo>
                    <a:cubicBezTo>
                      <a:pt x="2459" y="1819"/>
                      <a:pt x="2511" y="1918"/>
                      <a:pt x="2603" y="1926"/>
                    </a:cubicBezTo>
                    <a:lnTo>
                      <a:pt x="3887" y="2019"/>
                    </a:lnTo>
                    <a:cubicBezTo>
                      <a:pt x="3890" y="2019"/>
                      <a:pt x="3893" y="2019"/>
                      <a:pt x="3895" y="2019"/>
                    </a:cubicBezTo>
                    <a:cubicBezTo>
                      <a:pt x="3991" y="2019"/>
                      <a:pt x="4052" y="1913"/>
                      <a:pt x="3999" y="1830"/>
                    </a:cubicBezTo>
                    <a:lnTo>
                      <a:pt x="3302" y="746"/>
                    </a:lnTo>
                    <a:cubicBezTo>
                      <a:pt x="3278" y="709"/>
                      <a:pt x="3239" y="690"/>
                      <a:pt x="3200" y="690"/>
                    </a:cubicBezTo>
                    <a:cubicBezTo>
                      <a:pt x="3159" y="690"/>
                      <a:pt x="3118" y="711"/>
                      <a:pt x="3094" y="751"/>
                    </a:cubicBezTo>
                    <a:lnTo>
                      <a:pt x="2917" y="1047"/>
                    </a:lnTo>
                    <a:cubicBezTo>
                      <a:pt x="2108" y="581"/>
                      <a:pt x="1237" y="230"/>
                      <a:pt x="330" y="8"/>
                    </a:cubicBezTo>
                    <a:cubicBezTo>
                      <a:pt x="311" y="3"/>
                      <a:pt x="291" y="1"/>
                      <a:pt x="272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7"/>
              <p:cNvSpPr/>
              <p:nvPr/>
            </p:nvSpPr>
            <p:spPr>
              <a:xfrm>
                <a:off x="4412341" y="1191441"/>
                <a:ext cx="32206" cy="8013"/>
              </a:xfrm>
              <a:custGeom>
                <a:rect b="b" l="l" r="r" t="t"/>
                <a:pathLst>
                  <a:path extrusionOk="0" h="628" w="2524">
                    <a:moveTo>
                      <a:pt x="787" y="1"/>
                    </a:moveTo>
                    <a:cubicBezTo>
                      <a:pt x="605" y="1"/>
                      <a:pt x="424" y="7"/>
                      <a:pt x="241" y="19"/>
                    </a:cubicBezTo>
                    <a:cubicBezTo>
                      <a:pt x="103" y="31"/>
                      <a:pt x="1" y="153"/>
                      <a:pt x="11" y="291"/>
                    </a:cubicBezTo>
                    <a:cubicBezTo>
                      <a:pt x="20" y="425"/>
                      <a:pt x="132" y="528"/>
                      <a:pt x="263" y="528"/>
                    </a:cubicBezTo>
                    <a:cubicBezTo>
                      <a:pt x="268" y="528"/>
                      <a:pt x="273" y="528"/>
                      <a:pt x="278" y="528"/>
                    </a:cubicBezTo>
                    <a:cubicBezTo>
                      <a:pt x="448" y="518"/>
                      <a:pt x="617" y="512"/>
                      <a:pt x="787" y="512"/>
                    </a:cubicBezTo>
                    <a:cubicBezTo>
                      <a:pt x="1261" y="512"/>
                      <a:pt x="1734" y="550"/>
                      <a:pt x="2203" y="624"/>
                    </a:cubicBezTo>
                    <a:cubicBezTo>
                      <a:pt x="2217" y="626"/>
                      <a:pt x="2231" y="627"/>
                      <a:pt x="2245" y="627"/>
                    </a:cubicBezTo>
                    <a:cubicBezTo>
                      <a:pt x="2363" y="627"/>
                      <a:pt x="2470" y="544"/>
                      <a:pt x="2494" y="424"/>
                    </a:cubicBezTo>
                    <a:cubicBezTo>
                      <a:pt x="2523" y="283"/>
                      <a:pt x="2430" y="145"/>
                      <a:pt x="2288" y="121"/>
                    </a:cubicBezTo>
                    <a:cubicBezTo>
                      <a:pt x="1791" y="43"/>
                      <a:pt x="1288" y="3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7"/>
              <p:cNvSpPr/>
              <p:nvPr/>
            </p:nvSpPr>
            <p:spPr>
              <a:xfrm>
                <a:off x="4356567" y="1201573"/>
                <a:ext cx="20212" cy="13270"/>
              </a:xfrm>
              <a:custGeom>
                <a:rect b="b" l="l" r="r" t="t"/>
                <a:pathLst>
                  <a:path extrusionOk="0" h="1040" w="1584">
                    <a:moveTo>
                      <a:pt x="1330" y="1"/>
                    </a:moveTo>
                    <a:cubicBezTo>
                      <a:pt x="1303" y="1"/>
                      <a:pt x="1276" y="6"/>
                      <a:pt x="1249" y="17"/>
                    </a:cubicBezTo>
                    <a:cubicBezTo>
                      <a:pt x="878" y="174"/>
                      <a:pt x="518" y="355"/>
                      <a:pt x="168" y="557"/>
                    </a:cubicBezTo>
                    <a:cubicBezTo>
                      <a:pt x="58" y="621"/>
                      <a:pt x="0" y="757"/>
                      <a:pt x="47" y="876"/>
                    </a:cubicBezTo>
                    <a:cubicBezTo>
                      <a:pt x="86" y="979"/>
                      <a:pt x="183" y="1040"/>
                      <a:pt x="284" y="1040"/>
                    </a:cubicBezTo>
                    <a:cubicBezTo>
                      <a:pt x="327" y="1040"/>
                      <a:pt x="371" y="1029"/>
                      <a:pt x="412" y="1005"/>
                    </a:cubicBezTo>
                    <a:cubicBezTo>
                      <a:pt x="727" y="823"/>
                      <a:pt x="1054" y="658"/>
                      <a:pt x="1389" y="512"/>
                    </a:cubicBezTo>
                    <a:cubicBezTo>
                      <a:pt x="1518" y="458"/>
                      <a:pt x="1584" y="312"/>
                      <a:pt x="1538" y="177"/>
                    </a:cubicBezTo>
                    <a:lnTo>
                      <a:pt x="1525" y="141"/>
                    </a:lnTo>
                    <a:cubicBezTo>
                      <a:pt x="1496" y="54"/>
                      <a:pt x="1415" y="1"/>
                      <a:pt x="133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7"/>
              <p:cNvSpPr/>
              <p:nvPr/>
            </p:nvSpPr>
            <p:spPr>
              <a:xfrm>
                <a:off x="4380084" y="1192832"/>
                <a:ext cx="27779" cy="11433"/>
              </a:xfrm>
              <a:custGeom>
                <a:rect b="b" l="l" r="r" t="t"/>
                <a:pathLst>
                  <a:path extrusionOk="0" h="896" w="2177">
                    <a:moveTo>
                      <a:pt x="1906" y="0"/>
                    </a:moveTo>
                    <a:cubicBezTo>
                      <a:pt x="1894" y="0"/>
                      <a:pt x="1883" y="1"/>
                      <a:pt x="1871" y="2"/>
                    </a:cubicBezTo>
                    <a:cubicBezTo>
                      <a:pt x="1306" y="87"/>
                      <a:pt x="748" y="220"/>
                      <a:pt x="205" y="400"/>
                    </a:cubicBezTo>
                    <a:cubicBezTo>
                      <a:pt x="71" y="444"/>
                      <a:pt x="0" y="590"/>
                      <a:pt x="47" y="725"/>
                    </a:cubicBezTo>
                    <a:cubicBezTo>
                      <a:pt x="84" y="829"/>
                      <a:pt x="183" y="895"/>
                      <a:pt x="288" y="895"/>
                    </a:cubicBezTo>
                    <a:cubicBezTo>
                      <a:pt x="316" y="895"/>
                      <a:pt x="343" y="891"/>
                      <a:pt x="370" y="882"/>
                    </a:cubicBezTo>
                    <a:cubicBezTo>
                      <a:pt x="883" y="712"/>
                      <a:pt x="1408" y="587"/>
                      <a:pt x="1941" y="507"/>
                    </a:cubicBezTo>
                    <a:cubicBezTo>
                      <a:pt x="2081" y="488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7" name="Google Shape;997;p7"/>
            <p:cNvGrpSpPr/>
            <p:nvPr/>
          </p:nvGrpSpPr>
          <p:grpSpPr>
            <a:xfrm>
              <a:off x="4339009" y="1863727"/>
              <a:ext cx="143704" cy="29476"/>
              <a:chOff x="4339009" y="1863727"/>
              <a:chExt cx="143704" cy="29476"/>
            </a:xfrm>
          </p:grpSpPr>
          <p:sp>
            <p:nvSpPr>
              <p:cNvPr id="998" name="Google Shape;998;p7"/>
              <p:cNvSpPr/>
              <p:nvPr/>
            </p:nvSpPr>
            <p:spPr>
              <a:xfrm>
                <a:off x="4339009" y="1863727"/>
                <a:ext cx="51691" cy="25762"/>
              </a:xfrm>
              <a:custGeom>
                <a:rect b="b" l="l" r="r" t="t"/>
                <a:pathLst>
                  <a:path extrusionOk="0" h="2019" w="4051">
                    <a:moveTo>
                      <a:pt x="157" y="1"/>
                    </a:moveTo>
                    <a:cubicBezTo>
                      <a:pt x="61" y="1"/>
                      <a:pt x="1" y="107"/>
                      <a:pt x="54" y="190"/>
                    </a:cubicBezTo>
                    <a:lnTo>
                      <a:pt x="750" y="1274"/>
                    </a:lnTo>
                    <a:cubicBezTo>
                      <a:pt x="774" y="1311"/>
                      <a:pt x="813" y="1330"/>
                      <a:pt x="852" y="1330"/>
                    </a:cubicBezTo>
                    <a:cubicBezTo>
                      <a:pt x="893" y="1330"/>
                      <a:pt x="935" y="1309"/>
                      <a:pt x="958" y="1269"/>
                    </a:cubicBezTo>
                    <a:lnTo>
                      <a:pt x="1136" y="973"/>
                    </a:lnTo>
                    <a:cubicBezTo>
                      <a:pt x="1945" y="1439"/>
                      <a:pt x="2816" y="1788"/>
                      <a:pt x="3722" y="2012"/>
                    </a:cubicBezTo>
                    <a:cubicBezTo>
                      <a:pt x="3741" y="2017"/>
                      <a:pt x="3761" y="2019"/>
                      <a:pt x="3779" y="2019"/>
                    </a:cubicBezTo>
                    <a:cubicBezTo>
                      <a:pt x="3895" y="2019"/>
                      <a:pt x="3999" y="1938"/>
                      <a:pt x="4023" y="1820"/>
                    </a:cubicBezTo>
                    <a:cubicBezTo>
                      <a:pt x="4051" y="1682"/>
                      <a:pt x="3964" y="1546"/>
                      <a:pt x="3828" y="1512"/>
                    </a:cubicBezTo>
                    <a:cubicBezTo>
                      <a:pt x="2976" y="1301"/>
                      <a:pt x="2158" y="971"/>
                      <a:pt x="1396" y="534"/>
                    </a:cubicBezTo>
                    <a:lnTo>
                      <a:pt x="1548" y="279"/>
                    </a:lnTo>
                    <a:cubicBezTo>
                      <a:pt x="1594" y="201"/>
                      <a:pt x="1541" y="100"/>
                      <a:pt x="1450" y="94"/>
                    </a:cubicBezTo>
                    <a:lnTo>
                      <a:pt x="166" y="1"/>
                    </a:lnTo>
                    <a:cubicBezTo>
                      <a:pt x="163" y="1"/>
                      <a:pt x="160" y="1"/>
                      <a:pt x="15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7"/>
              <p:cNvSpPr/>
              <p:nvPr/>
            </p:nvSpPr>
            <p:spPr>
              <a:xfrm>
                <a:off x="4394732" y="1885202"/>
                <a:ext cx="32193" cy="8001"/>
              </a:xfrm>
              <a:custGeom>
                <a:rect b="b" l="l" r="r" t="t"/>
                <a:pathLst>
                  <a:path extrusionOk="0" h="627" w="2523">
                    <a:moveTo>
                      <a:pt x="279" y="1"/>
                    </a:moveTo>
                    <a:cubicBezTo>
                      <a:pt x="160" y="1"/>
                      <a:pt x="54" y="84"/>
                      <a:pt x="29" y="204"/>
                    </a:cubicBezTo>
                    <a:cubicBezTo>
                      <a:pt x="1" y="345"/>
                      <a:pt x="93" y="483"/>
                      <a:pt x="236" y="507"/>
                    </a:cubicBezTo>
                    <a:cubicBezTo>
                      <a:pt x="732" y="585"/>
                      <a:pt x="1235" y="625"/>
                      <a:pt x="1738" y="627"/>
                    </a:cubicBezTo>
                    <a:cubicBezTo>
                      <a:pt x="1919" y="627"/>
                      <a:pt x="2102" y="621"/>
                      <a:pt x="2282" y="609"/>
                    </a:cubicBezTo>
                    <a:cubicBezTo>
                      <a:pt x="2420" y="596"/>
                      <a:pt x="2523" y="475"/>
                      <a:pt x="2513" y="337"/>
                    </a:cubicBezTo>
                    <a:cubicBezTo>
                      <a:pt x="2504" y="203"/>
                      <a:pt x="2392" y="100"/>
                      <a:pt x="2260" y="100"/>
                    </a:cubicBezTo>
                    <a:cubicBezTo>
                      <a:pt x="2255" y="100"/>
                      <a:pt x="2251" y="100"/>
                      <a:pt x="2246" y="100"/>
                    </a:cubicBezTo>
                    <a:cubicBezTo>
                      <a:pt x="2076" y="110"/>
                      <a:pt x="1908" y="116"/>
                      <a:pt x="1738" y="116"/>
                    </a:cubicBezTo>
                    <a:cubicBezTo>
                      <a:pt x="1262" y="116"/>
                      <a:pt x="790" y="78"/>
                      <a:pt x="321" y="4"/>
                    </a:cubicBezTo>
                    <a:cubicBezTo>
                      <a:pt x="307" y="2"/>
                      <a:pt x="293" y="1"/>
                      <a:pt x="27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7"/>
              <p:cNvSpPr/>
              <p:nvPr/>
            </p:nvSpPr>
            <p:spPr>
              <a:xfrm>
                <a:off x="4462488" y="1869814"/>
                <a:ext cx="20225" cy="13258"/>
              </a:xfrm>
              <a:custGeom>
                <a:rect b="b" l="l" r="r" t="t"/>
                <a:pathLst>
                  <a:path extrusionOk="0" h="1039" w="1585">
                    <a:moveTo>
                      <a:pt x="1300" y="0"/>
                    </a:moveTo>
                    <a:cubicBezTo>
                      <a:pt x="1257" y="0"/>
                      <a:pt x="1213" y="11"/>
                      <a:pt x="1173" y="35"/>
                    </a:cubicBezTo>
                    <a:cubicBezTo>
                      <a:pt x="857" y="217"/>
                      <a:pt x="531" y="382"/>
                      <a:pt x="196" y="528"/>
                    </a:cubicBezTo>
                    <a:cubicBezTo>
                      <a:pt x="66" y="582"/>
                      <a:pt x="1" y="728"/>
                      <a:pt x="47" y="863"/>
                    </a:cubicBezTo>
                    <a:lnTo>
                      <a:pt x="60" y="899"/>
                    </a:lnTo>
                    <a:cubicBezTo>
                      <a:pt x="89" y="986"/>
                      <a:pt x="169" y="1039"/>
                      <a:pt x="255" y="1039"/>
                    </a:cubicBezTo>
                    <a:cubicBezTo>
                      <a:pt x="282" y="1039"/>
                      <a:pt x="309" y="1034"/>
                      <a:pt x="335" y="1023"/>
                    </a:cubicBezTo>
                    <a:cubicBezTo>
                      <a:pt x="707" y="866"/>
                      <a:pt x="1067" y="685"/>
                      <a:pt x="1416" y="483"/>
                    </a:cubicBezTo>
                    <a:cubicBezTo>
                      <a:pt x="1527" y="419"/>
                      <a:pt x="1584" y="283"/>
                      <a:pt x="1538" y="164"/>
                    </a:cubicBezTo>
                    <a:cubicBezTo>
                      <a:pt x="1499" y="61"/>
                      <a:pt x="1401" y="0"/>
                      <a:pt x="130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7"/>
              <p:cNvSpPr/>
              <p:nvPr/>
            </p:nvSpPr>
            <p:spPr>
              <a:xfrm>
                <a:off x="4431392" y="1880392"/>
                <a:ext cx="27804" cy="11433"/>
              </a:xfrm>
              <a:custGeom>
                <a:rect b="b" l="l" r="r" t="t"/>
                <a:pathLst>
                  <a:path extrusionOk="0" h="896" w="2179">
                    <a:moveTo>
                      <a:pt x="1890" y="1"/>
                    </a:moveTo>
                    <a:cubicBezTo>
                      <a:pt x="1863" y="1"/>
                      <a:pt x="1835" y="5"/>
                      <a:pt x="1808" y="14"/>
                    </a:cubicBezTo>
                    <a:cubicBezTo>
                      <a:pt x="1296" y="184"/>
                      <a:pt x="771" y="309"/>
                      <a:pt x="237" y="389"/>
                    </a:cubicBezTo>
                    <a:cubicBezTo>
                      <a:pt x="98" y="408"/>
                      <a:pt x="0" y="536"/>
                      <a:pt x="20" y="676"/>
                    </a:cubicBezTo>
                    <a:cubicBezTo>
                      <a:pt x="37" y="803"/>
                      <a:pt x="147" y="896"/>
                      <a:pt x="273" y="896"/>
                    </a:cubicBezTo>
                    <a:cubicBezTo>
                      <a:pt x="284" y="896"/>
                      <a:pt x="296" y="895"/>
                      <a:pt x="308" y="893"/>
                    </a:cubicBezTo>
                    <a:cubicBezTo>
                      <a:pt x="873" y="809"/>
                      <a:pt x="1430" y="676"/>
                      <a:pt x="1973" y="496"/>
                    </a:cubicBezTo>
                    <a:cubicBezTo>
                      <a:pt x="2106" y="451"/>
                      <a:pt x="2178" y="306"/>
                      <a:pt x="2132" y="171"/>
                    </a:cubicBezTo>
                    <a:cubicBezTo>
                      <a:pt x="2095" y="67"/>
                      <a:pt x="1996" y="1"/>
                      <a:pt x="189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2" name="Google Shape;1002;p7"/>
            <p:cNvGrpSpPr/>
            <p:nvPr/>
          </p:nvGrpSpPr>
          <p:grpSpPr>
            <a:xfrm>
              <a:off x="4206459" y="1607315"/>
              <a:ext cx="29539" cy="142899"/>
              <a:chOff x="4206459" y="1607315"/>
              <a:chExt cx="29539" cy="142899"/>
            </a:xfrm>
          </p:grpSpPr>
          <p:sp>
            <p:nvSpPr>
              <p:cNvPr id="1003" name="Google Shape;1003;p7"/>
              <p:cNvSpPr/>
              <p:nvPr/>
            </p:nvSpPr>
            <p:spPr>
              <a:xfrm>
                <a:off x="4209840" y="1607315"/>
                <a:ext cx="26158" cy="50989"/>
              </a:xfrm>
              <a:custGeom>
                <a:rect b="b" l="l" r="r" t="t"/>
                <a:pathLst>
                  <a:path extrusionOk="0" h="3996" w="2050">
                    <a:moveTo>
                      <a:pt x="1920" y="0"/>
                    </a:moveTo>
                    <a:cubicBezTo>
                      <a:pt x="1898" y="0"/>
                      <a:pt x="1876" y="6"/>
                      <a:pt x="1854" y="20"/>
                    </a:cubicBezTo>
                    <a:lnTo>
                      <a:pt x="772" y="717"/>
                    </a:lnTo>
                    <a:cubicBezTo>
                      <a:pt x="695" y="766"/>
                      <a:pt x="697" y="878"/>
                      <a:pt x="775" y="926"/>
                    </a:cubicBezTo>
                    <a:lnTo>
                      <a:pt x="1073" y="1102"/>
                    </a:lnTo>
                    <a:cubicBezTo>
                      <a:pt x="607" y="1911"/>
                      <a:pt x="256" y="2782"/>
                      <a:pt x="32" y="3689"/>
                    </a:cubicBezTo>
                    <a:cubicBezTo>
                      <a:pt x="0" y="3825"/>
                      <a:pt x="87" y="3962"/>
                      <a:pt x="224" y="3990"/>
                    </a:cubicBezTo>
                    <a:cubicBezTo>
                      <a:pt x="242" y="3993"/>
                      <a:pt x="260" y="3995"/>
                      <a:pt x="278" y="3995"/>
                    </a:cubicBezTo>
                    <a:cubicBezTo>
                      <a:pt x="397" y="3995"/>
                      <a:pt x="502" y="3914"/>
                      <a:pt x="532" y="3794"/>
                    </a:cubicBezTo>
                    <a:cubicBezTo>
                      <a:pt x="743" y="2942"/>
                      <a:pt x="1073" y="2124"/>
                      <a:pt x="1512" y="1363"/>
                    </a:cubicBezTo>
                    <a:lnTo>
                      <a:pt x="1765" y="1514"/>
                    </a:lnTo>
                    <a:cubicBezTo>
                      <a:pt x="1785" y="1526"/>
                      <a:pt x="1806" y="1531"/>
                      <a:pt x="1827" y="1531"/>
                    </a:cubicBezTo>
                    <a:cubicBezTo>
                      <a:pt x="1888" y="1531"/>
                      <a:pt x="1946" y="1484"/>
                      <a:pt x="1951" y="1416"/>
                    </a:cubicBezTo>
                    <a:lnTo>
                      <a:pt x="2043" y="134"/>
                    </a:lnTo>
                    <a:cubicBezTo>
                      <a:pt x="2049" y="57"/>
                      <a:pt x="1988" y="0"/>
                      <a:pt x="192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7"/>
              <p:cNvSpPr/>
              <p:nvPr/>
            </p:nvSpPr>
            <p:spPr>
              <a:xfrm>
                <a:off x="4206459" y="1662910"/>
                <a:ext cx="8230" cy="31785"/>
              </a:xfrm>
              <a:custGeom>
                <a:rect b="b" l="l" r="r" t="t"/>
                <a:pathLst>
                  <a:path extrusionOk="0" h="2491" w="645">
                    <a:moveTo>
                      <a:pt x="371" y="1"/>
                    </a:moveTo>
                    <a:cubicBezTo>
                      <a:pt x="249" y="1"/>
                      <a:pt x="141" y="89"/>
                      <a:pt x="121" y="212"/>
                    </a:cubicBezTo>
                    <a:cubicBezTo>
                      <a:pt x="41" y="709"/>
                      <a:pt x="1" y="1212"/>
                      <a:pt x="1" y="1714"/>
                    </a:cubicBezTo>
                    <a:cubicBezTo>
                      <a:pt x="1" y="1895"/>
                      <a:pt x="7" y="2078"/>
                      <a:pt x="19" y="2259"/>
                    </a:cubicBezTo>
                    <a:cubicBezTo>
                      <a:pt x="31" y="2390"/>
                      <a:pt x="140" y="2490"/>
                      <a:pt x="270" y="2490"/>
                    </a:cubicBezTo>
                    <a:cubicBezTo>
                      <a:pt x="277" y="2490"/>
                      <a:pt x="284" y="2490"/>
                      <a:pt x="291" y="2489"/>
                    </a:cubicBezTo>
                    <a:cubicBezTo>
                      <a:pt x="428" y="2480"/>
                      <a:pt x="534" y="2361"/>
                      <a:pt x="526" y="2222"/>
                    </a:cubicBezTo>
                    <a:cubicBezTo>
                      <a:pt x="517" y="2054"/>
                      <a:pt x="510" y="1884"/>
                      <a:pt x="510" y="1714"/>
                    </a:cubicBezTo>
                    <a:cubicBezTo>
                      <a:pt x="512" y="1240"/>
                      <a:pt x="549" y="766"/>
                      <a:pt x="622" y="297"/>
                    </a:cubicBezTo>
                    <a:cubicBezTo>
                      <a:pt x="645" y="163"/>
                      <a:pt x="557" y="35"/>
                      <a:pt x="422" y="6"/>
                    </a:cubicBezTo>
                    <a:cubicBezTo>
                      <a:pt x="405" y="2"/>
                      <a:pt x="388" y="1"/>
                      <a:pt x="371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7"/>
              <p:cNvSpPr/>
              <p:nvPr/>
            </p:nvSpPr>
            <p:spPr>
              <a:xfrm>
                <a:off x="4216194" y="1730768"/>
                <a:ext cx="14227" cy="19446"/>
              </a:xfrm>
              <a:custGeom>
                <a:rect b="b" l="l" r="r" t="t"/>
                <a:pathLst>
                  <a:path extrusionOk="0" h="1524" w="1115">
                    <a:moveTo>
                      <a:pt x="296" y="1"/>
                    </a:moveTo>
                    <a:cubicBezTo>
                      <a:pt x="267" y="1"/>
                      <a:pt x="237" y="5"/>
                      <a:pt x="208" y="15"/>
                    </a:cubicBezTo>
                    <a:lnTo>
                      <a:pt x="171" y="28"/>
                    </a:lnTo>
                    <a:cubicBezTo>
                      <a:pt x="58" y="67"/>
                      <a:pt x="0" y="193"/>
                      <a:pt x="47" y="304"/>
                    </a:cubicBezTo>
                    <a:cubicBezTo>
                      <a:pt x="205" y="675"/>
                      <a:pt x="384" y="1035"/>
                      <a:pt x="588" y="1385"/>
                    </a:cubicBezTo>
                    <a:cubicBezTo>
                      <a:pt x="637" y="1469"/>
                      <a:pt x="728" y="1524"/>
                      <a:pt x="822" y="1524"/>
                    </a:cubicBezTo>
                    <a:cubicBezTo>
                      <a:pt x="850" y="1524"/>
                      <a:pt x="879" y="1519"/>
                      <a:pt x="906" y="1508"/>
                    </a:cubicBezTo>
                    <a:cubicBezTo>
                      <a:pt x="1052" y="1450"/>
                      <a:pt x="1115" y="1277"/>
                      <a:pt x="1036" y="1141"/>
                    </a:cubicBezTo>
                    <a:cubicBezTo>
                      <a:pt x="852" y="826"/>
                      <a:pt x="687" y="499"/>
                      <a:pt x="543" y="164"/>
                    </a:cubicBezTo>
                    <a:cubicBezTo>
                      <a:pt x="499" y="63"/>
                      <a:pt x="400" y="1"/>
                      <a:pt x="296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7"/>
              <p:cNvSpPr/>
              <p:nvPr/>
            </p:nvSpPr>
            <p:spPr>
              <a:xfrm>
                <a:off x="4207607" y="1699506"/>
                <a:ext cx="12045" cy="27153"/>
              </a:xfrm>
              <a:custGeom>
                <a:rect b="b" l="l" r="r" t="t"/>
                <a:pathLst>
                  <a:path extrusionOk="0" h="2128" w="944">
                    <a:moveTo>
                      <a:pt x="273" y="0"/>
                    </a:moveTo>
                    <a:cubicBezTo>
                      <a:pt x="261" y="0"/>
                      <a:pt x="249" y="1"/>
                      <a:pt x="238" y="3"/>
                    </a:cubicBezTo>
                    <a:cubicBezTo>
                      <a:pt x="98" y="22"/>
                      <a:pt x="1" y="150"/>
                      <a:pt x="20" y="289"/>
                    </a:cubicBezTo>
                    <a:lnTo>
                      <a:pt x="21" y="289"/>
                    </a:lnTo>
                    <a:cubicBezTo>
                      <a:pt x="105" y="854"/>
                      <a:pt x="238" y="1412"/>
                      <a:pt x="417" y="1955"/>
                    </a:cubicBezTo>
                    <a:cubicBezTo>
                      <a:pt x="454" y="2061"/>
                      <a:pt x="553" y="2127"/>
                      <a:pt x="658" y="2127"/>
                    </a:cubicBezTo>
                    <a:cubicBezTo>
                      <a:pt x="686" y="2127"/>
                      <a:pt x="714" y="2123"/>
                      <a:pt x="742" y="2113"/>
                    </a:cubicBezTo>
                    <a:cubicBezTo>
                      <a:pt x="875" y="2067"/>
                      <a:pt x="944" y="1923"/>
                      <a:pt x="899" y="1790"/>
                    </a:cubicBezTo>
                    <a:cubicBezTo>
                      <a:pt x="731" y="1279"/>
                      <a:pt x="604" y="754"/>
                      <a:pt x="526" y="220"/>
                    </a:cubicBezTo>
                    <a:cubicBezTo>
                      <a:pt x="508" y="93"/>
                      <a:pt x="398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7" name="Google Shape;1007;p7"/>
            <p:cNvSpPr/>
            <p:nvPr/>
          </p:nvSpPr>
          <p:spPr>
            <a:xfrm>
              <a:off x="4250519" y="1416170"/>
              <a:ext cx="26783" cy="52303"/>
            </a:xfrm>
            <a:custGeom>
              <a:rect b="b" l="l" r="r" t="t"/>
              <a:pathLst>
                <a:path extrusionOk="0" h="4099" w="2099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4276166" y="1471370"/>
              <a:ext cx="24359" cy="25290"/>
            </a:xfrm>
            <a:custGeom>
              <a:rect b="b" l="l" r="r" t="t"/>
              <a:pathLst>
                <a:path extrusionOk="0" h="1982" w="1909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4330231" y="1513121"/>
              <a:ext cx="21462" cy="10986"/>
            </a:xfrm>
            <a:custGeom>
              <a:rect b="b" l="l" r="r" t="t"/>
              <a:pathLst>
                <a:path extrusionOk="0" h="861" w="1682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4302005" y="1497298"/>
              <a:ext cx="25469" cy="17647"/>
            </a:xfrm>
            <a:custGeom>
              <a:rect b="b" l="l" r="r" t="t"/>
              <a:pathLst>
                <a:path extrusionOk="0" h="1383" w="1996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1" name="Google Shape;1011;p7"/>
            <p:cNvGrpSpPr/>
            <p:nvPr/>
          </p:nvGrpSpPr>
          <p:grpSpPr>
            <a:xfrm>
              <a:off x="4889463" y="1423737"/>
              <a:ext cx="29552" cy="142899"/>
              <a:chOff x="4889463" y="1423737"/>
              <a:chExt cx="29552" cy="142899"/>
            </a:xfrm>
          </p:grpSpPr>
          <p:sp>
            <p:nvSpPr>
              <p:cNvPr id="1012" name="Google Shape;1012;p7"/>
              <p:cNvSpPr/>
              <p:nvPr/>
            </p:nvSpPr>
            <p:spPr>
              <a:xfrm>
                <a:off x="4889463" y="1515647"/>
                <a:ext cx="26158" cy="50989"/>
              </a:xfrm>
              <a:custGeom>
                <a:rect b="b" l="l" r="r" t="t"/>
                <a:pathLst>
                  <a:path extrusionOk="0" h="3996" w="2050">
                    <a:moveTo>
                      <a:pt x="1772" y="0"/>
                    </a:moveTo>
                    <a:cubicBezTo>
                      <a:pt x="1653" y="0"/>
                      <a:pt x="1547" y="82"/>
                      <a:pt x="1518" y="201"/>
                    </a:cubicBezTo>
                    <a:cubicBezTo>
                      <a:pt x="1307" y="1053"/>
                      <a:pt x="977" y="1872"/>
                      <a:pt x="540" y="2634"/>
                    </a:cubicBezTo>
                    <a:lnTo>
                      <a:pt x="285" y="2482"/>
                    </a:lnTo>
                    <a:cubicBezTo>
                      <a:pt x="265" y="2470"/>
                      <a:pt x="244" y="2465"/>
                      <a:pt x="223" y="2465"/>
                    </a:cubicBezTo>
                    <a:cubicBezTo>
                      <a:pt x="162" y="2465"/>
                      <a:pt x="104" y="2511"/>
                      <a:pt x="99" y="2579"/>
                    </a:cubicBezTo>
                    <a:lnTo>
                      <a:pt x="6" y="3864"/>
                    </a:lnTo>
                    <a:cubicBezTo>
                      <a:pt x="0" y="3939"/>
                      <a:pt x="62" y="3995"/>
                      <a:pt x="129" y="3995"/>
                    </a:cubicBezTo>
                    <a:cubicBezTo>
                      <a:pt x="152" y="3995"/>
                      <a:pt x="174" y="3989"/>
                      <a:pt x="195" y="3976"/>
                    </a:cubicBezTo>
                    <a:lnTo>
                      <a:pt x="1278" y="3279"/>
                    </a:lnTo>
                    <a:cubicBezTo>
                      <a:pt x="1355" y="3229"/>
                      <a:pt x="1353" y="3117"/>
                      <a:pt x="1275" y="3071"/>
                    </a:cubicBezTo>
                    <a:lnTo>
                      <a:pt x="978" y="2893"/>
                    </a:lnTo>
                    <a:cubicBezTo>
                      <a:pt x="1444" y="2085"/>
                      <a:pt x="1794" y="1213"/>
                      <a:pt x="2018" y="307"/>
                    </a:cubicBezTo>
                    <a:cubicBezTo>
                      <a:pt x="2050" y="171"/>
                      <a:pt x="1963" y="35"/>
                      <a:pt x="1826" y="6"/>
                    </a:cubicBezTo>
                    <a:cubicBezTo>
                      <a:pt x="1808" y="2"/>
                      <a:pt x="1790" y="0"/>
                      <a:pt x="177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7"/>
              <p:cNvSpPr/>
              <p:nvPr/>
            </p:nvSpPr>
            <p:spPr>
              <a:xfrm>
                <a:off x="4910772" y="1479256"/>
                <a:ext cx="8243" cy="31785"/>
              </a:xfrm>
              <a:custGeom>
                <a:rect b="b" l="l" r="r" t="t"/>
                <a:pathLst>
                  <a:path extrusionOk="0" h="2491" w="646">
                    <a:moveTo>
                      <a:pt x="375" y="0"/>
                    </a:moveTo>
                    <a:cubicBezTo>
                      <a:pt x="368" y="0"/>
                      <a:pt x="361" y="1"/>
                      <a:pt x="354" y="1"/>
                    </a:cubicBezTo>
                    <a:cubicBezTo>
                      <a:pt x="216" y="11"/>
                      <a:pt x="111" y="129"/>
                      <a:pt x="119" y="269"/>
                    </a:cubicBezTo>
                    <a:cubicBezTo>
                      <a:pt x="128" y="438"/>
                      <a:pt x="135" y="607"/>
                      <a:pt x="135" y="776"/>
                    </a:cubicBezTo>
                    <a:cubicBezTo>
                      <a:pt x="135" y="1252"/>
                      <a:pt x="96" y="1724"/>
                      <a:pt x="23" y="2193"/>
                    </a:cubicBezTo>
                    <a:cubicBezTo>
                      <a:pt x="0" y="2328"/>
                      <a:pt x="88" y="2458"/>
                      <a:pt x="223" y="2485"/>
                    </a:cubicBezTo>
                    <a:cubicBezTo>
                      <a:pt x="240" y="2488"/>
                      <a:pt x="257" y="2490"/>
                      <a:pt x="274" y="2490"/>
                    </a:cubicBezTo>
                    <a:cubicBezTo>
                      <a:pt x="396" y="2490"/>
                      <a:pt x="504" y="2403"/>
                      <a:pt x="526" y="2278"/>
                    </a:cubicBezTo>
                    <a:cubicBezTo>
                      <a:pt x="604" y="1782"/>
                      <a:pt x="644" y="1279"/>
                      <a:pt x="646" y="776"/>
                    </a:cubicBezTo>
                    <a:cubicBezTo>
                      <a:pt x="646" y="595"/>
                      <a:pt x="638" y="413"/>
                      <a:pt x="626" y="232"/>
                    </a:cubicBezTo>
                    <a:cubicBezTo>
                      <a:pt x="616" y="101"/>
                      <a:pt x="505" y="0"/>
                      <a:pt x="375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7"/>
              <p:cNvSpPr/>
              <p:nvPr/>
            </p:nvSpPr>
            <p:spPr>
              <a:xfrm>
                <a:off x="4895052" y="1423737"/>
                <a:ext cx="14215" cy="19446"/>
              </a:xfrm>
              <a:custGeom>
                <a:rect b="b" l="l" r="r" t="t"/>
                <a:pathLst>
                  <a:path extrusionOk="0" h="1524" w="1114">
                    <a:moveTo>
                      <a:pt x="293" y="1"/>
                    </a:moveTo>
                    <a:cubicBezTo>
                      <a:pt x="265" y="1"/>
                      <a:pt x="236" y="5"/>
                      <a:pt x="209" y="16"/>
                    </a:cubicBezTo>
                    <a:cubicBezTo>
                      <a:pt x="62" y="74"/>
                      <a:pt x="1" y="246"/>
                      <a:pt x="79" y="383"/>
                    </a:cubicBezTo>
                    <a:cubicBezTo>
                      <a:pt x="262" y="698"/>
                      <a:pt x="427" y="1025"/>
                      <a:pt x="573" y="1359"/>
                    </a:cubicBezTo>
                    <a:cubicBezTo>
                      <a:pt x="615" y="1461"/>
                      <a:pt x="714" y="1523"/>
                      <a:pt x="819" y="1523"/>
                    </a:cubicBezTo>
                    <a:cubicBezTo>
                      <a:pt x="848" y="1523"/>
                      <a:pt x="878" y="1518"/>
                      <a:pt x="907" y="1508"/>
                    </a:cubicBezTo>
                    <a:lnTo>
                      <a:pt x="942" y="1495"/>
                    </a:lnTo>
                    <a:cubicBezTo>
                      <a:pt x="1056" y="1457"/>
                      <a:pt x="1114" y="1331"/>
                      <a:pt x="1067" y="1220"/>
                    </a:cubicBezTo>
                    <a:cubicBezTo>
                      <a:pt x="910" y="849"/>
                      <a:pt x="729" y="488"/>
                      <a:pt x="528" y="139"/>
                    </a:cubicBezTo>
                    <a:cubicBezTo>
                      <a:pt x="478" y="54"/>
                      <a:pt x="387" y="1"/>
                      <a:pt x="293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7"/>
              <p:cNvSpPr/>
              <p:nvPr/>
            </p:nvSpPr>
            <p:spPr>
              <a:xfrm>
                <a:off x="4905783" y="1447292"/>
                <a:ext cx="12071" cy="27153"/>
              </a:xfrm>
              <a:custGeom>
                <a:rect b="b" l="l" r="r" t="t"/>
                <a:pathLst>
                  <a:path extrusionOk="0" h="2128" w="946">
                    <a:moveTo>
                      <a:pt x="288" y="0"/>
                    </a:moveTo>
                    <a:cubicBezTo>
                      <a:pt x="260" y="0"/>
                      <a:pt x="232" y="5"/>
                      <a:pt x="204" y="15"/>
                    </a:cubicBezTo>
                    <a:cubicBezTo>
                      <a:pt x="71" y="61"/>
                      <a:pt x="1" y="205"/>
                      <a:pt x="47" y="338"/>
                    </a:cubicBezTo>
                    <a:cubicBezTo>
                      <a:pt x="215" y="850"/>
                      <a:pt x="342" y="1376"/>
                      <a:pt x="420" y="1909"/>
                    </a:cubicBezTo>
                    <a:cubicBezTo>
                      <a:pt x="438" y="2036"/>
                      <a:pt x="548" y="2128"/>
                      <a:pt x="673" y="2128"/>
                    </a:cubicBezTo>
                    <a:cubicBezTo>
                      <a:pt x="685" y="2128"/>
                      <a:pt x="696" y="2127"/>
                      <a:pt x="708" y="2125"/>
                    </a:cubicBezTo>
                    <a:cubicBezTo>
                      <a:pt x="848" y="2106"/>
                      <a:pt x="945" y="1978"/>
                      <a:pt x="926" y="1839"/>
                    </a:cubicBezTo>
                    <a:lnTo>
                      <a:pt x="925" y="1839"/>
                    </a:lnTo>
                    <a:cubicBezTo>
                      <a:pt x="841" y="1273"/>
                      <a:pt x="708" y="716"/>
                      <a:pt x="529" y="173"/>
                    </a:cubicBezTo>
                    <a:cubicBezTo>
                      <a:pt x="492" y="67"/>
                      <a:pt x="393" y="0"/>
                      <a:pt x="28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6" name="Google Shape;1016;p7"/>
            <p:cNvGrpSpPr/>
            <p:nvPr/>
          </p:nvGrpSpPr>
          <p:grpSpPr>
            <a:xfrm>
              <a:off x="4771663" y="1876896"/>
              <a:ext cx="108651" cy="100446"/>
              <a:chOff x="4771663" y="1876896"/>
              <a:chExt cx="108651" cy="100446"/>
            </a:xfrm>
          </p:grpSpPr>
          <p:sp>
            <p:nvSpPr>
              <p:cNvPr id="1017" name="Google Shape;1017;p7"/>
              <p:cNvSpPr/>
              <p:nvPr/>
            </p:nvSpPr>
            <p:spPr>
              <a:xfrm>
                <a:off x="4771663" y="1951210"/>
                <a:ext cx="53184" cy="26132"/>
              </a:xfrm>
              <a:custGeom>
                <a:rect b="b" l="l" r="r" t="t"/>
                <a:pathLst>
                  <a:path extrusionOk="0" h="2048" w="4168">
                    <a:moveTo>
                      <a:pt x="3871" y="0"/>
                    </a:moveTo>
                    <a:cubicBezTo>
                      <a:pt x="3824" y="0"/>
                      <a:pt x="3777" y="13"/>
                      <a:pt x="3735" y="39"/>
                    </a:cubicBezTo>
                    <a:cubicBezTo>
                      <a:pt x="2982" y="492"/>
                      <a:pt x="2170" y="838"/>
                      <a:pt x="1323" y="1067"/>
                    </a:cubicBezTo>
                    <a:lnTo>
                      <a:pt x="1249" y="780"/>
                    </a:lnTo>
                    <a:cubicBezTo>
                      <a:pt x="1235" y="721"/>
                      <a:pt x="1183" y="687"/>
                      <a:pt x="1130" y="687"/>
                    </a:cubicBezTo>
                    <a:cubicBezTo>
                      <a:pt x="1102" y="687"/>
                      <a:pt x="1073" y="696"/>
                      <a:pt x="1049" y="717"/>
                    </a:cubicBezTo>
                    <a:lnTo>
                      <a:pt x="76" y="1560"/>
                    </a:lnTo>
                    <a:cubicBezTo>
                      <a:pt x="0" y="1625"/>
                      <a:pt x="32" y="1750"/>
                      <a:pt x="130" y="1773"/>
                    </a:cubicBezTo>
                    <a:lnTo>
                      <a:pt x="1389" y="2045"/>
                    </a:lnTo>
                    <a:cubicBezTo>
                      <a:pt x="1398" y="2047"/>
                      <a:pt x="1407" y="2048"/>
                      <a:pt x="1416" y="2048"/>
                    </a:cubicBezTo>
                    <a:cubicBezTo>
                      <a:pt x="1493" y="2048"/>
                      <a:pt x="1555" y="1975"/>
                      <a:pt x="1534" y="1894"/>
                    </a:cubicBezTo>
                    <a:lnTo>
                      <a:pt x="1450" y="1561"/>
                    </a:lnTo>
                    <a:cubicBezTo>
                      <a:pt x="2351" y="1318"/>
                      <a:pt x="3214" y="950"/>
                      <a:pt x="4013" y="466"/>
                    </a:cubicBezTo>
                    <a:cubicBezTo>
                      <a:pt x="4132" y="392"/>
                      <a:pt x="4167" y="235"/>
                      <a:pt x="4090" y="119"/>
                    </a:cubicBezTo>
                    <a:cubicBezTo>
                      <a:pt x="4039" y="42"/>
                      <a:pt x="3956" y="0"/>
                      <a:pt x="387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7"/>
              <p:cNvSpPr/>
              <p:nvPr/>
            </p:nvSpPr>
            <p:spPr>
              <a:xfrm>
                <a:off x="4826850" y="1927897"/>
                <a:ext cx="26081" cy="23529"/>
              </a:xfrm>
              <a:custGeom>
                <a:rect b="b" l="l" r="r" t="t"/>
                <a:pathLst>
                  <a:path extrusionOk="0" h="1844" w="2044">
                    <a:moveTo>
                      <a:pt x="1760" y="1"/>
                    </a:moveTo>
                    <a:cubicBezTo>
                      <a:pt x="1689" y="1"/>
                      <a:pt x="1619" y="31"/>
                      <a:pt x="1568" y="88"/>
                    </a:cubicBezTo>
                    <a:cubicBezTo>
                      <a:pt x="1456" y="215"/>
                      <a:pt x="1341" y="338"/>
                      <a:pt x="1221" y="458"/>
                    </a:cubicBezTo>
                    <a:cubicBezTo>
                      <a:pt x="885" y="793"/>
                      <a:pt x="524" y="1102"/>
                      <a:pt x="140" y="1380"/>
                    </a:cubicBezTo>
                    <a:cubicBezTo>
                      <a:pt x="29" y="1460"/>
                      <a:pt x="1" y="1612"/>
                      <a:pt x="74" y="1728"/>
                    </a:cubicBezTo>
                    <a:cubicBezTo>
                      <a:pt x="124" y="1803"/>
                      <a:pt x="205" y="1844"/>
                      <a:pt x="288" y="1844"/>
                    </a:cubicBezTo>
                    <a:cubicBezTo>
                      <a:pt x="339" y="1844"/>
                      <a:pt x="391" y="1828"/>
                      <a:pt x="436" y="1797"/>
                    </a:cubicBezTo>
                    <a:cubicBezTo>
                      <a:pt x="843" y="1500"/>
                      <a:pt x="1226" y="1174"/>
                      <a:pt x="1581" y="820"/>
                    </a:cubicBezTo>
                    <a:cubicBezTo>
                      <a:pt x="1711" y="690"/>
                      <a:pt x="1834" y="557"/>
                      <a:pt x="1954" y="421"/>
                    </a:cubicBezTo>
                    <a:cubicBezTo>
                      <a:pt x="2044" y="315"/>
                      <a:pt x="2033" y="155"/>
                      <a:pt x="1927" y="64"/>
                    </a:cubicBezTo>
                    <a:cubicBezTo>
                      <a:pt x="1879" y="22"/>
                      <a:pt x="1819" y="1"/>
                      <a:pt x="176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7"/>
              <p:cNvSpPr/>
              <p:nvPr/>
            </p:nvSpPr>
            <p:spPr>
              <a:xfrm>
                <a:off x="4868600" y="1876896"/>
                <a:ext cx="11714" cy="20531"/>
              </a:xfrm>
              <a:custGeom>
                <a:rect b="b" l="l" r="r" t="t"/>
                <a:pathLst>
                  <a:path extrusionOk="0" h="1609" w="918">
                    <a:moveTo>
                      <a:pt x="642" y="0"/>
                    </a:moveTo>
                    <a:cubicBezTo>
                      <a:pt x="531" y="0"/>
                      <a:pt x="426" y="74"/>
                      <a:pt x="396" y="189"/>
                    </a:cubicBezTo>
                    <a:cubicBezTo>
                      <a:pt x="301" y="543"/>
                      <a:pt x="187" y="889"/>
                      <a:pt x="53" y="1228"/>
                    </a:cubicBezTo>
                    <a:cubicBezTo>
                      <a:pt x="0" y="1360"/>
                      <a:pt x="58" y="1509"/>
                      <a:pt x="184" y="1571"/>
                    </a:cubicBezTo>
                    <a:lnTo>
                      <a:pt x="218" y="1587"/>
                    </a:lnTo>
                    <a:cubicBezTo>
                      <a:pt x="248" y="1602"/>
                      <a:pt x="280" y="1608"/>
                      <a:pt x="311" y="1608"/>
                    </a:cubicBezTo>
                    <a:cubicBezTo>
                      <a:pt x="392" y="1608"/>
                      <a:pt x="469" y="1561"/>
                      <a:pt x="501" y="1480"/>
                    </a:cubicBezTo>
                    <a:cubicBezTo>
                      <a:pt x="653" y="1107"/>
                      <a:pt x="780" y="724"/>
                      <a:pt x="886" y="333"/>
                    </a:cubicBezTo>
                    <a:cubicBezTo>
                      <a:pt x="918" y="210"/>
                      <a:pt x="862" y="74"/>
                      <a:pt x="746" y="22"/>
                    </a:cubicBezTo>
                    <a:cubicBezTo>
                      <a:pt x="712" y="7"/>
                      <a:pt x="677" y="0"/>
                      <a:pt x="64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7"/>
              <p:cNvSpPr/>
              <p:nvPr/>
            </p:nvSpPr>
            <p:spPr>
              <a:xfrm>
                <a:off x="4852804" y="1901038"/>
                <a:ext cx="18528" cy="24589"/>
              </a:xfrm>
              <a:custGeom>
                <a:rect b="b" l="l" r="r" t="t"/>
                <a:pathLst>
                  <a:path extrusionOk="0" h="1927" w="1452">
                    <a:moveTo>
                      <a:pt x="1159" y="1"/>
                    </a:moveTo>
                    <a:cubicBezTo>
                      <a:pt x="1064" y="1"/>
                      <a:pt x="974" y="53"/>
                      <a:pt x="931" y="143"/>
                    </a:cubicBezTo>
                    <a:cubicBezTo>
                      <a:pt x="689" y="625"/>
                      <a:pt x="405" y="1085"/>
                      <a:pt x="85" y="1519"/>
                    </a:cubicBezTo>
                    <a:cubicBezTo>
                      <a:pt x="0" y="1631"/>
                      <a:pt x="21" y="1790"/>
                      <a:pt x="135" y="1874"/>
                    </a:cubicBezTo>
                    <a:cubicBezTo>
                      <a:pt x="181" y="1909"/>
                      <a:pt x="235" y="1926"/>
                      <a:pt x="289" y="1926"/>
                    </a:cubicBezTo>
                    <a:cubicBezTo>
                      <a:pt x="366" y="1926"/>
                      <a:pt x="441" y="1892"/>
                      <a:pt x="492" y="1826"/>
                    </a:cubicBezTo>
                    <a:cubicBezTo>
                      <a:pt x="831" y="1367"/>
                      <a:pt x="1132" y="878"/>
                      <a:pt x="1389" y="368"/>
                    </a:cubicBezTo>
                    <a:cubicBezTo>
                      <a:pt x="1451" y="241"/>
                      <a:pt x="1398" y="87"/>
                      <a:pt x="1270" y="26"/>
                    </a:cubicBezTo>
                    <a:cubicBezTo>
                      <a:pt x="1234" y="9"/>
                      <a:pt x="1196" y="1"/>
                      <a:pt x="115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8"/>
          <p:cNvGrpSpPr/>
          <p:nvPr/>
        </p:nvGrpSpPr>
        <p:grpSpPr>
          <a:xfrm>
            <a:off x="1126517" y="1483050"/>
            <a:ext cx="6890965" cy="2177374"/>
            <a:chOff x="494881" y="1057250"/>
            <a:chExt cx="6890965" cy="2177374"/>
          </a:xfrm>
        </p:grpSpPr>
        <p:sp>
          <p:nvSpPr>
            <p:cNvPr id="1026" name="Google Shape;1026;p8"/>
            <p:cNvSpPr/>
            <p:nvPr/>
          </p:nvSpPr>
          <p:spPr>
            <a:xfrm>
              <a:off x="495026" y="1057250"/>
              <a:ext cx="6890820" cy="2177374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8"/>
            <p:cNvSpPr/>
            <p:nvPr/>
          </p:nvSpPr>
          <p:spPr>
            <a:xfrm flipH="1">
              <a:off x="494881" y="1057250"/>
              <a:ext cx="6890820" cy="270554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8" name="Google Shape;1028;p8"/>
            <p:cNvGrpSpPr/>
            <p:nvPr/>
          </p:nvGrpSpPr>
          <p:grpSpPr>
            <a:xfrm flipH="1">
              <a:off x="559172" y="1122848"/>
              <a:ext cx="560767" cy="139276"/>
              <a:chOff x="4771000" y="1122848"/>
              <a:chExt cx="560767" cy="139276"/>
            </a:xfrm>
          </p:grpSpPr>
          <p:grpSp>
            <p:nvGrpSpPr>
              <p:cNvPr id="1029" name="Google Shape;1029;p8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1030" name="Google Shape;1030;p8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1" name="Google Shape;1031;p8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2" name="Google Shape;1032;p8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33" name="Google Shape;1033;p8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1034" name="Google Shape;1034;p8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5" name="Google Shape;1035;p8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36" name="Google Shape;1036;p8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1037" name="Google Shape;1037;p8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8" name="Google Shape;1038;p8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39" name="Google Shape;1039;p8"/>
          <p:cNvSpPr/>
          <p:nvPr/>
        </p:nvSpPr>
        <p:spPr>
          <a:xfrm flipH="1">
            <a:off x="874788" y="2054579"/>
            <a:ext cx="1313100" cy="1313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8"/>
          <p:cNvSpPr txBox="1"/>
          <p:nvPr>
            <p:ph type="title"/>
          </p:nvPr>
        </p:nvSpPr>
        <p:spPr>
          <a:xfrm>
            <a:off x="2291297" y="2108387"/>
            <a:ext cx="55152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/>
              <a:t>   </a:t>
            </a: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NETFILTER</a:t>
            </a: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1" name="Google Shape;1041;p8"/>
          <p:cNvSpPr txBox="1"/>
          <p:nvPr>
            <p:ph idx="2" type="title"/>
          </p:nvPr>
        </p:nvSpPr>
        <p:spPr>
          <a:xfrm>
            <a:off x="874788" y="2247779"/>
            <a:ext cx="13131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9"/>
          <p:cNvSpPr txBox="1"/>
          <p:nvPr>
            <p:ph type="title"/>
          </p:nvPr>
        </p:nvSpPr>
        <p:spPr>
          <a:xfrm>
            <a:off x="4889402" y="996915"/>
            <a:ext cx="3146755" cy="821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NETFILTER</a:t>
            </a:r>
            <a:endParaRPr/>
          </a:p>
        </p:txBody>
      </p:sp>
      <p:grpSp>
        <p:nvGrpSpPr>
          <p:cNvPr id="1048" name="Google Shape;1048;p9"/>
          <p:cNvGrpSpPr/>
          <p:nvPr/>
        </p:nvGrpSpPr>
        <p:grpSpPr>
          <a:xfrm>
            <a:off x="317063" y="527758"/>
            <a:ext cx="565287" cy="762420"/>
            <a:chOff x="422753" y="703679"/>
            <a:chExt cx="753718" cy="1016562"/>
          </a:xfrm>
        </p:grpSpPr>
        <p:sp>
          <p:nvSpPr>
            <p:cNvPr id="1049" name="Google Shape;1049;p9"/>
            <p:cNvSpPr/>
            <p:nvPr/>
          </p:nvSpPr>
          <p:spPr>
            <a:xfrm>
              <a:off x="1004956" y="703679"/>
              <a:ext cx="171515" cy="171515"/>
            </a:xfrm>
            <a:custGeom>
              <a:rect b="b" l="l" r="r" t="t"/>
              <a:pathLst>
                <a:path extrusionOk="0" h="171515" w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9"/>
            <p:cNvSpPr/>
            <p:nvPr/>
          </p:nvSpPr>
          <p:spPr>
            <a:xfrm>
              <a:off x="422753" y="1562696"/>
              <a:ext cx="157545" cy="157545"/>
            </a:xfrm>
            <a:custGeom>
              <a:rect b="b" l="l" r="r" t="t"/>
              <a:pathLst>
                <a:path extrusionOk="0" h="157545" w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1" name="Google Shape;1051;p9"/>
          <p:cNvSpPr/>
          <p:nvPr/>
        </p:nvSpPr>
        <p:spPr>
          <a:xfrm>
            <a:off x="0" y="2084707"/>
            <a:ext cx="3623347" cy="3058793"/>
          </a:xfrm>
          <a:custGeom>
            <a:rect b="b" l="l" r="r" t="t"/>
            <a:pathLst>
              <a:path extrusionOk="0" h="4078390" w="483113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9"/>
          <p:cNvSpPr/>
          <p:nvPr/>
        </p:nvSpPr>
        <p:spPr>
          <a:xfrm>
            <a:off x="1619836" y="0"/>
            <a:ext cx="3146756" cy="2321806"/>
          </a:xfrm>
          <a:custGeom>
            <a:rect b="b" l="l" r="r" t="t"/>
            <a:pathLst>
              <a:path extrusionOk="0" h="3095741" w="4195674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9"/>
          <p:cNvSpPr txBox="1"/>
          <p:nvPr>
            <p:ph idx="1" type="subTitle"/>
          </p:nvPr>
        </p:nvSpPr>
        <p:spPr>
          <a:xfrm>
            <a:off x="2279180" y="2412835"/>
            <a:ext cx="6700698" cy="2393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"Free and Open Source" (FOSS) project, for Linux systems since kernel version 2.4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Key functionalities: 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Stateless and stateful packet filtering for IPv4  and IPv6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Network address translations NAT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Connection track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Additional packet manipulation tools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4" name="Google Shape;1054;p9"/>
          <p:cNvSpPr/>
          <p:nvPr/>
        </p:nvSpPr>
        <p:spPr>
          <a:xfrm>
            <a:off x="4090611" y="4331311"/>
            <a:ext cx="84320" cy="84320"/>
          </a:xfrm>
          <a:custGeom>
            <a:rect b="b" l="l" r="r" t="t"/>
            <a:pathLst>
              <a:path extrusionOk="0" h="112426" w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5" name="Google Shape;1055;p9"/>
          <p:cNvCxnSpPr/>
          <p:nvPr/>
        </p:nvCxnSpPr>
        <p:spPr>
          <a:xfrm>
            <a:off x="8689621" y="2707795"/>
            <a:ext cx="0" cy="2429046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</p:cxnSp>
      <p:grpSp>
        <p:nvGrpSpPr>
          <p:cNvPr id="1056" name="Google Shape;1056;p9"/>
          <p:cNvGrpSpPr/>
          <p:nvPr/>
        </p:nvGrpSpPr>
        <p:grpSpPr>
          <a:xfrm>
            <a:off x="2277169" y="124403"/>
            <a:ext cx="1765442" cy="1765441"/>
            <a:chOff x="6224033" y="646792"/>
            <a:chExt cx="554700" cy="554700"/>
          </a:xfrm>
        </p:grpSpPr>
        <p:grpSp>
          <p:nvGrpSpPr>
            <p:cNvPr id="1057" name="Google Shape;1057;p9"/>
            <p:cNvGrpSpPr/>
            <p:nvPr/>
          </p:nvGrpSpPr>
          <p:grpSpPr>
            <a:xfrm>
              <a:off x="6224033" y="646792"/>
              <a:ext cx="554700" cy="554700"/>
              <a:chOff x="-388475" y="881425"/>
              <a:chExt cx="554700" cy="554700"/>
            </a:xfrm>
          </p:grpSpPr>
          <p:sp>
            <p:nvSpPr>
              <p:cNvPr id="1058" name="Google Shape;1058;p9"/>
              <p:cNvSpPr/>
              <p:nvPr/>
            </p:nvSpPr>
            <p:spPr>
              <a:xfrm>
                <a:off x="-312275" y="8814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9"/>
              <p:cNvSpPr/>
              <p:nvPr/>
            </p:nvSpPr>
            <p:spPr>
              <a:xfrm>
                <a:off x="-388475" y="957625"/>
                <a:ext cx="478500" cy="4785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0" name="Google Shape;1060;p9"/>
            <p:cNvGrpSpPr/>
            <p:nvPr/>
          </p:nvGrpSpPr>
          <p:grpSpPr>
            <a:xfrm>
              <a:off x="6293687" y="791081"/>
              <a:ext cx="340608" cy="340168"/>
              <a:chOff x="5053900" y="2021500"/>
              <a:chExt cx="483750" cy="483125"/>
            </a:xfrm>
          </p:grpSpPr>
          <p:sp>
            <p:nvSpPr>
              <p:cNvPr id="1061" name="Google Shape;1061;p9"/>
              <p:cNvSpPr/>
              <p:nvPr/>
            </p:nvSpPr>
            <p:spPr>
              <a:xfrm>
                <a:off x="5281350" y="2078100"/>
                <a:ext cx="127375" cy="127350"/>
              </a:xfrm>
              <a:custGeom>
                <a:rect b="b" l="l" r="r" t="t"/>
                <a:pathLst>
                  <a:path extrusionOk="0" h="5094" w="5095">
                    <a:moveTo>
                      <a:pt x="565" y="0"/>
                    </a:moveTo>
                    <a:cubicBezTo>
                      <a:pt x="251" y="0"/>
                      <a:pt x="1" y="254"/>
                      <a:pt x="1" y="568"/>
                    </a:cubicBezTo>
                    <a:cubicBezTo>
                      <a:pt x="1" y="879"/>
                      <a:pt x="251" y="1132"/>
                      <a:pt x="565" y="1132"/>
                    </a:cubicBezTo>
                    <a:cubicBezTo>
                      <a:pt x="2440" y="1135"/>
                      <a:pt x="3959" y="2654"/>
                      <a:pt x="3962" y="4529"/>
                    </a:cubicBezTo>
                    <a:cubicBezTo>
                      <a:pt x="3962" y="4843"/>
                      <a:pt x="4216" y="5094"/>
                      <a:pt x="4530" y="5094"/>
                    </a:cubicBezTo>
                    <a:cubicBezTo>
                      <a:pt x="4841" y="5094"/>
                      <a:pt x="5094" y="4843"/>
                      <a:pt x="5094" y="4529"/>
                    </a:cubicBezTo>
                    <a:cubicBezTo>
                      <a:pt x="5091" y="2029"/>
                      <a:pt x="3065" y="3"/>
                      <a:pt x="5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9"/>
              <p:cNvSpPr/>
              <p:nvPr/>
            </p:nvSpPr>
            <p:spPr>
              <a:xfrm>
                <a:off x="5118000" y="2021500"/>
                <a:ext cx="368700" cy="483125"/>
              </a:xfrm>
              <a:custGeom>
                <a:rect b="b" l="l" r="r" t="t"/>
                <a:pathLst>
                  <a:path extrusionOk="0" h="19325" w="14748">
                    <a:moveTo>
                      <a:pt x="7088" y="1135"/>
                    </a:moveTo>
                    <a:cubicBezTo>
                      <a:pt x="8391" y="1135"/>
                      <a:pt x="9651" y="1571"/>
                      <a:pt x="10668" y="2397"/>
                    </a:cubicBezTo>
                    <a:cubicBezTo>
                      <a:pt x="13159" y="4417"/>
                      <a:pt x="13473" y="8104"/>
                      <a:pt x="11360" y="10516"/>
                    </a:cubicBezTo>
                    <a:cubicBezTo>
                      <a:pt x="10572" y="11419"/>
                      <a:pt x="10085" y="12503"/>
                      <a:pt x="9962" y="13626"/>
                    </a:cubicBezTo>
                    <a:lnTo>
                      <a:pt x="4237" y="13626"/>
                    </a:lnTo>
                    <a:cubicBezTo>
                      <a:pt x="4107" y="12482"/>
                      <a:pt x="3630" y="11407"/>
                      <a:pt x="2866" y="10550"/>
                    </a:cubicBezTo>
                    <a:cubicBezTo>
                      <a:pt x="1658" y="9191"/>
                      <a:pt x="1184" y="7367"/>
                      <a:pt x="1571" y="5549"/>
                    </a:cubicBezTo>
                    <a:cubicBezTo>
                      <a:pt x="2020" y="3427"/>
                      <a:pt x="3748" y="1706"/>
                      <a:pt x="5873" y="1262"/>
                    </a:cubicBezTo>
                    <a:cubicBezTo>
                      <a:pt x="6278" y="1177"/>
                      <a:pt x="6685" y="1135"/>
                      <a:pt x="7088" y="1135"/>
                    </a:cubicBezTo>
                    <a:close/>
                    <a:moveTo>
                      <a:pt x="9931" y="14759"/>
                    </a:moveTo>
                    <a:lnTo>
                      <a:pt x="9931" y="15323"/>
                    </a:lnTo>
                    <a:cubicBezTo>
                      <a:pt x="9931" y="15637"/>
                      <a:pt x="9678" y="15891"/>
                      <a:pt x="9364" y="15891"/>
                    </a:cubicBezTo>
                    <a:lnTo>
                      <a:pt x="4835" y="15891"/>
                    </a:lnTo>
                    <a:cubicBezTo>
                      <a:pt x="4521" y="15891"/>
                      <a:pt x="4270" y="15637"/>
                      <a:pt x="4270" y="15323"/>
                    </a:cubicBezTo>
                    <a:lnTo>
                      <a:pt x="4270" y="14759"/>
                    </a:lnTo>
                    <a:close/>
                    <a:moveTo>
                      <a:pt x="8699" y="17023"/>
                    </a:moveTo>
                    <a:cubicBezTo>
                      <a:pt x="8464" y="17694"/>
                      <a:pt x="7827" y="18192"/>
                      <a:pt x="7099" y="18192"/>
                    </a:cubicBezTo>
                    <a:cubicBezTo>
                      <a:pt x="6371" y="18192"/>
                      <a:pt x="5734" y="17694"/>
                      <a:pt x="5499" y="17023"/>
                    </a:cubicBezTo>
                    <a:close/>
                    <a:moveTo>
                      <a:pt x="7087" y="0"/>
                    </a:moveTo>
                    <a:cubicBezTo>
                      <a:pt x="6607" y="0"/>
                      <a:pt x="6123" y="50"/>
                      <a:pt x="5641" y="151"/>
                    </a:cubicBezTo>
                    <a:cubicBezTo>
                      <a:pt x="3053" y="712"/>
                      <a:pt x="1027" y="2729"/>
                      <a:pt x="462" y="5314"/>
                    </a:cubicBezTo>
                    <a:cubicBezTo>
                      <a:pt x="0" y="7488"/>
                      <a:pt x="568" y="9671"/>
                      <a:pt x="2020" y="11301"/>
                    </a:cubicBezTo>
                    <a:cubicBezTo>
                      <a:pt x="2730" y="12099"/>
                      <a:pt x="3135" y="13149"/>
                      <a:pt x="3135" y="14191"/>
                    </a:cubicBezTo>
                    <a:lnTo>
                      <a:pt x="3135" y="15323"/>
                    </a:lnTo>
                    <a:cubicBezTo>
                      <a:pt x="3138" y="16060"/>
                      <a:pt x="3612" y="16709"/>
                      <a:pt x="4309" y="16939"/>
                    </a:cubicBezTo>
                    <a:cubicBezTo>
                      <a:pt x="4409" y="17518"/>
                      <a:pt x="4681" y="18053"/>
                      <a:pt x="5094" y="18473"/>
                    </a:cubicBezTo>
                    <a:cubicBezTo>
                      <a:pt x="5642" y="19040"/>
                      <a:pt x="6371" y="19324"/>
                      <a:pt x="7099" y="19324"/>
                    </a:cubicBezTo>
                    <a:cubicBezTo>
                      <a:pt x="7828" y="19324"/>
                      <a:pt x="8556" y="19040"/>
                      <a:pt x="9104" y="18473"/>
                    </a:cubicBezTo>
                    <a:cubicBezTo>
                      <a:pt x="9518" y="18053"/>
                      <a:pt x="9790" y="17518"/>
                      <a:pt x="9889" y="16939"/>
                    </a:cubicBezTo>
                    <a:cubicBezTo>
                      <a:pt x="10587" y="16709"/>
                      <a:pt x="11061" y="16060"/>
                      <a:pt x="11064" y="15323"/>
                    </a:cubicBezTo>
                    <a:lnTo>
                      <a:pt x="11064" y="14191"/>
                    </a:lnTo>
                    <a:cubicBezTo>
                      <a:pt x="11064" y="13149"/>
                      <a:pt x="11471" y="12108"/>
                      <a:pt x="12211" y="11262"/>
                    </a:cubicBezTo>
                    <a:cubicBezTo>
                      <a:pt x="14747" y="8366"/>
                      <a:pt x="14370" y="3943"/>
                      <a:pt x="11381" y="1518"/>
                    </a:cubicBezTo>
                    <a:cubicBezTo>
                      <a:pt x="10159" y="525"/>
                      <a:pt x="8647" y="0"/>
                      <a:pt x="70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9"/>
              <p:cNvSpPr/>
              <p:nvPr/>
            </p:nvSpPr>
            <p:spPr>
              <a:xfrm>
                <a:off x="5053900" y="2191325"/>
                <a:ext cx="56650" cy="28325"/>
              </a:xfrm>
              <a:custGeom>
                <a:rect b="b" l="l" r="r" t="t"/>
                <a:pathLst>
                  <a:path extrusionOk="0" h="1133" w="2266">
                    <a:moveTo>
                      <a:pt x="569" y="0"/>
                    </a:moveTo>
                    <a:cubicBezTo>
                      <a:pt x="255" y="0"/>
                      <a:pt x="1" y="254"/>
                      <a:pt x="1" y="568"/>
                    </a:cubicBezTo>
                    <a:cubicBezTo>
                      <a:pt x="1" y="879"/>
                      <a:pt x="255" y="1133"/>
                      <a:pt x="569" y="1133"/>
                    </a:cubicBezTo>
                    <a:lnTo>
                      <a:pt x="1701" y="1133"/>
                    </a:lnTo>
                    <a:cubicBezTo>
                      <a:pt x="2012" y="1133"/>
                      <a:pt x="2266" y="879"/>
                      <a:pt x="2266" y="568"/>
                    </a:cubicBezTo>
                    <a:cubicBezTo>
                      <a:pt x="2266" y="254"/>
                      <a:pt x="2012" y="0"/>
                      <a:pt x="17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9"/>
              <p:cNvSpPr/>
              <p:nvPr/>
            </p:nvSpPr>
            <p:spPr>
              <a:xfrm>
                <a:off x="5056850" y="2096550"/>
                <a:ext cx="50750" cy="48025"/>
              </a:xfrm>
              <a:custGeom>
                <a:rect b="b" l="l" r="r" t="t"/>
                <a:pathLst>
                  <a:path extrusionOk="0" h="1921" w="2030">
                    <a:moveTo>
                      <a:pt x="622" y="0"/>
                    </a:moveTo>
                    <a:cubicBezTo>
                      <a:pt x="476" y="0"/>
                      <a:pt x="331" y="56"/>
                      <a:pt x="221" y="168"/>
                    </a:cubicBezTo>
                    <a:cubicBezTo>
                      <a:pt x="4" y="385"/>
                      <a:pt x="1" y="739"/>
                      <a:pt x="215" y="962"/>
                    </a:cubicBezTo>
                    <a:lnTo>
                      <a:pt x="1015" y="1762"/>
                    </a:lnTo>
                    <a:cubicBezTo>
                      <a:pt x="1125" y="1868"/>
                      <a:pt x="1267" y="1921"/>
                      <a:pt x="1409" y="1921"/>
                    </a:cubicBezTo>
                    <a:cubicBezTo>
                      <a:pt x="1554" y="1921"/>
                      <a:pt x="1699" y="1865"/>
                      <a:pt x="1809" y="1753"/>
                    </a:cubicBezTo>
                    <a:cubicBezTo>
                      <a:pt x="2027" y="1536"/>
                      <a:pt x="2030" y="1183"/>
                      <a:pt x="1815" y="962"/>
                    </a:cubicBezTo>
                    <a:lnTo>
                      <a:pt x="1015" y="159"/>
                    </a:lnTo>
                    <a:cubicBezTo>
                      <a:pt x="905" y="53"/>
                      <a:pt x="763" y="0"/>
                      <a:pt x="6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9"/>
              <p:cNvSpPr/>
              <p:nvPr/>
            </p:nvSpPr>
            <p:spPr>
              <a:xfrm>
                <a:off x="5056400" y="2266400"/>
                <a:ext cx="51200" cy="48350"/>
              </a:xfrm>
              <a:custGeom>
                <a:rect b="b" l="l" r="r" t="t"/>
                <a:pathLst>
                  <a:path extrusionOk="0" h="1934" w="2048">
                    <a:moveTo>
                      <a:pt x="1427" y="0"/>
                    </a:moveTo>
                    <a:cubicBezTo>
                      <a:pt x="1285" y="0"/>
                      <a:pt x="1143" y="53"/>
                      <a:pt x="1033" y="159"/>
                    </a:cubicBezTo>
                    <a:lnTo>
                      <a:pt x="233" y="962"/>
                    </a:lnTo>
                    <a:cubicBezTo>
                      <a:pt x="4" y="1179"/>
                      <a:pt x="1" y="1545"/>
                      <a:pt x="227" y="1768"/>
                    </a:cubicBezTo>
                    <a:cubicBezTo>
                      <a:pt x="338" y="1879"/>
                      <a:pt x="482" y="1934"/>
                      <a:pt x="627" y="1934"/>
                    </a:cubicBezTo>
                    <a:cubicBezTo>
                      <a:pt x="774" y="1934"/>
                      <a:pt x="922" y="1876"/>
                      <a:pt x="1033" y="1762"/>
                    </a:cubicBezTo>
                    <a:lnTo>
                      <a:pt x="1833" y="962"/>
                    </a:lnTo>
                    <a:cubicBezTo>
                      <a:pt x="2048" y="738"/>
                      <a:pt x="2045" y="385"/>
                      <a:pt x="1827" y="168"/>
                    </a:cubicBezTo>
                    <a:cubicBezTo>
                      <a:pt x="1717" y="56"/>
                      <a:pt x="1572" y="0"/>
                      <a:pt x="14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9"/>
              <p:cNvSpPr/>
              <p:nvPr/>
            </p:nvSpPr>
            <p:spPr>
              <a:xfrm>
                <a:off x="5480400" y="2191325"/>
                <a:ext cx="56650" cy="28325"/>
              </a:xfrm>
              <a:custGeom>
                <a:rect b="b" l="l" r="r" t="t"/>
                <a:pathLst>
                  <a:path extrusionOk="0" h="1133" w="2266">
                    <a:moveTo>
                      <a:pt x="568" y="0"/>
                    </a:moveTo>
                    <a:cubicBezTo>
                      <a:pt x="254" y="0"/>
                      <a:pt x="1" y="254"/>
                      <a:pt x="1" y="568"/>
                    </a:cubicBezTo>
                    <a:cubicBezTo>
                      <a:pt x="1" y="879"/>
                      <a:pt x="254" y="1133"/>
                      <a:pt x="568" y="1133"/>
                    </a:cubicBezTo>
                    <a:lnTo>
                      <a:pt x="1701" y="1133"/>
                    </a:lnTo>
                    <a:cubicBezTo>
                      <a:pt x="2012" y="1133"/>
                      <a:pt x="2265" y="879"/>
                      <a:pt x="2265" y="568"/>
                    </a:cubicBezTo>
                    <a:cubicBezTo>
                      <a:pt x="2265" y="254"/>
                      <a:pt x="2012" y="0"/>
                      <a:pt x="17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9"/>
              <p:cNvSpPr/>
              <p:nvPr/>
            </p:nvSpPr>
            <p:spPr>
              <a:xfrm>
                <a:off x="5479800" y="2096550"/>
                <a:ext cx="54300" cy="48225"/>
              </a:xfrm>
              <a:custGeom>
                <a:rect b="b" l="l" r="r" t="t"/>
                <a:pathLst>
                  <a:path extrusionOk="0" h="1929" w="2172">
                    <a:moveTo>
                      <a:pt x="1550" y="0"/>
                    </a:moveTo>
                    <a:cubicBezTo>
                      <a:pt x="1409" y="0"/>
                      <a:pt x="1267" y="53"/>
                      <a:pt x="1157" y="159"/>
                    </a:cubicBezTo>
                    <a:lnTo>
                      <a:pt x="357" y="962"/>
                    </a:lnTo>
                    <a:cubicBezTo>
                      <a:pt x="1" y="1318"/>
                      <a:pt x="251" y="1928"/>
                      <a:pt x="756" y="1928"/>
                    </a:cubicBezTo>
                    <a:cubicBezTo>
                      <a:pt x="907" y="1928"/>
                      <a:pt x="1051" y="1868"/>
                      <a:pt x="1157" y="1762"/>
                    </a:cubicBezTo>
                    <a:lnTo>
                      <a:pt x="1957" y="959"/>
                    </a:lnTo>
                    <a:cubicBezTo>
                      <a:pt x="2172" y="739"/>
                      <a:pt x="2169" y="385"/>
                      <a:pt x="1951" y="168"/>
                    </a:cubicBezTo>
                    <a:cubicBezTo>
                      <a:pt x="1841" y="56"/>
                      <a:pt x="1696" y="0"/>
                      <a:pt x="15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9"/>
              <p:cNvSpPr/>
              <p:nvPr/>
            </p:nvSpPr>
            <p:spPr>
              <a:xfrm>
                <a:off x="5483350" y="2266400"/>
                <a:ext cx="54300" cy="48225"/>
              </a:xfrm>
              <a:custGeom>
                <a:rect b="b" l="l" r="r" t="t"/>
                <a:pathLst>
                  <a:path extrusionOk="0" h="1929" w="2172">
                    <a:moveTo>
                      <a:pt x="622" y="0"/>
                    </a:moveTo>
                    <a:cubicBezTo>
                      <a:pt x="476" y="0"/>
                      <a:pt x="331" y="56"/>
                      <a:pt x="221" y="168"/>
                    </a:cubicBezTo>
                    <a:cubicBezTo>
                      <a:pt x="4" y="385"/>
                      <a:pt x="1" y="738"/>
                      <a:pt x="215" y="962"/>
                    </a:cubicBezTo>
                    <a:lnTo>
                      <a:pt x="1015" y="1762"/>
                    </a:lnTo>
                    <a:cubicBezTo>
                      <a:pt x="1121" y="1868"/>
                      <a:pt x="1266" y="1928"/>
                      <a:pt x="1417" y="1928"/>
                    </a:cubicBezTo>
                    <a:cubicBezTo>
                      <a:pt x="1921" y="1928"/>
                      <a:pt x="2172" y="1318"/>
                      <a:pt x="1815" y="962"/>
                    </a:cubicBezTo>
                    <a:lnTo>
                      <a:pt x="1015" y="159"/>
                    </a:lnTo>
                    <a:cubicBezTo>
                      <a:pt x="905" y="53"/>
                      <a:pt x="763" y="0"/>
                      <a:pt x="6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ber Bullying Thesis Defense by Slidesgo">
  <a:themeElements>
    <a:clrScheme name="Simple Light">
      <a:dk1>
        <a:srgbClr val="0B37BA"/>
      </a:dk1>
      <a:lt1>
        <a:srgbClr val="FFFFFF"/>
      </a:lt1>
      <a:dk2>
        <a:srgbClr val="CF0011"/>
      </a:dk2>
      <a:lt2>
        <a:srgbClr val="FF97B1"/>
      </a:lt2>
      <a:accent1>
        <a:srgbClr val="B3DFFF"/>
      </a:accent1>
      <a:accent2>
        <a:srgbClr val="FFD4FF"/>
      </a:accent2>
      <a:accent3>
        <a:srgbClr val="FFBFCF"/>
      </a:accent3>
      <a:accent4>
        <a:srgbClr val="FFFFFF"/>
      </a:accent4>
      <a:accent5>
        <a:srgbClr val="FFFFFF"/>
      </a:accent5>
      <a:accent6>
        <a:srgbClr val="FFFFFF"/>
      </a:accent6>
      <a:hlink>
        <a:srgbClr val="0B37B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2023-11-20T04:28:19Z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FFC64465A3334D3AB5DCCF3C3642F5E5_12</vt:lpwstr>
  </property>
  <property fmtid="{D5CDD505-2E9C-101B-9397-08002B2CF9AE}" pid="3" name="KSOProductBuildVer">
    <vt:lpwstr>1033-12.2.0.13306</vt:lpwstr>
  </property>
</Properties>
</file>