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16" d="100"/>
          <a:sy n="16" d="100"/>
        </p:scale>
        <p:origin x="60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CB43-FDB7-184C-0054-A33C9E662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19DCC-9E74-6938-7425-32B5F6AB3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4CDE3-2181-BA45-6AF9-9BC1D3A5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E035-82BE-4697-A22E-4EF3FFF04633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CBA5A-89C1-FAFC-F7BD-C89165DA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57734-1469-939C-D308-DD25FAEB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6EF0-D9A8-4976-AAAF-B19ACE49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7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74E66-F5D5-4413-2676-CB448AF7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C20D7-6672-9D15-B43A-358BE7A55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D1796-D62C-260E-6FC4-D27271D7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E035-82BE-4697-A22E-4EF3FFF04633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2140-6FF9-4C8E-F9FB-4D0B0323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729E5-B206-7878-22AE-62377865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6EF0-D9A8-4976-AAAF-B19ACE49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8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A2DEB1-A4D6-2766-B4D2-73733CDF7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F2350-FC3E-2166-9CA8-DF88B22F0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7FC65-D3BE-45EF-D47E-E947AF5B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E035-82BE-4697-A22E-4EF3FFF04633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6EB44-F252-D80C-F05A-879CA699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E73D4-C014-77A4-F763-35F714B6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6EF0-D9A8-4976-AAAF-B19ACE49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7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D036-1E8D-195E-6E00-E3186D5C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F5D20-762B-B925-E715-95D993EFF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9F9D4-E22B-C6F2-699F-B96402F1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E035-82BE-4697-A22E-4EF3FFF04633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9D6F4-D11F-0265-4D77-56F2D079D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D3896-D8F5-4C4B-C1CA-B1E5F05B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6EF0-D9A8-4976-AAAF-B19ACE49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3D2E-2A86-CD49-B0E3-F526F1B2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E1DFB-D864-5781-ED35-05C0986DF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4030B-E3AD-BD41-8CA8-F930F3B5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E035-82BE-4697-A22E-4EF3FFF04633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2C822-884B-3A42-7AAF-020003AEC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A3A3A-DF00-A597-F2A7-BD849C5F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6EF0-D9A8-4976-AAAF-B19ACE49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3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E05C-CE2D-93F8-9468-AC93B967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65947-3056-C866-E4F3-CFC4F8CD1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E7080-A467-1C49-91C9-4799135C4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060FA-87DB-ABD7-7550-0128FCC5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E035-82BE-4697-A22E-4EF3FFF04633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E3FD7-010F-D591-BA50-9DB476F9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F6F02-43E4-6F37-2F85-E2C72CA7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6EF0-D9A8-4976-AAAF-B19ACE49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9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6FD55-3C58-4812-6052-5C0498971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76103-D029-B049-90E8-EEE9E9B7A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90487-EF09-BB90-639B-AB217A897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31EF8-47A6-2C58-16B0-8B2C09674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EE697-632B-ACB0-0734-0F4FEA976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1CAF0-BF10-8FDE-46CD-37FEA1ED6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E035-82BE-4697-A22E-4EF3FFF04633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4C82AE-35F3-BCA9-EFD4-9B126472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9F9729-7E1D-0DFE-7A26-185CE2D4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6EF0-D9A8-4976-AAAF-B19ACE49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8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0536-105C-CD92-62FC-D05F47C2C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5AE4E0-C07B-08AF-1415-015C0B722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E035-82BE-4697-A22E-4EF3FFF04633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6C13C-D1B7-D52F-010C-2F62310C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1DFF7-EA2C-B8E3-20F5-7F8CBDC5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6EF0-D9A8-4976-AAAF-B19ACE49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1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4EA67-C7F5-A80C-F1FE-F9A40764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E035-82BE-4697-A22E-4EF3FFF04633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1FE43-BE94-7C92-090E-6A3F3EF8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FF7E6-9FF9-DC82-AB3F-74FD5C18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6EF0-D9A8-4976-AAAF-B19ACE49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4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C683-A0B9-1620-9234-1249E01F6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D5C4D-2586-D29F-30F3-C89E39EB3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A6D87-96CE-79CE-51CD-0DC6375A6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FD9BC-A72F-C709-BC42-4003B8D8F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E035-82BE-4697-A22E-4EF3FFF04633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AF39A-1793-E9BB-AAF7-BE6032CE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E1E0A-AB2A-BEE8-D6EE-3B9687DB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6EF0-D9A8-4976-AAAF-B19ACE49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2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8B14C-F9AF-1A06-B935-8CC7804D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F51B1-6E55-0B61-9695-633B109D6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F1A54-6C61-FEF7-0B8A-4CE8F6B86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2CDDC-077E-0AD4-B2D7-B4C703FAA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E035-82BE-4697-A22E-4EF3FFF04633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E8318-C9EF-C689-7E65-3DF579EE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AFA3E-2A68-F987-0398-C16532F1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6EF0-D9A8-4976-AAAF-B19ACE49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7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7BDC0-C273-8124-C9E2-BF1768CE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35C78-D7CF-C8CD-DFE3-E4039167D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3CE32-7F0C-8F0D-401B-FB4B7A992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24E035-82BE-4697-A22E-4EF3FFF04633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F7E6A-1760-0585-D5E8-1321BD42F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32D1B-00D0-D528-6833-96DC9F57C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F26EF0-D9A8-4976-AAAF-B19ACE49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D50E176-2F1A-265C-210C-ADE5BF7E98B6}"/>
              </a:ext>
            </a:extLst>
          </p:cNvPr>
          <p:cNvSpPr/>
          <p:nvPr/>
        </p:nvSpPr>
        <p:spPr>
          <a:xfrm>
            <a:off x="1150189" y="546340"/>
            <a:ext cx="230037" cy="2357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153BC9-B852-1D4F-E2FE-FA1BB09DFACE}"/>
              </a:ext>
            </a:extLst>
          </p:cNvPr>
          <p:cNvCxnSpPr>
            <a:stCxn id="4" idx="4"/>
          </p:cNvCxnSpPr>
          <p:nvPr/>
        </p:nvCxnSpPr>
        <p:spPr>
          <a:xfrm flipH="1">
            <a:off x="1259457" y="782128"/>
            <a:ext cx="5751" cy="4485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BFA67A-A516-08A7-361E-D7EB17A1F922}"/>
              </a:ext>
            </a:extLst>
          </p:cNvPr>
          <p:cNvCxnSpPr/>
          <p:nvPr/>
        </p:nvCxnSpPr>
        <p:spPr>
          <a:xfrm>
            <a:off x="977660" y="954657"/>
            <a:ext cx="6556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249601-C445-6F39-E8DD-50F0B948575D}"/>
              </a:ext>
            </a:extLst>
          </p:cNvPr>
          <p:cNvCxnSpPr/>
          <p:nvPr/>
        </p:nvCxnSpPr>
        <p:spPr>
          <a:xfrm>
            <a:off x="1259457" y="1230702"/>
            <a:ext cx="230037" cy="270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B7B0A0-0549-FAD3-0966-4AF6D52A5C42}"/>
              </a:ext>
            </a:extLst>
          </p:cNvPr>
          <p:cNvCxnSpPr/>
          <p:nvPr/>
        </p:nvCxnSpPr>
        <p:spPr>
          <a:xfrm flipH="1">
            <a:off x="1058174" y="1230702"/>
            <a:ext cx="201283" cy="270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382EDA-5D99-CFDA-A54F-E77C2EB6A1B9}"/>
              </a:ext>
            </a:extLst>
          </p:cNvPr>
          <p:cNvSpPr txBox="1"/>
          <p:nvPr/>
        </p:nvSpPr>
        <p:spPr>
          <a:xfrm>
            <a:off x="891396" y="1531021"/>
            <a:ext cx="89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actor</a:t>
            </a:r>
          </a:p>
        </p:txBody>
      </p:sp>
    </p:spTree>
    <p:extLst>
      <p:ext uri="{BB962C8B-B14F-4D97-AF65-F5344CB8AC3E}">
        <p14:creationId xmlns:p14="http://schemas.microsoft.com/office/powerpoint/2010/main" val="218132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5568-33BB-F64B-8E2C-C415C54DD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D121-9A71-0914-2921-40CFC6B55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EA032ED-F755-BC42-DC53-78E0ED15085C}"/>
              </a:ext>
            </a:extLst>
          </p:cNvPr>
          <p:cNvSpPr/>
          <p:nvPr/>
        </p:nvSpPr>
        <p:spPr>
          <a:xfrm>
            <a:off x="580845" y="1098430"/>
            <a:ext cx="1535500" cy="4888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36BFC8-4124-10E0-135A-DFB538DE3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42" y="0"/>
            <a:ext cx="107637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4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63EF91-2399-B934-4AAD-DAE6DA4120A0}"/>
              </a:ext>
            </a:extLst>
          </p:cNvPr>
          <p:cNvCxnSpPr/>
          <p:nvPr/>
        </p:nvCxnSpPr>
        <p:spPr>
          <a:xfrm>
            <a:off x="477328" y="569343"/>
            <a:ext cx="114041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09808D-C186-6BB8-12C1-2D084336BBC9}"/>
              </a:ext>
            </a:extLst>
          </p:cNvPr>
          <p:cNvCxnSpPr/>
          <p:nvPr/>
        </p:nvCxnSpPr>
        <p:spPr>
          <a:xfrm>
            <a:off x="4244196" y="241540"/>
            <a:ext cx="0" cy="56129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80BE53-3D2D-07E1-C59B-A94C18D9980B}"/>
              </a:ext>
            </a:extLst>
          </p:cNvPr>
          <p:cNvCxnSpPr/>
          <p:nvPr/>
        </p:nvCxnSpPr>
        <p:spPr>
          <a:xfrm>
            <a:off x="8620664" y="207034"/>
            <a:ext cx="0" cy="57969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390018B-F4FF-DE2E-E952-49353DB666E5}"/>
              </a:ext>
            </a:extLst>
          </p:cNvPr>
          <p:cNvSpPr txBox="1"/>
          <p:nvPr/>
        </p:nvSpPr>
        <p:spPr>
          <a:xfrm>
            <a:off x="529086" y="131636"/>
            <a:ext cx="296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:user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7709B-B2F4-C292-0BCF-6C829B774E8D}"/>
              </a:ext>
            </a:extLst>
          </p:cNvPr>
          <p:cNvSpPr txBox="1"/>
          <p:nvPr/>
        </p:nvSpPr>
        <p:spPr>
          <a:xfrm>
            <a:off x="4698520" y="166778"/>
            <a:ext cx="296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</a:t>
            </a:r>
            <a:r>
              <a:rPr lang="en-US" u="sng" dirty="0"/>
              <a:t>System</a:t>
            </a: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A96E45-6DCB-70D0-E492-9BA8F16F90BC}"/>
              </a:ext>
            </a:extLst>
          </p:cNvPr>
          <p:cNvSpPr txBox="1"/>
          <p:nvPr/>
        </p:nvSpPr>
        <p:spPr>
          <a:xfrm>
            <a:off x="8770189" y="173165"/>
            <a:ext cx="296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:Moderator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F43228C-8A3C-1B87-B43D-1C3C3AA88D71}"/>
              </a:ext>
            </a:extLst>
          </p:cNvPr>
          <p:cNvSpPr/>
          <p:nvPr/>
        </p:nvSpPr>
        <p:spPr>
          <a:xfrm>
            <a:off x="941838" y="745010"/>
            <a:ext cx="1515372" cy="522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31BF6F3-51F2-A94D-B098-A222B1BC4860}"/>
              </a:ext>
            </a:extLst>
          </p:cNvPr>
          <p:cNvSpPr/>
          <p:nvPr/>
        </p:nvSpPr>
        <p:spPr>
          <a:xfrm>
            <a:off x="4610818" y="2161551"/>
            <a:ext cx="3220528" cy="5820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FF0E8B-1D9B-4AEC-CDB5-D39D53A409A8}"/>
              </a:ext>
            </a:extLst>
          </p:cNvPr>
          <p:cNvCxnSpPr>
            <a:cxnSpLocks/>
            <a:stCxn id="18" idx="3"/>
            <a:endCxn id="2" idx="1"/>
          </p:cNvCxnSpPr>
          <p:nvPr/>
        </p:nvCxnSpPr>
        <p:spPr>
          <a:xfrm>
            <a:off x="2457210" y="1006214"/>
            <a:ext cx="3040172" cy="85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BB8A4A-FBEB-6F38-F1FA-BE003F622EA4}"/>
              </a:ext>
            </a:extLst>
          </p:cNvPr>
          <p:cNvCxnSpPr>
            <a:cxnSpLocks/>
            <a:stCxn id="54" idx="3"/>
            <a:endCxn id="28" idx="1"/>
          </p:cNvCxnSpPr>
          <p:nvPr/>
        </p:nvCxnSpPr>
        <p:spPr>
          <a:xfrm flipV="1">
            <a:off x="2336321" y="3788881"/>
            <a:ext cx="6943109" cy="752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Diamond 27">
            <a:extLst>
              <a:ext uri="{FF2B5EF4-FFF2-40B4-BE49-F238E27FC236}">
                <a16:creationId xmlns:a16="http://schemas.microsoft.com/office/drawing/2014/main" id="{696E8EE2-4907-4268-D43B-B8A5C5460940}"/>
              </a:ext>
            </a:extLst>
          </p:cNvPr>
          <p:cNvSpPr/>
          <p:nvPr/>
        </p:nvSpPr>
        <p:spPr>
          <a:xfrm>
            <a:off x="9279430" y="3182138"/>
            <a:ext cx="1725277" cy="121348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65177B-A91E-3AC2-FC46-938459EBAEA2}"/>
              </a:ext>
            </a:extLst>
          </p:cNvPr>
          <p:cNvCxnSpPr>
            <a:cxnSpLocks/>
            <a:stCxn id="2" idx="2"/>
            <a:endCxn id="22" idx="0"/>
          </p:cNvCxnSpPr>
          <p:nvPr/>
        </p:nvCxnSpPr>
        <p:spPr>
          <a:xfrm>
            <a:off x="6210758" y="1523516"/>
            <a:ext cx="10324" cy="638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F70136F-AD29-A425-AAB7-2EA03206B051}"/>
              </a:ext>
            </a:extLst>
          </p:cNvPr>
          <p:cNvSpPr/>
          <p:nvPr/>
        </p:nvSpPr>
        <p:spPr>
          <a:xfrm>
            <a:off x="501763" y="2471063"/>
            <a:ext cx="2173860" cy="4442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 [png,mp4,mp3,text]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351F8B2-0AA0-A2F3-49EC-3B8106D85F4F}"/>
              </a:ext>
            </a:extLst>
          </p:cNvPr>
          <p:cNvSpPr/>
          <p:nvPr/>
        </p:nvSpPr>
        <p:spPr>
          <a:xfrm>
            <a:off x="800821" y="3339528"/>
            <a:ext cx="1535500" cy="4888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DEC56AF-05C7-1E28-D3CA-CDDA6CC2B9EC}"/>
              </a:ext>
            </a:extLst>
          </p:cNvPr>
          <p:cNvCxnSpPr>
            <a:cxnSpLocks/>
            <a:stCxn id="36" idx="2"/>
            <a:endCxn id="78" idx="1"/>
          </p:cNvCxnSpPr>
          <p:nvPr/>
        </p:nvCxnSpPr>
        <p:spPr>
          <a:xfrm>
            <a:off x="1588693" y="2915322"/>
            <a:ext cx="1339975" cy="484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68CA3D0-B840-CA11-AFF6-6756C84BD815}"/>
              </a:ext>
            </a:extLst>
          </p:cNvPr>
          <p:cNvSpPr/>
          <p:nvPr/>
        </p:nvSpPr>
        <p:spPr>
          <a:xfrm>
            <a:off x="800821" y="4296671"/>
            <a:ext cx="1535500" cy="4888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dăng</a:t>
            </a:r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817C06-D5D5-83AC-8008-76CB3F9B0A2E}"/>
              </a:ext>
            </a:extLst>
          </p:cNvPr>
          <p:cNvCxnSpPr>
            <a:cxnSpLocks/>
            <a:stCxn id="49" idx="2"/>
            <a:endCxn id="54" idx="0"/>
          </p:cNvCxnSpPr>
          <p:nvPr/>
        </p:nvCxnSpPr>
        <p:spPr>
          <a:xfrm>
            <a:off x="1568571" y="3828346"/>
            <a:ext cx="0" cy="468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iamond 1">
            <a:extLst>
              <a:ext uri="{FF2B5EF4-FFF2-40B4-BE49-F238E27FC236}">
                <a16:creationId xmlns:a16="http://schemas.microsoft.com/office/drawing/2014/main" id="{EE674E5C-5047-8B0A-43AA-2CE47934CEB7}"/>
              </a:ext>
            </a:extLst>
          </p:cNvPr>
          <p:cNvSpPr/>
          <p:nvPr/>
        </p:nvSpPr>
        <p:spPr>
          <a:xfrm>
            <a:off x="5497382" y="659922"/>
            <a:ext cx="1426752" cy="86359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login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356EAD1-12F7-E883-7F35-13AAF522A453}"/>
              </a:ext>
            </a:extLst>
          </p:cNvPr>
          <p:cNvSpPr/>
          <p:nvPr/>
        </p:nvSpPr>
        <p:spPr>
          <a:xfrm>
            <a:off x="862447" y="1563914"/>
            <a:ext cx="1558701" cy="3591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030091-2719-C350-4B19-9039692F407D}"/>
              </a:ext>
            </a:extLst>
          </p:cNvPr>
          <p:cNvCxnSpPr>
            <a:cxnSpLocks/>
            <a:stCxn id="2" idx="2"/>
            <a:endCxn id="19" idx="3"/>
          </p:cNvCxnSpPr>
          <p:nvPr/>
        </p:nvCxnSpPr>
        <p:spPr>
          <a:xfrm flipH="1">
            <a:off x="2421148" y="1523516"/>
            <a:ext cx="3789610" cy="219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E1550C-8B64-BCE4-8B65-36D73803638C}"/>
              </a:ext>
            </a:extLst>
          </p:cNvPr>
          <p:cNvSpPr txBox="1"/>
          <p:nvPr/>
        </p:nvSpPr>
        <p:spPr>
          <a:xfrm>
            <a:off x="4272809" y="1297957"/>
            <a:ext cx="13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Chưa</a:t>
            </a:r>
            <a:r>
              <a:rPr lang="en-US" dirty="0"/>
              <a:t> login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9ADE5AF-BF03-2D99-5FEE-61193DAD9572}"/>
              </a:ext>
            </a:extLst>
          </p:cNvPr>
          <p:cNvSpPr/>
          <p:nvPr/>
        </p:nvSpPr>
        <p:spPr>
          <a:xfrm>
            <a:off x="224344" y="867097"/>
            <a:ext cx="191364" cy="1818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2479C0A-3F73-5DBC-23EC-3853B80538CF}"/>
              </a:ext>
            </a:extLst>
          </p:cNvPr>
          <p:cNvCxnSpPr>
            <a:cxnSpLocks/>
            <a:stCxn id="30" idx="6"/>
            <a:endCxn id="18" idx="1"/>
          </p:cNvCxnSpPr>
          <p:nvPr/>
        </p:nvCxnSpPr>
        <p:spPr>
          <a:xfrm>
            <a:off x="415708" y="958032"/>
            <a:ext cx="526130" cy="48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F07921-ED36-D3CA-7297-470856CCBC81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2421148" y="1743490"/>
            <a:ext cx="2189670" cy="709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380496-1E0E-7618-ACDB-0567469019B3}"/>
              </a:ext>
            </a:extLst>
          </p:cNvPr>
          <p:cNvCxnSpPr>
            <a:cxnSpLocks/>
            <a:stCxn id="28" idx="0"/>
            <a:endCxn id="36" idx="3"/>
          </p:cNvCxnSpPr>
          <p:nvPr/>
        </p:nvCxnSpPr>
        <p:spPr>
          <a:xfrm flipH="1" flipV="1">
            <a:off x="2675623" y="2693193"/>
            <a:ext cx="7466446" cy="4889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1A2FB49-5CBE-D8F0-CAFC-A978AE2478E2}"/>
              </a:ext>
            </a:extLst>
          </p:cNvPr>
          <p:cNvCxnSpPr>
            <a:cxnSpLocks/>
            <a:stCxn id="19" idx="2"/>
            <a:endCxn id="36" idx="0"/>
          </p:cNvCxnSpPr>
          <p:nvPr/>
        </p:nvCxnSpPr>
        <p:spPr>
          <a:xfrm flipH="1">
            <a:off x="1588693" y="1923065"/>
            <a:ext cx="53105" cy="547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2957E0F-3944-CE7E-6808-007FD0F35FDF}"/>
              </a:ext>
            </a:extLst>
          </p:cNvPr>
          <p:cNvSpPr txBox="1"/>
          <p:nvPr/>
        </p:nvSpPr>
        <p:spPr>
          <a:xfrm>
            <a:off x="6197357" y="1503514"/>
            <a:ext cx="70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Đã</a:t>
            </a:r>
            <a:r>
              <a:rPr lang="en-US" dirty="0"/>
              <a:t> login</a:t>
            </a:r>
          </a:p>
        </p:txBody>
      </p:sp>
      <p:sp>
        <p:nvSpPr>
          <p:cNvPr id="78" name="Diamond 77">
            <a:extLst>
              <a:ext uri="{FF2B5EF4-FFF2-40B4-BE49-F238E27FC236}">
                <a16:creationId xmlns:a16="http://schemas.microsoft.com/office/drawing/2014/main" id="{B9A44B80-E5D1-0D29-14DE-12EC2FD16FEB}"/>
              </a:ext>
            </a:extLst>
          </p:cNvPr>
          <p:cNvSpPr/>
          <p:nvPr/>
        </p:nvSpPr>
        <p:spPr>
          <a:xfrm>
            <a:off x="2928668" y="2915322"/>
            <a:ext cx="1237175" cy="968638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64FE76C-A7D7-A982-ADFD-8E59D88E1079}"/>
              </a:ext>
            </a:extLst>
          </p:cNvPr>
          <p:cNvCxnSpPr>
            <a:cxnSpLocks/>
            <a:stCxn id="78" idx="1"/>
            <a:endCxn id="49" idx="3"/>
          </p:cNvCxnSpPr>
          <p:nvPr/>
        </p:nvCxnSpPr>
        <p:spPr>
          <a:xfrm flipH="1">
            <a:off x="2336321" y="3399641"/>
            <a:ext cx="592347" cy="184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330C862-891D-F23F-A133-1D1FC8655046}"/>
              </a:ext>
            </a:extLst>
          </p:cNvPr>
          <p:cNvSpPr txBox="1"/>
          <p:nvPr/>
        </p:nvSpPr>
        <p:spPr>
          <a:xfrm>
            <a:off x="2414674" y="3479030"/>
            <a:ext cx="67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54C03C2-4D56-414F-CDA9-24B4661574F8}"/>
              </a:ext>
            </a:extLst>
          </p:cNvPr>
          <p:cNvCxnSpPr>
            <a:cxnSpLocks/>
            <a:stCxn id="141" idx="2"/>
            <a:endCxn id="88" idx="2"/>
          </p:cNvCxnSpPr>
          <p:nvPr/>
        </p:nvCxnSpPr>
        <p:spPr>
          <a:xfrm>
            <a:off x="2457210" y="5714363"/>
            <a:ext cx="1080356" cy="411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0D314222-A378-8DF4-E2A7-45784E246B9E}"/>
              </a:ext>
            </a:extLst>
          </p:cNvPr>
          <p:cNvSpPr/>
          <p:nvPr/>
        </p:nvSpPr>
        <p:spPr>
          <a:xfrm>
            <a:off x="3537566" y="5987457"/>
            <a:ext cx="299037" cy="2758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C270456-06CA-FF05-6AA2-1B5B03E68A73}"/>
              </a:ext>
            </a:extLst>
          </p:cNvPr>
          <p:cNvSpPr/>
          <p:nvPr/>
        </p:nvSpPr>
        <p:spPr>
          <a:xfrm>
            <a:off x="3605135" y="6031176"/>
            <a:ext cx="165937" cy="18409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48F3A95-2663-6D14-E56A-0C911B3AA67E}"/>
              </a:ext>
            </a:extLst>
          </p:cNvPr>
          <p:cNvSpPr txBox="1"/>
          <p:nvPr/>
        </p:nvSpPr>
        <p:spPr>
          <a:xfrm>
            <a:off x="8827698" y="2858219"/>
            <a:ext cx="186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8D002569-4C9E-601B-5D8D-5E191696AC0F}"/>
              </a:ext>
            </a:extLst>
          </p:cNvPr>
          <p:cNvSpPr/>
          <p:nvPr/>
        </p:nvSpPr>
        <p:spPr>
          <a:xfrm>
            <a:off x="9374317" y="4762789"/>
            <a:ext cx="1541025" cy="4888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811944-5F1C-63CA-4A70-69354FC44512}"/>
              </a:ext>
            </a:extLst>
          </p:cNvPr>
          <p:cNvCxnSpPr>
            <a:cxnSpLocks/>
            <a:stCxn id="28" idx="2"/>
            <a:endCxn id="96" idx="0"/>
          </p:cNvCxnSpPr>
          <p:nvPr/>
        </p:nvCxnSpPr>
        <p:spPr>
          <a:xfrm>
            <a:off x="10142069" y="4395624"/>
            <a:ext cx="2761" cy="367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017A1F8-116C-DE25-A392-5656D683E504}"/>
              </a:ext>
            </a:extLst>
          </p:cNvPr>
          <p:cNvSpPr txBox="1"/>
          <p:nvPr/>
        </p:nvSpPr>
        <p:spPr>
          <a:xfrm>
            <a:off x="8574653" y="4152515"/>
            <a:ext cx="186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8C11FF4-53EB-76CC-DCCF-FA498D319D74}"/>
              </a:ext>
            </a:extLst>
          </p:cNvPr>
          <p:cNvSpPr/>
          <p:nvPr/>
        </p:nvSpPr>
        <p:spPr>
          <a:xfrm>
            <a:off x="309557" y="5157314"/>
            <a:ext cx="1020603" cy="1818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u="sng" dirty="0" err="1"/>
              <a:t>Bài</a:t>
            </a:r>
            <a:r>
              <a:rPr lang="en-US" sz="1000" u="sng" dirty="0"/>
              <a:t> </a:t>
            </a:r>
            <a:r>
              <a:rPr lang="en-US" sz="1000" u="sng" dirty="0" err="1"/>
              <a:t>viết</a:t>
            </a:r>
            <a:endParaRPr lang="en-US" sz="1000" u="sng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F0BA65B-6186-2240-686B-D9C76917F150}"/>
              </a:ext>
            </a:extLst>
          </p:cNvPr>
          <p:cNvSpPr/>
          <p:nvPr/>
        </p:nvSpPr>
        <p:spPr>
          <a:xfrm>
            <a:off x="303507" y="5350108"/>
            <a:ext cx="1020603" cy="1818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draf</a:t>
            </a:r>
            <a:endParaRPr lang="en-US" sz="1000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052C83D-FA7D-5F4A-7D43-8283177CBD30}"/>
              </a:ext>
            </a:extLst>
          </p:cNvPr>
          <p:cNvCxnSpPr>
            <a:cxnSpLocks/>
            <a:stCxn id="54" idx="2"/>
            <a:endCxn id="103" idx="0"/>
          </p:cNvCxnSpPr>
          <p:nvPr/>
        </p:nvCxnSpPr>
        <p:spPr>
          <a:xfrm flipH="1">
            <a:off x="819859" y="4785489"/>
            <a:ext cx="748712" cy="37182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8CC465C-6E26-E8E2-6FAB-31BA70270BAA}"/>
              </a:ext>
            </a:extLst>
          </p:cNvPr>
          <p:cNvSpPr/>
          <p:nvPr/>
        </p:nvSpPr>
        <p:spPr>
          <a:xfrm>
            <a:off x="3028637" y="1120966"/>
            <a:ext cx="1086147" cy="2094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u="sng" dirty="0"/>
              <a:t>token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035D432-4DE1-24AE-C64A-5BC896C89DF1}"/>
              </a:ext>
            </a:extLst>
          </p:cNvPr>
          <p:cNvSpPr/>
          <p:nvPr/>
        </p:nvSpPr>
        <p:spPr>
          <a:xfrm>
            <a:off x="3028637" y="1345188"/>
            <a:ext cx="1086147" cy="2094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Đã</a:t>
            </a:r>
            <a:r>
              <a:rPr lang="en-US" sz="1000" dirty="0"/>
              <a:t> </a:t>
            </a:r>
            <a:r>
              <a:rPr lang="en-US" sz="1000" dirty="0" err="1"/>
              <a:t>tạo</a:t>
            </a:r>
            <a:r>
              <a:rPr lang="en-US" sz="1000" dirty="0"/>
              <a:t> 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2796892-2A71-6570-0038-26A7A50EAFE0}"/>
              </a:ext>
            </a:extLst>
          </p:cNvPr>
          <p:cNvCxnSpPr>
            <a:cxnSpLocks/>
            <a:stCxn id="19" idx="0"/>
            <a:endCxn id="121" idx="1"/>
          </p:cNvCxnSpPr>
          <p:nvPr/>
        </p:nvCxnSpPr>
        <p:spPr>
          <a:xfrm flipV="1">
            <a:off x="1641798" y="1225671"/>
            <a:ext cx="1386839" cy="33824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3600A75-1039-6A76-80B7-1FE6442A4515}"/>
              </a:ext>
            </a:extLst>
          </p:cNvPr>
          <p:cNvSpPr/>
          <p:nvPr/>
        </p:nvSpPr>
        <p:spPr>
          <a:xfrm>
            <a:off x="7157353" y="1089659"/>
            <a:ext cx="1368666" cy="3129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u="sng" dirty="0" err="1"/>
              <a:t>Bài</a:t>
            </a:r>
            <a:r>
              <a:rPr lang="en-US" sz="1000" u="sng" dirty="0"/>
              <a:t> </a:t>
            </a:r>
            <a:r>
              <a:rPr lang="en-US" sz="1000" u="sng" dirty="0" err="1"/>
              <a:t>viết</a:t>
            </a:r>
            <a:endParaRPr lang="en-US" sz="1000" u="sng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E63FD8C-3D40-2D8A-F184-62FEB0647BC2}"/>
              </a:ext>
            </a:extLst>
          </p:cNvPr>
          <p:cNvSpPr/>
          <p:nvPr/>
        </p:nvSpPr>
        <p:spPr>
          <a:xfrm>
            <a:off x="7151303" y="1402627"/>
            <a:ext cx="1368666" cy="3129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Tạo</a:t>
            </a:r>
            <a:r>
              <a:rPr lang="en-US" sz="1000" dirty="0"/>
              <a:t> </a:t>
            </a:r>
            <a:r>
              <a:rPr lang="en-US" sz="1000" dirty="0" err="1"/>
              <a:t>mới</a:t>
            </a:r>
            <a:endParaRPr lang="en-US" sz="1000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AF24361-8496-3E6F-F37C-B5435C3ECE49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6538759" y="1715594"/>
            <a:ext cx="1296877" cy="44595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BACF7F7A-ACFB-DEAF-F4BE-5B889C10CC9A}"/>
              </a:ext>
            </a:extLst>
          </p:cNvPr>
          <p:cNvSpPr/>
          <p:nvPr/>
        </p:nvSpPr>
        <p:spPr>
          <a:xfrm>
            <a:off x="1689460" y="5225545"/>
            <a:ext cx="1535500" cy="4888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Thông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</a:p>
        </p:txBody>
      </p:sp>
      <p:sp>
        <p:nvSpPr>
          <p:cNvPr id="145" name="Diamond 144">
            <a:extLst>
              <a:ext uri="{FF2B5EF4-FFF2-40B4-BE49-F238E27FC236}">
                <a16:creationId xmlns:a16="http://schemas.microsoft.com/office/drawing/2014/main" id="{0AA35010-48AE-515C-26BD-69003A3471F5}"/>
              </a:ext>
            </a:extLst>
          </p:cNvPr>
          <p:cNvSpPr/>
          <p:nvPr/>
        </p:nvSpPr>
        <p:spPr>
          <a:xfrm>
            <a:off x="9634882" y="5532201"/>
            <a:ext cx="1014371" cy="56558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Mã</a:t>
            </a:r>
            <a:r>
              <a:rPr lang="en-US" sz="1100" dirty="0"/>
              <a:t> </a:t>
            </a:r>
            <a:r>
              <a:rPr lang="en-US" sz="1100" dirty="0" err="1"/>
              <a:t>trạng</a:t>
            </a:r>
            <a:r>
              <a:rPr lang="en-US" sz="1100" dirty="0"/>
              <a:t> </a:t>
            </a:r>
            <a:r>
              <a:rPr lang="en-US" sz="1100" dirty="0" err="1"/>
              <a:t>thái</a:t>
            </a:r>
            <a:endParaRPr lang="en-US" sz="110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7948F13-B5DF-08C0-49BD-2AC77AA3B31E}"/>
              </a:ext>
            </a:extLst>
          </p:cNvPr>
          <p:cNvCxnSpPr>
            <a:cxnSpLocks/>
            <a:stCxn id="96" idx="2"/>
            <a:endCxn id="145" idx="0"/>
          </p:cNvCxnSpPr>
          <p:nvPr/>
        </p:nvCxnSpPr>
        <p:spPr>
          <a:xfrm flipH="1">
            <a:off x="10142068" y="5251607"/>
            <a:ext cx="2762" cy="2805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84557F9-3197-E9D7-1C1B-18562CBB96BD}"/>
              </a:ext>
            </a:extLst>
          </p:cNvPr>
          <p:cNvCxnSpPr>
            <a:cxnSpLocks/>
            <a:endCxn id="141" idx="3"/>
          </p:cNvCxnSpPr>
          <p:nvPr/>
        </p:nvCxnSpPr>
        <p:spPr>
          <a:xfrm flipH="1" flipV="1">
            <a:off x="3224960" y="5469954"/>
            <a:ext cx="4741674" cy="290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7A9C545E-0B9C-E6DA-6A56-45F6BEE9FE12}"/>
              </a:ext>
            </a:extLst>
          </p:cNvPr>
          <p:cNvSpPr/>
          <p:nvPr/>
        </p:nvSpPr>
        <p:spPr>
          <a:xfrm>
            <a:off x="2643990" y="4631616"/>
            <a:ext cx="1260899" cy="4888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Thông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bại</a:t>
            </a:r>
            <a:r>
              <a:rPr lang="en-US" dirty="0"/>
              <a:t> 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22A5BBD-C845-1522-94AC-C9EEC3664FC9}"/>
              </a:ext>
            </a:extLst>
          </p:cNvPr>
          <p:cNvCxnSpPr>
            <a:cxnSpLocks/>
            <a:stCxn id="145" idx="1"/>
            <a:endCxn id="156" idx="3"/>
          </p:cNvCxnSpPr>
          <p:nvPr/>
        </p:nvCxnSpPr>
        <p:spPr>
          <a:xfrm flipH="1" flipV="1">
            <a:off x="3904889" y="4876025"/>
            <a:ext cx="5729993" cy="938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F4CCDF69-1263-4DC7-7631-CA98BF291EDA}"/>
              </a:ext>
            </a:extLst>
          </p:cNvPr>
          <p:cNvCxnSpPr>
            <a:cxnSpLocks/>
            <a:stCxn id="156" idx="3"/>
            <a:endCxn id="166" idx="1"/>
          </p:cNvCxnSpPr>
          <p:nvPr/>
        </p:nvCxnSpPr>
        <p:spPr>
          <a:xfrm flipV="1">
            <a:off x="3904889" y="4532407"/>
            <a:ext cx="1786986" cy="343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DE66FF6-61A3-B675-9B8C-14DEABED1D9B}"/>
              </a:ext>
            </a:extLst>
          </p:cNvPr>
          <p:cNvCxnSpPr>
            <a:cxnSpLocks/>
            <a:stCxn id="145" idx="1"/>
          </p:cNvCxnSpPr>
          <p:nvPr/>
        </p:nvCxnSpPr>
        <p:spPr>
          <a:xfrm flipH="1">
            <a:off x="7935255" y="5814995"/>
            <a:ext cx="1699627" cy="78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0D3FE56C-EFA8-3080-83E6-6058AB59332B}"/>
              </a:ext>
            </a:extLst>
          </p:cNvPr>
          <p:cNvSpPr txBox="1"/>
          <p:nvPr/>
        </p:nvSpPr>
        <p:spPr>
          <a:xfrm>
            <a:off x="7519847" y="5180576"/>
            <a:ext cx="105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Thất </a:t>
            </a:r>
            <a:r>
              <a:rPr lang="en-US" dirty="0" err="1"/>
              <a:t>bại</a:t>
            </a:r>
            <a:endParaRPr 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9DBC8E0-046D-D2CD-438E-4D6F369B2AC1}"/>
              </a:ext>
            </a:extLst>
          </p:cNvPr>
          <p:cNvSpPr txBox="1"/>
          <p:nvPr/>
        </p:nvSpPr>
        <p:spPr>
          <a:xfrm>
            <a:off x="4698521" y="5273524"/>
            <a:ext cx="144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Thành </a:t>
            </a:r>
            <a:r>
              <a:rPr lang="en-US" dirty="0" err="1"/>
              <a:t>công</a:t>
            </a:r>
            <a:r>
              <a:rPr lang="en-US" dirty="0"/>
              <a:t> </a:t>
            </a:r>
          </a:p>
        </p:txBody>
      </p:sp>
      <p:sp>
        <p:nvSpPr>
          <p:cNvPr id="166" name="Diamond 165">
            <a:extLst>
              <a:ext uri="{FF2B5EF4-FFF2-40B4-BE49-F238E27FC236}">
                <a16:creationId xmlns:a16="http://schemas.microsoft.com/office/drawing/2014/main" id="{123F6498-1825-D7FA-C6FC-08C47542AFD0}"/>
              </a:ext>
            </a:extLst>
          </p:cNvPr>
          <p:cNvSpPr/>
          <p:nvPr/>
        </p:nvSpPr>
        <p:spPr>
          <a:xfrm>
            <a:off x="5691875" y="4244999"/>
            <a:ext cx="1010307" cy="57481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Tiếp</a:t>
            </a:r>
            <a:r>
              <a:rPr lang="en-US" sz="1200" dirty="0"/>
              <a:t> </a:t>
            </a:r>
            <a:r>
              <a:rPr lang="en-US" sz="1200" dirty="0" err="1"/>
              <a:t>tục</a:t>
            </a:r>
            <a:r>
              <a:rPr lang="en-US" sz="1200" dirty="0"/>
              <a:t> 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11A1417-88A0-77D5-2406-F6086F4E2B46}"/>
              </a:ext>
            </a:extLst>
          </p:cNvPr>
          <p:cNvCxnSpPr>
            <a:cxnSpLocks/>
            <a:stCxn id="166" idx="3"/>
            <a:endCxn id="168" idx="2"/>
          </p:cNvCxnSpPr>
          <p:nvPr/>
        </p:nvCxnSpPr>
        <p:spPr>
          <a:xfrm flipV="1">
            <a:off x="6702182" y="4344324"/>
            <a:ext cx="596919" cy="188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FB697A48-B75C-8228-FF15-FEDEB5D20FF6}"/>
              </a:ext>
            </a:extLst>
          </p:cNvPr>
          <p:cNvSpPr/>
          <p:nvPr/>
        </p:nvSpPr>
        <p:spPr>
          <a:xfrm>
            <a:off x="7299101" y="4206403"/>
            <a:ext cx="299037" cy="2758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6C5269F-0DDE-DC33-AF6F-FE6624C0448D}"/>
              </a:ext>
            </a:extLst>
          </p:cNvPr>
          <p:cNvSpPr/>
          <p:nvPr/>
        </p:nvSpPr>
        <p:spPr>
          <a:xfrm>
            <a:off x="7366670" y="4250122"/>
            <a:ext cx="165937" cy="18409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05117198-54ED-6EA1-837D-9A20D52AA515}"/>
              </a:ext>
            </a:extLst>
          </p:cNvPr>
          <p:cNvCxnSpPr>
            <a:cxnSpLocks/>
            <a:stCxn id="166" idx="2"/>
            <a:endCxn id="96" idx="1"/>
          </p:cNvCxnSpPr>
          <p:nvPr/>
        </p:nvCxnSpPr>
        <p:spPr>
          <a:xfrm>
            <a:off x="6197029" y="4819815"/>
            <a:ext cx="3177288" cy="187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9912970C-EEA7-ACDD-B371-415142A8AAA3}"/>
              </a:ext>
            </a:extLst>
          </p:cNvPr>
          <p:cNvSpPr txBox="1"/>
          <p:nvPr/>
        </p:nvSpPr>
        <p:spPr>
          <a:xfrm>
            <a:off x="7632684" y="4614851"/>
            <a:ext cx="95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BE208332-A291-4EBC-47BD-EA957EAA8B30}"/>
              </a:ext>
            </a:extLst>
          </p:cNvPr>
          <p:cNvSpPr/>
          <p:nvPr/>
        </p:nvSpPr>
        <p:spPr>
          <a:xfrm>
            <a:off x="6507876" y="5882264"/>
            <a:ext cx="1020603" cy="1818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u="sng" dirty="0" err="1"/>
              <a:t>Bài</a:t>
            </a:r>
            <a:r>
              <a:rPr lang="en-US" sz="1000" u="sng" dirty="0"/>
              <a:t> </a:t>
            </a:r>
            <a:r>
              <a:rPr lang="en-US" sz="1000" u="sng" dirty="0" err="1"/>
              <a:t>viết</a:t>
            </a:r>
            <a:endParaRPr lang="en-US" sz="1000" u="sng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D717BAFB-58D6-0DCC-0E03-6F478A3DB307}"/>
              </a:ext>
            </a:extLst>
          </p:cNvPr>
          <p:cNvSpPr/>
          <p:nvPr/>
        </p:nvSpPr>
        <p:spPr>
          <a:xfrm>
            <a:off x="6501826" y="6075058"/>
            <a:ext cx="1020603" cy="1818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Đã</a:t>
            </a:r>
            <a:r>
              <a:rPr lang="en-US" sz="1000" dirty="0"/>
              <a:t> </a:t>
            </a:r>
            <a:r>
              <a:rPr lang="en-US" sz="1000" dirty="0" err="1"/>
              <a:t>thành</a:t>
            </a:r>
            <a:r>
              <a:rPr lang="en-US" sz="1000" dirty="0"/>
              <a:t> </a:t>
            </a:r>
            <a:r>
              <a:rPr lang="en-US" sz="1000" dirty="0" err="1"/>
              <a:t>công</a:t>
            </a:r>
            <a:r>
              <a:rPr lang="en-US" sz="1000" dirty="0"/>
              <a:t> 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280D92E3-E349-0882-BEB8-42014F55C0C9}"/>
              </a:ext>
            </a:extLst>
          </p:cNvPr>
          <p:cNvCxnSpPr>
            <a:cxnSpLocks/>
            <a:endCxn id="191" idx="0"/>
          </p:cNvCxnSpPr>
          <p:nvPr/>
        </p:nvCxnSpPr>
        <p:spPr>
          <a:xfrm flipH="1">
            <a:off x="7018178" y="5779412"/>
            <a:ext cx="885586" cy="10285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3098FBF1-EB1E-F177-AE82-9C1A39D5F89C}"/>
              </a:ext>
            </a:extLst>
          </p:cNvPr>
          <p:cNvCxnSpPr/>
          <p:nvPr/>
        </p:nvCxnSpPr>
        <p:spPr>
          <a:xfrm>
            <a:off x="7935255" y="5571666"/>
            <a:ext cx="0" cy="645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DCAAE356-1D30-E5D5-101A-7D7FDAD3CE55}"/>
              </a:ext>
            </a:extLst>
          </p:cNvPr>
          <p:cNvSpPr txBox="1"/>
          <p:nvPr/>
        </p:nvSpPr>
        <p:spPr>
          <a:xfrm>
            <a:off x="8620664" y="5838386"/>
            <a:ext cx="1445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Thành </a:t>
            </a:r>
            <a:r>
              <a:rPr lang="en-US" sz="1600" dirty="0" err="1"/>
              <a:t>công</a:t>
            </a:r>
            <a:r>
              <a:rPr lang="en-US" sz="1600" dirty="0"/>
              <a:t> </a:t>
            </a: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55E7802F-D704-B118-41EB-7EB60F71DAC5}"/>
              </a:ext>
            </a:extLst>
          </p:cNvPr>
          <p:cNvCxnSpPr>
            <a:cxnSpLocks/>
          </p:cNvCxnSpPr>
          <p:nvPr/>
        </p:nvCxnSpPr>
        <p:spPr>
          <a:xfrm>
            <a:off x="11118584" y="241540"/>
            <a:ext cx="46448" cy="6100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3EF40D42-3655-23B7-4E17-F64AE0A57541}"/>
              </a:ext>
            </a:extLst>
          </p:cNvPr>
          <p:cNvSpPr txBox="1"/>
          <p:nvPr/>
        </p:nvSpPr>
        <p:spPr>
          <a:xfrm>
            <a:off x="11118584" y="183395"/>
            <a:ext cx="1445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Other</a:t>
            </a:r>
            <a:r>
              <a:rPr lang="en-US" sz="1600" dirty="0"/>
              <a:t> </a:t>
            </a:r>
            <a:r>
              <a:rPr lang="en-US" sz="1200" dirty="0"/>
              <a:t>users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F6544906-C362-A3F1-04B2-C7E2ED2290FC}"/>
              </a:ext>
            </a:extLst>
          </p:cNvPr>
          <p:cNvCxnSpPr>
            <a:cxnSpLocks/>
            <a:stCxn id="78" idx="3"/>
            <a:endCxn id="234" idx="2"/>
          </p:cNvCxnSpPr>
          <p:nvPr/>
        </p:nvCxnSpPr>
        <p:spPr>
          <a:xfrm flipV="1">
            <a:off x="4165843" y="3297187"/>
            <a:ext cx="1248078" cy="1024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Oval 233">
            <a:extLst>
              <a:ext uri="{FF2B5EF4-FFF2-40B4-BE49-F238E27FC236}">
                <a16:creationId xmlns:a16="http://schemas.microsoft.com/office/drawing/2014/main" id="{BC8F1D52-6A08-8A6F-D767-5BEE45BAA388}"/>
              </a:ext>
            </a:extLst>
          </p:cNvPr>
          <p:cNvSpPr/>
          <p:nvPr/>
        </p:nvSpPr>
        <p:spPr>
          <a:xfrm>
            <a:off x="5413921" y="3159266"/>
            <a:ext cx="299037" cy="2758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84BE7E45-B3E6-913B-C23E-451526133D63}"/>
              </a:ext>
            </a:extLst>
          </p:cNvPr>
          <p:cNvSpPr/>
          <p:nvPr/>
        </p:nvSpPr>
        <p:spPr>
          <a:xfrm>
            <a:off x="5481490" y="3202985"/>
            <a:ext cx="165937" cy="18409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D31C4402-91A2-7F8B-B872-6D27C4026435}"/>
              </a:ext>
            </a:extLst>
          </p:cNvPr>
          <p:cNvSpPr txBox="1"/>
          <p:nvPr/>
        </p:nvSpPr>
        <p:spPr>
          <a:xfrm>
            <a:off x="4271366" y="3064334"/>
            <a:ext cx="67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301197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FEB614-EDD2-F929-DF96-BBEE65A7DF39}"/>
              </a:ext>
            </a:extLst>
          </p:cNvPr>
          <p:cNvCxnSpPr/>
          <p:nvPr/>
        </p:nvCxnSpPr>
        <p:spPr>
          <a:xfrm>
            <a:off x="0" y="426027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6A545C-1FE4-A920-4AB6-4B06338DAAA5}"/>
              </a:ext>
            </a:extLst>
          </p:cNvPr>
          <p:cNvCxnSpPr/>
          <p:nvPr/>
        </p:nvCxnSpPr>
        <p:spPr>
          <a:xfrm>
            <a:off x="3834245" y="0"/>
            <a:ext cx="129886" cy="70034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8BB6C9-BAA9-11B3-97C2-10EF14EE4DEA}"/>
              </a:ext>
            </a:extLst>
          </p:cNvPr>
          <p:cNvCxnSpPr/>
          <p:nvPr/>
        </p:nvCxnSpPr>
        <p:spPr>
          <a:xfrm>
            <a:off x="8714510" y="-72737"/>
            <a:ext cx="129886" cy="70034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CA0BD4-1F84-9A94-CAB3-DE2AFC867439}"/>
              </a:ext>
            </a:extLst>
          </p:cNvPr>
          <p:cNvSpPr txBox="1"/>
          <p:nvPr/>
        </p:nvSpPr>
        <p:spPr>
          <a:xfrm>
            <a:off x="67541" y="119495"/>
            <a:ext cx="335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92CD97-94F9-5F39-EF32-D1504CC613C0}"/>
              </a:ext>
            </a:extLst>
          </p:cNvPr>
          <p:cNvSpPr txBox="1"/>
          <p:nvPr/>
        </p:nvSpPr>
        <p:spPr>
          <a:xfrm>
            <a:off x="4118264" y="26162"/>
            <a:ext cx="335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079679-3120-3E24-1235-CEAADA889461}"/>
              </a:ext>
            </a:extLst>
          </p:cNvPr>
          <p:cNvSpPr txBox="1"/>
          <p:nvPr/>
        </p:nvSpPr>
        <p:spPr>
          <a:xfrm>
            <a:off x="8779453" y="26162"/>
            <a:ext cx="335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D20D2B-1962-F785-F198-339FDE947285}"/>
              </a:ext>
            </a:extLst>
          </p:cNvPr>
          <p:cNvSpPr/>
          <p:nvPr/>
        </p:nvSpPr>
        <p:spPr>
          <a:xfrm>
            <a:off x="224819" y="852055"/>
            <a:ext cx="191364" cy="1818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CD4DE9-3579-F2DE-3928-419BE877511F}"/>
              </a:ext>
            </a:extLst>
          </p:cNvPr>
          <p:cNvCxnSpPr>
            <a:cxnSpLocks/>
            <a:stCxn id="14" idx="7"/>
            <a:endCxn id="17" idx="1"/>
          </p:cNvCxnSpPr>
          <p:nvPr/>
        </p:nvCxnSpPr>
        <p:spPr>
          <a:xfrm flipV="1">
            <a:off x="388158" y="867097"/>
            <a:ext cx="650614" cy="11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0272086-9A23-D097-474B-6CE8954E0C7A}"/>
              </a:ext>
            </a:extLst>
          </p:cNvPr>
          <p:cNvSpPr/>
          <p:nvPr/>
        </p:nvSpPr>
        <p:spPr>
          <a:xfrm>
            <a:off x="1038772" y="595087"/>
            <a:ext cx="1839465" cy="544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84DA4DD-E813-21B2-33E5-8055577C257C}"/>
              </a:ext>
            </a:extLst>
          </p:cNvPr>
          <p:cNvSpPr/>
          <p:nvPr/>
        </p:nvSpPr>
        <p:spPr>
          <a:xfrm>
            <a:off x="4869418" y="670979"/>
            <a:ext cx="1988582" cy="544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Producer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topic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A70F2A-8E76-4645-8C6E-C9B875635218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2878237" y="867097"/>
            <a:ext cx="1991181" cy="75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Diamond 25">
            <a:extLst>
              <a:ext uri="{FF2B5EF4-FFF2-40B4-BE49-F238E27FC236}">
                <a16:creationId xmlns:a16="http://schemas.microsoft.com/office/drawing/2014/main" id="{79FB9CA1-EA56-6BEC-B1A0-9C0FA0981855}"/>
              </a:ext>
            </a:extLst>
          </p:cNvPr>
          <p:cNvSpPr/>
          <p:nvPr/>
        </p:nvSpPr>
        <p:spPr>
          <a:xfrm>
            <a:off x="5318672" y="2645042"/>
            <a:ext cx="1090072" cy="78395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danh</a:t>
            </a:r>
            <a:r>
              <a:rPr lang="en-US" sz="1200" dirty="0"/>
              <a:t> </a:t>
            </a:r>
            <a:r>
              <a:rPr lang="en-US" sz="1200" dirty="0" err="1"/>
              <a:t>mục</a:t>
            </a:r>
            <a:endParaRPr lang="en-US" sz="12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33B198E-DA8A-E017-9B34-9D14086F0191}"/>
              </a:ext>
            </a:extLst>
          </p:cNvPr>
          <p:cNvCxnSpPr>
            <a:cxnSpLocks/>
            <a:stCxn id="21" idx="2"/>
            <a:endCxn id="30" idx="0"/>
          </p:cNvCxnSpPr>
          <p:nvPr/>
        </p:nvCxnSpPr>
        <p:spPr>
          <a:xfrm>
            <a:off x="5863709" y="1214998"/>
            <a:ext cx="0" cy="526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F1A914B-A4AD-EDB7-94BA-BC20FF5E176C}"/>
              </a:ext>
            </a:extLst>
          </p:cNvPr>
          <p:cNvSpPr/>
          <p:nvPr/>
        </p:nvSpPr>
        <p:spPr>
          <a:xfrm>
            <a:off x="4943976" y="1741146"/>
            <a:ext cx="1839465" cy="544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Consumer </a:t>
            </a:r>
            <a:r>
              <a:rPr lang="en-US" sz="1200" dirty="0" err="1"/>
              <a:t>lấy</a:t>
            </a:r>
            <a:r>
              <a:rPr lang="en-US" sz="1200" dirty="0"/>
              <a:t> message </a:t>
            </a:r>
            <a:r>
              <a:rPr lang="en-US" sz="1200" dirty="0" err="1"/>
              <a:t>ra</a:t>
            </a:r>
            <a:r>
              <a:rPr lang="en-US" sz="1200" dirty="0"/>
              <a:t> </a:t>
            </a:r>
            <a:r>
              <a:rPr lang="en-US" sz="1200" dirty="0" err="1"/>
              <a:t>kiểm</a:t>
            </a:r>
            <a:r>
              <a:rPr lang="en-US" sz="1200" dirty="0"/>
              <a:t> </a:t>
            </a:r>
            <a:r>
              <a:rPr lang="en-US" sz="1200" dirty="0" err="1"/>
              <a:t>tra</a:t>
            </a:r>
            <a:r>
              <a:rPr lang="en-US" sz="1200" dirty="0"/>
              <a:t> catalog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D1FC301-5992-8FAC-AB59-7FEF3C3A25E9}"/>
              </a:ext>
            </a:extLst>
          </p:cNvPr>
          <p:cNvSpPr/>
          <p:nvPr/>
        </p:nvSpPr>
        <p:spPr>
          <a:xfrm>
            <a:off x="6541996" y="4120597"/>
            <a:ext cx="1839465" cy="544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Dùng</a:t>
            </a:r>
            <a:r>
              <a:rPr lang="en-US" sz="1200" dirty="0"/>
              <a:t> </a:t>
            </a:r>
            <a:r>
              <a:rPr lang="en-US" sz="1200" dirty="0" err="1"/>
              <a:t>llms</a:t>
            </a:r>
            <a:r>
              <a:rPr lang="en-US" sz="1200" dirty="0"/>
              <a:t> </a:t>
            </a:r>
            <a:r>
              <a:rPr lang="en-US" sz="1200" dirty="0" err="1"/>
              <a:t>trích</a:t>
            </a:r>
            <a:r>
              <a:rPr lang="en-US" sz="1200" dirty="0"/>
              <a:t> </a:t>
            </a:r>
            <a:r>
              <a:rPr lang="en-US" sz="1200" dirty="0" err="1"/>
              <a:t>xuất</a:t>
            </a:r>
            <a:r>
              <a:rPr lang="en-US" sz="1200" dirty="0"/>
              <a:t> </a:t>
            </a:r>
            <a:r>
              <a:rPr lang="en-US" sz="1200" dirty="0" err="1"/>
              <a:t>danh</a:t>
            </a:r>
            <a:r>
              <a:rPr lang="en-US" sz="1200" dirty="0"/>
              <a:t> </a:t>
            </a:r>
            <a:r>
              <a:rPr lang="en-US" sz="1200" dirty="0" err="1"/>
              <a:t>mục</a:t>
            </a:r>
            <a:r>
              <a:rPr lang="en-US" sz="1200" dirty="0"/>
              <a:t> </a:t>
            </a:r>
            <a:r>
              <a:rPr lang="en-US" sz="1200" dirty="0" err="1"/>
              <a:t>từ</a:t>
            </a:r>
            <a:r>
              <a:rPr lang="en-US" sz="1200" dirty="0"/>
              <a:t> </a:t>
            </a:r>
            <a:r>
              <a:rPr lang="en-US" sz="1200" dirty="0" err="1"/>
              <a:t>nội</a:t>
            </a:r>
            <a:r>
              <a:rPr lang="en-US" sz="1200" dirty="0"/>
              <a:t> dung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AED85B5-8732-8932-C23E-85E3EE23613D}"/>
              </a:ext>
            </a:extLst>
          </p:cNvPr>
          <p:cNvCxnSpPr>
            <a:cxnSpLocks/>
            <a:stCxn id="30" idx="2"/>
            <a:endCxn id="26" idx="0"/>
          </p:cNvCxnSpPr>
          <p:nvPr/>
        </p:nvCxnSpPr>
        <p:spPr>
          <a:xfrm flipH="1">
            <a:off x="5863708" y="2285165"/>
            <a:ext cx="1" cy="359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50D7148-4C6C-E243-DCC3-0AC0A8717BC8}"/>
              </a:ext>
            </a:extLst>
          </p:cNvPr>
          <p:cNvCxnSpPr>
            <a:cxnSpLocks/>
            <a:endCxn id="86" idx="0"/>
          </p:cNvCxnSpPr>
          <p:nvPr/>
        </p:nvCxnSpPr>
        <p:spPr>
          <a:xfrm flipH="1">
            <a:off x="4995453" y="3835178"/>
            <a:ext cx="654553" cy="441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32080A0-4EBE-7C7E-1B1A-FADF50D041EF}"/>
              </a:ext>
            </a:extLst>
          </p:cNvPr>
          <p:cNvSpPr/>
          <p:nvPr/>
        </p:nvSpPr>
        <p:spPr>
          <a:xfrm>
            <a:off x="5621843" y="5142292"/>
            <a:ext cx="1610935" cy="544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Truy</a:t>
            </a:r>
            <a:r>
              <a:rPr lang="en-US" sz="1200" dirty="0"/>
              <a:t> </a:t>
            </a:r>
            <a:r>
              <a:rPr lang="en-US" sz="1200" dirty="0" err="1"/>
              <a:t>ván</a:t>
            </a:r>
            <a:r>
              <a:rPr lang="en-US" sz="1200" dirty="0"/>
              <a:t> </a:t>
            </a:r>
            <a:r>
              <a:rPr lang="en-US" sz="1200" dirty="0" err="1"/>
              <a:t>phạm</a:t>
            </a:r>
            <a:r>
              <a:rPr lang="en-US" sz="1200" dirty="0"/>
              <a:t> vi, </a:t>
            </a:r>
            <a:r>
              <a:rPr lang="en-US" sz="1200" dirty="0" err="1"/>
              <a:t>danh</a:t>
            </a:r>
            <a:r>
              <a:rPr lang="en-US" sz="1200" dirty="0"/>
              <a:t> </a:t>
            </a:r>
            <a:r>
              <a:rPr lang="en-US" sz="1200" dirty="0" err="1"/>
              <a:t>mục</a:t>
            </a:r>
            <a:r>
              <a:rPr lang="en-US" sz="1200" dirty="0"/>
              <a:t>, </a:t>
            </a:r>
            <a:r>
              <a:rPr lang="en-US" sz="1200" dirty="0" err="1"/>
              <a:t>lịch</a:t>
            </a:r>
            <a:r>
              <a:rPr lang="en-US" sz="1200" dirty="0"/>
              <a:t> </a:t>
            </a:r>
            <a:r>
              <a:rPr lang="en-US" sz="1200" dirty="0" err="1"/>
              <a:t>sử</a:t>
            </a:r>
            <a:r>
              <a:rPr lang="en-US" sz="1200" dirty="0"/>
              <a:t> </a:t>
            </a:r>
            <a:r>
              <a:rPr lang="en-US" sz="1200" dirty="0" err="1"/>
              <a:t>tương</a:t>
            </a:r>
            <a:r>
              <a:rPr lang="en-US" sz="1200" dirty="0"/>
              <a:t> </a:t>
            </a:r>
            <a:r>
              <a:rPr lang="en-US" sz="1200" dirty="0" err="1"/>
              <a:t>tác</a:t>
            </a:r>
            <a:r>
              <a:rPr lang="en-US" sz="1200" dirty="0"/>
              <a:t> </a:t>
            </a:r>
            <a:r>
              <a:rPr lang="en-US" sz="1200" dirty="0" err="1"/>
              <a:t>sinh</a:t>
            </a:r>
            <a:r>
              <a:rPr lang="en-US" sz="1200" dirty="0"/>
              <a:t> rank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30DE2DB-E2FD-4A94-AFF5-2BEA0C7FCD2C}"/>
              </a:ext>
            </a:extLst>
          </p:cNvPr>
          <p:cNvCxnSpPr>
            <a:cxnSpLocks/>
            <a:stCxn id="31" idx="1"/>
            <a:endCxn id="86" idx="3"/>
          </p:cNvCxnSpPr>
          <p:nvPr/>
        </p:nvCxnSpPr>
        <p:spPr>
          <a:xfrm flipH="1">
            <a:off x="5800920" y="4392607"/>
            <a:ext cx="741076" cy="156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5342EB9-20E8-4511-8034-E66FB51FF29D}"/>
              </a:ext>
            </a:extLst>
          </p:cNvPr>
          <p:cNvSpPr txBox="1"/>
          <p:nvPr/>
        </p:nvSpPr>
        <p:spPr>
          <a:xfrm rot="157921">
            <a:off x="4832921" y="3383560"/>
            <a:ext cx="3351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Đã</a:t>
            </a:r>
            <a:r>
              <a:rPr lang="en-US" sz="1200" dirty="0"/>
              <a:t>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gán</a:t>
            </a:r>
            <a:r>
              <a:rPr lang="en-US" sz="1200" dirty="0"/>
              <a:t> </a:t>
            </a:r>
          </a:p>
          <a:p>
            <a:r>
              <a:rPr lang="en-US" sz="1200" dirty="0" err="1"/>
              <a:t>danh</a:t>
            </a:r>
            <a:r>
              <a:rPr lang="en-US" sz="1200" dirty="0"/>
              <a:t> </a:t>
            </a:r>
            <a:r>
              <a:rPr lang="en-US" sz="1200" dirty="0" err="1"/>
              <a:t>mục</a:t>
            </a:r>
            <a:r>
              <a:rPr lang="en-US" sz="1200" dirty="0"/>
              <a:t> 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4CE2D54-A85E-7438-A83C-74EABF38E303}"/>
              </a:ext>
            </a:extLst>
          </p:cNvPr>
          <p:cNvCxnSpPr>
            <a:cxnSpLocks/>
            <a:stCxn id="26" idx="3"/>
            <a:endCxn id="31" idx="0"/>
          </p:cNvCxnSpPr>
          <p:nvPr/>
        </p:nvCxnSpPr>
        <p:spPr>
          <a:xfrm>
            <a:off x="6408744" y="3037021"/>
            <a:ext cx="1052985" cy="1083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AE620E09-6058-E1D8-BEC7-503966D732F9}"/>
              </a:ext>
            </a:extLst>
          </p:cNvPr>
          <p:cNvSpPr/>
          <p:nvPr/>
        </p:nvSpPr>
        <p:spPr>
          <a:xfrm>
            <a:off x="4189985" y="4276750"/>
            <a:ext cx="1610935" cy="544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Tạo</a:t>
            </a:r>
            <a:r>
              <a:rPr lang="en-US" sz="1200" dirty="0"/>
              <a:t> </a:t>
            </a:r>
            <a:r>
              <a:rPr lang="en-US" sz="1200" dirty="0" err="1"/>
              <a:t>chỉ</a:t>
            </a:r>
            <a:r>
              <a:rPr lang="en-US" sz="1200" dirty="0"/>
              <a:t> </a:t>
            </a:r>
            <a:r>
              <a:rPr lang="en-US" sz="1200" dirty="0" err="1"/>
              <a:t>mục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từ</a:t>
            </a:r>
            <a:r>
              <a:rPr lang="en-US" sz="1200" dirty="0"/>
              <a:t> </a:t>
            </a:r>
            <a:r>
              <a:rPr lang="en-US" sz="1200" dirty="0" err="1"/>
              <a:t>khoá</a:t>
            </a:r>
            <a:r>
              <a:rPr lang="en-US" sz="1200" dirty="0"/>
              <a:t> </a:t>
            </a:r>
            <a:r>
              <a:rPr lang="en-US" sz="1200" dirty="0" err="1"/>
              <a:t>tìm</a:t>
            </a:r>
            <a:r>
              <a:rPr lang="en-US" sz="1200" dirty="0"/>
              <a:t> </a:t>
            </a:r>
            <a:r>
              <a:rPr lang="en-US" sz="1200" dirty="0" err="1"/>
              <a:t>kiếm</a:t>
            </a:r>
            <a:r>
              <a:rPr lang="en-US" sz="1200" dirty="0"/>
              <a:t> 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4D7ED84-0EA6-F174-C5F9-0FAE69974EEB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863708" y="3428999"/>
            <a:ext cx="31492" cy="406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87EF061-B43B-5379-8BBE-ED4FF24F2E92}"/>
              </a:ext>
            </a:extLst>
          </p:cNvPr>
          <p:cNvCxnSpPr>
            <a:cxnSpLocks/>
          </p:cNvCxnSpPr>
          <p:nvPr/>
        </p:nvCxnSpPr>
        <p:spPr>
          <a:xfrm>
            <a:off x="5550932" y="3835178"/>
            <a:ext cx="6255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DC9E799-DDB6-2B54-4B1D-B7C2DC664605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5780515" y="3862624"/>
            <a:ext cx="646796" cy="1279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C1F54FE4-89A3-532D-DD7D-497239B98BEB}"/>
              </a:ext>
            </a:extLst>
          </p:cNvPr>
          <p:cNvSpPr/>
          <p:nvPr/>
        </p:nvSpPr>
        <p:spPr>
          <a:xfrm>
            <a:off x="7490494" y="5092778"/>
            <a:ext cx="1195251" cy="544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Lọc</a:t>
            </a:r>
            <a:r>
              <a:rPr lang="en-US" sz="1200" dirty="0"/>
              <a:t> </a:t>
            </a:r>
            <a:r>
              <a:rPr lang="en-US" sz="1200" dirty="0" err="1"/>
              <a:t>ra</a:t>
            </a:r>
            <a:r>
              <a:rPr lang="en-US" sz="1200" dirty="0"/>
              <a:t> top 5% </a:t>
            </a:r>
            <a:r>
              <a:rPr lang="en-US" sz="1200" dirty="0" err="1"/>
              <a:t>cao</a:t>
            </a:r>
            <a:r>
              <a:rPr lang="en-US" sz="1200" dirty="0"/>
              <a:t> </a:t>
            </a:r>
            <a:r>
              <a:rPr lang="en-US" sz="1200" dirty="0" err="1"/>
              <a:t>nhất</a:t>
            </a:r>
            <a:endParaRPr lang="en-US" sz="1200" dirty="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01BA38D-B7ED-F69E-D447-E89DF7FE4AAF}"/>
              </a:ext>
            </a:extLst>
          </p:cNvPr>
          <p:cNvCxnSpPr>
            <a:cxnSpLocks/>
            <a:endCxn id="150" idx="1"/>
          </p:cNvCxnSpPr>
          <p:nvPr/>
        </p:nvCxnSpPr>
        <p:spPr>
          <a:xfrm flipV="1">
            <a:off x="8714510" y="4820769"/>
            <a:ext cx="1302247" cy="577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03DA4A5-A1BF-1BAC-BB88-8047C4EB4B36}"/>
              </a:ext>
            </a:extLst>
          </p:cNvPr>
          <p:cNvCxnSpPr>
            <a:cxnSpLocks/>
            <a:stCxn id="43" idx="3"/>
            <a:endCxn id="143" idx="1"/>
          </p:cNvCxnSpPr>
          <p:nvPr/>
        </p:nvCxnSpPr>
        <p:spPr>
          <a:xfrm flipV="1">
            <a:off x="7232778" y="5364788"/>
            <a:ext cx="257716" cy="49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B9375A0E-3E60-4438-A5D5-D2A6855EDF64}"/>
              </a:ext>
            </a:extLst>
          </p:cNvPr>
          <p:cNvSpPr/>
          <p:nvPr/>
        </p:nvSpPr>
        <p:spPr>
          <a:xfrm>
            <a:off x="10016757" y="4548759"/>
            <a:ext cx="1195251" cy="544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Thông </a:t>
            </a:r>
            <a:r>
              <a:rPr lang="en-US" sz="1200" dirty="0" err="1"/>
              <a:t>báo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tạo</a:t>
            </a:r>
            <a:r>
              <a:rPr lang="en-US" sz="1200" dirty="0"/>
              <a:t> </a:t>
            </a:r>
            <a:r>
              <a:rPr lang="en-US" sz="1200" dirty="0" err="1"/>
              <a:t>bài</a:t>
            </a:r>
            <a:r>
              <a:rPr lang="en-US" sz="1200" dirty="0"/>
              <a:t> </a:t>
            </a:r>
            <a:r>
              <a:rPr lang="en-US" sz="1200" dirty="0" err="1"/>
              <a:t>viết</a:t>
            </a:r>
            <a:r>
              <a:rPr lang="en-US" sz="1200" dirty="0"/>
              <a:t> </a:t>
            </a:r>
            <a:r>
              <a:rPr lang="en-US" sz="1200" dirty="0" err="1"/>
              <a:t>trên</a:t>
            </a:r>
            <a:r>
              <a:rPr lang="en-US" sz="1200" dirty="0"/>
              <a:t> feeds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1E56FC55-DE42-607B-319E-DBE0B5500672}"/>
              </a:ext>
            </a:extLst>
          </p:cNvPr>
          <p:cNvSpPr/>
          <p:nvPr/>
        </p:nvSpPr>
        <p:spPr>
          <a:xfrm>
            <a:off x="10025474" y="5523291"/>
            <a:ext cx="1195251" cy="544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Tương</a:t>
            </a:r>
            <a:r>
              <a:rPr lang="en-US" sz="1200" dirty="0"/>
              <a:t> </a:t>
            </a:r>
            <a:r>
              <a:rPr lang="en-US" sz="1200" dirty="0" err="1"/>
              <a:t>tác</a:t>
            </a:r>
            <a:r>
              <a:rPr lang="en-US" sz="1200" dirty="0"/>
              <a:t> </a:t>
            </a:r>
            <a:r>
              <a:rPr lang="en-US" sz="1200" dirty="0" err="1"/>
              <a:t>phản</a:t>
            </a:r>
            <a:r>
              <a:rPr lang="en-US" sz="1200" dirty="0"/>
              <a:t> </a:t>
            </a:r>
            <a:r>
              <a:rPr lang="en-US" sz="1200" dirty="0" err="1"/>
              <a:t>hồi</a:t>
            </a:r>
            <a:r>
              <a:rPr lang="en-US" sz="1200" dirty="0"/>
              <a:t> 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A319C45-A8AC-A4E5-2E32-DD357D06C504}"/>
              </a:ext>
            </a:extLst>
          </p:cNvPr>
          <p:cNvCxnSpPr>
            <a:cxnSpLocks/>
            <a:stCxn id="31" idx="2"/>
            <a:endCxn id="43" idx="0"/>
          </p:cNvCxnSpPr>
          <p:nvPr/>
        </p:nvCxnSpPr>
        <p:spPr>
          <a:xfrm flipH="1">
            <a:off x="6427311" y="4664616"/>
            <a:ext cx="1034418" cy="477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0ECA1B37-D528-8CE5-924B-574B46FE290B}"/>
              </a:ext>
            </a:extLst>
          </p:cNvPr>
          <p:cNvSpPr/>
          <p:nvPr/>
        </p:nvSpPr>
        <p:spPr>
          <a:xfrm>
            <a:off x="5923125" y="6221114"/>
            <a:ext cx="1195251" cy="544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Mở</a:t>
            </a:r>
            <a:r>
              <a:rPr lang="en-US" sz="1200" dirty="0"/>
              <a:t> </a:t>
            </a:r>
            <a:r>
              <a:rPr lang="en-US" sz="1200" dirty="0" err="1"/>
              <a:t>rộng</a:t>
            </a:r>
            <a:r>
              <a:rPr lang="en-US" sz="1200" dirty="0"/>
              <a:t> </a:t>
            </a:r>
            <a:r>
              <a:rPr lang="en-US" sz="1200" dirty="0" err="1"/>
              <a:t>quảng</a:t>
            </a:r>
            <a:r>
              <a:rPr lang="en-US" sz="1200" dirty="0"/>
              <a:t> </a:t>
            </a:r>
            <a:r>
              <a:rPr lang="en-US" sz="1200" dirty="0" err="1"/>
              <a:t>bá</a:t>
            </a:r>
            <a:r>
              <a:rPr lang="en-US" sz="1200" dirty="0"/>
              <a:t> </a:t>
            </a:r>
            <a:r>
              <a:rPr lang="en-US" sz="1200" dirty="0" err="1"/>
              <a:t>phần</a:t>
            </a:r>
            <a:r>
              <a:rPr lang="en-US" sz="1200" dirty="0"/>
              <a:t> </a:t>
            </a:r>
            <a:r>
              <a:rPr lang="en-US" sz="1200" dirty="0" err="1"/>
              <a:t>còn</a:t>
            </a:r>
            <a:r>
              <a:rPr lang="en-US" sz="1200" dirty="0"/>
              <a:t> </a:t>
            </a:r>
            <a:r>
              <a:rPr lang="en-US" sz="1200" dirty="0" err="1"/>
              <a:t>lại</a:t>
            </a:r>
            <a:r>
              <a:rPr lang="en-US" sz="1200" dirty="0"/>
              <a:t> 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8442B9F-201D-FAC9-CEB9-4D4FA79F8910}"/>
              </a:ext>
            </a:extLst>
          </p:cNvPr>
          <p:cNvCxnSpPr>
            <a:cxnSpLocks/>
            <a:stCxn id="209" idx="3"/>
          </p:cNvCxnSpPr>
          <p:nvPr/>
        </p:nvCxnSpPr>
        <p:spPr>
          <a:xfrm>
            <a:off x="5142935" y="5622186"/>
            <a:ext cx="407997" cy="311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78EEAEC3-61B0-E33F-F06A-E101FE7FE498}"/>
              </a:ext>
            </a:extLst>
          </p:cNvPr>
          <p:cNvCxnSpPr>
            <a:cxnSpLocks/>
          </p:cNvCxnSpPr>
          <p:nvPr/>
        </p:nvCxnSpPr>
        <p:spPr>
          <a:xfrm>
            <a:off x="5399593" y="5933209"/>
            <a:ext cx="6255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6A41B36-3515-51A1-6C17-C4647B72D4DC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5895200" y="5686311"/>
            <a:ext cx="532111" cy="272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4772519-C32C-F73D-3CC0-52BB6AE65E3D}"/>
              </a:ext>
            </a:extLst>
          </p:cNvPr>
          <p:cNvCxnSpPr>
            <a:cxnSpLocks/>
            <a:endCxn id="156" idx="0"/>
          </p:cNvCxnSpPr>
          <p:nvPr/>
        </p:nvCxnSpPr>
        <p:spPr>
          <a:xfrm>
            <a:off x="5661240" y="5951656"/>
            <a:ext cx="859511" cy="269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7558C190-36F8-E068-F436-D0FF2D5C48CC}"/>
              </a:ext>
            </a:extLst>
          </p:cNvPr>
          <p:cNvCxnSpPr>
            <a:cxnSpLocks/>
            <a:stCxn id="156" idx="0"/>
          </p:cNvCxnSpPr>
          <p:nvPr/>
        </p:nvCxnSpPr>
        <p:spPr>
          <a:xfrm flipV="1">
            <a:off x="6520751" y="5109741"/>
            <a:ext cx="4100600" cy="1111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C58F965-2A8C-60A2-19C3-C2B049AB8C22}"/>
              </a:ext>
            </a:extLst>
          </p:cNvPr>
          <p:cNvCxnSpPr>
            <a:cxnSpLocks/>
            <a:stCxn id="150" idx="2"/>
            <a:endCxn id="152" idx="0"/>
          </p:cNvCxnSpPr>
          <p:nvPr/>
        </p:nvCxnSpPr>
        <p:spPr>
          <a:xfrm>
            <a:off x="10614383" y="5092778"/>
            <a:ext cx="8717" cy="430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244FB5EE-B37D-1266-D494-B99C3837636F}"/>
              </a:ext>
            </a:extLst>
          </p:cNvPr>
          <p:cNvCxnSpPr>
            <a:cxnSpLocks/>
            <a:stCxn id="152" idx="1"/>
            <a:endCxn id="187" idx="3"/>
          </p:cNvCxnSpPr>
          <p:nvPr/>
        </p:nvCxnSpPr>
        <p:spPr>
          <a:xfrm flipH="1">
            <a:off x="8546458" y="5795301"/>
            <a:ext cx="1479016" cy="367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804C2D2A-FC9E-B710-6D9C-64075914F2EB}"/>
              </a:ext>
            </a:extLst>
          </p:cNvPr>
          <p:cNvSpPr/>
          <p:nvPr/>
        </p:nvSpPr>
        <p:spPr>
          <a:xfrm>
            <a:off x="7860723" y="5894195"/>
            <a:ext cx="685735" cy="537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Ghi</a:t>
            </a:r>
            <a:r>
              <a:rPr lang="en-US" sz="1200" dirty="0"/>
              <a:t> log </a:t>
            </a:r>
            <a:r>
              <a:rPr lang="en-US" sz="1200" dirty="0" err="1"/>
              <a:t>lại</a:t>
            </a:r>
            <a:endParaRPr lang="en-US" sz="1200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EFC2C54-F182-ED88-E9D6-F373CBCB164D}"/>
              </a:ext>
            </a:extLst>
          </p:cNvPr>
          <p:cNvSpPr/>
          <p:nvPr/>
        </p:nvSpPr>
        <p:spPr>
          <a:xfrm>
            <a:off x="9086359" y="6372963"/>
            <a:ext cx="1020603" cy="1818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u="sng" dirty="0"/>
              <a:t>History </a:t>
            </a:r>
            <a:r>
              <a:rPr lang="en-US" sz="1000" u="sng" dirty="0" err="1"/>
              <a:t>interac</a:t>
            </a:r>
            <a:endParaRPr lang="en-US" sz="1000" u="sng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A706D96-767A-F658-DC90-457CF1CB0F40}"/>
              </a:ext>
            </a:extLst>
          </p:cNvPr>
          <p:cNvSpPr/>
          <p:nvPr/>
        </p:nvSpPr>
        <p:spPr>
          <a:xfrm>
            <a:off x="9086359" y="6571001"/>
            <a:ext cx="1020603" cy="1818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created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B03E378-4FA6-C5E0-14E8-6A953E1E7D68}"/>
              </a:ext>
            </a:extLst>
          </p:cNvPr>
          <p:cNvCxnSpPr>
            <a:cxnSpLocks/>
            <a:stCxn id="187" idx="3"/>
            <a:endCxn id="189" idx="0"/>
          </p:cNvCxnSpPr>
          <p:nvPr/>
        </p:nvCxnSpPr>
        <p:spPr>
          <a:xfrm>
            <a:off x="8546458" y="6163084"/>
            <a:ext cx="1050203" cy="20987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EB6CB39-FCB8-215D-29C1-925F36E972BC}"/>
              </a:ext>
            </a:extLst>
          </p:cNvPr>
          <p:cNvSpPr/>
          <p:nvPr/>
        </p:nvSpPr>
        <p:spPr>
          <a:xfrm>
            <a:off x="10648821" y="3492772"/>
            <a:ext cx="1020603" cy="1818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u="sng" dirty="0" err="1"/>
              <a:t>Bài</a:t>
            </a:r>
            <a:r>
              <a:rPr lang="en-US" sz="1000" u="sng" dirty="0"/>
              <a:t> </a:t>
            </a:r>
            <a:r>
              <a:rPr lang="en-US" sz="1000" u="sng" dirty="0" err="1"/>
              <a:t>viết</a:t>
            </a:r>
            <a:endParaRPr lang="en-US" sz="1000" u="sng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C6BE1526-42A8-E163-DA26-8047A4466676}"/>
              </a:ext>
            </a:extLst>
          </p:cNvPr>
          <p:cNvSpPr/>
          <p:nvPr/>
        </p:nvSpPr>
        <p:spPr>
          <a:xfrm>
            <a:off x="10642771" y="3685566"/>
            <a:ext cx="1020603" cy="1818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created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BD5FBB9D-2E09-E7C3-1673-413855E6C5B8}"/>
              </a:ext>
            </a:extLst>
          </p:cNvPr>
          <p:cNvCxnSpPr>
            <a:cxnSpLocks/>
            <a:stCxn id="150" idx="0"/>
            <a:endCxn id="201" idx="2"/>
          </p:cNvCxnSpPr>
          <p:nvPr/>
        </p:nvCxnSpPr>
        <p:spPr>
          <a:xfrm flipV="1">
            <a:off x="10614383" y="3867435"/>
            <a:ext cx="538690" cy="68132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23524BB5-9926-DFDF-8DB7-28C8BA9CD1F4}"/>
              </a:ext>
            </a:extLst>
          </p:cNvPr>
          <p:cNvSpPr/>
          <p:nvPr/>
        </p:nvSpPr>
        <p:spPr>
          <a:xfrm>
            <a:off x="6997919" y="2573155"/>
            <a:ext cx="1604573" cy="544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Tạo</a:t>
            </a:r>
            <a:r>
              <a:rPr lang="en-US" sz="1200" dirty="0"/>
              <a:t> </a:t>
            </a:r>
            <a:r>
              <a:rPr lang="en-US" sz="1200" dirty="0" err="1"/>
              <a:t>bài</a:t>
            </a:r>
            <a:r>
              <a:rPr lang="en-US" sz="1200" dirty="0"/>
              <a:t> </a:t>
            </a:r>
            <a:r>
              <a:rPr lang="en-US" sz="1200" dirty="0" err="1"/>
              <a:t>viết</a:t>
            </a:r>
            <a:r>
              <a:rPr lang="en-US" sz="1200" dirty="0"/>
              <a:t> </a:t>
            </a:r>
            <a:r>
              <a:rPr lang="en-US" sz="1200" dirty="0" err="1"/>
              <a:t>trên</a:t>
            </a:r>
            <a:r>
              <a:rPr lang="en-US" sz="1200" dirty="0"/>
              <a:t> </a:t>
            </a:r>
            <a:r>
              <a:rPr lang="en-US" sz="1200" dirty="0" err="1"/>
              <a:t>trang</a:t>
            </a:r>
            <a:r>
              <a:rPr lang="en-US" sz="1200" dirty="0"/>
              <a:t> </a:t>
            </a:r>
            <a:r>
              <a:rPr lang="en-US" sz="1200" dirty="0" err="1"/>
              <a:t>cá</a:t>
            </a:r>
            <a:r>
              <a:rPr lang="en-US" sz="1200" dirty="0"/>
              <a:t> </a:t>
            </a:r>
            <a:r>
              <a:rPr lang="en-US" sz="1200" dirty="0" err="1"/>
              <a:t>nhân</a:t>
            </a:r>
            <a:r>
              <a:rPr lang="en-US" sz="1200" dirty="0"/>
              <a:t> author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E30AA6C-7EB0-67F6-48C4-670A6413948F}"/>
              </a:ext>
            </a:extLst>
          </p:cNvPr>
          <p:cNvCxnSpPr>
            <a:cxnSpLocks/>
            <a:stCxn id="30" idx="3"/>
            <a:endCxn id="205" idx="0"/>
          </p:cNvCxnSpPr>
          <p:nvPr/>
        </p:nvCxnSpPr>
        <p:spPr>
          <a:xfrm>
            <a:off x="6783441" y="2013156"/>
            <a:ext cx="1016765" cy="559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30B920D9-0DEC-D1CC-1D0E-E3494BDF505B}"/>
              </a:ext>
            </a:extLst>
          </p:cNvPr>
          <p:cNvSpPr/>
          <p:nvPr/>
        </p:nvSpPr>
        <p:spPr>
          <a:xfrm>
            <a:off x="4038672" y="5350176"/>
            <a:ext cx="1104263" cy="544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Lưu </a:t>
            </a:r>
            <a:r>
              <a:rPr lang="en-US" sz="1200" dirty="0" err="1"/>
              <a:t>vào</a:t>
            </a:r>
            <a:r>
              <a:rPr lang="en-US" sz="1200" dirty="0"/>
              <a:t> DB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42CE1152-FEF4-ABBE-7140-2968184890E0}"/>
              </a:ext>
            </a:extLst>
          </p:cNvPr>
          <p:cNvCxnSpPr>
            <a:cxnSpLocks/>
            <a:stCxn id="86" idx="2"/>
            <a:endCxn id="209" idx="0"/>
          </p:cNvCxnSpPr>
          <p:nvPr/>
        </p:nvCxnSpPr>
        <p:spPr>
          <a:xfrm flipH="1">
            <a:off x="4590804" y="4820769"/>
            <a:ext cx="404649" cy="529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Oval 213">
            <a:extLst>
              <a:ext uri="{FF2B5EF4-FFF2-40B4-BE49-F238E27FC236}">
                <a16:creationId xmlns:a16="http://schemas.microsoft.com/office/drawing/2014/main" id="{C05E146C-205E-6B10-B6C7-147F990B6A39}"/>
              </a:ext>
            </a:extLst>
          </p:cNvPr>
          <p:cNvSpPr/>
          <p:nvPr/>
        </p:nvSpPr>
        <p:spPr>
          <a:xfrm>
            <a:off x="7501169" y="6537317"/>
            <a:ext cx="299037" cy="2758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6904EB2F-DB6F-FD24-09BE-3ACA760F3092}"/>
              </a:ext>
            </a:extLst>
          </p:cNvPr>
          <p:cNvSpPr/>
          <p:nvPr/>
        </p:nvSpPr>
        <p:spPr>
          <a:xfrm>
            <a:off x="7568738" y="6581036"/>
            <a:ext cx="165937" cy="18409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0C32645E-9B42-4677-A5D3-4D075E263835}"/>
              </a:ext>
            </a:extLst>
          </p:cNvPr>
          <p:cNvCxnSpPr>
            <a:cxnSpLocks/>
            <a:stCxn id="187" idx="1"/>
            <a:endCxn id="214" idx="0"/>
          </p:cNvCxnSpPr>
          <p:nvPr/>
        </p:nvCxnSpPr>
        <p:spPr>
          <a:xfrm flipH="1">
            <a:off x="7650688" y="6163084"/>
            <a:ext cx="210035" cy="374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784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213</Words>
  <Application>Microsoft Office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Van Khoe 20225020</dc:creator>
  <cp:lastModifiedBy>Nguyen Van Khoe 20225020</cp:lastModifiedBy>
  <cp:revision>6</cp:revision>
  <dcterms:created xsi:type="dcterms:W3CDTF">2025-03-30T03:27:07Z</dcterms:created>
  <dcterms:modified xsi:type="dcterms:W3CDTF">2025-03-31T07:54:44Z</dcterms:modified>
</cp:coreProperties>
</file>