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9570-6CD1-43F4-F6CD-889B82A66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43993-433E-2824-F967-09B2BFDF6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E37DD-4136-C17F-0278-06D5D6F7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5BD0-9799-130F-178B-24566CE4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8EA8-6893-4462-6B26-CE18E4BF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2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267E-DAAE-92B4-AA12-ED5D97D8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9FA5E-699C-5D50-D12A-5FF622DEF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7851-3251-A4E4-87AD-7F318F52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EF20-D180-8ED8-38F6-328E1DFD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03C2-7DFA-EF2D-70CB-E0A75001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6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6DA79-7F48-1B85-5617-2B202F566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32AE8-6E12-088D-1F1C-C8381C0E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31A83-7203-3329-89AF-21B5A661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4D48-6452-A5D2-24FE-B3E61BFD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E4BA-AC5E-3A40-B607-E76B1898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5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C128-6947-D598-3AFE-CB7494D8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F503-D9B5-D8D3-E8C3-236EF5C9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1F8D-AD57-85AE-F75F-6CF255BF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89DB-38B6-2487-033A-55BA0164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AE478-FFA1-A098-99CF-8A36BD99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45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4184-0B6A-3216-F6ED-0907F692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4E6AE-8719-0B18-637B-427CA971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2705-956B-2AAE-73FF-99F3986C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7FC5-046A-252E-BB0E-8B7EDEC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C9ED-D5C4-09B4-44F7-981F03E4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3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9A11-BB29-D39D-F0D3-B20749D6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4B3F-7885-C509-E59A-15BDF3DF2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27137-A254-6E17-A289-468BABA0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1528-DC2D-3A7B-97A6-6D82DB01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90792-AAD6-B3F3-48C7-01D03ECF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FB3DD-20F6-A31C-AE82-2A63424A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F1CE-B834-CA5B-E58A-C9D219BE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AC28A-38F5-2571-AE68-FDCC60C7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59153-1B1B-B566-B377-4C08AF2D3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C8B05-2A0E-E589-DFFB-365B0ABC5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9235D-3C67-DF32-3BAC-2E91F35E4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255B1-656E-4107-DF9C-84C05C7B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66D87-87C8-8DCA-4264-E604C938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0A6C8-78B6-F64D-2826-11EC78B3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73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DBAA-C35F-C1DF-8B12-2AFA37AC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C50A5-27DB-DC7A-23C0-3E287CCD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60FDA-CFA7-CA47-ECF8-8883E96D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7FD76-4C54-DB34-E4D3-E5B726F3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9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EC93D-4924-7C0C-1692-000AD8B7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5D8A4-D8FE-FC26-644B-646AB042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90283-4AC6-446C-06AC-4A371F88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85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45FB-3BED-A479-EAFC-F4DFE6EA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4CB36-6D90-6909-B5D4-1EB739716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C82B9-8234-35CD-D7F8-675785B01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9F969-1E51-3B93-FF95-06DCAA61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92572-ACF1-2B40-323A-8721821E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81661-647D-A05C-B1EF-70201BE4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3028-B0A5-CB22-E69A-56496C78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FE72-AAF9-3C3D-A7E6-D7143246C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BDFA6-7466-325F-C634-F86252B03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45832-E9C3-A9B8-453A-DF90569A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ECF09-AE9C-C1A5-D7DE-EB3A485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4766F-62E7-EAF4-4E86-0B02B652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9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3974D-29E0-0A58-E653-3B2F991D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5BEC9-6F57-1A2B-16F8-8BC2D06B1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02A5-0158-81D6-D694-78E3340EA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883E15-D2F0-495B-8046-1A2403741B38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8A4D-4AC3-1335-EF88-E58FCD9B9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8933-170F-06D1-48A2-172E3D308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3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F0C007-2AFF-4CBA-5401-0FD005EB469E}"/>
              </a:ext>
            </a:extLst>
          </p:cNvPr>
          <p:cNvSpPr/>
          <p:nvPr/>
        </p:nvSpPr>
        <p:spPr>
          <a:xfrm>
            <a:off x="341138" y="93862"/>
            <a:ext cx="161026" cy="15527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444666-61AB-8529-79BE-B0CF332CA11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21651" y="249138"/>
            <a:ext cx="0" cy="2242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608514-BFAF-5B80-0C6D-783B3747E618}"/>
              </a:ext>
            </a:extLst>
          </p:cNvPr>
          <p:cNvCxnSpPr/>
          <p:nvPr/>
        </p:nvCxnSpPr>
        <p:spPr>
          <a:xfrm flipH="1">
            <a:off x="341138" y="473424"/>
            <a:ext cx="80513" cy="143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D9B70-04E5-77EE-DA44-0C2AB378A977}"/>
              </a:ext>
            </a:extLst>
          </p:cNvPr>
          <p:cNvCxnSpPr/>
          <p:nvPr/>
        </p:nvCxnSpPr>
        <p:spPr>
          <a:xfrm>
            <a:off x="421651" y="473424"/>
            <a:ext cx="80513" cy="143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BB10AC-A277-4D43-9225-30FC66CB6A4B}"/>
              </a:ext>
            </a:extLst>
          </p:cNvPr>
          <p:cNvCxnSpPr>
            <a:stCxn id="4" idx="4"/>
          </p:cNvCxnSpPr>
          <p:nvPr/>
        </p:nvCxnSpPr>
        <p:spPr>
          <a:xfrm flipH="1">
            <a:off x="341138" y="249138"/>
            <a:ext cx="80513" cy="126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F458BD-3624-C982-9AB9-31369AB6BE81}"/>
              </a:ext>
            </a:extLst>
          </p:cNvPr>
          <p:cNvCxnSpPr>
            <a:stCxn id="4" idx="4"/>
          </p:cNvCxnSpPr>
          <p:nvPr/>
        </p:nvCxnSpPr>
        <p:spPr>
          <a:xfrm>
            <a:off x="421651" y="249138"/>
            <a:ext cx="80513" cy="126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4CEEC02-22B1-37F3-21C4-5A178492751E}"/>
              </a:ext>
            </a:extLst>
          </p:cNvPr>
          <p:cNvSpPr/>
          <p:nvPr/>
        </p:nvSpPr>
        <p:spPr>
          <a:xfrm>
            <a:off x="1165733" y="93862"/>
            <a:ext cx="161026" cy="15527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A9206E-8ACC-4848-8457-2C0DE447D9CD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1246246" y="249138"/>
            <a:ext cx="0" cy="2242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3B13A6-14BB-325D-A266-3CF4FCFD53BA}"/>
              </a:ext>
            </a:extLst>
          </p:cNvPr>
          <p:cNvCxnSpPr/>
          <p:nvPr/>
        </p:nvCxnSpPr>
        <p:spPr>
          <a:xfrm flipH="1">
            <a:off x="1165733" y="473424"/>
            <a:ext cx="80513" cy="143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8D9CA9-37EA-EDBB-AE9E-703C19727028}"/>
              </a:ext>
            </a:extLst>
          </p:cNvPr>
          <p:cNvCxnSpPr/>
          <p:nvPr/>
        </p:nvCxnSpPr>
        <p:spPr>
          <a:xfrm>
            <a:off x="1246246" y="473424"/>
            <a:ext cx="80513" cy="143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2C5759-1885-06F4-EA14-CC346796D626}"/>
              </a:ext>
            </a:extLst>
          </p:cNvPr>
          <p:cNvCxnSpPr>
            <a:stCxn id="18" idx="4"/>
          </p:cNvCxnSpPr>
          <p:nvPr/>
        </p:nvCxnSpPr>
        <p:spPr>
          <a:xfrm flipH="1">
            <a:off x="1165733" y="249138"/>
            <a:ext cx="80513" cy="126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7704A1-E8F3-BA91-E212-3D684CD64D64}"/>
              </a:ext>
            </a:extLst>
          </p:cNvPr>
          <p:cNvCxnSpPr>
            <a:stCxn id="18" idx="4"/>
          </p:cNvCxnSpPr>
          <p:nvPr/>
        </p:nvCxnSpPr>
        <p:spPr>
          <a:xfrm>
            <a:off x="1246246" y="249138"/>
            <a:ext cx="80513" cy="126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3BF8C05-71E7-F55E-B694-AB973399406A}"/>
              </a:ext>
            </a:extLst>
          </p:cNvPr>
          <p:cNvSpPr/>
          <p:nvPr/>
        </p:nvSpPr>
        <p:spPr>
          <a:xfrm>
            <a:off x="1907286" y="191628"/>
            <a:ext cx="1262739" cy="368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:appclient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557749-BE82-E449-0D79-E3A7B9B69907}"/>
              </a:ext>
            </a:extLst>
          </p:cNvPr>
          <p:cNvSpPr/>
          <p:nvPr/>
        </p:nvSpPr>
        <p:spPr>
          <a:xfrm>
            <a:off x="6293453" y="171500"/>
            <a:ext cx="1262739" cy="368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:database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285149-7B8F-3323-4BB2-AEFB4F723F46}"/>
              </a:ext>
            </a:extLst>
          </p:cNvPr>
          <p:cNvSpPr/>
          <p:nvPr/>
        </p:nvSpPr>
        <p:spPr>
          <a:xfrm>
            <a:off x="3710967" y="201284"/>
            <a:ext cx="2046408" cy="368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:</a:t>
            </a:r>
            <a:r>
              <a:rPr lang="en-GB" dirty="0" err="1"/>
              <a:t>messengeservice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81BDC7-072F-67E9-CBE6-BD390AE6CF75}"/>
              </a:ext>
            </a:extLst>
          </p:cNvPr>
          <p:cNvSpPr/>
          <p:nvPr/>
        </p:nvSpPr>
        <p:spPr>
          <a:xfrm>
            <a:off x="10392364" y="171500"/>
            <a:ext cx="1719943" cy="368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:</a:t>
            </a:r>
            <a:r>
              <a:rPr lang="en-GB" dirty="0" err="1"/>
              <a:t>appreceiver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D1460F-2BB4-0283-0162-6634EF76CF05}"/>
              </a:ext>
            </a:extLst>
          </p:cNvPr>
          <p:cNvSpPr/>
          <p:nvPr/>
        </p:nvSpPr>
        <p:spPr>
          <a:xfrm>
            <a:off x="7951073" y="171500"/>
            <a:ext cx="2133811" cy="389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:</a:t>
            </a:r>
            <a:r>
              <a:rPr lang="en-GB" dirty="0" err="1"/>
              <a:t>notificationservice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215A60-979F-533B-DE86-C816F8424084}"/>
              </a:ext>
            </a:extLst>
          </p:cNvPr>
          <p:cNvSpPr txBox="1"/>
          <p:nvPr/>
        </p:nvSpPr>
        <p:spPr>
          <a:xfrm>
            <a:off x="12198" y="559688"/>
            <a:ext cx="101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usersender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870DCE-F270-C400-AD5B-EE69741F1A67}"/>
              </a:ext>
            </a:extLst>
          </p:cNvPr>
          <p:cNvSpPr txBox="1"/>
          <p:nvPr/>
        </p:nvSpPr>
        <p:spPr>
          <a:xfrm>
            <a:off x="897046" y="569343"/>
            <a:ext cx="1784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userreceiver</a:t>
            </a:r>
            <a:endParaRPr lang="en-GB" sz="1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092164-EF1A-7C6D-6FB5-E12B6A033CF3}"/>
              </a:ext>
            </a:extLst>
          </p:cNvPr>
          <p:cNvCxnSpPr/>
          <p:nvPr/>
        </p:nvCxnSpPr>
        <p:spPr>
          <a:xfrm>
            <a:off x="381394" y="846342"/>
            <a:ext cx="80513" cy="601165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4DBCB8-6943-14EA-C3AC-F7FB1A91CE94}"/>
              </a:ext>
            </a:extLst>
          </p:cNvPr>
          <p:cNvCxnSpPr/>
          <p:nvPr/>
        </p:nvCxnSpPr>
        <p:spPr>
          <a:xfrm>
            <a:off x="1246246" y="707842"/>
            <a:ext cx="0" cy="615015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45315B-B991-1777-AB1F-01973BC9E038}"/>
              </a:ext>
            </a:extLst>
          </p:cNvPr>
          <p:cNvCxnSpPr/>
          <p:nvPr/>
        </p:nvCxnSpPr>
        <p:spPr>
          <a:xfrm>
            <a:off x="2538655" y="698187"/>
            <a:ext cx="0" cy="61598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5C23DD-89E3-58FC-9558-7D05060677A3}"/>
              </a:ext>
            </a:extLst>
          </p:cNvPr>
          <p:cNvCxnSpPr>
            <a:stCxn id="26" idx="2"/>
          </p:cNvCxnSpPr>
          <p:nvPr/>
        </p:nvCxnSpPr>
        <p:spPr>
          <a:xfrm>
            <a:off x="4734171" y="569343"/>
            <a:ext cx="0" cy="628865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E02F2-8B89-61C5-1224-E4C5DAD5090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924823" y="539560"/>
            <a:ext cx="0" cy="63184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A56E330-1967-1252-58F7-779F1D4229F8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974278" y="560715"/>
            <a:ext cx="43701" cy="629728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9CB729-EA38-F318-B5EE-DC11087CF039}"/>
              </a:ext>
            </a:extLst>
          </p:cNvPr>
          <p:cNvCxnSpPr>
            <a:stCxn id="27" idx="2"/>
          </p:cNvCxnSpPr>
          <p:nvPr/>
        </p:nvCxnSpPr>
        <p:spPr>
          <a:xfrm flipH="1">
            <a:off x="11252335" y="539560"/>
            <a:ext cx="1" cy="63184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7F6782-D642-3447-03B5-A8DAD33F8344}"/>
              </a:ext>
            </a:extLst>
          </p:cNvPr>
          <p:cNvCxnSpPr>
            <a:cxnSpLocks/>
          </p:cNvCxnSpPr>
          <p:nvPr/>
        </p:nvCxnSpPr>
        <p:spPr>
          <a:xfrm>
            <a:off x="381394" y="1206393"/>
            <a:ext cx="21572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710C09-1484-A02A-F8D0-8E3400FD343F}"/>
              </a:ext>
            </a:extLst>
          </p:cNvPr>
          <p:cNvCxnSpPr/>
          <p:nvPr/>
        </p:nvCxnSpPr>
        <p:spPr>
          <a:xfrm>
            <a:off x="2538655" y="1383126"/>
            <a:ext cx="219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2246AD-C136-8A92-AA6B-CA5B05477480}"/>
              </a:ext>
            </a:extLst>
          </p:cNvPr>
          <p:cNvCxnSpPr/>
          <p:nvPr/>
        </p:nvCxnSpPr>
        <p:spPr>
          <a:xfrm>
            <a:off x="4734170" y="1582910"/>
            <a:ext cx="21906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D04F6D-A34E-3F6B-50CD-7DBC82C4D980}"/>
              </a:ext>
            </a:extLst>
          </p:cNvPr>
          <p:cNvCxnSpPr>
            <a:cxnSpLocks/>
          </p:cNvCxnSpPr>
          <p:nvPr/>
        </p:nvCxnSpPr>
        <p:spPr>
          <a:xfrm>
            <a:off x="4709601" y="1813432"/>
            <a:ext cx="7022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68B99F4-97E8-0270-8B1B-86AD4BC27F33}"/>
              </a:ext>
            </a:extLst>
          </p:cNvPr>
          <p:cNvCxnSpPr>
            <a:cxnSpLocks/>
          </p:cNvCxnSpPr>
          <p:nvPr/>
        </p:nvCxnSpPr>
        <p:spPr>
          <a:xfrm>
            <a:off x="5411884" y="1813432"/>
            <a:ext cx="0" cy="230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B4E67F-D2F2-C2BE-5C4F-57497E991B1B}"/>
              </a:ext>
            </a:extLst>
          </p:cNvPr>
          <p:cNvCxnSpPr/>
          <p:nvPr/>
        </p:nvCxnSpPr>
        <p:spPr>
          <a:xfrm flipH="1">
            <a:off x="4709600" y="2043953"/>
            <a:ext cx="7022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DA9352-BEC3-B873-4774-06529E0FE814}"/>
              </a:ext>
            </a:extLst>
          </p:cNvPr>
          <p:cNvCxnSpPr>
            <a:cxnSpLocks/>
          </p:cNvCxnSpPr>
          <p:nvPr/>
        </p:nvCxnSpPr>
        <p:spPr>
          <a:xfrm>
            <a:off x="4734171" y="2520363"/>
            <a:ext cx="6518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Minus Sign 65">
            <a:extLst>
              <a:ext uri="{FF2B5EF4-FFF2-40B4-BE49-F238E27FC236}">
                <a16:creationId xmlns:a16="http://schemas.microsoft.com/office/drawing/2014/main" id="{FACBD85F-E2A4-4867-9750-935574DBFFEE}"/>
              </a:ext>
            </a:extLst>
          </p:cNvPr>
          <p:cNvSpPr/>
          <p:nvPr/>
        </p:nvSpPr>
        <p:spPr>
          <a:xfrm>
            <a:off x="-2137442" y="887787"/>
            <a:ext cx="16466884" cy="102745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6332357-2C6C-2FF1-FCED-E1FC7EA65E6F}"/>
              </a:ext>
            </a:extLst>
          </p:cNvPr>
          <p:cNvSpPr/>
          <p:nvPr/>
        </p:nvSpPr>
        <p:spPr>
          <a:xfrm>
            <a:off x="4923772" y="776811"/>
            <a:ext cx="1544491" cy="253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Gửi</a:t>
            </a:r>
            <a:r>
              <a:rPr lang="en-GB" dirty="0"/>
              <a:t> tin </a:t>
            </a:r>
            <a:r>
              <a:rPr lang="en-GB" dirty="0" err="1"/>
              <a:t>nhắn</a:t>
            </a:r>
            <a:endParaRPr lang="en-GB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71E91C-CB77-D360-4656-34ADC460D59A}"/>
              </a:ext>
            </a:extLst>
          </p:cNvPr>
          <p:cNvCxnSpPr/>
          <p:nvPr/>
        </p:nvCxnSpPr>
        <p:spPr>
          <a:xfrm>
            <a:off x="4744025" y="2919933"/>
            <a:ext cx="21906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EE1B52-E0BF-03C9-56D9-3D34255BBC72}"/>
              </a:ext>
            </a:extLst>
          </p:cNvPr>
          <p:cNvCxnSpPr/>
          <p:nvPr/>
        </p:nvCxnSpPr>
        <p:spPr>
          <a:xfrm>
            <a:off x="4734171" y="3273398"/>
            <a:ext cx="42401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Minus Sign 73">
            <a:extLst>
              <a:ext uri="{FF2B5EF4-FFF2-40B4-BE49-F238E27FC236}">
                <a16:creationId xmlns:a16="http://schemas.microsoft.com/office/drawing/2014/main" id="{78074C3E-3DED-7C7C-D24D-ECFA104F3F03}"/>
              </a:ext>
            </a:extLst>
          </p:cNvPr>
          <p:cNvSpPr/>
          <p:nvPr/>
        </p:nvSpPr>
        <p:spPr>
          <a:xfrm>
            <a:off x="-2137442" y="3635922"/>
            <a:ext cx="16466884" cy="102745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4C7FC03-A14B-9437-B86D-129BE129432D}"/>
              </a:ext>
            </a:extLst>
          </p:cNvPr>
          <p:cNvSpPr/>
          <p:nvPr/>
        </p:nvSpPr>
        <p:spPr>
          <a:xfrm>
            <a:off x="4709898" y="3531501"/>
            <a:ext cx="2424636" cy="311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đọc</a:t>
            </a:r>
            <a:r>
              <a:rPr lang="en-GB" dirty="0"/>
              <a:t> tin </a:t>
            </a:r>
            <a:r>
              <a:rPr lang="en-GB" dirty="0" err="1"/>
              <a:t>nhắn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B14289-2AC4-5902-6B42-F722B2D28514}"/>
              </a:ext>
            </a:extLst>
          </p:cNvPr>
          <p:cNvCxnSpPr/>
          <p:nvPr/>
        </p:nvCxnSpPr>
        <p:spPr>
          <a:xfrm>
            <a:off x="1246246" y="4249271"/>
            <a:ext cx="10006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CE1D888-CDA0-8A5A-3CC8-50E14367704A}"/>
              </a:ext>
            </a:extLst>
          </p:cNvPr>
          <p:cNvCxnSpPr>
            <a:cxnSpLocks/>
          </p:cNvCxnSpPr>
          <p:nvPr/>
        </p:nvCxnSpPr>
        <p:spPr>
          <a:xfrm flipH="1">
            <a:off x="6924821" y="4633472"/>
            <a:ext cx="4327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03E262-FE12-AB90-D0A7-AE46240681CE}"/>
              </a:ext>
            </a:extLst>
          </p:cNvPr>
          <p:cNvCxnSpPr/>
          <p:nvPr/>
        </p:nvCxnSpPr>
        <p:spPr>
          <a:xfrm flipH="1">
            <a:off x="1286502" y="5017674"/>
            <a:ext cx="9965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4E0DDBF-CDF4-D2C8-ADA6-E9D5754322F4}"/>
              </a:ext>
            </a:extLst>
          </p:cNvPr>
          <p:cNvCxnSpPr/>
          <p:nvPr/>
        </p:nvCxnSpPr>
        <p:spPr>
          <a:xfrm flipH="1">
            <a:off x="4734170" y="5517136"/>
            <a:ext cx="6518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8328C8-35A9-59EA-308F-999EDFEEBB97}"/>
              </a:ext>
            </a:extLst>
          </p:cNvPr>
          <p:cNvCxnSpPr/>
          <p:nvPr/>
        </p:nvCxnSpPr>
        <p:spPr>
          <a:xfrm>
            <a:off x="4734170" y="5970213"/>
            <a:ext cx="21906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2AE6B3B-B77F-D307-808E-10EBB80FC536}"/>
              </a:ext>
            </a:extLst>
          </p:cNvPr>
          <p:cNvSpPr txBox="1"/>
          <p:nvPr/>
        </p:nvSpPr>
        <p:spPr>
          <a:xfrm>
            <a:off x="531426" y="959234"/>
            <a:ext cx="277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Nhập</a:t>
            </a:r>
            <a:r>
              <a:rPr lang="en-GB" sz="1200" dirty="0"/>
              <a:t> </a:t>
            </a:r>
            <a:r>
              <a:rPr lang="en-GB" sz="1200" dirty="0" err="1"/>
              <a:t>nội</a:t>
            </a:r>
            <a:r>
              <a:rPr lang="en-GB" sz="1200" dirty="0"/>
              <a:t> dung tin </a:t>
            </a:r>
            <a:r>
              <a:rPr lang="en-GB" sz="1200" dirty="0" err="1"/>
              <a:t>nhắn</a:t>
            </a:r>
            <a:endParaRPr lang="en-GB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BD993D-8A80-9C69-3DBA-82814FC7731D}"/>
              </a:ext>
            </a:extLst>
          </p:cNvPr>
          <p:cNvSpPr txBox="1"/>
          <p:nvPr/>
        </p:nvSpPr>
        <p:spPr>
          <a:xfrm>
            <a:off x="3085991" y="1121868"/>
            <a:ext cx="1696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Gửi</a:t>
            </a:r>
            <a:r>
              <a:rPr lang="en-GB" sz="1200" dirty="0"/>
              <a:t> tin </a:t>
            </a:r>
            <a:r>
              <a:rPr lang="en-GB" sz="1200" dirty="0" err="1"/>
              <a:t>nhắn</a:t>
            </a:r>
            <a:endParaRPr lang="en-GB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B8F496-8EE1-D280-B289-C0E74CE0441B}"/>
              </a:ext>
            </a:extLst>
          </p:cNvPr>
          <p:cNvSpPr txBox="1"/>
          <p:nvPr/>
        </p:nvSpPr>
        <p:spPr>
          <a:xfrm>
            <a:off x="5174014" y="1328591"/>
            <a:ext cx="266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Lưu tin </a:t>
            </a:r>
            <a:r>
              <a:rPr lang="en-GB" sz="1200" dirty="0" err="1"/>
              <a:t>nhắn</a:t>
            </a:r>
            <a:endParaRPr lang="en-GB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6EB698-F478-9B61-08E8-AD8DD3C9F1C0}"/>
              </a:ext>
            </a:extLst>
          </p:cNvPr>
          <p:cNvSpPr txBox="1"/>
          <p:nvPr/>
        </p:nvSpPr>
        <p:spPr>
          <a:xfrm>
            <a:off x="4660341" y="1589288"/>
            <a:ext cx="248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Kiểm</a:t>
            </a:r>
            <a:r>
              <a:rPr lang="en-GB" sz="1200" dirty="0"/>
              <a:t> </a:t>
            </a:r>
            <a:r>
              <a:rPr lang="en-GB" sz="1200" dirty="0" err="1"/>
              <a:t>tra</a:t>
            </a:r>
            <a:r>
              <a:rPr lang="en-GB" sz="1200" dirty="0"/>
              <a:t> </a:t>
            </a:r>
            <a:r>
              <a:rPr lang="en-GB" sz="1200" dirty="0" err="1"/>
              <a:t>trạng</a:t>
            </a:r>
            <a:r>
              <a:rPr lang="en-GB" sz="1200" dirty="0"/>
              <a:t> </a:t>
            </a:r>
            <a:r>
              <a:rPr lang="en-GB" sz="1200" dirty="0" err="1"/>
              <a:t>thái</a:t>
            </a:r>
            <a:r>
              <a:rPr lang="en-GB" sz="1200" dirty="0"/>
              <a:t> (</a:t>
            </a:r>
            <a:r>
              <a:rPr lang="en-GB" sz="1200" dirty="0" err="1"/>
              <a:t>người</a:t>
            </a:r>
            <a:r>
              <a:rPr lang="en-GB" sz="1200" dirty="0"/>
              <a:t> </a:t>
            </a:r>
            <a:r>
              <a:rPr lang="en-GB" sz="1200" dirty="0" err="1"/>
              <a:t>nhận</a:t>
            </a:r>
            <a:r>
              <a:rPr lang="en-GB" sz="1200" dirty="0"/>
              <a:t>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166ECB-AF91-9EEA-3E46-3A5253470277}"/>
              </a:ext>
            </a:extLst>
          </p:cNvPr>
          <p:cNvSpPr txBox="1"/>
          <p:nvPr/>
        </p:nvSpPr>
        <p:spPr>
          <a:xfrm>
            <a:off x="4713351" y="2105424"/>
            <a:ext cx="254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[</a:t>
            </a:r>
            <a:r>
              <a:rPr lang="en-GB" sz="1200" b="1" dirty="0" err="1"/>
              <a:t>người</a:t>
            </a:r>
            <a:r>
              <a:rPr lang="en-GB" sz="1200" b="1" dirty="0"/>
              <a:t> </a:t>
            </a:r>
            <a:r>
              <a:rPr lang="en-GB" sz="1200" b="1" dirty="0" err="1"/>
              <a:t>nhận</a:t>
            </a:r>
            <a:r>
              <a:rPr lang="en-GB" sz="1200" b="1" dirty="0"/>
              <a:t> online]</a:t>
            </a:r>
          </a:p>
          <a:p>
            <a:r>
              <a:rPr lang="en-GB" sz="1200" dirty="0" err="1"/>
              <a:t>Gửi</a:t>
            </a:r>
            <a:r>
              <a:rPr lang="en-GB" sz="1200" dirty="0"/>
              <a:t> tin </a:t>
            </a:r>
            <a:r>
              <a:rPr lang="en-GB" sz="1200" dirty="0" err="1"/>
              <a:t>nhắn</a:t>
            </a:r>
            <a:endParaRPr lang="en-GB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F2C18-8352-756F-DE10-503E595BEF33}"/>
              </a:ext>
            </a:extLst>
          </p:cNvPr>
          <p:cNvSpPr txBox="1"/>
          <p:nvPr/>
        </p:nvSpPr>
        <p:spPr>
          <a:xfrm>
            <a:off x="4652592" y="2528357"/>
            <a:ext cx="248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[</a:t>
            </a:r>
            <a:r>
              <a:rPr lang="en-GB" sz="1200" b="1" dirty="0" err="1"/>
              <a:t>người</a:t>
            </a:r>
            <a:r>
              <a:rPr lang="en-GB" sz="1200" b="1" dirty="0"/>
              <a:t> </a:t>
            </a:r>
            <a:r>
              <a:rPr lang="en-GB" sz="1200" b="1" dirty="0" err="1"/>
              <a:t>nhận</a:t>
            </a:r>
            <a:r>
              <a:rPr lang="en-GB" sz="1200" b="1" dirty="0"/>
              <a:t> offline</a:t>
            </a:r>
            <a:r>
              <a:rPr lang="en-GB" sz="1200" dirty="0"/>
              <a:t>]</a:t>
            </a:r>
          </a:p>
          <a:p>
            <a:r>
              <a:rPr lang="en-GB" sz="1200" dirty="0"/>
              <a:t>Lưu </a:t>
            </a:r>
            <a:r>
              <a:rPr lang="en-GB" sz="1200" dirty="0" err="1"/>
              <a:t>hàng</a:t>
            </a:r>
            <a:r>
              <a:rPr lang="en-GB" sz="1200" dirty="0"/>
              <a:t> </a:t>
            </a:r>
            <a:r>
              <a:rPr lang="en-GB" sz="1200" dirty="0" err="1"/>
              <a:t>chờ</a:t>
            </a:r>
            <a:endParaRPr lang="en-GB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F1D68A-F562-699A-71CE-66221E9B8500}"/>
              </a:ext>
            </a:extLst>
          </p:cNvPr>
          <p:cNvSpPr txBox="1"/>
          <p:nvPr/>
        </p:nvSpPr>
        <p:spPr>
          <a:xfrm>
            <a:off x="4722619" y="3034943"/>
            <a:ext cx="228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Gửi</a:t>
            </a:r>
            <a:r>
              <a:rPr lang="en-GB" sz="1200" dirty="0"/>
              <a:t> </a:t>
            </a:r>
            <a:r>
              <a:rPr lang="en-GB" sz="1200" dirty="0" err="1"/>
              <a:t>thông</a:t>
            </a:r>
            <a:r>
              <a:rPr lang="en-GB" sz="1200" dirty="0"/>
              <a:t> </a:t>
            </a:r>
            <a:r>
              <a:rPr lang="en-GB" sz="1200" dirty="0" err="1"/>
              <a:t>báo</a:t>
            </a:r>
            <a:r>
              <a:rPr lang="en-GB" sz="1200" dirty="0"/>
              <a:t> (</a:t>
            </a:r>
            <a:r>
              <a:rPr lang="en-GB" sz="1200" dirty="0" err="1"/>
              <a:t>người</a:t>
            </a:r>
            <a:r>
              <a:rPr lang="en-GB" sz="1200" dirty="0"/>
              <a:t> </a:t>
            </a:r>
            <a:r>
              <a:rPr lang="en-GB" sz="1200" dirty="0" err="1"/>
              <a:t>nhận</a:t>
            </a:r>
            <a:r>
              <a:rPr lang="en-GB" sz="1200" dirty="0"/>
              <a:t>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5BBDCA-38CB-5802-B549-FA360CE00DCB}"/>
              </a:ext>
            </a:extLst>
          </p:cNvPr>
          <p:cNvSpPr txBox="1"/>
          <p:nvPr/>
        </p:nvSpPr>
        <p:spPr>
          <a:xfrm>
            <a:off x="1205989" y="3970192"/>
            <a:ext cx="242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Mở</a:t>
            </a:r>
            <a:r>
              <a:rPr lang="en-GB" sz="1200" dirty="0"/>
              <a:t> </a:t>
            </a:r>
            <a:r>
              <a:rPr lang="en-GB" sz="1200" dirty="0" err="1"/>
              <a:t>giao</a:t>
            </a:r>
            <a:r>
              <a:rPr lang="en-GB" sz="1200" dirty="0"/>
              <a:t> </a:t>
            </a:r>
            <a:r>
              <a:rPr lang="en-GB" sz="1200" dirty="0" err="1"/>
              <a:t>diện</a:t>
            </a:r>
            <a:r>
              <a:rPr lang="en-GB" sz="1200" dirty="0"/>
              <a:t> </a:t>
            </a:r>
            <a:r>
              <a:rPr lang="en-GB" sz="1200" dirty="0" err="1"/>
              <a:t>trò</a:t>
            </a:r>
            <a:r>
              <a:rPr lang="en-GB" sz="1200" dirty="0"/>
              <a:t> </a:t>
            </a:r>
            <a:r>
              <a:rPr lang="en-GB" sz="1200" dirty="0" err="1"/>
              <a:t>chuyện</a:t>
            </a:r>
            <a:endParaRPr lang="en-GB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9133DC-C90D-F4E2-3903-242B639F5C0F}"/>
              </a:ext>
            </a:extLst>
          </p:cNvPr>
          <p:cNvSpPr txBox="1"/>
          <p:nvPr/>
        </p:nvSpPr>
        <p:spPr>
          <a:xfrm>
            <a:off x="7059610" y="4363118"/>
            <a:ext cx="163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Tải</a:t>
            </a:r>
            <a:r>
              <a:rPr lang="en-GB" sz="1200" dirty="0"/>
              <a:t> tin </a:t>
            </a:r>
            <a:r>
              <a:rPr lang="en-GB" sz="1200" dirty="0" err="1"/>
              <a:t>nhắn</a:t>
            </a:r>
            <a:endParaRPr lang="en-GB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3307234-1D3F-6BFE-3A18-AA6593C9BB5E}"/>
              </a:ext>
            </a:extLst>
          </p:cNvPr>
          <p:cNvSpPr txBox="1"/>
          <p:nvPr/>
        </p:nvSpPr>
        <p:spPr>
          <a:xfrm>
            <a:off x="1372619" y="4765479"/>
            <a:ext cx="2064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Hiện</a:t>
            </a:r>
            <a:r>
              <a:rPr lang="en-GB" sz="1200" dirty="0"/>
              <a:t> </a:t>
            </a:r>
            <a:r>
              <a:rPr lang="en-GB" sz="1200" dirty="0" err="1"/>
              <a:t>thị</a:t>
            </a:r>
            <a:r>
              <a:rPr lang="en-GB" sz="1200" dirty="0"/>
              <a:t> tin </a:t>
            </a:r>
            <a:r>
              <a:rPr lang="en-GB" sz="1200" dirty="0" err="1"/>
              <a:t>nhắn</a:t>
            </a:r>
            <a:endParaRPr lang="en-GB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1EF0A44-9713-6AAA-2707-A57F7729585F}"/>
              </a:ext>
            </a:extLst>
          </p:cNvPr>
          <p:cNvSpPr txBox="1"/>
          <p:nvPr/>
        </p:nvSpPr>
        <p:spPr>
          <a:xfrm>
            <a:off x="4815751" y="5229346"/>
            <a:ext cx="303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Đánh</a:t>
            </a:r>
            <a:r>
              <a:rPr lang="en-GB" sz="1200" dirty="0"/>
              <a:t> </a:t>
            </a:r>
            <a:r>
              <a:rPr lang="en-GB" sz="1200" dirty="0" err="1"/>
              <a:t>dấu</a:t>
            </a:r>
            <a:r>
              <a:rPr lang="en-GB" sz="1200" dirty="0"/>
              <a:t> </a:t>
            </a:r>
            <a:r>
              <a:rPr lang="en-GB" sz="1200" dirty="0" err="1"/>
              <a:t>đã</a:t>
            </a:r>
            <a:r>
              <a:rPr lang="en-GB" sz="1200" dirty="0"/>
              <a:t> </a:t>
            </a:r>
            <a:r>
              <a:rPr lang="en-GB" sz="1200" dirty="0" err="1"/>
              <a:t>xem</a:t>
            </a:r>
            <a:r>
              <a:rPr lang="en-GB" sz="1200" dirty="0"/>
              <a:t> (tin </a:t>
            </a:r>
            <a:r>
              <a:rPr lang="en-GB" sz="1200" dirty="0" err="1"/>
              <a:t>nhắn</a:t>
            </a:r>
            <a:r>
              <a:rPr lang="en-GB" sz="1200" dirty="0"/>
              <a:t>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7B932A-A5B2-F60E-5A4D-29A61E3BB96F}"/>
              </a:ext>
            </a:extLst>
          </p:cNvPr>
          <p:cNvSpPr txBox="1"/>
          <p:nvPr/>
        </p:nvSpPr>
        <p:spPr>
          <a:xfrm>
            <a:off x="4763560" y="5680333"/>
            <a:ext cx="243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Cập</a:t>
            </a:r>
            <a:r>
              <a:rPr lang="en-GB" sz="1200" dirty="0"/>
              <a:t> </a:t>
            </a:r>
            <a:r>
              <a:rPr lang="en-GB" sz="1200" dirty="0" err="1"/>
              <a:t>nhật</a:t>
            </a:r>
            <a:r>
              <a:rPr lang="en-GB" sz="1200" dirty="0"/>
              <a:t> </a:t>
            </a:r>
            <a:r>
              <a:rPr lang="en-GB" sz="1200" dirty="0" err="1"/>
              <a:t>trạng</a:t>
            </a:r>
            <a:r>
              <a:rPr lang="en-GB" sz="1200" dirty="0"/>
              <a:t> </a:t>
            </a:r>
            <a:r>
              <a:rPr lang="en-GB" sz="1200" dirty="0" err="1"/>
              <a:t>thái</a:t>
            </a:r>
            <a:r>
              <a:rPr lang="en-GB" sz="1200" dirty="0"/>
              <a:t> (</a:t>
            </a:r>
            <a:r>
              <a:rPr lang="en-GB" sz="1200" dirty="0" err="1"/>
              <a:t>đã</a:t>
            </a:r>
            <a:r>
              <a:rPr lang="en-GB" sz="1200" dirty="0"/>
              <a:t> </a:t>
            </a:r>
            <a:r>
              <a:rPr lang="en-GB" sz="1200" dirty="0" err="1"/>
              <a:t>xem</a:t>
            </a:r>
            <a:r>
              <a:rPr lang="en-GB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276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An 20225243</dc:creator>
  <cp:lastModifiedBy>Nguyen Van An 20225243</cp:lastModifiedBy>
  <cp:revision>2</cp:revision>
  <dcterms:created xsi:type="dcterms:W3CDTF">2025-05-15T12:58:57Z</dcterms:created>
  <dcterms:modified xsi:type="dcterms:W3CDTF">2025-05-16T09:10:04Z</dcterms:modified>
</cp:coreProperties>
</file>