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4" autoAdjust="0"/>
    <p:restoredTop sz="94660"/>
  </p:normalViewPr>
  <p:slideViewPr>
    <p:cSldViewPr snapToGrid="0">
      <p:cViewPr varScale="1">
        <p:scale>
          <a:sx n="83" d="100"/>
          <a:sy n="83" d="100"/>
        </p:scale>
        <p:origin x="71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0DA7-9603-2E7D-55EB-929887E8D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0890B-398D-846B-57F1-463B03CED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0ECE6-EEE8-DA7F-8AA9-BDE47F28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1EE0-69D5-4D9E-AB05-19F21D926862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3EB84-F2A5-0340-5CBF-0A29D003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F1C3F-3F07-B0E6-E15C-5247B5CC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11AF-C64B-4750-AFC7-7AB6A069C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12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CE49-FB2D-3F99-BF38-8865EB2A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EF857-3308-05DF-9073-6270259F8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D20A9-8B94-7883-DA53-F1692FBC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1EE0-69D5-4D9E-AB05-19F21D926862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2283-A9FD-0F67-1092-FE2037ED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6F85E-A6A4-B439-BE60-C9CF7F17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11AF-C64B-4750-AFC7-7AB6A069C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38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21A7B-6E45-38BA-4377-2B46B7243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5C3D5-C6EC-7B0D-17FC-EAB445509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19296-F8F9-706D-D107-37D3CA71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1EE0-69D5-4D9E-AB05-19F21D926862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EF53F-F5D1-6C49-CCC4-AA948DEF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415AF-CE1A-B653-A4DF-16916CED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11AF-C64B-4750-AFC7-7AB6A069C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141B-6E69-4693-CCB1-47165D9B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E71A-7F9D-D94A-3D71-56CE0AF5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BCC1-2B4F-6BF5-24AF-22230D9C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1EE0-69D5-4D9E-AB05-19F21D926862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95D31-BC6B-28D3-DA82-D9004647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698AB-F3E9-A0AD-1083-5A534652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11AF-C64B-4750-AFC7-7AB6A069C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15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6B00-BA31-1BF9-28E5-E24A178B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1879A-3FA2-E33C-6EE2-6EC33F3E1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3425-FCCD-BE07-97CA-D58B2A84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1EE0-69D5-4D9E-AB05-19F21D926862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226E2-BD0E-B2E9-E824-B839E4CA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37BA5-CBF0-6CE0-92A6-3D0174E4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11AF-C64B-4750-AFC7-7AB6A069C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8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A284-4FE7-5A08-7659-93703DB0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C8ED-B715-BEA3-08BE-B3668B37C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FAA64-6473-B96D-2D04-D20E52C74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4CE45-5E19-2AA1-321D-7B4737DD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1EE0-69D5-4D9E-AB05-19F21D926862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D7012-583C-4998-964B-364AAA6D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CF475-5ED5-D409-FD54-7F0DE946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11AF-C64B-4750-AFC7-7AB6A069C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39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53C0-FCE3-99B9-77B8-8C69B028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1B1DB-1F89-28F0-C1DE-9AA2FDBA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A7686-266A-AFCE-CBE5-CD245B892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63589-F8CE-323E-B970-85A8FBAEC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21288-C2FE-59BF-104E-8268BEBF7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A5A58-522D-6F3C-02C7-4EA9FEDF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1EE0-69D5-4D9E-AB05-19F21D926862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217ED-4280-DF26-CD9B-AFF6D1F9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F9F1A-FDA9-7757-A2E4-FEEA48BA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11AF-C64B-4750-AFC7-7AB6A069C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15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E1C6-D012-CEA0-33E4-5D1F7F9F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74956-45C8-6AE4-B4AE-B5661ADB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1EE0-69D5-4D9E-AB05-19F21D926862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D394C-6B4C-DFF9-8DED-BE9B735B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D142E-B1B7-0C6D-005C-25DF1055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11AF-C64B-4750-AFC7-7AB6A069C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8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B9772-0FDA-2CB3-5D20-F9775A77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1EE0-69D5-4D9E-AB05-19F21D926862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85138-0E35-D678-8500-A380D951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2FA4B-A29F-4984-1A5D-418E8B65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11AF-C64B-4750-AFC7-7AB6A069C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91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0215-BA4E-B1DC-24BD-641D6BE9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17A0-0DF8-229B-F7F9-907DCFD97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FFFA0-4F53-9E00-44D7-493362E76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C94C4-F3EC-F5E9-004C-4E512321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1EE0-69D5-4D9E-AB05-19F21D926862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04F86-059C-E930-2431-C0BB16AA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97CA1-DC8A-B496-9D61-258D5FA5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11AF-C64B-4750-AFC7-7AB6A069C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4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8ECD-7605-3EC2-0F2A-463BE335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E00F8-AD0B-A276-4A6D-752FBC0A2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A9EB3-C141-03DC-03E9-043BEA8EB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B806F-00AA-9C9E-F8CC-36E88A0C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1EE0-69D5-4D9E-AB05-19F21D926862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0A1-5904-B1D3-4002-18E32B91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160D1-4EA2-C923-0A89-451C45EE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011AF-C64B-4750-AFC7-7AB6A069C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36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6D965-1DA4-53E1-4B84-781283B8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6ED76-4E65-D6EF-B29A-06F98D2BA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028E-ABF5-7B17-4E7D-599B1C013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E81EE0-69D5-4D9E-AB05-19F21D926862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8A75D-47A8-837C-AE3D-A4C5ACA14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EE395-50E9-F9CB-F59F-0E666B072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6011AF-C64B-4750-AFC7-7AB6A069C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12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C75F51F-F864-04E1-6641-FA8868ED55DA}"/>
              </a:ext>
            </a:extLst>
          </p:cNvPr>
          <p:cNvSpPr/>
          <p:nvPr/>
        </p:nvSpPr>
        <p:spPr>
          <a:xfrm>
            <a:off x="310551" y="897147"/>
            <a:ext cx="161026" cy="14377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FA4EB-947F-B303-8054-0E9A8C623278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391064" y="1040921"/>
            <a:ext cx="0" cy="42389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B7735C-F2F4-1100-9F79-3803311240E7}"/>
              </a:ext>
            </a:extLst>
          </p:cNvPr>
          <p:cNvSpPr/>
          <p:nvPr/>
        </p:nvSpPr>
        <p:spPr>
          <a:xfrm>
            <a:off x="54243" y="1464816"/>
            <a:ext cx="673642" cy="2574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draft</a:t>
            </a:r>
            <a:endParaRPr lang="en-GB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F45049-DE70-6B43-194D-0E54CE3471AF}"/>
              </a:ext>
            </a:extLst>
          </p:cNvPr>
          <p:cNvCxnSpPr>
            <a:stCxn id="8" idx="2"/>
          </p:cNvCxnSpPr>
          <p:nvPr/>
        </p:nvCxnSpPr>
        <p:spPr>
          <a:xfrm>
            <a:off x="391064" y="1722268"/>
            <a:ext cx="0" cy="630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026B6C-7A34-FC23-5345-973CD6468138}"/>
              </a:ext>
            </a:extLst>
          </p:cNvPr>
          <p:cNvSpPr/>
          <p:nvPr/>
        </p:nvSpPr>
        <p:spPr>
          <a:xfrm>
            <a:off x="133654" y="2352583"/>
            <a:ext cx="514820" cy="3195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sent</a:t>
            </a:r>
            <a:endParaRPr lang="en-GB" sz="1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A9EE35-722D-C946-4AEC-7B3CF96E04FA}"/>
              </a:ext>
            </a:extLst>
          </p:cNvPr>
          <p:cNvCxnSpPr>
            <a:stCxn id="4" idx="0"/>
          </p:cNvCxnSpPr>
          <p:nvPr/>
        </p:nvCxnSpPr>
        <p:spPr>
          <a:xfrm flipV="1">
            <a:off x="391064" y="506027"/>
            <a:ext cx="0" cy="391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158B10-283D-7FC9-9C3E-63E88CBE82C9}"/>
              </a:ext>
            </a:extLst>
          </p:cNvPr>
          <p:cNvCxnSpPr/>
          <p:nvPr/>
        </p:nvCxnSpPr>
        <p:spPr>
          <a:xfrm>
            <a:off x="391064" y="479394"/>
            <a:ext cx="12868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21F4A9-6C96-5C2A-5941-55CCF9E441F3}"/>
              </a:ext>
            </a:extLst>
          </p:cNvPr>
          <p:cNvSpPr/>
          <p:nvPr/>
        </p:nvSpPr>
        <p:spPr>
          <a:xfrm>
            <a:off x="1677880" y="301338"/>
            <a:ext cx="852256" cy="3373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offline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6B19C4-AA23-4F01-DAC2-F392FA150322}"/>
              </a:ext>
            </a:extLst>
          </p:cNvPr>
          <p:cNvCxnSpPr/>
          <p:nvPr/>
        </p:nvCxnSpPr>
        <p:spPr>
          <a:xfrm>
            <a:off x="2530136" y="301338"/>
            <a:ext cx="15180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795CCE-864F-3ED9-85DE-44EA938A2A2B}"/>
              </a:ext>
            </a:extLst>
          </p:cNvPr>
          <p:cNvSpPr/>
          <p:nvPr/>
        </p:nvSpPr>
        <p:spPr>
          <a:xfrm>
            <a:off x="4048217" y="301338"/>
            <a:ext cx="949911" cy="337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online</a:t>
            </a:r>
            <a:endParaRPr lang="en-GB" sz="1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6608AA-0074-784C-57BD-9D1C35EDA582}"/>
              </a:ext>
            </a:extLst>
          </p:cNvPr>
          <p:cNvCxnSpPr>
            <a:cxnSpLocks/>
          </p:cNvCxnSpPr>
          <p:nvPr/>
        </p:nvCxnSpPr>
        <p:spPr>
          <a:xfrm flipH="1">
            <a:off x="4220884" y="638685"/>
            <a:ext cx="1" cy="2584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22B926-667E-471E-11B8-A6F736518CCC}"/>
              </a:ext>
            </a:extLst>
          </p:cNvPr>
          <p:cNvCxnSpPr>
            <a:cxnSpLocks/>
          </p:cNvCxnSpPr>
          <p:nvPr/>
        </p:nvCxnSpPr>
        <p:spPr>
          <a:xfrm flipH="1">
            <a:off x="2299317" y="897147"/>
            <a:ext cx="19215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3EA4E6-8583-BE19-3C23-A99DE8E90F9D}"/>
              </a:ext>
            </a:extLst>
          </p:cNvPr>
          <p:cNvCxnSpPr/>
          <p:nvPr/>
        </p:nvCxnSpPr>
        <p:spPr>
          <a:xfrm flipV="1">
            <a:off x="2308194" y="638687"/>
            <a:ext cx="0" cy="258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D4C0358-EB9C-C30C-E9A6-28D716C86033}"/>
              </a:ext>
            </a:extLst>
          </p:cNvPr>
          <p:cNvSpPr/>
          <p:nvPr/>
        </p:nvSpPr>
        <p:spPr>
          <a:xfrm>
            <a:off x="6991164" y="531650"/>
            <a:ext cx="1287260" cy="4022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chatting</a:t>
            </a:r>
            <a:endParaRPr lang="en-GB" sz="1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6C48C0-4292-97FC-A6A0-03AC4AD2C5D1}"/>
              </a:ext>
            </a:extLst>
          </p:cNvPr>
          <p:cNvCxnSpPr/>
          <p:nvPr/>
        </p:nvCxnSpPr>
        <p:spPr>
          <a:xfrm>
            <a:off x="4998128" y="301338"/>
            <a:ext cx="25656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5570D7-8F50-37D1-C88B-9E2B15A8AB4F}"/>
              </a:ext>
            </a:extLst>
          </p:cNvPr>
          <p:cNvCxnSpPr>
            <a:cxnSpLocks/>
          </p:cNvCxnSpPr>
          <p:nvPr/>
        </p:nvCxnSpPr>
        <p:spPr>
          <a:xfrm>
            <a:off x="7563775" y="301338"/>
            <a:ext cx="0" cy="230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D495925-6D5D-31D6-27DA-BD6C1EFDF946}"/>
              </a:ext>
            </a:extLst>
          </p:cNvPr>
          <p:cNvCxnSpPr/>
          <p:nvPr/>
        </p:nvCxnSpPr>
        <p:spPr>
          <a:xfrm flipH="1">
            <a:off x="4776186" y="897147"/>
            <a:ext cx="22149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01324D-E257-486F-4D34-890040727C06}"/>
              </a:ext>
            </a:extLst>
          </p:cNvPr>
          <p:cNvCxnSpPr/>
          <p:nvPr/>
        </p:nvCxnSpPr>
        <p:spPr>
          <a:xfrm flipV="1">
            <a:off x="4776186" y="638687"/>
            <a:ext cx="0" cy="258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A016F0F-4CE0-96E1-4223-A90669880D29}"/>
              </a:ext>
            </a:extLst>
          </p:cNvPr>
          <p:cNvSpPr/>
          <p:nvPr/>
        </p:nvSpPr>
        <p:spPr>
          <a:xfrm>
            <a:off x="4048217" y="1839896"/>
            <a:ext cx="949910" cy="395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Idle</a:t>
            </a:r>
            <a:endParaRPr lang="en-GB" sz="12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C2B77F-8457-9352-C910-D4A5465FD5AC}"/>
              </a:ext>
            </a:extLst>
          </p:cNvPr>
          <p:cNvCxnSpPr>
            <a:cxnSpLocks/>
          </p:cNvCxnSpPr>
          <p:nvPr/>
        </p:nvCxnSpPr>
        <p:spPr>
          <a:xfrm>
            <a:off x="4684199" y="638685"/>
            <a:ext cx="0" cy="1201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E5F1F0-079A-88F7-34BC-A2E33F8B2EE7}"/>
              </a:ext>
            </a:extLst>
          </p:cNvPr>
          <p:cNvCxnSpPr/>
          <p:nvPr/>
        </p:nvCxnSpPr>
        <p:spPr>
          <a:xfrm flipV="1">
            <a:off x="4341181" y="638685"/>
            <a:ext cx="0" cy="1201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1A48121-F149-7057-1AD3-E2B1E8336F0C}"/>
              </a:ext>
            </a:extLst>
          </p:cNvPr>
          <p:cNvCxnSpPr>
            <a:cxnSpLocks/>
          </p:cNvCxnSpPr>
          <p:nvPr/>
        </p:nvCxnSpPr>
        <p:spPr>
          <a:xfrm flipH="1">
            <a:off x="2116876" y="1926452"/>
            <a:ext cx="1926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BC3CC32-D61D-705A-827E-15FBA31E49E8}"/>
              </a:ext>
            </a:extLst>
          </p:cNvPr>
          <p:cNvCxnSpPr>
            <a:endCxn id="17" idx="2"/>
          </p:cNvCxnSpPr>
          <p:nvPr/>
        </p:nvCxnSpPr>
        <p:spPr>
          <a:xfrm flipH="1" flipV="1">
            <a:off x="2104008" y="638689"/>
            <a:ext cx="12868" cy="1287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D8D505-B726-F268-18A6-DAE26A6B1EB2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71577" y="969034"/>
            <a:ext cx="6736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96E493-1532-EF98-0DF5-DAF12A681A44}"/>
              </a:ext>
            </a:extLst>
          </p:cNvPr>
          <p:cNvCxnSpPr/>
          <p:nvPr/>
        </p:nvCxnSpPr>
        <p:spPr>
          <a:xfrm>
            <a:off x="1145218" y="969034"/>
            <a:ext cx="0" cy="11616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17F7D0-E4AE-80F7-CB14-F734BA4A8495}"/>
              </a:ext>
            </a:extLst>
          </p:cNvPr>
          <p:cNvCxnSpPr/>
          <p:nvPr/>
        </p:nvCxnSpPr>
        <p:spPr>
          <a:xfrm>
            <a:off x="1145218" y="2130641"/>
            <a:ext cx="28981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91D8EA0-2E6D-774D-4C45-9370B030EFC6}"/>
              </a:ext>
            </a:extLst>
          </p:cNvPr>
          <p:cNvSpPr/>
          <p:nvPr/>
        </p:nvSpPr>
        <p:spPr>
          <a:xfrm>
            <a:off x="6205492" y="2958484"/>
            <a:ext cx="1131902" cy="470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Queued</a:t>
            </a:r>
            <a:endParaRPr lang="en-GB" sz="12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3DEA65A-47B3-5DED-7E26-54E8CC29ACA5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998127" y="2037425"/>
            <a:ext cx="17733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7E2625-E6F3-163D-A274-14F217B3436A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6771443" y="2037424"/>
            <a:ext cx="0" cy="921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4809F51-42FA-F573-95FB-79926CAE7C8B}"/>
              </a:ext>
            </a:extLst>
          </p:cNvPr>
          <p:cNvCxnSpPr>
            <a:stCxn id="12" idx="3"/>
          </p:cNvCxnSpPr>
          <p:nvPr/>
        </p:nvCxnSpPr>
        <p:spPr>
          <a:xfrm>
            <a:off x="648474" y="2512381"/>
            <a:ext cx="8074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06C6857-DEC3-834F-DE18-331EF6A2D633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1455938" y="3193742"/>
            <a:ext cx="4749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9459704-180E-64A6-B493-72A9E54D1371}"/>
              </a:ext>
            </a:extLst>
          </p:cNvPr>
          <p:cNvCxnSpPr/>
          <p:nvPr/>
        </p:nvCxnSpPr>
        <p:spPr>
          <a:xfrm>
            <a:off x="1455938" y="2497954"/>
            <a:ext cx="0" cy="695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71FD2C9-82DC-188E-AA34-F8C5ED823477}"/>
              </a:ext>
            </a:extLst>
          </p:cNvPr>
          <p:cNvSpPr/>
          <p:nvPr/>
        </p:nvSpPr>
        <p:spPr>
          <a:xfrm>
            <a:off x="6153705" y="4114800"/>
            <a:ext cx="1282824" cy="470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sending</a:t>
            </a:r>
            <a:endParaRPr lang="en-GB" sz="12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D11E0CA-C686-CC5C-4DC2-B2BC34509C3A}"/>
              </a:ext>
            </a:extLst>
          </p:cNvPr>
          <p:cNvCxnSpPr>
            <a:stCxn id="63" idx="2"/>
            <a:endCxn id="77" idx="0"/>
          </p:cNvCxnSpPr>
          <p:nvPr/>
        </p:nvCxnSpPr>
        <p:spPr>
          <a:xfrm>
            <a:off x="6771443" y="3429000"/>
            <a:ext cx="23674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252464F-916E-89F6-46BE-EDA5D83AD385}"/>
              </a:ext>
            </a:extLst>
          </p:cNvPr>
          <p:cNvSpPr/>
          <p:nvPr/>
        </p:nvSpPr>
        <p:spPr>
          <a:xfrm>
            <a:off x="9072980" y="4114800"/>
            <a:ext cx="1233996" cy="470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Failed</a:t>
            </a:r>
            <a:endParaRPr lang="en-GB" sz="12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2053283-78E3-6A69-ED56-815FC78F7BB1}"/>
              </a:ext>
            </a:extLst>
          </p:cNvPr>
          <p:cNvCxnSpPr>
            <a:stCxn id="77" idx="3"/>
            <a:endCxn id="80" idx="1"/>
          </p:cNvCxnSpPr>
          <p:nvPr/>
        </p:nvCxnSpPr>
        <p:spPr>
          <a:xfrm>
            <a:off x="7436529" y="4350058"/>
            <a:ext cx="16364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FDD3F0-21DF-1941-D753-9269186D9970}"/>
              </a:ext>
            </a:extLst>
          </p:cNvPr>
          <p:cNvCxnSpPr>
            <a:cxnSpLocks/>
          </p:cNvCxnSpPr>
          <p:nvPr/>
        </p:nvCxnSpPr>
        <p:spPr>
          <a:xfrm flipH="1">
            <a:off x="7337394" y="3429000"/>
            <a:ext cx="23525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BD9F40C-EF5A-E9BA-BB7E-6DADE93AA5CF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9689978" y="3429000"/>
            <a:ext cx="0" cy="685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C6028F8-A7D9-33B6-D392-83FB4346EED4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4523172" y="2234953"/>
            <a:ext cx="0" cy="21151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B63BC61-E570-2DA6-2728-FCF2457363CF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4523172" y="4350058"/>
            <a:ext cx="1630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3465EF54-83A6-FCCF-6DCD-89F109ACFC5B}"/>
              </a:ext>
            </a:extLst>
          </p:cNvPr>
          <p:cNvSpPr/>
          <p:nvPr/>
        </p:nvSpPr>
        <p:spPr>
          <a:xfrm>
            <a:off x="1016492" y="5070867"/>
            <a:ext cx="1282825" cy="4194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delivered</a:t>
            </a:r>
            <a:endParaRPr lang="en-GB" sz="1200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FE4792B-922E-18A2-0955-65A4CE682D7D}"/>
              </a:ext>
            </a:extLst>
          </p:cNvPr>
          <p:cNvCxnSpPr>
            <a:stCxn id="12" idx="2"/>
          </p:cNvCxnSpPr>
          <p:nvPr/>
        </p:nvCxnSpPr>
        <p:spPr>
          <a:xfrm>
            <a:off x="391064" y="2672179"/>
            <a:ext cx="0" cy="26100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CDE9B2-A919-B6FB-1426-AEAD753FB6C3}"/>
              </a:ext>
            </a:extLst>
          </p:cNvPr>
          <p:cNvCxnSpPr>
            <a:endCxn id="96" idx="1"/>
          </p:cNvCxnSpPr>
          <p:nvPr/>
        </p:nvCxnSpPr>
        <p:spPr>
          <a:xfrm>
            <a:off x="391064" y="5280601"/>
            <a:ext cx="62542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DA91BD-2DF4-DD0D-55EA-5A1BF63952D4}"/>
              </a:ext>
            </a:extLst>
          </p:cNvPr>
          <p:cNvCxnSpPr/>
          <p:nvPr/>
        </p:nvCxnSpPr>
        <p:spPr>
          <a:xfrm flipH="1">
            <a:off x="1677880" y="3429000"/>
            <a:ext cx="45276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7E5B68B-D1E5-BC81-FF5D-D969977A4C1A}"/>
              </a:ext>
            </a:extLst>
          </p:cNvPr>
          <p:cNvCxnSpPr>
            <a:endCxn id="96" idx="0"/>
          </p:cNvCxnSpPr>
          <p:nvPr/>
        </p:nvCxnSpPr>
        <p:spPr>
          <a:xfrm flipH="1">
            <a:off x="1657905" y="3429000"/>
            <a:ext cx="19975" cy="1641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3AD7036-CE6D-2D8E-36B0-9F25019C428B}"/>
              </a:ext>
            </a:extLst>
          </p:cNvPr>
          <p:cNvCxnSpPr/>
          <p:nvPr/>
        </p:nvCxnSpPr>
        <p:spPr>
          <a:xfrm flipH="1">
            <a:off x="2032986" y="4585316"/>
            <a:ext cx="41207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C57E565-0B82-8429-ABC7-BC14ACD2C19A}"/>
              </a:ext>
            </a:extLst>
          </p:cNvPr>
          <p:cNvCxnSpPr/>
          <p:nvPr/>
        </p:nvCxnSpPr>
        <p:spPr>
          <a:xfrm>
            <a:off x="2041864" y="4585316"/>
            <a:ext cx="0" cy="485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AE1C945-9415-2176-F581-A819E4A8A712}"/>
              </a:ext>
            </a:extLst>
          </p:cNvPr>
          <p:cNvSpPr/>
          <p:nvPr/>
        </p:nvSpPr>
        <p:spPr>
          <a:xfrm>
            <a:off x="3850690" y="5617347"/>
            <a:ext cx="980982" cy="4194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</a:t>
            </a:r>
            <a:endParaRPr lang="en-GB" sz="1200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A360381-2D10-1083-C7E8-97BAFE05F077}"/>
              </a:ext>
            </a:extLst>
          </p:cNvPr>
          <p:cNvCxnSpPr>
            <a:cxnSpLocks/>
          </p:cNvCxnSpPr>
          <p:nvPr/>
        </p:nvCxnSpPr>
        <p:spPr>
          <a:xfrm>
            <a:off x="2116876" y="5490336"/>
            <a:ext cx="0" cy="3367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6281939-54D5-3BFF-F36B-63AD12A2CD11}"/>
              </a:ext>
            </a:extLst>
          </p:cNvPr>
          <p:cNvCxnSpPr>
            <a:endCxn id="109" idx="1"/>
          </p:cNvCxnSpPr>
          <p:nvPr/>
        </p:nvCxnSpPr>
        <p:spPr>
          <a:xfrm>
            <a:off x="2116876" y="5827081"/>
            <a:ext cx="173381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6FB70F5-1CFD-7190-CEFE-A3EE51A4B339}"/>
              </a:ext>
            </a:extLst>
          </p:cNvPr>
          <p:cNvSpPr/>
          <p:nvPr/>
        </p:nvSpPr>
        <p:spPr>
          <a:xfrm>
            <a:off x="6565485" y="5638029"/>
            <a:ext cx="1183689" cy="378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deleted</a:t>
            </a:r>
            <a:endParaRPr lang="en-GB" sz="1200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B227287-BFCD-AE6E-F7C4-7D59E36FA471}"/>
              </a:ext>
            </a:extLst>
          </p:cNvPr>
          <p:cNvCxnSpPr>
            <a:stCxn id="109" idx="3"/>
            <a:endCxn id="115" idx="1"/>
          </p:cNvCxnSpPr>
          <p:nvPr/>
        </p:nvCxnSpPr>
        <p:spPr>
          <a:xfrm flipV="1">
            <a:off x="4831672" y="5827081"/>
            <a:ext cx="173381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B42481D-94A5-BE03-0B5C-1032BB8C5E54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2299317" y="5280602"/>
            <a:ext cx="4858012" cy="255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114C332-9FF4-4F2E-0242-1861A1F9B259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7157330" y="5280600"/>
            <a:ext cx="0" cy="35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ACE83D7-915A-53D3-965E-BFFF435F177D}"/>
              </a:ext>
            </a:extLst>
          </p:cNvPr>
          <p:cNvCxnSpPr/>
          <p:nvPr/>
        </p:nvCxnSpPr>
        <p:spPr>
          <a:xfrm>
            <a:off x="7337394" y="2958484"/>
            <a:ext cx="35910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D042A72-2228-9119-738A-1437F484F448}"/>
              </a:ext>
            </a:extLst>
          </p:cNvPr>
          <p:cNvCxnSpPr>
            <a:cxnSpLocks/>
          </p:cNvCxnSpPr>
          <p:nvPr/>
        </p:nvCxnSpPr>
        <p:spPr>
          <a:xfrm>
            <a:off x="10919534" y="2958484"/>
            <a:ext cx="8878" cy="2868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BF24F45-6909-F992-913D-7F8BF9B2C2B4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>
            <a:off x="7749174" y="5827081"/>
            <a:ext cx="317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92CD9E0A-8974-B8D5-906C-ED36AAC8470E}"/>
              </a:ext>
            </a:extLst>
          </p:cNvPr>
          <p:cNvSpPr/>
          <p:nvPr/>
        </p:nvSpPr>
        <p:spPr>
          <a:xfrm>
            <a:off x="1313894" y="6168872"/>
            <a:ext cx="443883" cy="419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D08FB0F-21F3-65F1-819C-F66575F19B57}"/>
              </a:ext>
            </a:extLst>
          </p:cNvPr>
          <p:cNvSpPr/>
          <p:nvPr/>
        </p:nvSpPr>
        <p:spPr>
          <a:xfrm>
            <a:off x="1434851" y="6280952"/>
            <a:ext cx="201967" cy="19530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F5D7130-84D9-7172-24F3-997B19CDB1F4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1525032" y="5459314"/>
            <a:ext cx="10804" cy="709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9A81263-A08E-4B44-E5C8-D613A4D1EEB3}"/>
              </a:ext>
            </a:extLst>
          </p:cNvPr>
          <p:cNvCxnSpPr>
            <a:stCxn id="115" idx="2"/>
          </p:cNvCxnSpPr>
          <p:nvPr/>
        </p:nvCxnSpPr>
        <p:spPr>
          <a:xfrm flipH="1">
            <a:off x="7157329" y="6016133"/>
            <a:ext cx="1" cy="3624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D825E28-C81F-8445-FE8A-A92690B67410}"/>
              </a:ext>
            </a:extLst>
          </p:cNvPr>
          <p:cNvCxnSpPr>
            <a:endCxn id="132" idx="6"/>
          </p:cNvCxnSpPr>
          <p:nvPr/>
        </p:nvCxnSpPr>
        <p:spPr>
          <a:xfrm flipH="1">
            <a:off x="1757777" y="6378606"/>
            <a:ext cx="53995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32BED7FB-45A3-6733-D932-3287CF99C95C}"/>
              </a:ext>
            </a:extLst>
          </p:cNvPr>
          <p:cNvSpPr txBox="1"/>
          <p:nvPr/>
        </p:nvSpPr>
        <p:spPr>
          <a:xfrm>
            <a:off x="310551" y="1083077"/>
            <a:ext cx="1016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Soạn</a:t>
            </a:r>
            <a:r>
              <a:rPr lang="en-US" sz="900" dirty="0"/>
              <a:t> </a:t>
            </a:r>
            <a:r>
              <a:rPr lang="en-US" sz="900" dirty="0" err="1"/>
              <a:t>nội</a:t>
            </a:r>
            <a:r>
              <a:rPr lang="en-US" sz="900" dirty="0"/>
              <a:t> dung</a:t>
            </a:r>
            <a:endParaRPr lang="en-GB" sz="9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7554782-01F0-E997-5CAA-550A42008E62}"/>
              </a:ext>
            </a:extLst>
          </p:cNvPr>
          <p:cNvSpPr txBox="1"/>
          <p:nvPr/>
        </p:nvSpPr>
        <p:spPr>
          <a:xfrm>
            <a:off x="1195682" y="1872066"/>
            <a:ext cx="22534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Chờ</a:t>
            </a:r>
            <a:r>
              <a:rPr lang="en-US" sz="900" dirty="0"/>
              <a:t> </a:t>
            </a:r>
            <a:r>
              <a:rPr lang="en-US" sz="900" dirty="0" err="1"/>
              <a:t>sự</a:t>
            </a:r>
            <a:r>
              <a:rPr lang="en-US" sz="900" dirty="0"/>
              <a:t> </a:t>
            </a:r>
            <a:r>
              <a:rPr lang="en-US" sz="900" dirty="0" err="1"/>
              <a:t>kiện</a:t>
            </a:r>
            <a:endParaRPr lang="en-GB" sz="9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76F32F-D22F-07F3-0F9F-8C0502D7868C}"/>
              </a:ext>
            </a:extLst>
          </p:cNvPr>
          <p:cNvSpPr txBox="1"/>
          <p:nvPr/>
        </p:nvSpPr>
        <p:spPr>
          <a:xfrm>
            <a:off x="2916316" y="70505"/>
            <a:ext cx="1349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Đăng</a:t>
            </a:r>
            <a:r>
              <a:rPr lang="en-US" sz="900" dirty="0"/>
              <a:t> </a:t>
            </a:r>
            <a:r>
              <a:rPr lang="en-US" sz="900" dirty="0" err="1"/>
              <a:t>nhập</a:t>
            </a:r>
            <a:endParaRPr lang="en-GB" sz="9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1B4846B-2FDF-3C15-51A9-3E3ACF3A8E92}"/>
              </a:ext>
            </a:extLst>
          </p:cNvPr>
          <p:cNvSpPr txBox="1"/>
          <p:nvPr/>
        </p:nvSpPr>
        <p:spPr>
          <a:xfrm>
            <a:off x="2860314" y="676419"/>
            <a:ext cx="18387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Đăng</a:t>
            </a:r>
            <a:r>
              <a:rPr lang="en-US" sz="900" dirty="0"/>
              <a:t> </a:t>
            </a:r>
            <a:r>
              <a:rPr lang="en-US" sz="900" dirty="0" err="1"/>
              <a:t>xuất</a:t>
            </a:r>
            <a:endParaRPr lang="en-GB" sz="9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FFC85AA-E053-A421-1368-B25CFF3C5B7F}"/>
              </a:ext>
            </a:extLst>
          </p:cNvPr>
          <p:cNvSpPr txBox="1"/>
          <p:nvPr/>
        </p:nvSpPr>
        <p:spPr>
          <a:xfrm>
            <a:off x="2441360" y="1676757"/>
            <a:ext cx="1695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Tự</a:t>
            </a:r>
            <a:r>
              <a:rPr lang="en-US" sz="900" dirty="0"/>
              <a:t> </a:t>
            </a:r>
            <a:r>
              <a:rPr lang="en-US" sz="900" dirty="0" err="1"/>
              <a:t>động</a:t>
            </a:r>
            <a:r>
              <a:rPr lang="en-US" sz="900" dirty="0"/>
              <a:t> </a:t>
            </a:r>
            <a:r>
              <a:rPr lang="en-US" sz="900" dirty="0" err="1"/>
              <a:t>đăng</a:t>
            </a:r>
            <a:r>
              <a:rPr lang="en-US" sz="900" dirty="0"/>
              <a:t> </a:t>
            </a:r>
            <a:r>
              <a:rPr lang="en-US" sz="900" dirty="0" err="1"/>
              <a:t>xuất</a:t>
            </a:r>
            <a:endParaRPr lang="en-GB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90AB296-82A8-DD9A-2BB5-B5ED78A79528}"/>
              </a:ext>
            </a:extLst>
          </p:cNvPr>
          <p:cNvSpPr txBox="1"/>
          <p:nvPr/>
        </p:nvSpPr>
        <p:spPr>
          <a:xfrm>
            <a:off x="3591018" y="1251732"/>
            <a:ext cx="1773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Tương</a:t>
            </a:r>
            <a:r>
              <a:rPr lang="en-US" sz="900" dirty="0"/>
              <a:t> </a:t>
            </a:r>
            <a:r>
              <a:rPr lang="en-US" sz="900" dirty="0" err="1"/>
              <a:t>tác</a:t>
            </a:r>
            <a:r>
              <a:rPr lang="en-US" sz="900" dirty="0"/>
              <a:t> </a:t>
            </a:r>
            <a:r>
              <a:rPr lang="en-US" sz="900" dirty="0" err="1"/>
              <a:t>lại</a:t>
            </a:r>
            <a:endParaRPr lang="en-GB" sz="9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2B9F147-A220-0AA2-54C8-A4F050F15407}"/>
              </a:ext>
            </a:extLst>
          </p:cNvPr>
          <p:cNvSpPr txBox="1"/>
          <p:nvPr/>
        </p:nvSpPr>
        <p:spPr>
          <a:xfrm>
            <a:off x="4656707" y="1242259"/>
            <a:ext cx="1363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Không</a:t>
            </a:r>
            <a:r>
              <a:rPr lang="en-US" sz="900" dirty="0"/>
              <a:t> </a:t>
            </a:r>
            <a:r>
              <a:rPr lang="en-US" sz="900" dirty="0" err="1"/>
              <a:t>hoạt</a:t>
            </a:r>
            <a:r>
              <a:rPr lang="en-US" sz="900" dirty="0"/>
              <a:t> </a:t>
            </a:r>
            <a:r>
              <a:rPr lang="en-US" sz="900" dirty="0" err="1"/>
              <a:t>động</a:t>
            </a:r>
            <a:endParaRPr lang="en-GB" sz="9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5769AB7-4E12-2B4B-81EE-3DD472F1AA2B}"/>
              </a:ext>
            </a:extLst>
          </p:cNvPr>
          <p:cNvSpPr txBox="1"/>
          <p:nvPr/>
        </p:nvSpPr>
        <p:spPr>
          <a:xfrm>
            <a:off x="5670612" y="81055"/>
            <a:ext cx="16068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Nhận</a:t>
            </a:r>
            <a:r>
              <a:rPr lang="en-US" sz="900" dirty="0"/>
              <a:t> </a:t>
            </a:r>
            <a:r>
              <a:rPr lang="en-US" sz="900" dirty="0" err="1"/>
              <a:t>hoặc</a:t>
            </a:r>
            <a:r>
              <a:rPr lang="en-US" sz="900" dirty="0"/>
              <a:t> </a:t>
            </a:r>
            <a:r>
              <a:rPr lang="en-US" sz="900" dirty="0" err="1"/>
              <a:t>gửi</a:t>
            </a:r>
            <a:r>
              <a:rPr lang="en-US" sz="900" dirty="0"/>
              <a:t> tin </a:t>
            </a:r>
            <a:r>
              <a:rPr lang="en-US" sz="900" dirty="0" err="1"/>
              <a:t>nhắn</a:t>
            </a:r>
            <a:endParaRPr lang="en-GB" sz="9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9445675-EE92-4C88-BA48-096221C53635}"/>
              </a:ext>
            </a:extLst>
          </p:cNvPr>
          <p:cNvSpPr txBox="1"/>
          <p:nvPr/>
        </p:nvSpPr>
        <p:spPr>
          <a:xfrm>
            <a:off x="5291833" y="663568"/>
            <a:ext cx="1945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Thoát</a:t>
            </a:r>
            <a:r>
              <a:rPr lang="en-US" sz="900" dirty="0"/>
              <a:t> </a:t>
            </a:r>
            <a:r>
              <a:rPr lang="en-US" sz="900" dirty="0" err="1"/>
              <a:t>khỏi</a:t>
            </a:r>
            <a:r>
              <a:rPr lang="en-US" sz="900" dirty="0"/>
              <a:t> </a:t>
            </a:r>
            <a:r>
              <a:rPr lang="en-US" sz="900" dirty="0" err="1"/>
              <a:t>khung</a:t>
            </a:r>
            <a:r>
              <a:rPr lang="en-US" sz="900" dirty="0"/>
              <a:t> chat</a:t>
            </a:r>
            <a:endParaRPr lang="en-GB" sz="9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11BE0DD-C859-835E-A388-2239B8E39045}"/>
              </a:ext>
            </a:extLst>
          </p:cNvPr>
          <p:cNvSpPr txBox="1"/>
          <p:nvPr/>
        </p:nvSpPr>
        <p:spPr>
          <a:xfrm>
            <a:off x="5075806" y="1792173"/>
            <a:ext cx="19641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Có</a:t>
            </a:r>
            <a:r>
              <a:rPr lang="en-US" sz="900" dirty="0"/>
              <a:t> tin </a:t>
            </a:r>
            <a:r>
              <a:rPr lang="en-US" sz="900" dirty="0" err="1"/>
              <a:t>nhắn</a:t>
            </a:r>
            <a:r>
              <a:rPr lang="en-US" sz="900" dirty="0"/>
              <a:t> </a:t>
            </a:r>
            <a:r>
              <a:rPr lang="en-US" sz="900" dirty="0" err="1"/>
              <a:t>mới</a:t>
            </a:r>
            <a:r>
              <a:rPr lang="en-US" sz="900" dirty="0"/>
              <a:t>, </a:t>
            </a:r>
            <a:r>
              <a:rPr lang="en-US" sz="900" dirty="0" err="1"/>
              <a:t>người</a:t>
            </a:r>
            <a:r>
              <a:rPr lang="en-US" sz="900" dirty="0"/>
              <a:t> </a:t>
            </a:r>
            <a:r>
              <a:rPr lang="en-US" sz="900" dirty="0" err="1"/>
              <a:t>nhận</a:t>
            </a:r>
            <a:r>
              <a:rPr lang="en-US" sz="900" dirty="0"/>
              <a:t> offline</a:t>
            </a:r>
            <a:endParaRPr lang="en-GB" sz="9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B0BA006-0202-99AB-B84A-7C4A368BEF84}"/>
              </a:ext>
            </a:extLst>
          </p:cNvPr>
          <p:cNvSpPr txBox="1"/>
          <p:nvPr/>
        </p:nvSpPr>
        <p:spPr>
          <a:xfrm>
            <a:off x="1731144" y="2928997"/>
            <a:ext cx="1296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Người </a:t>
            </a:r>
            <a:r>
              <a:rPr lang="en-US" sz="900" dirty="0" err="1"/>
              <a:t>nhận</a:t>
            </a:r>
            <a:r>
              <a:rPr lang="en-US" sz="900" dirty="0"/>
              <a:t> offline</a:t>
            </a:r>
            <a:endParaRPr lang="en-GB" sz="9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DFAFAE5-D3CB-2A11-79E6-F365640FE143}"/>
              </a:ext>
            </a:extLst>
          </p:cNvPr>
          <p:cNvSpPr txBox="1"/>
          <p:nvPr/>
        </p:nvSpPr>
        <p:spPr>
          <a:xfrm>
            <a:off x="4435358" y="3963615"/>
            <a:ext cx="20884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Có</a:t>
            </a:r>
            <a:r>
              <a:rPr lang="en-US" sz="900" dirty="0"/>
              <a:t> tin </a:t>
            </a:r>
            <a:r>
              <a:rPr lang="en-US" sz="900" dirty="0" err="1"/>
              <a:t>nhắn</a:t>
            </a:r>
            <a:r>
              <a:rPr lang="en-US" sz="900" dirty="0"/>
              <a:t> </a:t>
            </a:r>
            <a:r>
              <a:rPr lang="en-US" sz="900" dirty="0" err="1"/>
              <a:t>mới</a:t>
            </a:r>
            <a:r>
              <a:rPr lang="en-US" sz="900" dirty="0"/>
              <a:t>, </a:t>
            </a:r>
            <a:r>
              <a:rPr lang="en-US" sz="900" dirty="0" err="1"/>
              <a:t>người</a:t>
            </a:r>
            <a:r>
              <a:rPr lang="en-US" sz="900" dirty="0"/>
              <a:t> </a:t>
            </a:r>
            <a:r>
              <a:rPr lang="en-US" sz="900" dirty="0" err="1"/>
              <a:t>nhận</a:t>
            </a:r>
            <a:r>
              <a:rPr lang="en-US" sz="900" dirty="0"/>
              <a:t> online</a:t>
            </a:r>
            <a:endParaRPr lang="en-GB" sz="9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EBB5CF4-762E-8A86-87F3-DB96D848B56E}"/>
              </a:ext>
            </a:extLst>
          </p:cNvPr>
          <p:cNvSpPr txBox="1"/>
          <p:nvPr/>
        </p:nvSpPr>
        <p:spPr>
          <a:xfrm>
            <a:off x="7963718" y="2730432"/>
            <a:ext cx="2095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Người </a:t>
            </a:r>
            <a:r>
              <a:rPr lang="en-US" sz="900" dirty="0" err="1"/>
              <a:t>gửi</a:t>
            </a:r>
            <a:r>
              <a:rPr lang="en-US" sz="900" dirty="0"/>
              <a:t> </a:t>
            </a:r>
            <a:r>
              <a:rPr lang="en-US" sz="900" dirty="0" err="1"/>
              <a:t>hủy</a:t>
            </a:r>
            <a:r>
              <a:rPr lang="en-US" sz="900" dirty="0"/>
              <a:t> </a:t>
            </a:r>
            <a:r>
              <a:rPr lang="en-US" sz="900" dirty="0" err="1"/>
              <a:t>gửi</a:t>
            </a:r>
            <a:endParaRPr lang="en-GB" sz="9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DB56F66-F015-212D-978E-8E49E0DAB9B7}"/>
              </a:ext>
            </a:extLst>
          </p:cNvPr>
          <p:cNvSpPr txBox="1"/>
          <p:nvPr/>
        </p:nvSpPr>
        <p:spPr>
          <a:xfrm>
            <a:off x="7837658" y="3185968"/>
            <a:ext cx="17676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Tự</a:t>
            </a:r>
            <a:r>
              <a:rPr lang="en-US" sz="900" dirty="0"/>
              <a:t> </a:t>
            </a:r>
            <a:r>
              <a:rPr lang="en-US" sz="900" dirty="0" err="1"/>
              <a:t>động</a:t>
            </a:r>
            <a:r>
              <a:rPr lang="en-US" sz="900" dirty="0"/>
              <a:t> </a:t>
            </a:r>
            <a:r>
              <a:rPr lang="en-US" sz="900" dirty="0" err="1"/>
              <a:t>thử</a:t>
            </a:r>
            <a:r>
              <a:rPr lang="en-US" sz="900" dirty="0"/>
              <a:t> </a:t>
            </a:r>
            <a:r>
              <a:rPr lang="en-US" sz="900" dirty="0" err="1"/>
              <a:t>lại</a:t>
            </a:r>
            <a:r>
              <a:rPr lang="en-US" sz="900" dirty="0"/>
              <a:t> </a:t>
            </a:r>
            <a:r>
              <a:rPr lang="en-US" sz="900" dirty="0" err="1"/>
              <a:t>sau</a:t>
            </a:r>
            <a:endParaRPr lang="en-GB" sz="9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65F2669-9973-98AC-7FC2-5C4803A5D0DE}"/>
              </a:ext>
            </a:extLst>
          </p:cNvPr>
          <p:cNvSpPr txBox="1"/>
          <p:nvPr/>
        </p:nvSpPr>
        <p:spPr>
          <a:xfrm>
            <a:off x="6725572" y="3613760"/>
            <a:ext cx="1860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Người </a:t>
            </a:r>
            <a:r>
              <a:rPr lang="en-US" sz="900" dirty="0" err="1"/>
              <a:t>nhận</a:t>
            </a:r>
            <a:r>
              <a:rPr lang="en-US" sz="900" dirty="0"/>
              <a:t> online </a:t>
            </a:r>
            <a:r>
              <a:rPr lang="en-US" sz="900" dirty="0" err="1"/>
              <a:t>trở</a:t>
            </a:r>
            <a:r>
              <a:rPr lang="en-US" sz="900" dirty="0"/>
              <a:t> </a:t>
            </a:r>
            <a:r>
              <a:rPr lang="en-US" sz="900" dirty="0" err="1"/>
              <a:t>lại</a:t>
            </a:r>
            <a:endParaRPr lang="en-GB" sz="9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A051E53-D7EB-8E5A-4F76-E3F9BA09B511}"/>
              </a:ext>
            </a:extLst>
          </p:cNvPr>
          <p:cNvSpPr txBox="1"/>
          <p:nvPr/>
        </p:nvSpPr>
        <p:spPr>
          <a:xfrm>
            <a:off x="7597662" y="4114800"/>
            <a:ext cx="1435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Mạng</a:t>
            </a:r>
            <a:r>
              <a:rPr lang="en-US" sz="900" dirty="0"/>
              <a:t> </a:t>
            </a:r>
            <a:r>
              <a:rPr lang="en-US" sz="900" dirty="0" err="1"/>
              <a:t>lỗi</a:t>
            </a:r>
            <a:r>
              <a:rPr lang="en-US" sz="900" dirty="0"/>
              <a:t>, retry </a:t>
            </a:r>
            <a:r>
              <a:rPr lang="en-US" sz="900" dirty="0" err="1"/>
              <a:t>thất</a:t>
            </a:r>
            <a:r>
              <a:rPr lang="en-US" sz="900" dirty="0"/>
              <a:t> </a:t>
            </a:r>
            <a:r>
              <a:rPr lang="en-US" sz="900" dirty="0" err="1"/>
              <a:t>bại</a:t>
            </a:r>
            <a:endParaRPr lang="en-GB" sz="9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D543BDD-4918-38EB-C474-C5191FD1107C}"/>
              </a:ext>
            </a:extLst>
          </p:cNvPr>
          <p:cNvSpPr txBox="1"/>
          <p:nvPr/>
        </p:nvSpPr>
        <p:spPr>
          <a:xfrm>
            <a:off x="4712055" y="3178480"/>
            <a:ext cx="1599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Người </a:t>
            </a:r>
            <a:r>
              <a:rPr lang="en-US" sz="900" dirty="0" err="1"/>
              <a:t>nhận</a:t>
            </a:r>
            <a:r>
              <a:rPr lang="en-US" sz="900" dirty="0"/>
              <a:t> online </a:t>
            </a:r>
            <a:r>
              <a:rPr lang="en-US" sz="900" dirty="0" err="1"/>
              <a:t>trở</a:t>
            </a:r>
            <a:r>
              <a:rPr lang="en-US" sz="900" dirty="0"/>
              <a:t> </a:t>
            </a:r>
            <a:r>
              <a:rPr lang="en-US" sz="900" dirty="0" err="1"/>
              <a:t>lại</a:t>
            </a:r>
            <a:endParaRPr lang="en-GB" sz="9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3C9066A-46DC-2E23-4AB6-EF0E616983DD}"/>
              </a:ext>
            </a:extLst>
          </p:cNvPr>
          <p:cNvSpPr txBox="1"/>
          <p:nvPr/>
        </p:nvSpPr>
        <p:spPr>
          <a:xfrm>
            <a:off x="2543679" y="4318722"/>
            <a:ext cx="2007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Gửi</a:t>
            </a:r>
            <a:r>
              <a:rPr lang="en-US" sz="900" dirty="0"/>
              <a:t> </a:t>
            </a:r>
            <a:r>
              <a:rPr lang="en-US" sz="900" dirty="0" err="1"/>
              <a:t>thông</a:t>
            </a:r>
            <a:r>
              <a:rPr lang="en-US" sz="900" dirty="0"/>
              <a:t> </a:t>
            </a:r>
            <a:r>
              <a:rPr lang="en-US" sz="900" dirty="0" err="1"/>
              <a:t>báo</a:t>
            </a:r>
            <a:r>
              <a:rPr lang="en-US" sz="900" dirty="0"/>
              <a:t> </a:t>
            </a:r>
            <a:r>
              <a:rPr lang="en-US" sz="900" dirty="0" err="1"/>
              <a:t>thành</a:t>
            </a:r>
            <a:r>
              <a:rPr lang="en-US" sz="900" dirty="0"/>
              <a:t> </a:t>
            </a:r>
            <a:r>
              <a:rPr lang="en-US" sz="900" dirty="0" err="1"/>
              <a:t>công</a:t>
            </a:r>
            <a:endParaRPr lang="en-GB" sz="9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F9F6F97-80A7-632F-3863-569D1C7C7ABB}"/>
              </a:ext>
            </a:extLst>
          </p:cNvPr>
          <p:cNvSpPr txBox="1"/>
          <p:nvPr/>
        </p:nvSpPr>
        <p:spPr>
          <a:xfrm>
            <a:off x="320003" y="3235299"/>
            <a:ext cx="1109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Người </a:t>
            </a:r>
            <a:r>
              <a:rPr lang="en-US" sz="900" dirty="0" err="1"/>
              <a:t>nhận</a:t>
            </a:r>
            <a:r>
              <a:rPr lang="en-US" sz="900" dirty="0"/>
              <a:t> online</a:t>
            </a:r>
            <a:endParaRPr lang="en-GB" sz="9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B868CD5-407F-6CF3-577F-6FD8B8E66D25}"/>
              </a:ext>
            </a:extLst>
          </p:cNvPr>
          <p:cNvSpPr txBox="1"/>
          <p:nvPr/>
        </p:nvSpPr>
        <p:spPr>
          <a:xfrm>
            <a:off x="3614176" y="5049769"/>
            <a:ext cx="2325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Người dung </a:t>
            </a:r>
            <a:r>
              <a:rPr lang="en-US" sz="900" dirty="0" err="1"/>
              <a:t>xóa</a:t>
            </a:r>
            <a:endParaRPr lang="en-GB" sz="9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6364D1F-3FF7-E739-6673-F689B4528368}"/>
              </a:ext>
            </a:extLst>
          </p:cNvPr>
          <p:cNvSpPr txBox="1"/>
          <p:nvPr/>
        </p:nvSpPr>
        <p:spPr>
          <a:xfrm>
            <a:off x="2290372" y="5576879"/>
            <a:ext cx="1793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Người </a:t>
            </a:r>
            <a:r>
              <a:rPr lang="en-US" sz="900" dirty="0" err="1"/>
              <a:t>nhận</a:t>
            </a:r>
            <a:r>
              <a:rPr lang="en-US" sz="900" dirty="0"/>
              <a:t> </a:t>
            </a:r>
            <a:r>
              <a:rPr lang="en-US" sz="900" dirty="0" err="1"/>
              <a:t>mở</a:t>
            </a:r>
            <a:r>
              <a:rPr lang="en-US" sz="900" dirty="0"/>
              <a:t> tin </a:t>
            </a:r>
            <a:r>
              <a:rPr lang="en-US" sz="900" dirty="0" err="1"/>
              <a:t>nhắn</a:t>
            </a:r>
            <a:endParaRPr lang="en-GB" sz="9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0EA6E52-9904-E0B6-BA33-B804EA998025}"/>
              </a:ext>
            </a:extLst>
          </p:cNvPr>
          <p:cNvSpPr txBox="1"/>
          <p:nvPr/>
        </p:nvSpPr>
        <p:spPr>
          <a:xfrm>
            <a:off x="5146099" y="5596242"/>
            <a:ext cx="19641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Người dung </a:t>
            </a:r>
            <a:r>
              <a:rPr lang="en-US" sz="900" dirty="0" err="1"/>
              <a:t>xóa</a:t>
            </a:r>
            <a:endParaRPr lang="en-GB" sz="9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DEFB125-40FE-736E-1272-8DAC49488FC4}"/>
              </a:ext>
            </a:extLst>
          </p:cNvPr>
          <p:cNvSpPr txBox="1"/>
          <p:nvPr/>
        </p:nvSpPr>
        <p:spPr>
          <a:xfrm>
            <a:off x="3906401" y="6154528"/>
            <a:ext cx="2770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Kết</a:t>
            </a:r>
            <a:r>
              <a:rPr lang="en-US" sz="900" dirty="0"/>
              <a:t> </a:t>
            </a:r>
            <a:r>
              <a:rPr lang="en-US" sz="900" dirty="0" err="1"/>
              <a:t>thúc</a:t>
            </a:r>
            <a:r>
              <a:rPr lang="en-US" sz="900" dirty="0"/>
              <a:t> </a:t>
            </a:r>
            <a:r>
              <a:rPr lang="en-US" sz="900" dirty="0" err="1"/>
              <a:t>vòng</a:t>
            </a:r>
            <a:r>
              <a:rPr lang="en-US" sz="900" dirty="0"/>
              <a:t> </a:t>
            </a:r>
            <a:r>
              <a:rPr lang="en-US" sz="900" dirty="0" err="1"/>
              <a:t>đời</a:t>
            </a:r>
            <a:endParaRPr lang="en-GB" sz="9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B8E63C8-2116-1D10-3813-8CED273CED14}"/>
              </a:ext>
            </a:extLst>
          </p:cNvPr>
          <p:cNvSpPr txBox="1"/>
          <p:nvPr/>
        </p:nvSpPr>
        <p:spPr>
          <a:xfrm>
            <a:off x="435228" y="5893003"/>
            <a:ext cx="1419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Kết</a:t>
            </a:r>
            <a:r>
              <a:rPr lang="en-US" sz="900" dirty="0"/>
              <a:t> </a:t>
            </a:r>
            <a:r>
              <a:rPr lang="en-US" sz="900" dirty="0" err="1"/>
              <a:t>thúc</a:t>
            </a:r>
            <a:r>
              <a:rPr lang="en-US" sz="900" dirty="0"/>
              <a:t> </a:t>
            </a:r>
            <a:r>
              <a:rPr lang="en-US" sz="900" dirty="0" err="1"/>
              <a:t>thông</a:t>
            </a:r>
            <a:r>
              <a:rPr lang="en-US" sz="900" dirty="0"/>
              <a:t> </a:t>
            </a:r>
            <a:r>
              <a:rPr lang="en-US" sz="900" dirty="0" err="1"/>
              <a:t>báo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21621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9114D5F-A615-34D1-AD27-399CBE603AF4}"/>
              </a:ext>
            </a:extLst>
          </p:cNvPr>
          <p:cNvSpPr/>
          <p:nvPr/>
        </p:nvSpPr>
        <p:spPr>
          <a:xfrm>
            <a:off x="354940" y="3107687"/>
            <a:ext cx="161026" cy="14377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6B017B-D7B2-2F18-8C2E-047BF6226FC9}"/>
              </a:ext>
            </a:extLst>
          </p:cNvPr>
          <p:cNvSpPr/>
          <p:nvPr/>
        </p:nvSpPr>
        <p:spPr>
          <a:xfrm>
            <a:off x="1695634" y="2948742"/>
            <a:ext cx="798991" cy="4727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draft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8B79D9-8C6D-65D0-60BE-1677F98F511B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515966" y="3179574"/>
            <a:ext cx="1179668" cy="5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19BAD0-B00E-DD1B-5366-EB087D81B4D7}"/>
              </a:ext>
            </a:extLst>
          </p:cNvPr>
          <p:cNvSpPr txBox="1"/>
          <p:nvPr/>
        </p:nvSpPr>
        <p:spPr>
          <a:xfrm>
            <a:off x="547204" y="2948742"/>
            <a:ext cx="1148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Soạn</a:t>
            </a:r>
            <a:r>
              <a:rPr lang="en-US" sz="1000" dirty="0"/>
              <a:t> </a:t>
            </a:r>
            <a:r>
              <a:rPr lang="en-US" sz="1000" dirty="0" err="1"/>
              <a:t>nội</a:t>
            </a:r>
            <a:r>
              <a:rPr lang="en-US" sz="1000" dirty="0"/>
              <a:t> dung</a:t>
            </a:r>
            <a:endParaRPr lang="en-GB" sz="1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994BD7-5D4F-E2A6-9742-805293F0ECCA}"/>
              </a:ext>
            </a:extLst>
          </p:cNvPr>
          <p:cNvSpPr/>
          <p:nvPr/>
        </p:nvSpPr>
        <p:spPr>
          <a:xfrm>
            <a:off x="3643055" y="2956264"/>
            <a:ext cx="798991" cy="4727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Sent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7FAC28-3317-3897-C4F4-86AE810F0AD5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494625" y="3185110"/>
            <a:ext cx="1148430" cy="7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6931EB-37AF-0B9A-BB39-EC82325150EF}"/>
              </a:ext>
            </a:extLst>
          </p:cNvPr>
          <p:cNvSpPr txBox="1"/>
          <p:nvPr/>
        </p:nvSpPr>
        <p:spPr>
          <a:xfrm>
            <a:off x="2663301" y="2958039"/>
            <a:ext cx="1260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Nhấn</a:t>
            </a:r>
            <a:r>
              <a:rPr lang="en-US" sz="1000" dirty="0"/>
              <a:t> “</a:t>
            </a:r>
            <a:r>
              <a:rPr lang="en-US" sz="1000" dirty="0" err="1"/>
              <a:t>gửi</a:t>
            </a:r>
            <a:r>
              <a:rPr lang="en-US" sz="900" dirty="0"/>
              <a:t>”</a:t>
            </a:r>
            <a:endParaRPr lang="en-GB" sz="9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B2A66A-EE10-B341-567E-CE63A5542CB5}"/>
              </a:ext>
            </a:extLst>
          </p:cNvPr>
          <p:cNvSpPr/>
          <p:nvPr/>
        </p:nvSpPr>
        <p:spPr>
          <a:xfrm>
            <a:off x="5896377" y="2891469"/>
            <a:ext cx="1106498" cy="5948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queued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ACC539-127E-0970-454C-9955D7A4269B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4442046" y="3188871"/>
            <a:ext cx="1454331" cy="3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03980D-B860-C2D2-3063-1E03343C0B09}"/>
              </a:ext>
            </a:extLst>
          </p:cNvPr>
          <p:cNvSpPr/>
          <p:nvPr/>
        </p:nvSpPr>
        <p:spPr>
          <a:xfrm>
            <a:off x="5681708" y="1169391"/>
            <a:ext cx="1535836" cy="5948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Delivered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FCB802-8153-0D2B-3B25-BC35377B1F39}"/>
              </a:ext>
            </a:extLst>
          </p:cNvPr>
          <p:cNvCxnSpPr>
            <a:cxnSpLocks/>
            <a:stCxn id="17" idx="0"/>
            <a:endCxn id="20" idx="2"/>
          </p:cNvCxnSpPr>
          <p:nvPr/>
        </p:nvCxnSpPr>
        <p:spPr>
          <a:xfrm flipV="1">
            <a:off x="6449626" y="1764195"/>
            <a:ext cx="0" cy="1127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B7D0F6-1A80-9BF7-940B-922F4FCC0689}"/>
              </a:ext>
            </a:extLst>
          </p:cNvPr>
          <p:cNvSpPr txBox="1"/>
          <p:nvPr/>
        </p:nvSpPr>
        <p:spPr>
          <a:xfrm>
            <a:off x="4999119" y="2139598"/>
            <a:ext cx="2677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Người </a:t>
            </a:r>
            <a:r>
              <a:rPr lang="en-US" sz="1000" dirty="0" err="1"/>
              <a:t>nhận</a:t>
            </a:r>
            <a:r>
              <a:rPr lang="en-US" sz="1000" dirty="0"/>
              <a:t> online </a:t>
            </a:r>
            <a:r>
              <a:rPr lang="en-US" sz="1000" dirty="0" err="1"/>
              <a:t>trở</a:t>
            </a:r>
            <a:r>
              <a:rPr lang="en-US" sz="1000" dirty="0"/>
              <a:t> </a:t>
            </a:r>
            <a:r>
              <a:rPr lang="en-US" sz="1000" dirty="0" err="1"/>
              <a:t>lại</a:t>
            </a:r>
            <a:endParaRPr lang="en-GB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BE83B5-AB68-35A1-48EC-CC91F34E4CF9}"/>
              </a:ext>
            </a:extLst>
          </p:cNvPr>
          <p:cNvSpPr txBox="1"/>
          <p:nvPr/>
        </p:nvSpPr>
        <p:spPr>
          <a:xfrm>
            <a:off x="4553630" y="2909224"/>
            <a:ext cx="178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Người </a:t>
            </a:r>
            <a:r>
              <a:rPr lang="en-US" sz="1000" dirty="0" err="1"/>
              <a:t>nhận</a:t>
            </a:r>
            <a:r>
              <a:rPr lang="en-US" sz="1000" dirty="0"/>
              <a:t> offline</a:t>
            </a:r>
            <a:endParaRPr lang="en-GB" sz="10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A25B30-E1CC-657A-0E20-AFDBE842A427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4042550" y="1466793"/>
            <a:ext cx="1" cy="14894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DC2DE9-56F2-30E3-2856-84B9D693B86D}"/>
              </a:ext>
            </a:extLst>
          </p:cNvPr>
          <p:cNvCxnSpPr>
            <a:endCxn id="20" idx="1"/>
          </p:cNvCxnSpPr>
          <p:nvPr/>
        </p:nvCxnSpPr>
        <p:spPr>
          <a:xfrm>
            <a:off x="4042550" y="1466793"/>
            <a:ext cx="16391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EDE9C4-53DC-0430-81F3-0FC4B5D5BD08}"/>
              </a:ext>
            </a:extLst>
          </p:cNvPr>
          <p:cNvSpPr txBox="1"/>
          <p:nvPr/>
        </p:nvSpPr>
        <p:spPr>
          <a:xfrm>
            <a:off x="4190260" y="1194982"/>
            <a:ext cx="1784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Người </a:t>
            </a:r>
            <a:r>
              <a:rPr lang="en-US" sz="1000" dirty="0" err="1"/>
              <a:t>nhận</a:t>
            </a:r>
            <a:r>
              <a:rPr lang="en-US" sz="1000" dirty="0"/>
              <a:t> online</a:t>
            </a:r>
            <a:endParaRPr lang="en-GB" sz="10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AFE84FE-13A0-277C-E4C9-8851FB500671}"/>
              </a:ext>
            </a:extLst>
          </p:cNvPr>
          <p:cNvSpPr/>
          <p:nvPr/>
        </p:nvSpPr>
        <p:spPr>
          <a:xfrm>
            <a:off x="9096376" y="1206676"/>
            <a:ext cx="1304924" cy="5202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2D2EA1-84E2-5F18-F6A9-0C24ED822646}"/>
              </a:ext>
            </a:extLst>
          </p:cNvPr>
          <p:cNvCxnSpPr>
            <a:stCxn id="20" idx="3"/>
            <a:endCxn id="39" idx="1"/>
          </p:cNvCxnSpPr>
          <p:nvPr/>
        </p:nvCxnSpPr>
        <p:spPr>
          <a:xfrm>
            <a:off x="7217544" y="1466793"/>
            <a:ext cx="18788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3D56029-B50D-6DC3-43F2-4CCBE7884266}"/>
              </a:ext>
            </a:extLst>
          </p:cNvPr>
          <p:cNvSpPr txBox="1"/>
          <p:nvPr/>
        </p:nvSpPr>
        <p:spPr>
          <a:xfrm>
            <a:off x="7320865" y="1187166"/>
            <a:ext cx="1535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Người </a:t>
            </a:r>
            <a:r>
              <a:rPr lang="en-US" sz="1000" dirty="0" err="1"/>
              <a:t>nhận</a:t>
            </a:r>
            <a:r>
              <a:rPr lang="en-US" sz="1000" dirty="0"/>
              <a:t> </a:t>
            </a:r>
            <a:r>
              <a:rPr lang="en-US" sz="1000" dirty="0" err="1"/>
              <a:t>mở</a:t>
            </a:r>
            <a:r>
              <a:rPr lang="en-US" sz="1000" dirty="0"/>
              <a:t> tin </a:t>
            </a:r>
            <a:r>
              <a:rPr lang="en-US" sz="1000" dirty="0" err="1"/>
              <a:t>nhắn</a:t>
            </a:r>
            <a:endParaRPr lang="en-GB" sz="10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F4E4C42-53D2-0605-5E22-B99F767385F5}"/>
              </a:ext>
            </a:extLst>
          </p:cNvPr>
          <p:cNvSpPr/>
          <p:nvPr/>
        </p:nvSpPr>
        <p:spPr>
          <a:xfrm>
            <a:off x="8843963" y="2854535"/>
            <a:ext cx="1809750" cy="6994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Deleted</a:t>
            </a:r>
            <a:endParaRPr lang="en-GB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D0932E-CC18-A321-4D21-BAC6206C0350}"/>
              </a:ext>
            </a:extLst>
          </p:cNvPr>
          <p:cNvCxnSpPr>
            <a:stCxn id="39" idx="2"/>
            <a:endCxn id="45" idx="0"/>
          </p:cNvCxnSpPr>
          <p:nvPr/>
        </p:nvCxnSpPr>
        <p:spPr>
          <a:xfrm>
            <a:off x="9748838" y="1726909"/>
            <a:ext cx="0" cy="1127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9BC5E9-0C70-BE0F-980E-72861FC81DC5}"/>
              </a:ext>
            </a:extLst>
          </p:cNvPr>
          <p:cNvCxnSpPr>
            <a:stCxn id="17" idx="3"/>
            <a:endCxn id="45" idx="1"/>
          </p:cNvCxnSpPr>
          <p:nvPr/>
        </p:nvCxnSpPr>
        <p:spPr>
          <a:xfrm>
            <a:off x="7002875" y="3188871"/>
            <a:ext cx="1841088" cy="15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F0984B-1A1D-0662-AA1D-B62E55958D93}"/>
              </a:ext>
            </a:extLst>
          </p:cNvPr>
          <p:cNvCxnSpPr>
            <a:cxnSpLocks/>
          </p:cNvCxnSpPr>
          <p:nvPr/>
        </p:nvCxnSpPr>
        <p:spPr>
          <a:xfrm>
            <a:off x="7002875" y="1764195"/>
            <a:ext cx="0" cy="6216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1956410-3794-E8E3-8A3E-2725F839CD70}"/>
              </a:ext>
            </a:extLst>
          </p:cNvPr>
          <p:cNvCxnSpPr>
            <a:cxnSpLocks/>
          </p:cNvCxnSpPr>
          <p:nvPr/>
        </p:nvCxnSpPr>
        <p:spPr>
          <a:xfrm>
            <a:off x="7002875" y="2385819"/>
            <a:ext cx="21887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ED1FD2-E833-5873-5E4C-F27FD884EE1C}"/>
              </a:ext>
            </a:extLst>
          </p:cNvPr>
          <p:cNvCxnSpPr/>
          <p:nvPr/>
        </p:nvCxnSpPr>
        <p:spPr>
          <a:xfrm>
            <a:off x="9210675" y="2385819"/>
            <a:ext cx="0" cy="468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DFF9AB5-76C1-44CE-E98F-4F297045BB9F}"/>
              </a:ext>
            </a:extLst>
          </p:cNvPr>
          <p:cNvSpPr txBox="1"/>
          <p:nvPr/>
        </p:nvSpPr>
        <p:spPr>
          <a:xfrm>
            <a:off x="7190381" y="2906858"/>
            <a:ext cx="2533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Người </a:t>
            </a:r>
            <a:r>
              <a:rPr lang="en-US" sz="1100" dirty="0" err="1"/>
              <a:t>gửi</a:t>
            </a:r>
            <a:r>
              <a:rPr lang="en-US" sz="1100" dirty="0"/>
              <a:t> </a:t>
            </a:r>
            <a:r>
              <a:rPr lang="en-US" sz="1100" dirty="0" err="1"/>
              <a:t>hủy</a:t>
            </a:r>
            <a:r>
              <a:rPr lang="en-US" sz="1100" dirty="0"/>
              <a:t> </a:t>
            </a:r>
            <a:r>
              <a:rPr lang="en-US" sz="1100" dirty="0" err="1"/>
              <a:t>gửi</a:t>
            </a:r>
            <a:endParaRPr lang="en-GB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47D21D-B812-5B7B-87A4-EA9EE10E128A}"/>
              </a:ext>
            </a:extLst>
          </p:cNvPr>
          <p:cNvSpPr txBox="1"/>
          <p:nvPr/>
        </p:nvSpPr>
        <p:spPr>
          <a:xfrm>
            <a:off x="7458970" y="2114008"/>
            <a:ext cx="3503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Người dung </a:t>
            </a:r>
            <a:r>
              <a:rPr lang="en-US" sz="1000" dirty="0" err="1"/>
              <a:t>xóa</a:t>
            </a:r>
            <a:endParaRPr lang="en-GB" sz="1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D77EDB0-5D87-47EF-35BA-8B8FDE5FD50E}"/>
              </a:ext>
            </a:extLst>
          </p:cNvPr>
          <p:cNvSpPr/>
          <p:nvPr/>
        </p:nvSpPr>
        <p:spPr>
          <a:xfrm>
            <a:off x="9526897" y="5441590"/>
            <a:ext cx="443883" cy="419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F76DCA5-21EF-3F9B-96D7-8098D278A10F}"/>
              </a:ext>
            </a:extLst>
          </p:cNvPr>
          <p:cNvSpPr/>
          <p:nvPr/>
        </p:nvSpPr>
        <p:spPr>
          <a:xfrm>
            <a:off x="9647854" y="5553670"/>
            <a:ext cx="201967" cy="19530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CE8D35E-3E6C-60F3-368E-7114875CC201}"/>
              </a:ext>
            </a:extLst>
          </p:cNvPr>
          <p:cNvCxnSpPr>
            <a:stCxn id="45" idx="2"/>
            <a:endCxn id="64" idx="0"/>
          </p:cNvCxnSpPr>
          <p:nvPr/>
        </p:nvCxnSpPr>
        <p:spPr>
          <a:xfrm>
            <a:off x="9748838" y="3553985"/>
            <a:ext cx="1" cy="1887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A2A71C-B81C-4DF7-2977-7C5D2410D7CF}"/>
              </a:ext>
            </a:extLst>
          </p:cNvPr>
          <p:cNvSpPr txBox="1"/>
          <p:nvPr/>
        </p:nvSpPr>
        <p:spPr>
          <a:xfrm>
            <a:off x="9724031" y="4449604"/>
            <a:ext cx="2661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Kết</a:t>
            </a:r>
            <a:r>
              <a:rPr lang="en-US" sz="1000" dirty="0"/>
              <a:t> </a:t>
            </a:r>
            <a:r>
              <a:rPr lang="en-US" sz="1000" dirty="0" err="1"/>
              <a:t>thúc</a:t>
            </a:r>
            <a:r>
              <a:rPr lang="en-US" sz="1000" dirty="0"/>
              <a:t> </a:t>
            </a:r>
            <a:r>
              <a:rPr lang="en-US" sz="1000" dirty="0" err="1"/>
              <a:t>vòng</a:t>
            </a:r>
            <a:r>
              <a:rPr lang="en-US" sz="1000" dirty="0"/>
              <a:t> </a:t>
            </a:r>
            <a:r>
              <a:rPr lang="en-US" sz="1000" dirty="0" err="1"/>
              <a:t>đời</a:t>
            </a:r>
            <a:endParaRPr lang="en-GB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C2422-70D2-C5BF-D9BE-8C3541690AD6}"/>
              </a:ext>
            </a:extLst>
          </p:cNvPr>
          <p:cNvSpPr txBox="1"/>
          <p:nvPr/>
        </p:nvSpPr>
        <p:spPr>
          <a:xfrm>
            <a:off x="9724031" y="2154125"/>
            <a:ext cx="1225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Người </a:t>
            </a:r>
            <a:r>
              <a:rPr lang="en-GB" sz="1000" dirty="0" err="1"/>
              <a:t>dùng</a:t>
            </a:r>
            <a:r>
              <a:rPr lang="en-GB" sz="1000" dirty="0"/>
              <a:t> </a:t>
            </a:r>
            <a:r>
              <a:rPr lang="en-GB" sz="1000" dirty="0" err="1"/>
              <a:t>xóa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56884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8EB493E-B078-4D00-249B-6BEB14BBCF95}"/>
              </a:ext>
            </a:extLst>
          </p:cNvPr>
          <p:cNvSpPr/>
          <p:nvPr/>
        </p:nvSpPr>
        <p:spPr>
          <a:xfrm>
            <a:off x="358176" y="2744997"/>
            <a:ext cx="161026" cy="14377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E512BE-D3B9-0BCD-E79F-2CB7A73C4A62}"/>
              </a:ext>
            </a:extLst>
          </p:cNvPr>
          <p:cNvSpPr/>
          <p:nvPr/>
        </p:nvSpPr>
        <p:spPr>
          <a:xfrm>
            <a:off x="1982099" y="2615601"/>
            <a:ext cx="1209675" cy="402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7FF7C9-C557-1319-A5E8-BC34DE58ABD3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519202" y="2816884"/>
            <a:ext cx="14628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845A62-57FD-F7E7-88D0-E50BC8D57239}"/>
              </a:ext>
            </a:extLst>
          </p:cNvPr>
          <p:cNvSpPr txBox="1"/>
          <p:nvPr/>
        </p:nvSpPr>
        <p:spPr>
          <a:xfrm>
            <a:off x="752475" y="2548195"/>
            <a:ext cx="1504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Chờ</a:t>
            </a:r>
            <a:r>
              <a:rPr lang="en-US" sz="1200" dirty="0"/>
              <a:t> </a:t>
            </a:r>
            <a:r>
              <a:rPr lang="en-US" sz="1200" dirty="0" err="1"/>
              <a:t>sự</a:t>
            </a:r>
            <a:r>
              <a:rPr lang="en-US" sz="1200" dirty="0"/>
              <a:t> </a:t>
            </a:r>
            <a:r>
              <a:rPr lang="en-US" sz="1200" dirty="0" err="1"/>
              <a:t>kiện</a:t>
            </a:r>
            <a:endParaRPr lang="en-GB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21236E-CD2C-8AB5-A909-EA6B0C9F4443}"/>
              </a:ext>
            </a:extLst>
          </p:cNvPr>
          <p:cNvSpPr/>
          <p:nvPr/>
        </p:nvSpPr>
        <p:spPr>
          <a:xfrm>
            <a:off x="1882535" y="4248151"/>
            <a:ext cx="1408801" cy="5143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Queued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A64EB9-4189-B307-8928-4A98668070E1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2586936" y="3018167"/>
            <a:ext cx="1" cy="1229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CB190B-36D6-9E82-F047-A7E00949FEE9}"/>
              </a:ext>
            </a:extLst>
          </p:cNvPr>
          <p:cNvSpPr txBox="1"/>
          <p:nvPr/>
        </p:nvSpPr>
        <p:spPr>
          <a:xfrm>
            <a:off x="2586935" y="3437752"/>
            <a:ext cx="278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Có</a:t>
            </a:r>
            <a:r>
              <a:rPr lang="en-US" sz="1200" dirty="0"/>
              <a:t> tin </a:t>
            </a:r>
            <a:r>
              <a:rPr lang="en-US" sz="1200" dirty="0" err="1"/>
              <a:t>nhắn</a:t>
            </a:r>
            <a:r>
              <a:rPr lang="en-US" sz="1200" dirty="0"/>
              <a:t> </a:t>
            </a:r>
            <a:r>
              <a:rPr lang="en-US" sz="1200" dirty="0" err="1"/>
              <a:t>mới</a:t>
            </a:r>
            <a:r>
              <a:rPr lang="en-US" sz="1200" dirty="0"/>
              <a:t>, </a:t>
            </a:r>
            <a:r>
              <a:rPr lang="en-US" sz="1200" dirty="0" err="1"/>
              <a:t>người</a:t>
            </a:r>
            <a:r>
              <a:rPr lang="en-US" sz="1200" dirty="0"/>
              <a:t> </a:t>
            </a:r>
            <a:r>
              <a:rPr lang="en-US" sz="1200" dirty="0" err="1"/>
              <a:t>nhận</a:t>
            </a:r>
            <a:r>
              <a:rPr lang="en-US" sz="1200" dirty="0"/>
              <a:t> offline</a:t>
            </a:r>
            <a:endParaRPr lang="en-GB" sz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8F6A5F-DDF2-4AF2-D5B5-AFBA768064F4}"/>
              </a:ext>
            </a:extLst>
          </p:cNvPr>
          <p:cNvSpPr/>
          <p:nvPr/>
        </p:nvSpPr>
        <p:spPr>
          <a:xfrm>
            <a:off x="6096000" y="2505069"/>
            <a:ext cx="1304924" cy="6236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sending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297EC1-1A7D-4B9A-9D48-0E40B3E017E4}"/>
              </a:ext>
            </a:extLst>
          </p:cNvPr>
          <p:cNvCxnSpPr>
            <a:stCxn id="5" idx="3"/>
            <a:endCxn id="15" idx="1"/>
          </p:cNvCxnSpPr>
          <p:nvPr/>
        </p:nvCxnSpPr>
        <p:spPr>
          <a:xfrm>
            <a:off x="3191774" y="2816884"/>
            <a:ext cx="2904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82DFB9-35DE-2DE7-D8BD-BBD61AA34834}"/>
              </a:ext>
            </a:extLst>
          </p:cNvPr>
          <p:cNvSpPr/>
          <p:nvPr/>
        </p:nvSpPr>
        <p:spPr>
          <a:xfrm>
            <a:off x="9493020" y="2520006"/>
            <a:ext cx="1181097" cy="580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Delivered</a:t>
            </a:r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729FBE-AAAE-9C35-B6CE-FE3A0FE5921B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7400924" y="2810258"/>
            <a:ext cx="2092096" cy="6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C71A8B-610A-DD53-F9D9-6449AE6CE41E}"/>
              </a:ext>
            </a:extLst>
          </p:cNvPr>
          <p:cNvSpPr txBox="1"/>
          <p:nvPr/>
        </p:nvSpPr>
        <p:spPr>
          <a:xfrm>
            <a:off x="3315601" y="2539885"/>
            <a:ext cx="290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Có</a:t>
            </a:r>
            <a:r>
              <a:rPr lang="en-US" sz="1200" dirty="0"/>
              <a:t> tin </a:t>
            </a:r>
            <a:r>
              <a:rPr lang="en-US" sz="1200" dirty="0" err="1"/>
              <a:t>nhắn</a:t>
            </a:r>
            <a:r>
              <a:rPr lang="en-US" sz="1200" dirty="0"/>
              <a:t> </a:t>
            </a:r>
            <a:r>
              <a:rPr lang="en-US" sz="1200" dirty="0" err="1"/>
              <a:t>mới</a:t>
            </a:r>
            <a:r>
              <a:rPr lang="en-US" sz="1200" dirty="0"/>
              <a:t>, </a:t>
            </a:r>
            <a:r>
              <a:rPr lang="en-US" sz="1200" dirty="0" err="1"/>
              <a:t>người</a:t>
            </a:r>
            <a:r>
              <a:rPr lang="en-US" sz="1200" dirty="0"/>
              <a:t> </a:t>
            </a:r>
            <a:r>
              <a:rPr lang="en-US" sz="1200" dirty="0" err="1"/>
              <a:t>nhận</a:t>
            </a:r>
            <a:r>
              <a:rPr lang="en-US" sz="1200" dirty="0"/>
              <a:t> online</a:t>
            </a:r>
            <a:endParaRPr lang="en-GB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95673A-82A8-C379-BC5F-9EBD2B2031C3}"/>
              </a:ext>
            </a:extLst>
          </p:cNvPr>
          <p:cNvSpPr txBox="1"/>
          <p:nvPr/>
        </p:nvSpPr>
        <p:spPr>
          <a:xfrm>
            <a:off x="7468503" y="2524213"/>
            <a:ext cx="2337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Gửi</a:t>
            </a:r>
            <a:r>
              <a:rPr lang="en-US" sz="1200" dirty="0"/>
              <a:t> </a:t>
            </a:r>
            <a:r>
              <a:rPr lang="en-US" sz="1200" dirty="0" err="1"/>
              <a:t>thông</a:t>
            </a:r>
            <a:r>
              <a:rPr lang="en-US" sz="1200" dirty="0"/>
              <a:t> </a:t>
            </a:r>
            <a:r>
              <a:rPr lang="en-US" sz="1200" dirty="0" err="1"/>
              <a:t>báo</a:t>
            </a:r>
            <a:r>
              <a:rPr lang="en-US" sz="1200" dirty="0"/>
              <a:t> </a:t>
            </a:r>
            <a:r>
              <a:rPr lang="en-US" sz="1200" dirty="0" err="1"/>
              <a:t>thành</a:t>
            </a:r>
            <a:r>
              <a:rPr lang="en-US" sz="1200" dirty="0"/>
              <a:t> </a:t>
            </a:r>
            <a:r>
              <a:rPr lang="en-US" sz="1200" dirty="0" err="1"/>
              <a:t>công</a:t>
            </a:r>
            <a:endParaRPr lang="en-GB" sz="12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6EC71D-4582-56BC-3284-82AE6CBE8D7B}"/>
              </a:ext>
            </a:extLst>
          </p:cNvPr>
          <p:cNvSpPr/>
          <p:nvPr/>
        </p:nvSpPr>
        <p:spPr>
          <a:xfrm>
            <a:off x="9861627" y="4650421"/>
            <a:ext cx="443883" cy="419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C8C8B50-C8FA-1B0A-403D-1FFA7EDA1D44}"/>
              </a:ext>
            </a:extLst>
          </p:cNvPr>
          <p:cNvSpPr/>
          <p:nvPr/>
        </p:nvSpPr>
        <p:spPr>
          <a:xfrm>
            <a:off x="9982584" y="4762501"/>
            <a:ext cx="201967" cy="19530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490B64-6C41-C07F-F7D5-0D66304BCB0C}"/>
              </a:ext>
            </a:extLst>
          </p:cNvPr>
          <p:cNvCxnSpPr>
            <a:stCxn id="19" idx="2"/>
            <a:endCxn id="26" idx="0"/>
          </p:cNvCxnSpPr>
          <p:nvPr/>
        </p:nvCxnSpPr>
        <p:spPr>
          <a:xfrm>
            <a:off x="10083569" y="3100510"/>
            <a:ext cx="0" cy="1549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660E16D-E668-3192-CFF7-94AF1AC41322}"/>
              </a:ext>
            </a:extLst>
          </p:cNvPr>
          <p:cNvSpPr/>
          <p:nvPr/>
        </p:nvSpPr>
        <p:spPr>
          <a:xfrm>
            <a:off x="6608418" y="5324476"/>
            <a:ext cx="1181097" cy="5143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Failed</a:t>
            </a:r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2DBB10-10D3-5D5C-B31B-C0C0BF24D2C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198967" y="3117919"/>
            <a:ext cx="0" cy="2206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E3CD58-DC19-00C8-E262-0E3BBBCF03DB}"/>
              </a:ext>
            </a:extLst>
          </p:cNvPr>
          <p:cNvCxnSpPr>
            <a:stCxn id="10" idx="3"/>
          </p:cNvCxnSpPr>
          <p:nvPr/>
        </p:nvCxnSpPr>
        <p:spPr>
          <a:xfrm flipV="1">
            <a:off x="3291336" y="4505325"/>
            <a:ext cx="301421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91D437-608F-E8E5-2636-B49CAC2414C6}"/>
              </a:ext>
            </a:extLst>
          </p:cNvPr>
          <p:cNvCxnSpPr/>
          <p:nvPr/>
        </p:nvCxnSpPr>
        <p:spPr>
          <a:xfrm flipV="1">
            <a:off x="6315075" y="3128699"/>
            <a:ext cx="0" cy="1367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828420-A16E-56C5-1E29-CA366030F160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2586935" y="5572125"/>
            <a:ext cx="4021483" cy="95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D7D998-97B6-FCFA-5C79-83A0C4745A7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586936" y="4762501"/>
            <a:ext cx="0" cy="809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46940C9-D886-C19A-5792-628596B1C68A}"/>
              </a:ext>
            </a:extLst>
          </p:cNvPr>
          <p:cNvSpPr txBox="1"/>
          <p:nvPr/>
        </p:nvSpPr>
        <p:spPr>
          <a:xfrm>
            <a:off x="3724273" y="4193510"/>
            <a:ext cx="2590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Người </a:t>
            </a:r>
            <a:r>
              <a:rPr lang="en-US" sz="1200" dirty="0" err="1"/>
              <a:t>nhận</a:t>
            </a:r>
            <a:r>
              <a:rPr lang="en-US" sz="1200" dirty="0"/>
              <a:t> online </a:t>
            </a:r>
            <a:r>
              <a:rPr lang="en-US" sz="1200" dirty="0" err="1"/>
              <a:t>trở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endParaRPr lang="en-GB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619683-CF06-8DA3-1623-E134D8EC5678}"/>
              </a:ext>
            </a:extLst>
          </p:cNvPr>
          <p:cNvSpPr txBox="1"/>
          <p:nvPr/>
        </p:nvSpPr>
        <p:spPr>
          <a:xfrm>
            <a:off x="7168020" y="4105495"/>
            <a:ext cx="2205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lỗi</a:t>
            </a:r>
            <a:r>
              <a:rPr lang="en-US" sz="1200" dirty="0"/>
              <a:t>, retry </a:t>
            </a:r>
            <a:r>
              <a:rPr lang="en-US" sz="1200" dirty="0" err="1"/>
              <a:t>thất</a:t>
            </a:r>
            <a:r>
              <a:rPr lang="en-US" sz="1200" dirty="0"/>
              <a:t> </a:t>
            </a:r>
            <a:r>
              <a:rPr lang="en-US" sz="1200" dirty="0" err="1"/>
              <a:t>bại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DE1812-2A93-8897-DA4F-D7D795759D40}"/>
              </a:ext>
            </a:extLst>
          </p:cNvPr>
          <p:cNvSpPr txBox="1"/>
          <p:nvPr/>
        </p:nvSpPr>
        <p:spPr>
          <a:xfrm>
            <a:off x="3977585" y="5280133"/>
            <a:ext cx="226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Tự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thử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72718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53310CD-90B9-F675-AA1E-F028C7DA215F}"/>
              </a:ext>
            </a:extLst>
          </p:cNvPr>
          <p:cNvSpPr/>
          <p:nvPr/>
        </p:nvSpPr>
        <p:spPr>
          <a:xfrm>
            <a:off x="358176" y="2744997"/>
            <a:ext cx="161026" cy="14377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5B8388-1752-B320-CE95-69A7CE7E8C64}"/>
              </a:ext>
            </a:extLst>
          </p:cNvPr>
          <p:cNvSpPr/>
          <p:nvPr/>
        </p:nvSpPr>
        <p:spPr>
          <a:xfrm>
            <a:off x="1714499" y="2512084"/>
            <a:ext cx="1133475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offline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1BE650-E31E-BC41-E1B5-D3BDE9D77A72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519202" y="2816884"/>
            <a:ext cx="11952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2CC9F5-5838-1E71-B310-44E47FA1212B}"/>
              </a:ext>
            </a:extLst>
          </p:cNvPr>
          <p:cNvSpPr/>
          <p:nvPr/>
        </p:nvSpPr>
        <p:spPr>
          <a:xfrm>
            <a:off x="5448301" y="2512084"/>
            <a:ext cx="184785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online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39A6A0-843F-952D-F235-B5BB3A634AE8}"/>
              </a:ext>
            </a:extLst>
          </p:cNvPr>
          <p:cNvCxnSpPr/>
          <p:nvPr/>
        </p:nvCxnSpPr>
        <p:spPr>
          <a:xfrm>
            <a:off x="2847974" y="3121684"/>
            <a:ext cx="25241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FFC648-376D-05B6-045E-B87D37FA0845}"/>
              </a:ext>
            </a:extLst>
          </p:cNvPr>
          <p:cNvCxnSpPr/>
          <p:nvPr/>
        </p:nvCxnSpPr>
        <p:spPr>
          <a:xfrm flipH="1">
            <a:off x="2847974" y="2512084"/>
            <a:ext cx="26003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2C4104-621A-241E-EDF1-769611E67B52}"/>
              </a:ext>
            </a:extLst>
          </p:cNvPr>
          <p:cNvSpPr txBox="1"/>
          <p:nvPr/>
        </p:nvSpPr>
        <p:spPr>
          <a:xfrm>
            <a:off x="3605212" y="2204307"/>
            <a:ext cx="1228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xuất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B7EDDB-D566-D800-E0E1-3939DD023099}"/>
              </a:ext>
            </a:extLst>
          </p:cNvPr>
          <p:cNvSpPr txBox="1"/>
          <p:nvPr/>
        </p:nvSpPr>
        <p:spPr>
          <a:xfrm>
            <a:off x="3605212" y="2816884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nhập</a:t>
            </a:r>
            <a:endParaRPr lang="en-GB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CC441A-BF8F-D955-9E76-B3F44AF3434A}"/>
              </a:ext>
            </a:extLst>
          </p:cNvPr>
          <p:cNvSpPr/>
          <p:nvPr/>
        </p:nvSpPr>
        <p:spPr>
          <a:xfrm>
            <a:off x="5562600" y="361950"/>
            <a:ext cx="1619251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530773-1295-1B02-2302-4227FD4E70BC}"/>
              </a:ext>
            </a:extLst>
          </p:cNvPr>
          <p:cNvCxnSpPr/>
          <p:nvPr/>
        </p:nvCxnSpPr>
        <p:spPr>
          <a:xfrm flipV="1">
            <a:off x="7067550" y="990600"/>
            <a:ext cx="0" cy="1521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1CF9C6-5ACE-8EBC-78D4-980438C68AE5}"/>
              </a:ext>
            </a:extLst>
          </p:cNvPr>
          <p:cNvSpPr txBox="1"/>
          <p:nvPr/>
        </p:nvSpPr>
        <p:spPr>
          <a:xfrm>
            <a:off x="7067550" y="1523999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hoạt</a:t>
            </a:r>
            <a:r>
              <a:rPr lang="en-US" sz="1400" dirty="0"/>
              <a:t> </a:t>
            </a:r>
            <a:r>
              <a:rPr lang="en-US" sz="1400" dirty="0" err="1"/>
              <a:t>động</a:t>
            </a:r>
            <a:endParaRPr lang="en-GB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8045B8-5E34-2EFF-3F37-D12B06AD582D}"/>
              </a:ext>
            </a:extLst>
          </p:cNvPr>
          <p:cNvCxnSpPr>
            <a:cxnSpLocks/>
          </p:cNvCxnSpPr>
          <p:nvPr/>
        </p:nvCxnSpPr>
        <p:spPr>
          <a:xfrm>
            <a:off x="5572126" y="971550"/>
            <a:ext cx="0" cy="1540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7C5B22-0EFA-0F45-D01F-73E50D2B9166}"/>
              </a:ext>
            </a:extLst>
          </p:cNvPr>
          <p:cNvSpPr txBox="1"/>
          <p:nvPr/>
        </p:nvSpPr>
        <p:spPr>
          <a:xfrm>
            <a:off x="5562600" y="1443566"/>
            <a:ext cx="135255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Tương</a:t>
            </a:r>
            <a:r>
              <a:rPr lang="en-US" sz="1400" dirty="0"/>
              <a:t> </a:t>
            </a:r>
            <a:r>
              <a:rPr lang="en-US" sz="1400" dirty="0" err="1"/>
              <a:t>tác</a:t>
            </a:r>
            <a:r>
              <a:rPr lang="en-US" sz="1400" dirty="0"/>
              <a:t> </a:t>
            </a:r>
            <a:r>
              <a:rPr lang="en-US" sz="1400" dirty="0" err="1"/>
              <a:t>lại</a:t>
            </a:r>
            <a:endParaRPr lang="en-GB" sz="1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F9781F-2E91-7739-FD1F-01AEF087F4AB}"/>
              </a:ext>
            </a:extLst>
          </p:cNvPr>
          <p:cNvCxnSpPr>
            <a:stCxn id="15" idx="1"/>
          </p:cNvCxnSpPr>
          <p:nvPr/>
        </p:nvCxnSpPr>
        <p:spPr>
          <a:xfrm flipH="1">
            <a:off x="2200275" y="666750"/>
            <a:ext cx="33623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6952BC-60FD-1A22-7B26-D5BD09EF990F}"/>
              </a:ext>
            </a:extLst>
          </p:cNvPr>
          <p:cNvCxnSpPr>
            <a:endCxn id="5" idx="0"/>
          </p:cNvCxnSpPr>
          <p:nvPr/>
        </p:nvCxnSpPr>
        <p:spPr>
          <a:xfrm>
            <a:off x="2281236" y="666750"/>
            <a:ext cx="1" cy="1845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19114D-6119-5B9C-E113-B32B438B57F2}"/>
              </a:ext>
            </a:extLst>
          </p:cNvPr>
          <p:cNvSpPr txBox="1"/>
          <p:nvPr/>
        </p:nvSpPr>
        <p:spPr>
          <a:xfrm>
            <a:off x="2595562" y="361950"/>
            <a:ext cx="2019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Tự</a:t>
            </a:r>
            <a:r>
              <a:rPr lang="en-US" sz="1400" dirty="0"/>
              <a:t> </a:t>
            </a:r>
            <a:r>
              <a:rPr lang="en-US" sz="1400" dirty="0" err="1"/>
              <a:t>động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xuất</a:t>
            </a:r>
            <a:endParaRPr lang="en-GB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4307B1F-4EF2-7F53-E514-3863777FF482}"/>
              </a:ext>
            </a:extLst>
          </p:cNvPr>
          <p:cNvSpPr/>
          <p:nvPr/>
        </p:nvSpPr>
        <p:spPr>
          <a:xfrm>
            <a:off x="10587040" y="2512084"/>
            <a:ext cx="15240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chatting</a:t>
            </a:r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02910F-9AF6-6EAA-B7E5-DFF17D2C5ED1}"/>
              </a:ext>
            </a:extLst>
          </p:cNvPr>
          <p:cNvCxnSpPr/>
          <p:nvPr/>
        </p:nvCxnSpPr>
        <p:spPr>
          <a:xfrm>
            <a:off x="7296151" y="2512084"/>
            <a:ext cx="3276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D6EEED-BC1B-24B0-2448-D0EB2EBA139C}"/>
              </a:ext>
            </a:extLst>
          </p:cNvPr>
          <p:cNvCxnSpPr/>
          <p:nvPr/>
        </p:nvCxnSpPr>
        <p:spPr>
          <a:xfrm flipH="1">
            <a:off x="7296151" y="3121684"/>
            <a:ext cx="3290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3443789-7AE0-4BCE-15C6-40D4FD3761FB}"/>
              </a:ext>
            </a:extLst>
          </p:cNvPr>
          <p:cNvSpPr txBox="1"/>
          <p:nvPr/>
        </p:nvSpPr>
        <p:spPr>
          <a:xfrm>
            <a:off x="7867651" y="2230336"/>
            <a:ext cx="255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hoặc</a:t>
            </a:r>
            <a:r>
              <a:rPr lang="en-US" sz="1400" dirty="0"/>
              <a:t> </a:t>
            </a:r>
            <a:r>
              <a:rPr lang="en-US" sz="1400" dirty="0" err="1"/>
              <a:t>gửi</a:t>
            </a:r>
            <a:r>
              <a:rPr lang="en-US" sz="1400" dirty="0"/>
              <a:t> tin </a:t>
            </a:r>
            <a:r>
              <a:rPr lang="en-US" sz="1400" dirty="0" err="1"/>
              <a:t>nhắn</a:t>
            </a:r>
            <a:endParaRPr lang="en-GB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416871-F50D-EB93-4437-EF75969AD9AE}"/>
              </a:ext>
            </a:extLst>
          </p:cNvPr>
          <p:cNvSpPr txBox="1"/>
          <p:nvPr/>
        </p:nvSpPr>
        <p:spPr>
          <a:xfrm>
            <a:off x="7972427" y="2826921"/>
            <a:ext cx="3500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Thoát</a:t>
            </a:r>
            <a:r>
              <a:rPr lang="en-US" sz="1400" dirty="0"/>
              <a:t> </a:t>
            </a:r>
            <a:r>
              <a:rPr lang="en-US" sz="1400" dirty="0" err="1"/>
              <a:t>khỏi</a:t>
            </a:r>
            <a:r>
              <a:rPr lang="en-US" sz="1400" dirty="0"/>
              <a:t> </a:t>
            </a:r>
            <a:r>
              <a:rPr lang="en-US" sz="1400" dirty="0" err="1"/>
              <a:t>khung</a:t>
            </a:r>
            <a:r>
              <a:rPr lang="en-US" sz="1400" dirty="0"/>
              <a:t> chat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5426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227</Words>
  <Application>Microsoft Office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An 20225243</dc:creator>
  <cp:lastModifiedBy>Nguyen Van An 20225243</cp:lastModifiedBy>
  <cp:revision>3</cp:revision>
  <dcterms:created xsi:type="dcterms:W3CDTF">2025-05-15T14:04:24Z</dcterms:created>
  <dcterms:modified xsi:type="dcterms:W3CDTF">2025-05-16T09:11:46Z</dcterms:modified>
</cp:coreProperties>
</file>