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926FF-1C76-23BD-7370-C5E236D8F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630C8C-1339-C418-4060-1242CFFC1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656D6-5172-27AB-3648-D956D6287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A98D-8CE5-4ACE-8F2A-1F3ED17F4DA1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F4291-9804-ABA3-FA4D-50313B11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31392-B6FC-CA89-0700-7EAC555B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BAF0-083C-4223-9B7B-77B7E489D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40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865E-D4A7-9254-CC51-97385516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8DF5B2-D341-009A-33C2-E79B6C6A8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C6151-5283-AA76-F1A2-25D924950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A98D-8CE5-4ACE-8F2A-1F3ED17F4DA1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D74E3-337E-A682-D36A-5F846DB7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44DC5-5F4B-8E4A-771B-D96DFD05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BAF0-083C-4223-9B7B-77B7E489D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71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026815-2D8E-4BA0-ED82-C35EE9275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A3B1E-949C-A83F-E3DF-55CBC122E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95A8C-2956-A58E-E106-32C1DC661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A98D-8CE5-4ACE-8F2A-1F3ED17F4DA1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32919-5864-EAC1-C5DD-5BB682633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ABCE9-2B2F-0E36-8B27-1DB180F8A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BAF0-083C-4223-9B7B-77B7E489D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95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50EE4-5275-5CD0-4F29-B4117A44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46774-18DF-C7F2-B07C-79E0B930B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5D7CC-F2DA-7DFB-D49B-04A4DC10B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A98D-8CE5-4ACE-8F2A-1F3ED17F4DA1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20DC1-E4A6-E3E7-DB29-73FB0DAF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1EA52-F805-8CBB-848E-009C1E88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BAF0-083C-4223-9B7B-77B7E489D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8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1580-E805-037E-4E14-20C9D964C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92532-D0BD-6CC7-A22E-F0152A15E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BF963-EB39-F458-E64F-FD7BD834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A98D-8CE5-4ACE-8F2A-1F3ED17F4DA1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BAEAE-776A-8518-659F-6DDE2456E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E8C26-1EDF-3594-2D5D-1A0A4A845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BAF0-083C-4223-9B7B-77B7E489D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76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19FA-8636-2D02-83E8-E62AB33A0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C7F8F-FB11-AA65-3CD6-36E20C4EA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CD1A9-F0EF-935C-AB6B-44E53352F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0DE53-F66C-CB16-2253-516147E1E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A98D-8CE5-4ACE-8F2A-1F3ED17F4DA1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57319-72E5-9D2B-46FE-6478ECC4F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CAAB9-8341-8EDD-0156-A64AB21E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BAF0-083C-4223-9B7B-77B7E489D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36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8F0D-4C38-DCEB-E229-7DCDDAA42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1B165-588C-704B-DA5E-52268E105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644AD-6AB9-06DC-ED24-A72357D89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C255F2-7C87-7E67-D627-CCF4C5728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C63504-E35C-7D9B-07D4-E23FB93BA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1584D8-93B1-4003-DDB3-0337BF4D0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A98D-8CE5-4ACE-8F2A-1F3ED17F4DA1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DC30C6-7C43-64DA-6766-67F51081A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6688B-5DA1-1A09-4D06-0198CDF67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BAF0-083C-4223-9B7B-77B7E489D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44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FF7C1-C32E-AD21-2C55-1D25A054C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A20FA1-47EF-6069-3EEC-39A802DA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A98D-8CE5-4ACE-8F2A-1F3ED17F4DA1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54C25B-BE58-4361-7C83-F8CDF0941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0441F-56B3-BF65-B02F-FF2D2D48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BAF0-083C-4223-9B7B-77B7E489D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20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3FD2F7-2207-9A12-B0AD-027B1926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A98D-8CE5-4ACE-8F2A-1F3ED17F4DA1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ED2EAB-68AA-5E2A-A3BA-2AF58823D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3007A-F5C6-5024-EF2F-83F8B29A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BAF0-083C-4223-9B7B-77B7E489D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16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3070-B38A-AB68-CBDC-07A25110E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9D7CE-6007-200D-D278-E0C843A1F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BD254-C0C3-E4A2-E80B-A100D3430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6F2BB-D8BC-736F-FC3C-39BFA4F0F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A98D-8CE5-4ACE-8F2A-1F3ED17F4DA1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BD2D5-BC9E-B3B4-EC95-B9F05BB85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75F5A-E839-E757-551B-2CEE0EDC9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BAF0-083C-4223-9B7B-77B7E489D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626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E012F-33B9-DF21-905A-022D1ECDE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AADD8A-9B02-B697-B6EB-29395D5C1F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F2EB2-8C6B-DC65-2FBF-3D11B0C0F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46DFF-2194-84A6-E13F-3C710522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A98D-8CE5-4ACE-8F2A-1F3ED17F4DA1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27D8E-3D18-D470-3EEA-49E3FA95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45877-EC3A-B833-8871-67534CC7F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BAF0-083C-4223-9B7B-77B7E489D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118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00270D-2048-7F88-96D9-C0C0938AB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483CF-494E-55DD-C98B-6D3B3F510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9B9C6-EA95-CFB9-8F10-C23F33F913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7BA98D-8CE5-4ACE-8F2A-1F3ED17F4DA1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F5E58-8159-48B7-B4B2-CFA3881C95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5BE5B-21E3-268C-0272-81FA8A5D4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10BAF0-083C-4223-9B7B-77B7E489D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14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319C913-3A55-9F8E-9D35-A6A9529B070E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804907" y="3679471"/>
            <a:ext cx="0" cy="7096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06734C1-99D8-105F-3F35-49EB92A037C4}"/>
              </a:ext>
            </a:extLst>
          </p:cNvPr>
          <p:cNvCxnSpPr>
            <a:cxnSpLocks/>
          </p:cNvCxnSpPr>
          <p:nvPr/>
        </p:nvCxnSpPr>
        <p:spPr>
          <a:xfrm>
            <a:off x="2606888" y="983411"/>
            <a:ext cx="378816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A4E889-C9E3-D3A2-903E-8A973FFBC786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066281" y="5366157"/>
            <a:ext cx="29155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57249F6-1A1B-4928-BF7F-59441FDB9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50287"/>
              </p:ext>
            </p:extLst>
          </p:nvPr>
        </p:nvGraphicFramePr>
        <p:xfrm>
          <a:off x="653484" y="381342"/>
          <a:ext cx="1953404" cy="32981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3404">
                  <a:extLst>
                    <a:ext uri="{9D8B030D-6E8A-4147-A177-3AD203B41FA5}">
                      <a16:colId xmlns:a16="http://schemas.microsoft.com/office/drawing/2014/main" val="1547121828"/>
                    </a:ext>
                  </a:extLst>
                </a:gridCol>
              </a:tblGrid>
              <a:tr h="372049">
                <a:tc>
                  <a:txBody>
                    <a:bodyPr/>
                    <a:lstStyle/>
                    <a:p>
                      <a:r>
                        <a:rPr lang="en-GB" dirty="0" err="1"/>
                        <a:t>Người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dùng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051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Id : string</a:t>
                      </a:r>
                    </a:p>
                    <a:p>
                      <a:r>
                        <a:rPr lang="en-GB" dirty="0"/>
                        <a:t>Name :string</a:t>
                      </a:r>
                    </a:p>
                    <a:p>
                      <a:r>
                        <a:rPr lang="en-GB" dirty="0"/>
                        <a:t>Ban be list :string</a:t>
                      </a:r>
                    </a:p>
                    <a:p>
                      <a:r>
                        <a:rPr lang="en-GB" dirty="0" err="1"/>
                        <a:t>Lịch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sử</a:t>
                      </a:r>
                      <a:r>
                        <a:rPr lang="en-GB" dirty="0"/>
                        <a:t> chat :list</a:t>
                      </a:r>
                      <a:r>
                        <a:rPr lang="en-US" dirty="0"/>
                        <a:t>&lt;string&gt;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209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Thêm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bạn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bè</a:t>
                      </a:r>
                      <a:endParaRPr lang="en-GB" dirty="0"/>
                    </a:p>
                    <a:p>
                      <a:r>
                        <a:rPr lang="en-GB" dirty="0" err="1"/>
                        <a:t>Xóa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bạn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bè</a:t>
                      </a:r>
                      <a:endParaRPr lang="en-GB" dirty="0"/>
                    </a:p>
                    <a:p>
                      <a:r>
                        <a:rPr lang="en-GB" dirty="0" err="1"/>
                        <a:t>Tìm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bạn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bè</a:t>
                      </a:r>
                      <a:endParaRPr lang="en-GB" dirty="0"/>
                    </a:p>
                    <a:p>
                      <a:r>
                        <a:rPr lang="en-GB" dirty="0" err="1"/>
                        <a:t>Tạo</a:t>
                      </a:r>
                      <a:r>
                        <a:rPr lang="en-GB" dirty="0"/>
                        <a:t> chat</a:t>
                      </a:r>
                    </a:p>
                    <a:p>
                      <a:r>
                        <a:rPr lang="en-GB" dirty="0" err="1"/>
                        <a:t>Gửi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59922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A55513FB-DC58-8BB4-DC56-DD667EA9F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271764"/>
              </p:ext>
            </p:extLst>
          </p:nvPr>
        </p:nvGraphicFramePr>
        <p:xfrm>
          <a:off x="6395050" y="201283"/>
          <a:ext cx="291956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9562">
                  <a:extLst>
                    <a:ext uri="{9D8B030D-6E8A-4147-A177-3AD203B41FA5}">
                      <a16:colId xmlns:a16="http://schemas.microsoft.com/office/drawing/2014/main" val="3316846029"/>
                    </a:ext>
                  </a:extLst>
                </a:gridCol>
              </a:tblGrid>
              <a:tr h="337132">
                <a:tc>
                  <a:txBody>
                    <a:bodyPr/>
                    <a:lstStyle/>
                    <a:p>
                      <a:r>
                        <a:rPr lang="en-GB" dirty="0" err="1"/>
                        <a:t>Bạn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bè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630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Id :string</a:t>
                      </a:r>
                    </a:p>
                    <a:p>
                      <a:r>
                        <a:rPr lang="en-GB" dirty="0"/>
                        <a:t>Name :string</a:t>
                      </a:r>
                    </a:p>
                    <a:p>
                      <a:r>
                        <a:rPr lang="en-GB" dirty="0"/>
                        <a:t>Trang </a:t>
                      </a:r>
                      <a:r>
                        <a:rPr lang="en-GB" dirty="0" err="1"/>
                        <a:t>thái</a:t>
                      </a:r>
                      <a:r>
                        <a:rPr lang="en-GB" dirty="0"/>
                        <a:t> :string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94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Cháp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nhận</a:t>
                      </a:r>
                      <a:endParaRPr lang="en-GB" dirty="0"/>
                    </a:p>
                    <a:p>
                      <a:r>
                        <a:rPr lang="en-GB" dirty="0" err="1"/>
                        <a:t>Từ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chối</a:t>
                      </a:r>
                      <a:endParaRPr lang="en-GB" dirty="0"/>
                    </a:p>
                    <a:p>
                      <a:r>
                        <a:rPr lang="en-GB" dirty="0" err="1"/>
                        <a:t>Cập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nhật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trạng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thái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789423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ECAEFBB-A5EA-DA5A-C6C7-AB2C61654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18074"/>
              </p:ext>
            </p:extLst>
          </p:nvPr>
        </p:nvGraphicFramePr>
        <p:xfrm>
          <a:off x="543533" y="4389120"/>
          <a:ext cx="2522748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2748">
                  <a:extLst>
                    <a:ext uri="{9D8B030D-6E8A-4147-A177-3AD203B41FA5}">
                      <a16:colId xmlns:a16="http://schemas.microsoft.com/office/drawing/2014/main" val="41627251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chat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308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Id :string</a:t>
                      </a:r>
                    </a:p>
                    <a:p>
                      <a:r>
                        <a:rPr lang="en-GB" dirty="0" err="1"/>
                        <a:t>Người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tham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gia</a:t>
                      </a:r>
                      <a:r>
                        <a:rPr lang="en-GB" dirty="0"/>
                        <a:t> :list&lt;string&gt;</a:t>
                      </a:r>
                    </a:p>
                    <a:p>
                      <a:r>
                        <a:rPr lang="en-GB" dirty="0"/>
                        <a:t>Tin </a:t>
                      </a:r>
                      <a:r>
                        <a:rPr lang="en-GB" dirty="0" err="1"/>
                        <a:t>nhắn</a:t>
                      </a:r>
                      <a:r>
                        <a:rPr lang="en-GB" dirty="0"/>
                        <a:t> :list&lt;string&gt;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435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Thêm</a:t>
                      </a:r>
                      <a:r>
                        <a:rPr lang="en-GB" dirty="0"/>
                        <a:t> tin </a:t>
                      </a:r>
                      <a:r>
                        <a:rPr lang="en-GB" dirty="0" err="1"/>
                        <a:t>nhắn</a:t>
                      </a:r>
                      <a:endParaRPr lang="en-GB" dirty="0"/>
                    </a:p>
                    <a:p>
                      <a:r>
                        <a:rPr lang="en-GB" dirty="0" err="1"/>
                        <a:t>Xóa</a:t>
                      </a:r>
                      <a:r>
                        <a:rPr lang="en-GB" dirty="0"/>
                        <a:t> tin </a:t>
                      </a:r>
                      <a:r>
                        <a:rPr lang="en-GB" dirty="0" err="1"/>
                        <a:t>nhắn</a:t>
                      </a:r>
                      <a:r>
                        <a:rPr lang="en-GB" dirty="0"/>
                        <a:t> </a:t>
                      </a:r>
                    </a:p>
                    <a:p>
                      <a:r>
                        <a:rPr lang="en-GB" dirty="0" err="1"/>
                        <a:t>Lịch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sử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799483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70A2A53-7E47-97B7-9655-EF9FCBEBA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748869"/>
              </p:ext>
            </p:extLst>
          </p:nvPr>
        </p:nvGraphicFramePr>
        <p:xfrm>
          <a:off x="5981872" y="4129177"/>
          <a:ext cx="3143849" cy="247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849">
                  <a:extLst>
                    <a:ext uri="{9D8B030D-6E8A-4147-A177-3AD203B41FA5}">
                      <a16:colId xmlns:a16="http://schemas.microsoft.com/office/drawing/2014/main" val="575480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Tin </a:t>
                      </a:r>
                      <a:r>
                        <a:rPr lang="en-GB" dirty="0" err="1"/>
                        <a:t>nhắn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8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Id :string</a:t>
                      </a:r>
                    </a:p>
                    <a:p>
                      <a:r>
                        <a:rPr lang="en-GB" dirty="0" err="1"/>
                        <a:t>Nội</a:t>
                      </a:r>
                      <a:r>
                        <a:rPr lang="en-GB" dirty="0"/>
                        <a:t> dung :string</a:t>
                      </a:r>
                    </a:p>
                    <a:p>
                      <a:r>
                        <a:rPr lang="en-GB" dirty="0" err="1"/>
                        <a:t>Thời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gian</a:t>
                      </a:r>
                      <a:r>
                        <a:rPr lang="en-GB" dirty="0"/>
                        <a:t> :date</a:t>
                      </a:r>
                    </a:p>
                    <a:p>
                      <a:r>
                        <a:rPr lang="en-GB" dirty="0" err="1"/>
                        <a:t>Người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gửi</a:t>
                      </a:r>
                      <a:r>
                        <a:rPr lang="en-GB" dirty="0"/>
                        <a:t> 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918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Gửi</a:t>
                      </a:r>
                      <a:r>
                        <a:rPr lang="en-GB" dirty="0"/>
                        <a:t> tin </a:t>
                      </a:r>
                      <a:r>
                        <a:rPr lang="en-GB" dirty="0" err="1"/>
                        <a:t>nhắn</a:t>
                      </a:r>
                      <a:endParaRPr lang="en-GB" dirty="0"/>
                    </a:p>
                    <a:p>
                      <a:r>
                        <a:rPr lang="en-GB" dirty="0" err="1"/>
                        <a:t>Sửa</a:t>
                      </a:r>
                      <a:r>
                        <a:rPr lang="en-GB" dirty="0"/>
                        <a:t> tin </a:t>
                      </a:r>
                      <a:r>
                        <a:rPr lang="en-GB" dirty="0" err="1"/>
                        <a:t>nhắn</a:t>
                      </a:r>
                      <a:endParaRPr lang="en-GB" dirty="0"/>
                    </a:p>
                    <a:p>
                      <a:r>
                        <a:rPr lang="en-GB" dirty="0" err="1"/>
                        <a:t>Xóa</a:t>
                      </a:r>
                      <a:r>
                        <a:rPr lang="en-GB" dirty="0"/>
                        <a:t> tin </a:t>
                      </a:r>
                      <a:r>
                        <a:rPr lang="en-GB" dirty="0" err="1"/>
                        <a:t>nhắn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143684"/>
                  </a:ext>
                </a:extLst>
              </a:tr>
            </a:tbl>
          </a:graphicData>
        </a:graphic>
      </p:graphicFrame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BE5CBF3-7D6D-530D-7E56-0FAE91601336}"/>
              </a:ext>
            </a:extLst>
          </p:cNvPr>
          <p:cNvCxnSpPr>
            <a:cxnSpLocks/>
          </p:cNvCxnSpPr>
          <p:nvPr/>
        </p:nvCxnSpPr>
        <p:spPr>
          <a:xfrm rot="10800000">
            <a:off x="2606888" y="2515578"/>
            <a:ext cx="3374984" cy="20046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623BB45-D27B-3218-83B4-4B559CCC158A}"/>
              </a:ext>
            </a:extLst>
          </p:cNvPr>
          <p:cNvSpPr txBox="1"/>
          <p:nvPr/>
        </p:nvSpPr>
        <p:spPr>
          <a:xfrm>
            <a:off x="5638800" y="419002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3142A0-7233-B90F-FD9F-1F3EF557FCBF}"/>
              </a:ext>
            </a:extLst>
          </p:cNvPr>
          <p:cNvSpPr txBox="1"/>
          <p:nvPr/>
        </p:nvSpPr>
        <p:spPr>
          <a:xfrm>
            <a:off x="2609081" y="221117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EC8718-B212-639D-99AD-816222A0F83E}"/>
              </a:ext>
            </a:extLst>
          </p:cNvPr>
          <p:cNvSpPr txBox="1"/>
          <p:nvPr/>
        </p:nvSpPr>
        <p:spPr>
          <a:xfrm>
            <a:off x="2569290" y="72040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5AF1B3E-E620-BC1D-D276-9C1E5915AB84}"/>
              </a:ext>
            </a:extLst>
          </p:cNvPr>
          <p:cNvSpPr txBox="1"/>
          <p:nvPr/>
        </p:nvSpPr>
        <p:spPr>
          <a:xfrm>
            <a:off x="6096000" y="65560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GB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3634B4-2CD7-C143-FF7C-264F2A718186}"/>
              </a:ext>
            </a:extLst>
          </p:cNvPr>
          <p:cNvSpPr txBox="1"/>
          <p:nvPr/>
        </p:nvSpPr>
        <p:spPr>
          <a:xfrm>
            <a:off x="1727461" y="362309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71F117-98E2-9DFA-7E39-AF7C111FB6FC}"/>
              </a:ext>
            </a:extLst>
          </p:cNvPr>
          <p:cNvSpPr txBox="1"/>
          <p:nvPr/>
        </p:nvSpPr>
        <p:spPr>
          <a:xfrm>
            <a:off x="3066281" y="504522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D306ADE-0289-5876-F830-5A4DC03D0353}"/>
              </a:ext>
            </a:extLst>
          </p:cNvPr>
          <p:cNvSpPr txBox="1"/>
          <p:nvPr/>
        </p:nvSpPr>
        <p:spPr>
          <a:xfrm>
            <a:off x="1770202" y="412676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GB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8254890-6766-F497-1A2D-C386E4438F20}"/>
              </a:ext>
            </a:extLst>
          </p:cNvPr>
          <p:cNvSpPr txBox="1"/>
          <p:nvPr/>
        </p:nvSpPr>
        <p:spPr>
          <a:xfrm>
            <a:off x="5751895" y="504522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229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1814-DC8B-DDBE-C9CA-032521E09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/>
          </a:bodyPr>
          <a:lstStyle/>
          <a:p>
            <a:r>
              <a:rPr lang="en-GB" sz="1000" dirty="0" err="1"/>
              <a:t>Tìm</a:t>
            </a:r>
            <a:r>
              <a:rPr lang="en-GB" sz="1000" dirty="0"/>
              <a:t> </a:t>
            </a:r>
            <a:r>
              <a:rPr lang="en-GB" sz="1000" dirty="0" err="1"/>
              <a:t>kiếm</a:t>
            </a:r>
            <a:r>
              <a:rPr lang="en-GB" sz="1000" dirty="0"/>
              <a:t> </a:t>
            </a:r>
            <a:r>
              <a:rPr lang="en-GB" sz="1000" dirty="0" err="1"/>
              <a:t>và</a:t>
            </a:r>
            <a:r>
              <a:rPr lang="en-GB" sz="1000" dirty="0"/>
              <a:t> them </a:t>
            </a:r>
            <a:r>
              <a:rPr lang="en-GB" sz="1000" dirty="0" err="1"/>
              <a:t>bạn</a:t>
            </a:r>
            <a:r>
              <a:rPr lang="en-GB" sz="1000" dirty="0"/>
              <a:t> </a:t>
            </a:r>
            <a:r>
              <a:rPr lang="en-GB" sz="1000" dirty="0" err="1"/>
              <a:t>bè</a:t>
            </a:r>
            <a:endParaRPr lang="en-GB" sz="1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C524397-9A30-3F6C-E5EF-E16395D81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919014"/>
              </p:ext>
            </p:extLst>
          </p:nvPr>
        </p:nvGraphicFramePr>
        <p:xfrm>
          <a:off x="37741" y="155275"/>
          <a:ext cx="12096749" cy="63835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048">
                  <a:extLst>
                    <a:ext uri="{9D8B030D-6E8A-4147-A177-3AD203B41FA5}">
                      <a16:colId xmlns:a16="http://schemas.microsoft.com/office/drawing/2014/main" val="2050107651"/>
                    </a:ext>
                  </a:extLst>
                </a:gridCol>
                <a:gridCol w="11721701">
                  <a:extLst>
                    <a:ext uri="{9D8B030D-6E8A-4147-A177-3AD203B41FA5}">
                      <a16:colId xmlns:a16="http://schemas.microsoft.com/office/drawing/2014/main" val="1901349716"/>
                    </a:ext>
                  </a:extLst>
                </a:gridCol>
              </a:tblGrid>
              <a:tr h="3191774">
                <a:tc>
                  <a:txBody>
                    <a:bodyPr/>
                    <a:lstStyle/>
                    <a:p>
                      <a:r>
                        <a:rPr lang="en-GB" sz="900" dirty="0" err="1"/>
                        <a:t>Người</a:t>
                      </a:r>
                      <a:r>
                        <a:rPr lang="en-GB" sz="900" dirty="0"/>
                        <a:t> </a:t>
                      </a:r>
                      <a:r>
                        <a:rPr lang="en-GB" sz="900" dirty="0" err="1"/>
                        <a:t>dùng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13904"/>
                  </a:ext>
                </a:extLst>
              </a:tr>
              <a:tr h="3191774">
                <a:tc>
                  <a:txBody>
                    <a:bodyPr/>
                    <a:lstStyle/>
                    <a:p>
                      <a:r>
                        <a:rPr lang="en-GB" sz="900" dirty="0" err="1"/>
                        <a:t>Hệ</a:t>
                      </a:r>
                      <a:r>
                        <a:rPr lang="en-GB" sz="900" dirty="0"/>
                        <a:t> </a:t>
                      </a:r>
                      <a:r>
                        <a:rPr lang="en-GB" sz="900" dirty="0" err="1"/>
                        <a:t>thống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34007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0439EA6-07CA-4153-AB8F-715D73C59F3C}"/>
              </a:ext>
            </a:extLst>
          </p:cNvPr>
          <p:cNvSpPr/>
          <p:nvPr/>
        </p:nvSpPr>
        <p:spPr>
          <a:xfrm>
            <a:off x="889959" y="1236454"/>
            <a:ext cx="1122872" cy="5520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Nhập</a:t>
            </a:r>
            <a:r>
              <a:rPr lang="en-GB" sz="1000" dirty="0"/>
              <a:t> </a:t>
            </a:r>
            <a:r>
              <a:rPr lang="en-GB" sz="1000" dirty="0" err="1"/>
              <a:t>từ</a:t>
            </a:r>
            <a:r>
              <a:rPr lang="en-GB" sz="1000" dirty="0"/>
              <a:t> </a:t>
            </a:r>
            <a:r>
              <a:rPr lang="en-GB" sz="1000" dirty="0" err="1"/>
              <a:t>khóa</a:t>
            </a:r>
            <a:r>
              <a:rPr lang="en-GB" sz="1000" dirty="0"/>
              <a:t>:</a:t>
            </a:r>
          </a:p>
          <a:p>
            <a:pPr algn="ctr"/>
            <a:r>
              <a:rPr lang="en-GB" sz="1000" dirty="0" err="1"/>
              <a:t>Tên</a:t>
            </a:r>
            <a:r>
              <a:rPr lang="en-GB" sz="1000" dirty="0"/>
              <a:t> </a:t>
            </a:r>
            <a:r>
              <a:rPr lang="en-GB" sz="1000" dirty="0" err="1"/>
              <a:t>hoặc</a:t>
            </a:r>
            <a:r>
              <a:rPr lang="en-GB" sz="1000" dirty="0"/>
              <a:t> </a:t>
            </a:r>
            <a:r>
              <a:rPr lang="en-GB" sz="1000" dirty="0" err="1"/>
              <a:t>sđt</a:t>
            </a:r>
            <a:r>
              <a:rPr lang="en-GB" sz="1000" dirty="0"/>
              <a:t> </a:t>
            </a:r>
            <a:r>
              <a:rPr lang="en-GB" sz="1000" dirty="0" err="1"/>
              <a:t>hoặc</a:t>
            </a:r>
            <a:r>
              <a:rPr lang="en-GB" sz="1000" dirty="0"/>
              <a:t> email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8868AA-52D1-6834-7B51-D7C22A99C913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1423313" y="1788544"/>
            <a:ext cx="28082" cy="26802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FAA492D-22F3-45BE-428E-A6C6D2FDDE19}"/>
              </a:ext>
            </a:extLst>
          </p:cNvPr>
          <p:cNvSpPr/>
          <p:nvPr/>
        </p:nvSpPr>
        <p:spPr>
          <a:xfrm>
            <a:off x="779563" y="4468825"/>
            <a:ext cx="1287500" cy="3144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Thực</a:t>
            </a:r>
            <a:r>
              <a:rPr lang="en-GB" sz="1000" dirty="0"/>
              <a:t> </a:t>
            </a:r>
            <a:r>
              <a:rPr lang="en-GB" sz="1000" dirty="0" err="1"/>
              <a:t>hiện</a:t>
            </a:r>
            <a:r>
              <a:rPr lang="en-GB" sz="1000" dirty="0"/>
              <a:t> </a:t>
            </a:r>
            <a:r>
              <a:rPr lang="en-GB" sz="1000" dirty="0" err="1"/>
              <a:t>tìm</a:t>
            </a:r>
            <a:r>
              <a:rPr lang="en-GB" sz="1000" dirty="0"/>
              <a:t> </a:t>
            </a:r>
            <a:r>
              <a:rPr lang="en-GB" sz="1000" dirty="0" err="1"/>
              <a:t>kiếm</a:t>
            </a:r>
            <a:endParaRPr lang="en-GB" sz="1000" dirty="0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8A81EAD2-D140-7925-50A0-4015D8AF9087}"/>
              </a:ext>
            </a:extLst>
          </p:cNvPr>
          <p:cNvSpPr/>
          <p:nvPr/>
        </p:nvSpPr>
        <p:spPr>
          <a:xfrm>
            <a:off x="397175" y="1426628"/>
            <a:ext cx="185984" cy="189781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EE563D-00AF-2ED7-DD3D-B8D689AACAC6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 flipV="1">
            <a:off x="583159" y="1512499"/>
            <a:ext cx="306800" cy="9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Diamond 40">
            <a:extLst>
              <a:ext uri="{FF2B5EF4-FFF2-40B4-BE49-F238E27FC236}">
                <a16:creationId xmlns:a16="http://schemas.microsoft.com/office/drawing/2014/main" id="{F4443121-E7EB-743E-6435-98ABE9B595F4}"/>
              </a:ext>
            </a:extLst>
          </p:cNvPr>
          <p:cNvSpPr/>
          <p:nvPr/>
        </p:nvSpPr>
        <p:spPr>
          <a:xfrm>
            <a:off x="2696742" y="4543416"/>
            <a:ext cx="224286" cy="16528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B7305C5-C1E6-83A6-3201-11B4CABC0749}"/>
              </a:ext>
            </a:extLst>
          </p:cNvPr>
          <p:cNvCxnSpPr>
            <a:cxnSpLocks/>
            <a:stCxn id="10" idx="3"/>
            <a:endCxn id="41" idx="1"/>
          </p:cNvCxnSpPr>
          <p:nvPr/>
        </p:nvCxnSpPr>
        <p:spPr>
          <a:xfrm flipV="1">
            <a:off x="2067063" y="4626057"/>
            <a:ext cx="62967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C8A26A3C-D081-8FF1-46ED-FB9FEB6D9103}"/>
              </a:ext>
            </a:extLst>
          </p:cNvPr>
          <p:cNvSpPr/>
          <p:nvPr/>
        </p:nvSpPr>
        <p:spPr>
          <a:xfrm>
            <a:off x="2340634" y="2754701"/>
            <a:ext cx="967505" cy="2127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Kết</a:t>
            </a:r>
            <a:r>
              <a:rPr lang="en-US" sz="1000" dirty="0"/>
              <a:t> </a:t>
            </a:r>
            <a:r>
              <a:rPr lang="en-US" sz="1000" dirty="0" err="1"/>
              <a:t>quả</a:t>
            </a:r>
            <a:endParaRPr lang="en-GB" sz="10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4025E4A-DAEC-1CBE-14F0-AA617E28F2EE}"/>
              </a:ext>
            </a:extLst>
          </p:cNvPr>
          <p:cNvCxnSpPr>
            <a:cxnSpLocks/>
            <a:stCxn id="41" idx="0"/>
            <a:endCxn id="47" idx="2"/>
          </p:cNvCxnSpPr>
          <p:nvPr/>
        </p:nvCxnSpPr>
        <p:spPr>
          <a:xfrm flipV="1">
            <a:off x="2808885" y="2967484"/>
            <a:ext cx="15502" cy="15759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02FF2DC-F423-6450-D70F-E53EFE44A16F}"/>
              </a:ext>
            </a:extLst>
          </p:cNvPr>
          <p:cNvSpPr/>
          <p:nvPr/>
        </p:nvSpPr>
        <p:spPr>
          <a:xfrm>
            <a:off x="1788544" y="1877287"/>
            <a:ext cx="839638" cy="339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Không</a:t>
            </a:r>
            <a:r>
              <a:rPr lang="en-US" sz="1000" dirty="0"/>
              <a:t> </a:t>
            </a:r>
            <a:r>
              <a:rPr lang="en-US" sz="1000" dirty="0" err="1"/>
              <a:t>tồn</a:t>
            </a:r>
            <a:r>
              <a:rPr lang="en-US" sz="1000" dirty="0"/>
              <a:t> </a:t>
            </a:r>
            <a:r>
              <a:rPr lang="en-US" sz="1000" dirty="0" err="1"/>
              <a:t>tại</a:t>
            </a:r>
            <a:endParaRPr lang="en-GB" sz="10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2F774AF-D08E-3C5E-7351-F411F4BF6C3C}"/>
              </a:ext>
            </a:extLst>
          </p:cNvPr>
          <p:cNvSpPr/>
          <p:nvPr/>
        </p:nvSpPr>
        <p:spPr>
          <a:xfrm>
            <a:off x="2721993" y="1268671"/>
            <a:ext cx="1208777" cy="3159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Tên,id</a:t>
            </a:r>
            <a:r>
              <a:rPr lang="en-US" sz="1000" dirty="0"/>
              <a:t> </a:t>
            </a:r>
            <a:endParaRPr lang="en-GB" sz="10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4F9A952-0A49-FB34-81BD-2495A8BCBC59}"/>
              </a:ext>
            </a:extLst>
          </p:cNvPr>
          <p:cNvSpPr/>
          <p:nvPr/>
        </p:nvSpPr>
        <p:spPr>
          <a:xfrm>
            <a:off x="3800296" y="4397398"/>
            <a:ext cx="1489494" cy="3858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Thực</a:t>
            </a:r>
            <a:r>
              <a:rPr lang="en-US" sz="1000" dirty="0"/>
              <a:t> </a:t>
            </a:r>
            <a:r>
              <a:rPr lang="en-US" sz="1000" dirty="0" err="1"/>
              <a:t>hiện</a:t>
            </a:r>
            <a:r>
              <a:rPr lang="en-US" sz="1000" dirty="0"/>
              <a:t> </a:t>
            </a:r>
            <a:r>
              <a:rPr lang="en-US" sz="1000" dirty="0" err="1"/>
              <a:t>quét</a:t>
            </a:r>
            <a:r>
              <a:rPr lang="en-US" sz="1000" dirty="0"/>
              <a:t> </a:t>
            </a:r>
            <a:r>
              <a:rPr lang="en-US" sz="1000" dirty="0" err="1"/>
              <a:t>tìm</a:t>
            </a:r>
            <a:r>
              <a:rPr lang="en-US" sz="1000" dirty="0"/>
              <a:t> </a:t>
            </a:r>
            <a:r>
              <a:rPr lang="en-US" sz="1000" dirty="0" err="1"/>
              <a:t>kiếm</a:t>
            </a:r>
            <a:endParaRPr lang="en-GB" sz="1000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230795D2-35FD-656F-D832-9D0214C69353}"/>
              </a:ext>
            </a:extLst>
          </p:cNvPr>
          <p:cNvSpPr/>
          <p:nvPr/>
        </p:nvSpPr>
        <p:spPr>
          <a:xfrm>
            <a:off x="3800296" y="2504534"/>
            <a:ext cx="1371149" cy="3565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Danh </a:t>
            </a:r>
            <a:r>
              <a:rPr lang="en-US" sz="1000" dirty="0" err="1"/>
              <a:t>sách</a:t>
            </a:r>
            <a:r>
              <a:rPr lang="en-US" sz="1000" dirty="0"/>
              <a:t> </a:t>
            </a:r>
            <a:r>
              <a:rPr lang="en-US" sz="1000" dirty="0" err="1"/>
              <a:t>bạn</a:t>
            </a:r>
            <a:r>
              <a:rPr lang="en-US" sz="1000" dirty="0"/>
              <a:t> </a:t>
            </a:r>
            <a:r>
              <a:rPr lang="en-US" sz="1000" dirty="0" err="1"/>
              <a:t>bè</a:t>
            </a:r>
            <a:endParaRPr lang="en-GB" sz="10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1BF884C-0F1B-39EA-8CF1-468C2479E792}"/>
              </a:ext>
            </a:extLst>
          </p:cNvPr>
          <p:cNvCxnSpPr>
            <a:cxnSpLocks/>
            <a:stCxn id="47" idx="0"/>
            <a:endCxn id="51" idx="2"/>
          </p:cNvCxnSpPr>
          <p:nvPr/>
        </p:nvCxnSpPr>
        <p:spPr>
          <a:xfrm flipH="1" flipV="1">
            <a:off x="2208363" y="2216987"/>
            <a:ext cx="616024" cy="537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1F430F2-FB52-690A-E257-0D671EC0DCFF}"/>
              </a:ext>
            </a:extLst>
          </p:cNvPr>
          <p:cNvCxnSpPr>
            <a:cxnSpLocks/>
            <a:stCxn id="47" idx="0"/>
            <a:endCxn id="52" idx="2"/>
          </p:cNvCxnSpPr>
          <p:nvPr/>
        </p:nvCxnSpPr>
        <p:spPr>
          <a:xfrm flipV="1">
            <a:off x="2824387" y="1584584"/>
            <a:ext cx="501995" cy="1170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7959C74-D1BC-9E2D-3D65-EFFDD56550DA}"/>
              </a:ext>
            </a:extLst>
          </p:cNvPr>
          <p:cNvCxnSpPr>
            <a:cxnSpLocks/>
            <a:stCxn id="41" idx="3"/>
            <a:endCxn id="53" idx="1"/>
          </p:cNvCxnSpPr>
          <p:nvPr/>
        </p:nvCxnSpPr>
        <p:spPr>
          <a:xfrm flipV="1">
            <a:off x="2921028" y="4590344"/>
            <a:ext cx="879268" cy="357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7CC9814-5A84-D22B-FF54-8BAB23339278}"/>
              </a:ext>
            </a:extLst>
          </p:cNvPr>
          <p:cNvCxnSpPr>
            <a:cxnSpLocks/>
            <a:stCxn id="53" idx="0"/>
            <a:endCxn id="54" idx="2"/>
          </p:cNvCxnSpPr>
          <p:nvPr/>
        </p:nvCxnSpPr>
        <p:spPr>
          <a:xfrm flipH="1" flipV="1">
            <a:off x="4485871" y="2861092"/>
            <a:ext cx="59172" cy="15363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036F679-9E58-6537-AF94-297BE26D79F6}"/>
              </a:ext>
            </a:extLst>
          </p:cNvPr>
          <p:cNvSpPr txBox="1"/>
          <p:nvPr/>
        </p:nvSpPr>
        <p:spPr>
          <a:xfrm rot="16200000">
            <a:off x="2067063" y="3830128"/>
            <a:ext cx="1241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Tìm</a:t>
            </a:r>
            <a:r>
              <a:rPr lang="en-US" sz="900" dirty="0"/>
              <a:t> </a:t>
            </a:r>
            <a:r>
              <a:rPr lang="en-US" sz="900" dirty="0" err="1"/>
              <a:t>theo</a:t>
            </a:r>
            <a:r>
              <a:rPr lang="en-US" sz="900" dirty="0"/>
              <a:t> </a:t>
            </a:r>
            <a:r>
              <a:rPr lang="en-US" sz="900" dirty="0" err="1"/>
              <a:t>sdt,email</a:t>
            </a:r>
            <a:endParaRPr lang="en-GB" sz="9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9DC62DF-C315-4FF6-7894-73127EF094A0}"/>
              </a:ext>
            </a:extLst>
          </p:cNvPr>
          <p:cNvSpPr txBox="1"/>
          <p:nvPr/>
        </p:nvSpPr>
        <p:spPr>
          <a:xfrm rot="21403647">
            <a:off x="2912089" y="4395225"/>
            <a:ext cx="10810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Tìm</a:t>
            </a:r>
            <a:r>
              <a:rPr lang="en-US" sz="900" dirty="0"/>
              <a:t> </a:t>
            </a:r>
            <a:r>
              <a:rPr lang="en-US" sz="900" dirty="0" err="1"/>
              <a:t>theo</a:t>
            </a:r>
            <a:r>
              <a:rPr lang="en-US" sz="900" dirty="0"/>
              <a:t> </a:t>
            </a:r>
            <a:r>
              <a:rPr lang="en-US" sz="900" dirty="0" err="1"/>
              <a:t>tên</a:t>
            </a:r>
            <a:endParaRPr lang="en-GB" sz="9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3FB4886-E117-F7E3-6ABF-37405B19B801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3930770" y="1426628"/>
            <a:ext cx="1981200" cy="169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653FDBB-898E-E85A-09CA-C0A451B68211}"/>
              </a:ext>
            </a:extLst>
          </p:cNvPr>
          <p:cNvCxnSpPr>
            <a:cxnSpLocks/>
          </p:cNvCxnSpPr>
          <p:nvPr/>
        </p:nvCxnSpPr>
        <p:spPr>
          <a:xfrm>
            <a:off x="5171445" y="2682813"/>
            <a:ext cx="7405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4019416-0092-6F29-129D-D2CB6E1D6DE0}"/>
              </a:ext>
            </a:extLst>
          </p:cNvPr>
          <p:cNvCxnSpPr>
            <a:cxnSpLocks/>
          </p:cNvCxnSpPr>
          <p:nvPr/>
        </p:nvCxnSpPr>
        <p:spPr>
          <a:xfrm>
            <a:off x="5911970" y="1426627"/>
            <a:ext cx="0" cy="2863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6D2408A6-3435-0D10-0C30-242550AC6514}"/>
              </a:ext>
            </a:extLst>
          </p:cNvPr>
          <p:cNvSpPr/>
          <p:nvPr/>
        </p:nvSpPr>
        <p:spPr>
          <a:xfrm>
            <a:off x="5664679" y="4290204"/>
            <a:ext cx="1981195" cy="5405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Truy</a:t>
            </a:r>
            <a:r>
              <a:rPr lang="en-US" sz="1000" dirty="0"/>
              <a:t> </a:t>
            </a:r>
            <a:r>
              <a:rPr lang="en-US" sz="1000" dirty="0" err="1"/>
              <a:t>cập</a:t>
            </a:r>
            <a:r>
              <a:rPr lang="en-US" sz="1000" dirty="0"/>
              <a:t> </a:t>
            </a:r>
            <a:r>
              <a:rPr lang="en-US" sz="1000" dirty="0" err="1"/>
              <a:t>vào</a:t>
            </a:r>
            <a:r>
              <a:rPr lang="en-US" sz="1000" dirty="0"/>
              <a:t> </a:t>
            </a:r>
            <a:r>
              <a:rPr lang="en-US" sz="1000" dirty="0" err="1"/>
              <a:t>cơ</a:t>
            </a:r>
            <a:r>
              <a:rPr lang="en-US" sz="1000" dirty="0"/>
              <a:t> </a:t>
            </a:r>
            <a:r>
              <a:rPr lang="en-US" sz="1000" dirty="0" err="1"/>
              <a:t>sở</a:t>
            </a:r>
            <a:r>
              <a:rPr lang="en-US" sz="1000" dirty="0"/>
              <a:t> </a:t>
            </a:r>
            <a:r>
              <a:rPr lang="en-US" sz="1000" dirty="0" err="1"/>
              <a:t>dữ</a:t>
            </a:r>
            <a:r>
              <a:rPr lang="en-US" sz="1000" dirty="0"/>
              <a:t> </a:t>
            </a:r>
            <a:r>
              <a:rPr lang="en-US" sz="1000" dirty="0" err="1"/>
              <a:t>liệu</a:t>
            </a:r>
            <a:endParaRPr lang="en-GB" sz="10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C0657FD-B79C-7F7B-71B5-08F8AAD8E67F}"/>
              </a:ext>
            </a:extLst>
          </p:cNvPr>
          <p:cNvSpPr/>
          <p:nvPr/>
        </p:nvSpPr>
        <p:spPr>
          <a:xfrm>
            <a:off x="6343291" y="1584584"/>
            <a:ext cx="1690774" cy="7038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Hiện</a:t>
            </a:r>
            <a:r>
              <a:rPr lang="en-US" sz="1000" dirty="0"/>
              <a:t> </a:t>
            </a:r>
            <a:r>
              <a:rPr lang="en-US" sz="1000" dirty="0" err="1"/>
              <a:t>thị</a:t>
            </a:r>
            <a:r>
              <a:rPr lang="en-US" sz="1000" dirty="0"/>
              <a:t> </a:t>
            </a:r>
            <a:r>
              <a:rPr lang="en-US" sz="1000" dirty="0" err="1"/>
              <a:t>thông</a:t>
            </a:r>
            <a:r>
              <a:rPr lang="en-US" sz="1000" dirty="0"/>
              <a:t> tin </a:t>
            </a:r>
            <a:r>
              <a:rPr lang="en-US" sz="1000" dirty="0" err="1"/>
              <a:t>của</a:t>
            </a:r>
            <a:r>
              <a:rPr lang="en-US" sz="1000" dirty="0"/>
              <a:t> </a:t>
            </a:r>
            <a:r>
              <a:rPr lang="en-US" sz="1000" dirty="0" err="1"/>
              <a:t>đối</a:t>
            </a:r>
            <a:r>
              <a:rPr lang="en-US" sz="1000" dirty="0"/>
              <a:t> </a:t>
            </a:r>
            <a:r>
              <a:rPr lang="en-US" sz="1000" dirty="0" err="1"/>
              <a:t>tượng</a:t>
            </a:r>
            <a:endParaRPr lang="en-GB" sz="1000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DE17B6E-D8BE-3314-F3F6-4E9BE8EE7F6F}"/>
              </a:ext>
            </a:extLst>
          </p:cNvPr>
          <p:cNvCxnSpPr>
            <a:cxnSpLocks/>
            <a:endCxn id="83" idx="2"/>
          </p:cNvCxnSpPr>
          <p:nvPr/>
        </p:nvCxnSpPr>
        <p:spPr>
          <a:xfrm flipH="1" flipV="1">
            <a:off x="7188678" y="2288428"/>
            <a:ext cx="143775" cy="2001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9F2DF8FA-9FFA-4A84-6F45-65D84859EB60}"/>
              </a:ext>
            </a:extLst>
          </p:cNvPr>
          <p:cNvSpPr/>
          <p:nvPr/>
        </p:nvSpPr>
        <p:spPr>
          <a:xfrm>
            <a:off x="8497559" y="3675252"/>
            <a:ext cx="1920815" cy="5405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Thao </a:t>
            </a:r>
            <a:r>
              <a:rPr lang="en-US" sz="1000" dirty="0" err="1"/>
              <a:t>tác</a:t>
            </a:r>
            <a:endParaRPr lang="en-GB" sz="100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454709C-ACF1-2C71-1E86-B9C8AE44546D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7645874" y="2288428"/>
            <a:ext cx="1812093" cy="13868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6A93928D-1EFB-A2A1-43BA-EB6F89DA62D4}"/>
              </a:ext>
            </a:extLst>
          </p:cNvPr>
          <p:cNvSpPr/>
          <p:nvPr/>
        </p:nvSpPr>
        <p:spPr>
          <a:xfrm>
            <a:off x="8674594" y="5212707"/>
            <a:ext cx="1046672" cy="32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Thêm</a:t>
            </a:r>
            <a:r>
              <a:rPr lang="en-US" sz="1000" dirty="0"/>
              <a:t> </a:t>
            </a:r>
            <a:r>
              <a:rPr lang="en-US" sz="1000" dirty="0" err="1"/>
              <a:t>bạn</a:t>
            </a:r>
            <a:r>
              <a:rPr lang="en-US" sz="1000" dirty="0"/>
              <a:t> </a:t>
            </a:r>
            <a:r>
              <a:rPr lang="en-US" sz="1000" dirty="0" err="1"/>
              <a:t>bè</a:t>
            </a:r>
            <a:endParaRPr lang="en-GB" sz="10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C5496E6-0EEB-5BEC-8AF5-DE54D86CE8C3}"/>
              </a:ext>
            </a:extLst>
          </p:cNvPr>
          <p:cNvSpPr/>
          <p:nvPr/>
        </p:nvSpPr>
        <p:spPr>
          <a:xfrm>
            <a:off x="9877785" y="5226095"/>
            <a:ext cx="995459" cy="2085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</a:t>
            </a:r>
            <a:endParaRPr lang="en-GB" sz="10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4A2879C-7AFD-22DC-307C-E33861193003}"/>
              </a:ext>
            </a:extLst>
          </p:cNvPr>
          <p:cNvSpPr/>
          <p:nvPr/>
        </p:nvSpPr>
        <p:spPr>
          <a:xfrm>
            <a:off x="11029763" y="5226096"/>
            <a:ext cx="995460" cy="2085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xóa</a:t>
            </a:r>
            <a:endParaRPr lang="en-GB" sz="1000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EB4D45D-9D65-1284-3312-2B397534AC73}"/>
              </a:ext>
            </a:extLst>
          </p:cNvPr>
          <p:cNvSpPr/>
          <p:nvPr/>
        </p:nvSpPr>
        <p:spPr>
          <a:xfrm>
            <a:off x="7563146" y="5272996"/>
            <a:ext cx="914400" cy="223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Tố</a:t>
            </a:r>
            <a:r>
              <a:rPr lang="en-US" sz="1000" dirty="0"/>
              <a:t> </a:t>
            </a:r>
            <a:r>
              <a:rPr lang="en-US" sz="1000" dirty="0" err="1"/>
              <a:t>cáo</a:t>
            </a:r>
            <a:endParaRPr lang="en-GB" sz="1000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5D3B6F0-5FE7-C9FC-8A29-81785BBF8825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8034065" y="4215836"/>
            <a:ext cx="1423902" cy="10102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64F088F-E15B-CC26-36D2-3552317BE954}"/>
              </a:ext>
            </a:extLst>
          </p:cNvPr>
          <p:cNvCxnSpPr>
            <a:cxnSpLocks/>
            <a:stCxn id="87" idx="2"/>
            <a:endCxn id="91" idx="0"/>
          </p:cNvCxnSpPr>
          <p:nvPr/>
        </p:nvCxnSpPr>
        <p:spPr>
          <a:xfrm flipH="1">
            <a:off x="9197930" y="4215836"/>
            <a:ext cx="260037" cy="996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1149006-6E58-5326-4040-6A8A611DCECE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9495258" y="4215836"/>
            <a:ext cx="880257" cy="10102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D27BB8-2E42-29B1-0799-6B0F2B9E566F}"/>
              </a:ext>
            </a:extLst>
          </p:cNvPr>
          <p:cNvCxnSpPr>
            <a:cxnSpLocks/>
            <a:stCxn id="87" idx="2"/>
            <a:endCxn id="93" idx="0"/>
          </p:cNvCxnSpPr>
          <p:nvPr/>
        </p:nvCxnSpPr>
        <p:spPr>
          <a:xfrm>
            <a:off x="9457967" y="4215836"/>
            <a:ext cx="2069526" cy="10102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Flowchart: Connector 106">
            <a:extLst>
              <a:ext uri="{FF2B5EF4-FFF2-40B4-BE49-F238E27FC236}">
                <a16:creationId xmlns:a16="http://schemas.microsoft.com/office/drawing/2014/main" id="{8D9FE8B4-ABC7-6FA1-46C4-ECBFDF7021A5}"/>
              </a:ext>
            </a:extLst>
          </p:cNvPr>
          <p:cNvSpPr/>
          <p:nvPr/>
        </p:nvSpPr>
        <p:spPr>
          <a:xfrm>
            <a:off x="9983637" y="365126"/>
            <a:ext cx="201284" cy="221470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5754F83-A28E-0A6B-8193-32C50FFEE6F5}"/>
              </a:ext>
            </a:extLst>
          </p:cNvPr>
          <p:cNvCxnSpPr>
            <a:cxnSpLocks/>
            <a:endCxn id="107" idx="4"/>
          </p:cNvCxnSpPr>
          <p:nvPr/>
        </p:nvCxnSpPr>
        <p:spPr>
          <a:xfrm flipH="1" flipV="1">
            <a:off x="10084279" y="586596"/>
            <a:ext cx="2876" cy="30886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BD2911E-A81E-DBCD-C16F-AA301619861C}"/>
              </a:ext>
            </a:extLst>
          </p:cNvPr>
          <p:cNvCxnSpPr>
            <a:cxnSpLocks/>
          </p:cNvCxnSpPr>
          <p:nvPr/>
        </p:nvCxnSpPr>
        <p:spPr>
          <a:xfrm flipV="1">
            <a:off x="2208363" y="782128"/>
            <a:ext cx="74762" cy="10951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DA91FEB-DD33-CA79-9AB8-7571289C19D3}"/>
              </a:ext>
            </a:extLst>
          </p:cNvPr>
          <p:cNvCxnSpPr>
            <a:cxnSpLocks/>
            <a:endCxn id="107" idx="2"/>
          </p:cNvCxnSpPr>
          <p:nvPr/>
        </p:nvCxnSpPr>
        <p:spPr>
          <a:xfrm flipV="1">
            <a:off x="2265872" y="475861"/>
            <a:ext cx="7717765" cy="300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844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52627-B3C8-97AF-AA3F-4ADC3BEE1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9E7CF-8616-3382-C6B1-45798C995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4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184</Words>
  <Application>Microsoft Office PowerPoint</Application>
  <PresentationFormat>Widescreen</PresentationFormat>
  <Paragraphs>60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Tìm kiếm và them bạn bè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Van An 20225243</dc:creator>
  <cp:lastModifiedBy>Nguyen Van An 20225243</cp:lastModifiedBy>
  <cp:revision>2</cp:revision>
  <dcterms:created xsi:type="dcterms:W3CDTF">2025-04-02T05:01:15Z</dcterms:created>
  <dcterms:modified xsi:type="dcterms:W3CDTF">2025-04-16T01:38:00Z</dcterms:modified>
</cp:coreProperties>
</file>