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8CE17-0517-48CB-9CCC-AA2124A78D69}" v="194" dt="2025-05-18T03:19:05.150"/>
    <p1510:client id="{80874F6E-4131-0EE5-8E19-A665F6927D02}" v="126" dt="2025-05-18T04:49:58.379"/>
    <p1510:client id="{86899FDC-DCCB-4157-B2E7-B1CEAB75EA80}" v="841" dt="2025-05-18T04:47:55.396"/>
    <p1510:client id="{91AC0A6A-77E5-4B0C-BE9E-9EE814C67135}" v="368" dt="2025-05-18T04:45:58.042"/>
    <p1510:client id="{C05167CF-20CF-F490-5F6C-99AF9B877C13}" v="199" dt="2025-05-18T03:36:23.609"/>
    <p1510:client id="{C33730F2-A65C-525E-A74D-9AF0DEA00EF1}" v="419" dt="2025-05-18T04:03:5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ười dùng Khách" userId="S::urn:spo:tenantanon#06f1b89f-07e8-464f-b408-ec1b45703f31::" providerId="AD" clId="Web-{80874F6E-4131-0EE5-8E19-A665F6927D02}"/>
    <pc:docChg chg="addSld delSld modSld">
      <pc:chgData name="Người dùng Khách" userId="S::urn:spo:tenantanon#06f1b89f-07e8-464f-b408-ec1b45703f31::" providerId="AD" clId="Web-{80874F6E-4131-0EE5-8E19-A665F6927D02}" dt="2025-05-18T04:49:58.379" v="87" actId="1076"/>
      <pc:docMkLst>
        <pc:docMk/>
      </pc:docMkLst>
      <pc:sldChg chg="addSp delSp modSp">
        <pc:chgData name="Người dùng Khách" userId="S::urn:spo:tenantanon#06f1b89f-07e8-464f-b408-ec1b45703f31::" providerId="AD" clId="Web-{80874F6E-4131-0EE5-8E19-A665F6927D02}" dt="2025-05-18T04:49:58.379" v="87" actId="1076"/>
        <pc:sldMkLst>
          <pc:docMk/>
          <pc:sldMk cId="281684728" sldId="256"/>
        </pc:sldMkLst>
        <pc:spChg chg="add del">
          <ac:chgData name="Người dùng Khách" userId="S::urn:spo:tenantanon#06f1b89f-07e8-464f-b408-ec1b45703f31::" providerId="AD" clId="Web-{80874F6E-4131-0EE5-8E19-A665F6927D02}" dt="2025-05-18T04:48:50.736" v="69"/>
          <ac:spMkLst>
            <pc:docMk/>
            <pc:sldMk cId="281684728" sldId="256"/>
            <ac:spMk id="9" creationId="{35F7DD38-97BC-3CA9-D9D6-7F6F9A805311}"/>
          </ac:spMkLst>
        </pc:spChg>
        <pc:spChg chg="add del">
          <ac:chgData name="Người dùng Khách" userId="S::urn:spo:tenantanon#06f1b89f-07e8-464f-b408-ec1b45703f31::" providerId="AD" clId="Web-{80874F6E-4131-0EE5-8E19-A665F6927D02}" dt="2025-05-18T04:48:50.736" v="68"/>
          <ac:spMkLst>
            <pc:docMk/>
            <pc:sldMk cId="281684728" sldId="256"/>
            <ac:spMk id="10" creationId="{DF42A891-2A6C-2976-C5AC-1C6B0979B857}"/>
          </ac:spMkLst>
        </pc:spChg>
        <pc:spChg chg="add del mod">
          <ac:chgData name="Người dùng Khách" userId="S::urn:spo:tenantanon#06f1b89f-07e8-464f-b408-ec1b45703f31::" providerId="AD" clId="Web-{80874F6E-4131-0EE5-8E19-A665F6927D02}" dt="2025-05-18T04:43:30.350" v="2"/>
          <ac:spMkLst>
            <pc:docMk/>
            <pc:sldMk cId="281684728" sldId="256"/>
            <ac:spMk id="15" creationId="{713BDE46-91BB-7E0C-2902-C7439F417565}"/>
          </ac:spMkLst>
        </pc:spChg>
        <pc:spChg chg="add mod">
          <ac:chgData name="Người dùng Khách" userId="S::urn:spo:tenantanon#06f1b89f-07e8-464f-b408-ec1b45703f31::" providerId="AD" clId="Web-{80874F6E-4131-0EE5-8E19-A665F6927D02}" dt="2025-05-18T04:44:37.493" v="6" actId="1076"/>
          <ac:spMkLst>
            <pc:docMk/>
            <pc:sldMk cId="281684728" sldId="256"/>
            <ac:spMk id="19" creationId="{159F86F8-2098-9E9B-4DBB-F0790BFD494C}"/>
          </ac:spMkLst>
        </pc:spChg>
        <pc:spChg chg="add mod">
          <ac:chgData name="Người dùng Khách" userId="S::urn:spo:tenantanon#06f1b89f-07e8-464f-b408-ec1b45703f31::" providerId="AD" clId="Web-{80874F6E-4131-0EE5-8E19-A665F6927D02}" dt="2025-05-18T04:44:42.306" v="8" actId="1076"/>
          <ac:spMkLst>
            <pc:docMk/>
            <pc:sldMk cId="281684728" sldId="256"/>
            <ac:spMk id="32" creationId="{336DC321-BFAA-134D-C4AB-DBB686AC30EB}"/>
          </ac:spMkLst>
        </pc:spChg>
        <pc:spChg chg="add del mod">
          <ac:chgData name="Người dùng Khách" userId="S::urn:spo:tenantanon#06f1b89f-07e8-464f-b408-ec1b45703f31::" providerId="AD" clId="Web-{80874F6E-4131-0EE5-8E19-A665F6927D02}" dt="2025-05-18T04:48:40.236" v="60"/>
          <ac:spMkLst>
            <pc:docMk/>
            <pc:sldMk cId="281684728" sldId="256"/>
            <ac:spMk id="36" creationId="{9603BB2C-D9E5-451F-C99C-4C6932035299}"/>
          </ac:spMkLst>
        </pc:spChg>
        <pc:spChg chg="add del mod">
          <ac:chgData name="Người dùng Khách" userId="S::urn:spo:tenantanon#06f1b89f-07e8-464f-b408-ec1b45703f31::" providerId="AD" clId="Web-{80874F6E-4131-0EE5-8E19-A665F6927D02}" dt="2025-05-18T04:48:37.110" v="59"/>
          <ac:spMkLst>
            <pc:docMk/>
            <pc:sldMk cId="281684728" sldId="256"/>
            <ac:spMk id="38" creationId="{41359BB2-8355-ECAD-825C-D62470A3CAFA}"/>
          </ac:spMkLst>
        </pc:spChg>
        <pc:spChg chg="add mod">
          <ac:chgData name="Người dùng Khách" userId="S::urn:spo:tenantanon#06f1b89f-07e8-464f-b408-ec1b45703f31::" providerId="AD" clId="Web-{80874F6E-4131-0EE5-8E19-A665F6927D02}" dt="2025-05-18T04:47:39.421" v="52" actId="20577"/>
          <ac:spMkLst>
            <pc:docMk/>
            <pc:sldMk cId="281684728" sldId="256"/>
            <ac:spMk id="41" creationId="{79E91807-300F-3D6F-6B4C-8D251DC7926C}"/>
          </ac:spMkLst>
        </pc:spChg>
        <pc:spChg chg="add mod">
          <ac:chgData name="Người dùng Khách" userId="S::urn:spo:tenantanon#06f1b89f-07e8-464f-b408-ec1b45703f31::" providerId="AD" clId="Web-{80874F6E-4131-0EE5-8E19-A665F6927D02}" dt="2025-05-18T04:45:53.871" v="25" actId="1076"/>
          <ac:spMkLst>
            <pc:docMk/>
            <pc:sldMk cId="281684728" sldId="256"/>
            <ac:spMk id="45" creationId="{B18AE3F0-89E1-75E7-2BA9-9343ABF091B5}"/>
          </ac:spMkLst>
        </pc:spChg>
        <pc:spChg chg="add mod">
          <ac:chgData name="Người dùng Khách" userId="S::urn:spo:tenantanon#06f1b89f-07e8-464f-b408-ec1b45703f31::" providerId="AD" clId="Web-{80874F6E-4131-0EE5-8E19-A665F6927D02}" dt="2025-05-18T04:46:24.559" v="39" actId="20577"/>
          <ac:spMkLst>
            <pc:docMk/>
            <pc:sldMk cId="281684728" sldId="256"/>
            <ac:spMk id="47" creationId="{45542666-1CCF-BE95-369E-17C04ED09510}"/>
          </ac:spMkLst>
        </pc:spChg>
        <pc:spChg chg="add mod">
          <ac:chgData name="Người dùng Khách" userId="S::urn:spo:tenantanon#06f1b89f-07e8-464f-b408-ec1b45703f31::" providerId="AD" clId="Web-{80874F6E-4131-0EE5-8E19-A665F6927D02}" dt="2025-05-18T04:46:21.997" v="37" actId="1076"/>
          <ac:spMkLst>
            <pc:docMk/>
            <pc:sldMk cId="281684728" sldId="256"/>
            <ac:spMk id="49" creationId="{364BF5D0-639D-8DE4-6A77-B31E4674479F}"/>
          </ac:spMkLst>
        </pc:spChg>
        <pc:spChg chg="add mod">
          <ac:chgData name="Người dùng Khách" userId="S::urn:spo:tenantanon#06f1b89f-07e8-464f-b408-ec1b45703f31::" providerId="AD" clId="Web-{80874F6E-4131-0EE5-8E19-A665F6927D02}" dt="2025-05-18T04:46:39.888" v="43" actId="20577"/>
          <ac:spMkLst>
            <pc:docMk/>
            <pc:sldMk cId="281684728" sldId="256"/>
            <ac:spMk id="50" creationId="{6ADD4486-1299-5E2F-CD9C-8D5E3CCE90D1}"/>
          </ac:spMkLst>
        </pc:spChg>
        <pc:spChg chg="add mod">
          <ac:chgData name="Người dùng Khách" userId="S::urn:spo:tenantanon#06f1b89f-07e8-464f-b408-ec1b45703f31::" providerId="AD" clId="Web-{80874F6E-4131-0EE5-8E19-A665F6927D02}" dt="2025-05-18T04:46:44.325" v="45" actId="1076"/>
          <ac:spMkLst>
            <pc:docMk/>
            <pc:sldMk cId="281684728" sldId="256"/>
            <ac:spMk id="53" creationId="{955D1304-6CD4-2030-0468-B26BDBD8A8B4}"/>
          </ac:spMkLst>
        </pc:spChg>
        <pc:spChg chg="add mod">
          <ac:chgData name="Người dùng Khách" userId="S::urn:spo:tenantanon#06f1b89f-07e8-464f-b408-ec1b45703f31::" providerId="AD" clId="Web-{80874F6E-4131-0EE5-8E19-A665F6927D02}" dt="2025-05-18T04:47:35.765" v="47" actId="1076"/>
          <ac:spMkLst>
            <pc:docMk/>
            <pc:sldMk cId="281684728" sldId="256"/>
            <ac:spMk id="55" creationId="{D35D55B6-3126-6C57-B392-EDC40A1ADFEF}"/>
          </ac:spMkLst>
        </pc:spChg>
        <pc:spChg chg="add mod">
          <ac:chgData name="Người dùng Khách" userId="S::urn:spo:tenantanon#06f1b89f-07e8-464f-b408-ec1b45703f31::" providerId="AD" clId="Web-{80874F6E-4131-0EE5-8E19-A665F6927D02}" dt="2025-05-18T04:47:55.422" v="57" actId="1076"/>
          <ac:spMkLst>
            <pc:docMk/>
            <pc:sldMk cId="281684728" sldId="256"/>
            <ac:spMk id="57" creationId="{FD26D277-CFBB-FEE0-B53E-9D1F6F66ADFD}"/>
          </ac:spMkLst>
        </pc:spChg>
        <pc:spChg chg="add mod">
          <ac:chgData name="Người dùng Khách" userId="S::urn:spo:tenantanon#06f1b89f-07e8-464f-b408-ec1b45703f31::" providerId="AD" clId="Web-{80874F6E-4131-0EE5-8E19-A665F6927D02}" dt="2025-05-18T04:49:05.861" v="71" actId="1076"/>
          <ac:spMkLst>
            <pc:docMk/>
            <pc:sldMk cId="281684728" sldId="256"/>
            <ac:spMk id="58" creationId="{84506446-C488-A5E4-BAA5-52B8187D948C}"/>
          </ac:spMkLst>
        </pc:spChg>
        <pc:spChg chg="add mod">
          <ac:chgData name="Người dùng Khách" userId="S::urn:spo:tenantanon#06f1b89f-07e8-464f-b408-ec1b45703f31::" providerId="AD" clId="Web-{80874F6E-4131-0EE5-8E19-A665F6927D02}" dt="2025-05-18T04:49:58.379" v="87" actId="1076"/>
          <ac:spMkLst>
            <pc:docMk/>
            <pc:sldMk cId="281684728" sldId="256"/>
            <ac:spMk id="59" creationId="{F421E59F-799B-6E3A-B223-3F9970BBA5D3}"/>
          </ac:spMkLst>
        </pc:spChg>
        <pc:cxnChg chg="add del mod">
          <ac:chgData name="Người dùng Khách" userId="S::urn:spo:tenantanon#06f1b89f-07e8-464f-b408-ec1b45703f31::" providerId="AD" clId="Web-{80874F6E-4131-0EE5-8E19-A665F6927D02}" dt="2025-05-18T04:44:18.039" v="4"/>
          <ac:cxnSpMkLst>
            <pc:docMk/>
            <pc:sldMk cId="281684728" sldId="256"/>
            <ac:cxnSpMk id="16" creationId="{E8BAEAC9-A8B1-B489-2F07-1FBA6C7BB06E}"/>
          </ac:cxnSpMkLst>
        </pc:cxnChg>
        <pc:cxnChg chg="add del mod">
          <ac:chgData name="Người dùng Khách" userId="S::urn:spo:tenantanon#06f1b89f-07e8-464f-b408-ec1b45703f31::" providerId="AD" clId="Web-{80874F6E-4131-0EE5-8E19-A665F6927D02}" dt="2025-05-18T04:48:47.783" v="67"/>
          <ac:cxnSpMkLst>
            <pc:docMk/>
            <pc:sldMk cId="281684728" sldId="256"/>
            <ac:cxnSpMk id="56" creationId="{ACE179D6-B965-7B88-D5C4-95A61EC5BB38}"/>
          </ac:cxnSpMkLst>
        </pc:cxnChg>
        <pc:cxnChg chg="del mod">
          <ac:chgData name="Người dùng Khách" userId="S::urn:spo:tenantanon#06f1b89f-07e8-464f-b408-ec1b45703f31::" providerId="AD" clId="Web-{80874F6E-4131-0EE5-8E19-A665F6927D02}" dt="2025-05-18T04:48:42.189" v="61"/>
          <ac:cxnSpMkLst>
            <pc:docMk/>
            <pc:sldMk cId="281684728" sldId="256"/>
            <ac:cxnSpMk id="65" creationId="{B1C0A6DA-B6ED-4F1F-3373-A7F1409BD73C}"/>
          </ac:cxnSpMkLst>
        </pc:cxnChg>
        <pc:cxnChg chg="del mod">
          <ac:chgData name="Người dùng Khách" userId="S::urn:spo:tenantanon#06f1b89f-07e8-464f-b408-ec1b45703f31::" providerId="AD" clId="Web-{80874F6E-4131-0EE5-8E19-A665F6927D02}" dt="2025-05-18T04:48:33.579" v="58"/>
          <ac:cxnSpMkLst>
            <pc:docMk/>
            <pc:sldMk cId="281684728" sldId="256"/>
            <ac:cxnSpMk id="69" creationId="{138C4BF9-96BB-F30D-B727-9FACCE08EA37}"/>
          </ac:cxnSpMkLst>
        </pc:cxnChg>
      </pc:sldChg>
      <pc:sldChg chg="add del replId">
        <pc:chgData name="Người dùng Khách" userId="S::urn:spo:tenantanon#06f1b89f-07e8-464f-b408-ec1b45703f31::" providerId="AD" clId="Web-{80874F6E-4131-0EE5-8E19-A665F6927D02}" dt="2025-05-18T04:49:37.378" v="75"/>
        <pc:sldMkLst>
          <pc:docMk/>
          <pc:sldMk cId="1158531716" sldId="257"/>
        </pc:sldMkLst>
      </pc:sldChg>
      <pc:sldChg chg="add del replId">
        <pc:chgData name="Người dùng Khách" userId="S::urn:spo:tenantanon#06f1b89f-07e8-464f-b408-ec1b45703f31::" providerId="AD" clId="Web-{80874F6E-4131-0EE5-8E19-A665F6927D02}" dt="2025-05-18T04:49:17.299" v="73"/>
        <pc:sldMkLst>
          <pc:docMk/>
          <pc:sldMk cId="3005264283" sldId="257"/>
        </pc:sldMkLst>
      </pc:sldChg>
    </pc:docChg>
  </pc:docChgLst>
  <pc:docChgLst>
    <pc:chgData name="Người dùng Khách" userId="S::urn:spo:tenantanon#06f1b89f-07e8-464f-b408-ec1b45703f31::" providerId="AD" clId="Web-{C05167CF-20CF-F490-5F6C-99AF9B877C13}"/>
    <pc:docChg chg="addSld modSld">
      <pc:chgData name="Người dùng Khách" userId="S::urn:spo:tenantanon#06f1b89f-07e8-464f-b408-ec1b45703f31::" providerId="AD" clId="Web-{C05167CF-20CF-F490-5F6C-99AF9B877C13}" dt="2025-05-18T03:36:23.609" v="191" actId="14100"/>
      <pc:docMkLst>
        <pc:docMk/>
      </pc:docMkLst>
      <pc:sldChg chg="addSp delSp modSp">
        <pc:chgData name="Người dùng Khách" userId="S::urn:spo:tenantanon#06f1b89f-07e8-464f-b408-ec1b45703f31::" providerId="AD" clId="Web-{C05167CF-20CF-F490-5F6C-99AF9B877C13}" dt="2025-05-18T03:30:22.157" v="74" actId="14100"/>
        <pc:sldMkLst>
          <pc:docMk/>
          <pc:sldMk cId="281684728" sldId="256"/>
        </pc:sldMkLst>
        <pc:spChg chg="add del mod">
          <ac:chgData name="Người dùng Khách" userId="S::urn:spo:tenantanon#06f1b89f-07e8-464f-b408-ec1b45703f31::" providerId="AD" clId="Web-{C05167CF-20CF-F490-5F6C-99AF9B877C13}" dt="2025-05-18T03:24:06.298" v="5"/>
          <ac:spMkLst>
            <pc:docMk/>
            <pc:sldMk cId="281684728" sldId="256"/>
            <ac:spMk id="5" creationId="{A6A52F96-271E-F551-46FD-121F78EAA49F}"/>
          </ac:spMkLst>
        </pc:spChg>
        <pc:spChg chg="add del">
          <ac:chgData name="Người dùng Khách" userId="S::urn:spo:tenantanon#06f1b89f-07e8-464f-b408-ec1b45703f31::" providerId="AD" clId="Web-{C05167CF-20CF-F490-5F6C-99AF9B877C13}" dt="2025-05-18T03:24:06.298" v="4"/>
          <ac:spMkLst>
            <pc:docMk/>
            <pc:sldMk cId="281684728" sldId="256"/>
            <ac:spMk id="6" creationId="{154B5C43-4D51-6394-3C5A-6283D3FD27B6}"/>
          </ac:spMkLst>
        </pc:spChg>
        <pc:spChg chg="add mod">
          <ac:chgData name="Người dùng Khách" userId="S::urn:spo:tenantanon#06f1b89f-07e8-464f-b408-ec1b45703f31::" providerId="AD" clId="Web-{C05167CF-20CF-F490-5F6C-99AF9B877C13}" dt="2025-05-18T03:30:22.157" v="74" actId="14100"/>
          <ac:spMkLst>
            <pc:docMk/>
            <pc:sldMk cId="281684728" sldId="256"/>
            <ac:spMk id="7" creationId="{881CCFBE-934A-35B0-B3B9-D50AAECDE1AC}"/>
          </ac:spMkLst>
        </pc:spChg>
        <pc:spChg chg="add mod">
          <ac:chgData name="Người dùng Khách" userId="S::urn:spo:tenantanon#06f1b89f-07e8-464f-b408-ec1b45703f31::" providerId="AD" clId="Web-{C05167CF-20CF-F490-5F6C-99AF9B877C13}" dt="2025-05-18T03:25:32.114" v="22" actId="20577"/>
          <ac:spMkLst>
            <pc:docMk/>
            <pc:sldMk cId="281684728" sldId="256"/>
            <ac:spMk id="8" creationId="{E87D5358-3C4C-AD09-5641-514B44BAF4DD}"/>
          </ac:spMkLst>
        </pc:spChg>
        <pc:spChg chg="mod">
          <ac:chgData name="Người dùng Khách" userId="S::urn:spo:tenantanon#06f1b89f-07e8-464f-b408-ec1b45703f31::" providerId="AD" clId="Web-{C05167CF-20CF-F490-5F6C-99AF9B877C13}" dt="2025-05-18T03:27:20.618" v="54" actId="20577"/>
          <ac:spMkLst>
            <pc:docMk/>
            <pc:sldMk cId="281684728" sldId="256"/>
            <ac:spMk id="43" creationId="{B85D7A90-F1F0-6D5F-8BA1-3F31F48639CA}"/>
          </ac:spMkLst>
        </pc:spChg>
      </pc:sldChg>
      <pc:sldChg chg="addSp modSp add replId">
        <pc:chgData name="Người dùng Khách" userId="S::urn:spo:tenantanon#06f1b89f-07e8-464f-b408-ec1b45703f31::" providerId="AD" clId="Web-{C05167CF-20CF-F490-5F6C-99AF9B877C13}" dt="2025-05-18T03:36:23.609" v="191" actId="14100"/>
        <pc:sldMkLst>
          <pc:docMk/>
          <pc:sldMk cId="1960907294" sldId="257"/>
        </pc:sldMkLst>
        <pc:spChg chg="add mod">
          <ac:chgData name="Người dùng Khách" userId="S::urn:spo:tenantanon#06f1b89f-07e8-464f-b408-ec1b45703f31::" providerId="AD" clId="Web-{C05167CF-20CF-F490-5F6C-99AF9B877C13}" dt="2025-05-18T03:36:23.609" v="191" actId="14100"/>
          <ac:spMkLst>
            <pc:docMk/>
            <pc:sldMk cId="1960907294" sldId="257"/>
            <ac:spMk id="5" creationId="{C5586E02-E9E4-080F-9F4E-46AAAAFA830D}"/>
          </ac:spMkLst>
        </pc:spChg>
        <pc:spChg chg="add mod">
          <ac:chgData name="Người dùng Khách" userId="S::urn:spo:tenantanon#06f1b89f-07e8-464f-b408-ec1b45703f31::" providerId="AD" clId="Web-{C05167CF-20CF-F490-5F6C-99AF9B877C13}" dt="2025-05-18T03:34:04.385" v="97" actId="20577"/>
          <ac:spMkLst>
            <pc:docMk/>
            <pc:sldMk cId="1960907294" sldId="257"/>
            <ac:spMk id="6" creationId="{C354FCC7-3066-B6A0-EA31-95306DD318FE}"/>
          </ac:spMkLst>
        </pc:spChg>
        <pc:spChg chg="mod">
          <ac:chgData name="Người dùng Khách" userId="S::urn:spo:tenantanon#06f1b89f-07e8-464f-b408-ec1b45703f31::" providerId="AD" clId="Web-{C05167CF-20CF-F490-5F6C-99AF9B877C13}" dt="2025-05-18T03:36:16.265" v="190" actId="20577"/>
          <ac:spMkLst>
            <pc:docMk/>
            <pc:sldMk cId="1960907294" sldId="257"/>
            <ac:spMk id="7" creationId="{6967032D-D837-90A5-96D5-F92B9C7DA5D1}"/>
          </ac:spMkLst>
        </pc:spChg>
        <pc:spChg chg="add mod">
          <ac:chgData name="Người dùng Khách" userId="S::urn:spo:tenantanon#06f1b89f-07e8-464f-b408-ec1b45703f31::" providerId="AD" clId="Web-{C05167CF-20CF-F490-5F6C-99AF9B877C13}" dt="2025-05-18T03:36:07.655" v="185" actId="1076"/>
          <ac:spMkLst>
            <pc:docMk/>
            <pc:sldMk cId="1960907294" sldId="257"/>
            <ac:spMk id="9" creationId="{2518D37B-A9AC-4910-B65A-997979D0D689}"/>
          </ac:spMkLst>
        </pc:spChg>
        <pc:spChg chg="add mod">
          <ac:chgData name="Người dùng Khách" userId="S::urn:spo:tenantanon#06f1b89f-07e8-464f-b408-ec1b45703f31::" providerId="AD" clId="Web-{C05167CF-20CF-F490-5F6C-99AF9B877C13}" dt="2025-05-18T03:36:07.687" v="186" actId="1076"/>
          <ac:spMkLst>
            <pc:docMk/>
            <pc:sldMk cId="1960907294" sldId="257"/>
            <ac:spMk id="10" creationId="{7CB9EA9F-847C-23F4-4172-A89FE8C8CB17}"/>
          </ac:spMkLst>
        </pc:spChg>
      </pc:sldChg>
    </pc:docChg>
  </pc:docChgLst>
  <pc:docChgLst>
    <pc:chgData name="Nguyen Ngoc Tung 20220047" userId="6fcd4c0b-96e1-40fd-aa85-3f01617e9a06" providerId="ADAL" clId="{86899FDC-DCCB-4157-B2E7-B1CEAB75EA80}"/>
    <pc:docChg chg="undo custSel addSld delSld modSld">
      <pc:chgData name="Nguyen Ngoc Tung 20220047" userId="6fcd4c0b-96e1-40fd-aa85-3f01617e9a06" providerId="ADAL" clId="{86899FDC-DCCB-4157-B2E7-B1CEAB75EA80}" dt="2025-05-18T04:47:55.396" v="837" actId="1076"/>
      <pc:docMkLst>
        <pc:docMk/>
      </pc:docMkLst>
      <pc:sldChg chg="addSp delSp modSp mod">
        <pc:chgData name="Nguyen Ngoc Tung 20220047" userId="6fcd4c0b-96e1-40fd-aa85-3f01617e9a06" providerId="ADAL" clId="{86899FDC-DCCB-4157-B2E7-B1CEAB75EA80}" dt="2025-05-18T04:47:55.396" v="837" actId="1076"/>
        <pc:sldMkLst>
          <pc:docMk/>
          <pc:sldMk cId="281684728" sldId="256"/>
        </pc:sldMkLst>
        <pc:spChg chg="add mod">
          <ac:chgData name="Nguyen Ngoc Tung 20220047" userId="6fcd4c0b-96e1-40fd-aa85-3f01617e9a06" providerId="ADAL" clId="{86899FDC-DCCB-4157-B2E7-B1CEAB75EA80}" dt="2025-05-18T03:58:36.759" v="780" actId="1076"/>
          <ac:spMkLst>
            <pc:docMk/>
            <pc:sldMk cId="281684728" sldId="256"/>
            <ac:spMk id="2" creationId="{4806DF09-B03C-A807-D71E-F51BDE271490}"/>
          </ac:spMkLst>
        </pc:spChg>
        <pc:spChg chg="add mod">
          <ac:chgData name="Nguyen Ngoc Tung 20220047" userId="6fcd4c0b-96e1-40fd-aa85-3f01617e9a06" providerId="ADAL" clId="{86899FDC-DCCB-4157-B2E7-B1CEAB75EA80}" dt="2025-05-18T03:58:36.759" v="780" actId="1076"/>
          <ac:spMkLst>
            <pc:docMk/>
            <pc:sldMk cId="281684728" sldId="256"/>
            <ac:spMk id="3" creationId="{921263AF-BDB6-95F4-FF34-9FBCB77FE746}"/>
          </ac:spMkLst>
        </pc:spChg>
        <pc:spChg chg="mod">
          <ac:chgData name="Nguyen Ngoc Tung 20220047" userId="6fcd4c0b-96e1-40fd-aa85-3f01617e9a06" providerId="ADAL" clId="{86899FDC-DCCB-4157-B2E7-B1CEAB75EA80}" dt="2025-05-18T03:58:27.073" v="776" actId="1076"/>
          <ac:spMkLst>
            <pc:docMk/>
            <pc:sldMk cId="281684728" sldId="256"/>
            <ac:spMk id="4" creationId="{3CAFA366-0659-7317-E377-FA0FEEFA000B}"/>
          </ac:spMkLst>
        </pc:spChg>
        <pc:spChg chg="add mod">
          <ac:chgData name="Nguyen Ngoc Tung 20220047" userId="6fcd4c0b-96e1-40fd-aa85-3f01617e9a06" providerId="ADAL" clId="{86899FDC-DCCB-4157-B2E7-B1CEAB75EA80}" dt="2025-05-18T03:08:26.956" v="64" actId="14100"/>
          <ac:spMkLst>
            <pc:docMk/>
            <pc:sldMk cId="281684728" sldId="256"/>
            <ac:spMk id="5" creationId="{B06356D3-C23D-8167-C96A-A57F1CD2A155}"/>
          </ac:spMkLst>
        </pc:spChg>
        <pc:spChg chg="add mod">
          <ac:chgData name="Nguyen Ngoc Tung 20220047" userId="6fcd4c0b-96e1-40fd-aa85-3f01617e9a06" providerId="ADAL" clId="{86899FDC-DCCB-4157-B2E7-B1CEAB75EA80}" dt="2025-05-18T03:08:31.142" v="66" actId="1076"/>
          <ac:spMkLst>
            <pc:docMk/>
            <pc:sldMk cId="281684728" sldId="256"/>
            <ac:spMk id="6" creationId="{C1F52944-1D26-E7D1-932A-303DB96AC868}"/>
          </ac:spMkLst>
        </pc:spChg>
        <pc:spChg chg="add del mod">
          <ac:chgData name="Nguyen Ngoc Tung 20220047" userId="6fcd4c0b-96e1-40fd-aa85-3f01617e9a06" providerId="ADAL" clId="{86899FDC-DCCB-4157-B2E7-B1CEAB75EA80}" dt="2025-05-18T03:10:32.142" v="91" actId="478"/>
          <ac:spMkLst>
            <pc:docMk/>
            <pc:sldMk cId="281684728" sldId="256"/>
            <ac:spMk id="7" creationId="{0B98A565-4F2C-49A2-3B2D-F15F8590F6DA}"/>
          </ac:spMkLst>
        </pc:spChg>
        <pc:spChg chg="mod">
          <ac:chgData name="Nguyen Ngoc Tung 20220047" userId="6fcd4c0b-96e1-40fd-aa85-3f01617e9a06" providerId="ADAL" clId="{86899FDC-DCCB-4157-B2E7-B1CEAB75EA80}" dt="2025-05-18T04:42:52.148" v="802" actId="1076"/>
          <ac:spMkLst>
            <pc:docMk/>
            <pc:sldMk cId="281684728" sldId="256"/>
            <ac:spMk id="7" creationId="{881CCFBE-934A-35B0-B3B9-D50AAECDE1AC}"/>
          </ac:spMkLst>
        </pc:spChg>
        <pc:spChg chg="add del mod">
          <ac:chgData name="Nguyen Ngoc Tung 20220047" userId="6fcd4c0b-96e1-40fd-aa85-3f01617e9a06" providerId="ADAL" clId="{86899FDC-DCCB-4157-B2E7-B1CEAB75EA80}" dt="2025-05-18T03:10:32.142" v="91" actId="478"/>
          <ac:spMkLst>
            <pc:docMk/>
            <pc:sldMk cId="281684728" sldId="256"/>
            <ac:spMk id="8" creationId="{34D2B368-1987-8737-65E1-C6C0C3DE468E}"/>
          </ac:spMkLst>
        </pc:spChg>
        <pc:spChg chg="mod">
          <ac:chgData name="Nguyen Ngoc Tung 20220047" userId="6fcd4c0b-96e1-40fd-aa85-3f01617e9a06" providerId="ADAL" clId="{86899FDC-DCCB-4157-B2E7-B1CEAB75EA80}" dt="2025-05-18T04:42:52.148" v="802" actId="1076"/>
          <ac:spMkLst>
            <pc:docMk/>
            <pc:sldMk cId="281684728" sldId="256"/>
            <ac:spMk id="8" creationId="{E87D5358-3C4C-AD09-5641-514B44BAF4DD}"/>
          </ac:spMkLst>
        </pc:spChg>
        <pc:spChg chg="add del mod">
          <ac:chgData name="Nguyen Ngoc Tung 20220047" userId="6fcd4c0b-96e1-40fd-aa85-3f01617e9a06" providerId="ADAL" clId="{86899FDC-DCCB-4157-B2E7-B1CEAB75EA80}" dt="2025-05-18T03:10:29.622" v="90" actId="478"/>
          <ac:spMkLst>
            <pc:docMk/>
            <pc:sldMk cId="281684728" sldId="256"/>
            <ac:spMk id="9" creationId="{A25BE2FE-90F9-579D-241F-B9228828F454}"/>
          </ac:spMkLst>
        </pc:spChg>
        <pc:spChg chg="add mod">
          <ac:chgData name="Nguyen Ngoc Tung 20220047" userId="6fcd4c0b-96e1-40fd-aa85-3f01617e9a06" providerId="ADAL" clId="{86899FDC-DCCB-4157-B2E7-B1CEAB75EA80}" dt="2025-05-18T03:08:40.274" v="70" actId="1076"/>
          <ac:spMkLst>
            <pc:docMk/>
            <pc:sldMk cId="281684728" sldId="256"/>
            <ac:spMk id="10" creationId="{3C9662C9-F025-4D60-AC8B-F41617F98A49}"/>
          </ac:spMkLst>
        </pc:spChg>
        <pc:spChg chg="add del mod">
          <ac:chgData name="Nguyen Ngoc Tung 20220047" userId="6fcd4c0b-96e1-40fd-aa85-3f01617e9a06" providerId="ADAL" clId="{86899FDC-DCCB-4157-B2E7-B1CEAB75EA80}" dt="2025-05-18T03:10:33.417" v="92" actId="478"/>
          <ac:spMkLst>
            <pc:docMk/>
            <pc:sldMk cId="281684728" sldId="256"/>
            <ac:spMk id="11" creationId="{FFAA027A-E692-5C46-2771-211B03EF3731}"/>
          </ac:spMkLst>
        </pc:spChg>
        <pc:spChg chg="add del mod">
          <ac:chgData name="Nguyen Ngoc Tung 20220047" userId="6fcd4c0b-96e1-40fd-aa85-3f01617e9a06" providerId="ADAL" clId="{86899FDC-DCCB-4157-B2E7-B1CEAB75EA80}" dt="2025-05-18T03:10:33.417" v="92" actId="478"/>
          <ac:spMkLst>
            <pc:docMk/>
            <pc:sldMk cId="281684728" sldId="256"/>
            <ac:spMk id="12" creationId="{630B95D4-4623-A87D-2923-DC5440C4A37D}"/>
          </ac:spMkLst>
        </pc:spChg>
        <pc:spChg chg="add del mod">
          <ac:chgData name="Nguyen Ngoc Tung 20220047" userId="6fcd4c0b-96e1-40fd-aa85-3f01617e9a06" providerId="ADAL" clId="{86899FDC-DCCB-4157-B2E7-B1CEAB75EA80}" dt="2025-05-18T03:10:29.622" v="90" actId="478"/>
          <ac:spMkLst>
            <pc:docMk/>
            <pc:sldMk cId="281684728" sldId="256"/>
            <ac:spMk id="13" creationId="{D5EB7C6E-44B5-2770-1C51-EE0A9C86FAB4}"/>
          </ac:spMkLst>
        </pc:spChg>
        <pc:spChg chg="add del mod">
          <ac:chgData name="Nguyen Ngoc Tung 20220047" userId="6fcd4c0b-96e1-40fd-aa85-3f01617e9a06" providerId="ADAL" clId="{86899FDC-DCCB-4157-B2E7-B1CEAB75EA80}" dt="2025-05-18T03:10:29.622" v="90" actId="478"/>
          <ac:spMkLst>
            <pc:docMk/>
            <pc:sldMk cId="281684728" sldId="256"/>
            <ac:spMk id="14" creationId="{71B2993E-6139-14EA-D419-E72EF438FB1A}"/>
          </ac:spMkLst>
        </pc:spChg>
        <pc:spChg chg="add mod">
          <ac:chgData name="Nguyen Ngoc Tung 20220047" userId="6fcd4c0b-96e1-40fd-aa85-3f01617e9a06" providerId="ADAL" clId="{86899FDC-DCCB-4157-B2E7-B1CEAB75EA80}" dt="2025-05-18T03:09:05.283" v="77"/>
          <ac:spMkLst>
            <pc:docMk/>
            <pc:sldMk cId="281684728" sldId="256"/>
            <ac:spMk id="15" creationId="{F6C1898B-1EAE-2A70-3073-24AC56926176}"/>
          </ac:spMkLst>
        </pc:spChg>
        <pc:spChg chg="add mod">
          <ac:chgData name="Nguyen Ngoc Tung 20220047" userId="6fcd4c0b-96e1-40fd-aa85-3f01617e9a06" providerId="ADAL" clId="{86899FDC-DCCB-4157-B2E7-B1CEAB75EA80}" dt="2025-05-18T03:09:05.283" v="77"/>
          <ac:spMkLst>
            <pc:docMk/>
            <pc:sldMk cId="281684728" sldId="256"/>
            <ac:spMk id="16" creationId="{4D66AF13-688D-4D5F-295D-56EDF25B000C}"/>
          </ac:spMkLst>
        </pc:spChg>
        <pc:spChg chg="add del mod">
          <ac:chgData name="Nguyen Ngoc Tung 20220047" userId="6fcd4c0b-96e1-40fd-aa85-3f01617e9a06" providerId="ADAL" clId="{86899FDC-DCCB-4157-B2E7-B1CEAB75EA80}" dt="2025-05-18T03:10:29.622" v="90" actId="478"/>
          <ac:spMkLst>
            <pc:docMk/>
            <pc:sldMk cId="281684728" sldId="256"/>
            <ac:spMk id="17" creationId="{BEF50F39-10E4-BA49-6A07-1FF608D65699}"/>
          </ac:spMkLst>
        </pc:spChg>
        <pc:spChg chg="add del mod">
          <ac:chgData name="Nguyen Ngoc Tung 20220047" userId="6fcd4c0b-96e1-40fd-aa85-3f01617e9a06" providerId="ADAL" clId="{86899FDC-DCCB-4157-B2E7-B1CEAB75EA80}" dt="2025-05-18T03:10:29.622" v="90" actId="478"/>
          <ac:spMkLst>
            <pc:docMk/>
            <pc:sldMk cId="281684728" sldId="256"/>
            <ac:spMk id="18" creationId="{C62AB192-A6D8-21D8-2584-8C7578A363AB}"/>
          </ac:spMkLst>
        </pc:spChg>
        <pc:spChg chg="add mod">
          <ac:chgData name="Nguyen Ngoc Tung 20220047" userId="6fcd4c0b-96e1-40fd-aa85-3f01617e9a06" providerId="ADAL" clId="{86899FDC-DCCB-4157-B2E7-B1CEAB75EA80}" dt="2025-05-18T03:09:52.528" v="81" actId="1076"/>
          <ac:spMkLst>
            <pc:docMk/>
            <pc:sldMk cId="281684728" sldId="256"/>
            <ac:spMk id="19" creationId="{E75B1752-DE31-DE13-BBC9-56E920FBA528}"/>
          </ac:spMkLst>
        </pc:spChg>
        <pc:spChg chg="add del mod">
          <ac:chgData name="Nguyen Ngoc Tung 20220047" userId="6fcd4c0b-96e1-40fd-aa85-3f01617e9a06" providerId="ADAL" clId="{86899FDC-DCCB-4157-B2E7-B1CEAB75EA80}" dt="2025-05-18T03:10:29.622" v="90" actId="478"/>
          <ac:spMkLst>
            <pc:docMk/>
            <pc:sldMk cId="281684728" sldId="256"/>
            <ac:spMk id="20" creationId="{897CAC3A-6F0C-F78B-E150-488EF0746699}"/>
          </ac:spMkLst>
        </pc:spChg>
        <pc:spChg chg="mod">
          <ac:chgData name="Nguyen Ngoc Tung 20220047" userId="6fcd4c0b-96e1-40fd-aa85-3f01617e9a06" providerId="ADAL" clId="{86899FDC-DCCB-4157-B2E7-B1CEAB75EA80}" dt="2025-05-18T03:56:15.354" v="761" actId="1076"/>
          <ac:spMkLst>
            <pc:docMk/>
            <pc:sldMk cId="281684728" sldId="256"/>
            <ac:spMk id="21" creationId="{2DF7387F-2BF1-68B8-4239-E2C6E91DEBF1}"/>
          </ac:spMkLst>
        </pc:spChg>
        <pc:spChg chg="add mod">
          <ac:chgData name="Nguyen Ngoc Tung 20220047" userId="6fcd4c0b-96e1-40fd-aa85-3f01617e9a06" providerId="ADAL" clId="{86899FDC-DCCB-4157-B2E7-B1CEAB75EA80}" dt="2025-05-18T03:10:01.148" v="82"/>
          <ac:spMkLst>
            <pc:docMk/>
            <pc:sldMk cId="281684728" sldId="256"/>
            <ac:spMk id="21" creationId="{55708160-987A-F9EE-D00A-A788F4D94B81}"/>
          </ac:spMkLst>
        </pc:spChg>
        <pc:spChg chg="mod">
          <ac:chgData name="Nguyen Ngoc Tung 20220047" userId="6fcd4c0b-96e1-40fd-aa85-3f01617e9a06" providerId="ADAL" clId="{86899FDC-DCCB-4157-B2E7-B1CEAB75EA80}" dt="2025-05-18T03:56:15.354" v="761" actId="1076"/>
          <ac:spMkLst>
            <pc:docMk/>
            <pc:sldMk cId="281684728" sldId="256"/>
            <ac:spMk id="22" creationId="{61EF9319-9312-6163-292E-A95884F5C233}"/>
          </ac:spMkLst>
        </pc:spChg>
        <pc:spChg chg="add mod">
          <ac:chgData name="Nguyen Ngoc Tung 20220047" userId="6fcd4c0b-96e1-40fd-aa85-3f01617e9a06" providerId="ADAL" clId="{86899FDC-DCCB-4157-B2E7-B1CEAB75EA80}" dt="2025-05-18T03:10:01.148" v="82"/>
          <ac:spMkLst>
            <pc:docMk/>
            <pc:sldMk cId="281684728" sldId="256"/>
            <ac:spMk id="22" creationId="{70E6EF6E-1018-6103-00BA-CF51E11B52A3}"/>
          </ac:spMkLst>
        </pc:spChg>
        <pc:spChg chg="add del mod">
          <ac:chgData name="Nguyen Ngoc Tung 20220047" userId="6fcd4c0b-96e1-40fd-aa85-3f01617e9a06" providerId="ADAL" clId="{86899FDC-DCCB-4157-B2E7-B1CEAB75EA80}" dt="2025-05-18T03:10:10.618" v="87" actId="1076"/>
          <ac:spMkLst>
            <pc:docMk/>
            <pc:sldMk cId="281684728" sldId="256"/>
            <ac:spMk id="23" creationId="{7C42487F-C080-E4AD-5BC2-50331085A75B}"/>
          </ac:spMkLst>
        </pc:spChg>
        <pc:spChg chg="mod">
          <ac:chgData name="Nguyen Ngoc Tung 20220047" userId="6fcd4c0b-96e1-40fd-aa85-3f01617e9a06" providerId="ADAL" clId="{86899FDC-DCCB-4157-B2E7-B1CEAB75EA80}" dt="2025-05-18T03:56:34.444" v="763" actId="1076"/>
          <ac:spMkLst>
            <pc:docMk/>
            <pc:sldMk cId="281684728" sldId="256"/>
            <ac:spMk id="23" creationId="{FEB7D7DF-44EE-6D8D-C32F-6B3F43326BAA}"/>
          </ac:spMkLst>
        </pc:spChg>
        <pc:spChg chg="add mod">
          <ac:chgData name="Nguyen Ngoc Tung 20220047" userId="6fcd4c0b-96e1-40fd-aa85-3f01617e9a06" providerId="ADAL" clId="{86899FDC-DCCB-4157-B2E7-B1CEAB75EA80}" dt="2025-05-18T03:10:01.148" v="82"/>
          <ac:spMkLst>
            <pc:docMk/>
            <pc:sldMk cId="281684728" sldId="256"/>
            <ac:spMk id="24" creationId="{34C8F020-BEDF-3107-6B02-8DD06C17A5F1}"/>
          </ac:spMkLst>
        </pc:spChg>
        <pc:spChg chg="mod">
          <ac:chgData name="Nguyen Ngoc Tung 20220047" userId="6fcd4c0b-96e1-40fd-aa85-3f01617e9a06" providerId="ADAL" clId="{86899FDC-DCCB-4157-B2E7-B1CEAB75EA80}" dt="2025-05-18T03:56:34.444" v="763" actId="1076"/>
          <ac:spMkLst>
            <pc:docMk/>
            <pc:sldMk cId="281684728" sldId="256"/>
            <ac:spMk id="24" creationId="{84DBEDE8-DD4F-44BB-EADB-30CE09B58650}"/>
          </ac:spMkLst>
        </pc:spChg>
        <pc:spChg chg="add mod">
          <ac:chgData name="Nguyen Ngoc Tung 20220047" userId="6fcd4c0b-96e1-40fd-aa85-3f01617e9a06" providerId="ADAL" clId="{86899FDC-DCCB-4157-B2E7-B1CEAB75EA80}" dt="2025-05-18T03:10:01.148" v="82"/>
          <ac:spMkLst>
            <pc:docMk/>
            <pc:sldMk cId="281684728" sldId="256"/>
            <ac:spMk id="25" creationId="{54ADECE6-2DF0-9AE3-EEC0-E94BF11E2833}"/>
          </ac:spMkLst>
        </pc:spChg>
        <pc:spChg chg="add del mod">
          <ac:chgData name="Nguyen Ngoc Tung 20220047" userId="6fcd4c0b-96e1-40fd-aa85-3f01617e9a06" providerId="ADAL" clId="{86899FDC-DCCB-4157-B2E7-B1CEAB75EA80}" dt="2025-05-18T04:43:17.772" v="805" actId="478"/>
          <ac:spMkLst>
            <pc:docMk/>
            <pc:sldMk cId="281684728" sldId="256"/>
            <ac:spMk id="26" creationId="{063E2909-96F2-EE9D-BDEB-ED50D6EDC12F}"/>
          </ac:spMkLst>
        </pc:spChg>
        <pc:spChg chg="add mod">
          <ac:chgData name="Nguyen Ngoc Tung 20220047" userId="6fcd4c0b-96e1-40fd-aa85-3f01617e9a06" providerId="ADAL" clId="{86899FDC-DCCB-4157-B2E7-B1CEAB75EA80}" dt="2025-05-18T03:10:01.148" v="82"/>
          <ac:spMkLst>
            <pc:docMk/>
            <pc:sldMk cId="281684728" sldId="256"/>
            <ac:spMk id="26" creationId="{99F61E2C-5519-5E58-25D3-48242E4D017D}"/>
          </ac:spMkLst>
        </pc:spChg>
        <pc:spChg chg="add mod">
          <ac:chgData name="Nguyen Ngoc Tung 20220047" userId="6fcd4c0b-96e1-40fd-aa85-3f01617e9a06" providerId="ADAL" clId="{86899FDC-DCCB-4157-B2E7-B1CEAB75EA80}" dt="2025-05-18T03:10:01.148" v="82"/>
          <ac:spMkLst>
            <pc:docMk/>
            <pc:sldMk cId="281684728" sldId="256"/>
            <ac:spMk id="27" creationId="{8CF5277C-BF5F-B92C-C4C1-C119A722B0E1}"/>
          </ac:spMkLst>
        </pc:spChg>
        <pc:spChg chg="add mod">
          <ac:chgData name="Nguyen Ngoc Tung 20220047" userId="6fcd4c0b-96e1-40fd-aa85-3f01617e9a06" providerId="ADAL" clId="{86899FDC-DCCB-4157-B2E7-B1CEAB75EA80}" dt="2025-05-18T04:43:56.405" v="812" actId="1076"/>
          <ac:spMkLst>
            <pc:docMk/>
            <pc:sldMk cId="281684728" sldId="256"/>
            <ac:spMk id="28" creationId="{A2371978-996D-B876-31F9-4786F8DB2718}"/>
          </ac:spMkLst>
        </pc:spChg>
        <pc:spChg chg="add mod">
          <ac:chgData name="Nguyen Ngoc Tung 20220047" userId="6fcd4c0b-96e1-40fd-aa85-3f01617e9a06" providerId="ADAL" clId="{86899FDC-DCCB-4157-B2E7-B1CEAB75EA80}" dt="2025-05-18T03:10:01.148" v="82"/>
          <ac:spMkLst>
            <pc:docMk/>
            <pc:sldMk cId="281684728" sldId="256"/>
            <ac:spMk id="28" creationId="{B4122695-D8E7-3CE6-9ED5-F2CAF219AB87}"/>
          </ac:spMkLst>
        </pc:spChg>
        <pc:spChg chg="add mod">
          <ac:chgData name="Nguyen Ngoc Tung 20220047" userId="6fcd4c0b-96e1-40fd-aa85-3f01617e9a06" providerId="ADAL" clId="{86899FDC-DCCB-4157-B2E7-B1CEAB75EA80}" dt="2025-05-18T03:10:01.148" v="82"/>
          <ac:spMkLst>
            <pc:docMk/>
            <pc:sldMk cId="281684728" sldId="256"/>
            <ac:spMk id="29" creationId="{3E542F12-A160-4AE1-2CB2-C80062DDD44E}"/>
          </ac:spMkLst>
        </pc:spChg>
        <pc:spChg chg="add mod">
          <ac:chgData name="Nguyen Ngoc Tung 20220047" userId="6fcd4c0b-96e1-40fd-aa85-3f01617e9a06" providerId="ADAL" clId="{86899FDC-DCCB-4157-B2E7-B1CEAB75EA80}" dt="2025-05-18T03:10:01.148" v="82"/>
          <ac:spMkLst>
            <pc:docMk/>
            <pc:sldMk cId="281684728" sldId="256"/>
            <ac:spMk id="30" creationId="{77B8783F-BAF9-68B4-CA09-3EC010A573A4}"/>
          </ac:spMkLst>
        </pc:spChg>
        <pc:spChg chg="add mod">
          <ac:chgData name="Nguyen Ngoc Tung 20220047" userId="6fcd4c0b-96e1-40fd-aa85-3f01617e9a06" providerId="ADAL" clId="{86899FDC-DCCB-4157-B2E7-B1CEAB75EA80}" dt="2025-05-18T04:44:08.216" v="819" actId="20577"/>
          <ac:spMkLst>
            <pc:docMk/>
            <pc:sldMk cId="281684728" sldId="256"/>
            <ac:spMk id="30" creationId="{88346B32-32C3-BE78-42FB-2E7323812F2C}"/>
          </ac:spMkLst>
        </pc:spChg>
        <pc:spChg chg="add mod">
          <ac:chgData name="Nguyen Ngoc Tung 20220047" userId="6fcd4c0b-96e1-40fd-aa85-3f01617e9a06" providerId="ADAL" clId="{86899FDC-DCCB-4157-B2E7-B1CEAB75EA80}" dt="2025-05-18T03:10:06.671" v="85"/>
          <ac:spMkLst>
            <pc:docMk/>
            <pc:sldMk cId="281684728" sldId="256"/>
            <ac:spMk id="31" creationId="{7C42487F-C080-E4AD-5BC2-50331085A75B}"/>
          </ac:spMkLst>
        </pc:spChg>
        <pc:spChg chg="add del mod">
          <ac:chgData name="Nguyen Ngoc Tung 20220047" userId="6fcd4c0b-96e1-40fd-aa85-3f01617e9a06" providerId="ADAL" clId="{86899FDC-DCCB-4157-B2E7-B1CEAB75EA80}" dt="2025-05-18T04:44:24.092" v="821" actId="478"/>
          <ac:spMkLst>
            <pc:docMk/>
            <pc:sldMk cId="281684728" sldId="256"/>
            <ac:spMk id="31" creationId="{9AF08773-C4BB-35D1-98AF-BB8CB6408565}"/>
          </ac:spMkLst>
        </pc:spChg>
        <pc:spChg chg="mod">
          <ac:chgData name="Nguyen Ngoc Tung 20220047" userId="6fcd4c0b-96e1-40fd-aa85-3f01617e9a06" providerId="ADAL" clId="{86899FDC-DCCB-4157-B2E7-B1CEAB75EA80}" dt="2025-05-18T04:47:48.915" v="836" actId="1076"/>
          <ac:spMkLst>
            <pc:docMk/>
            <pc:sldMk cId="281684728" sldId="256"/>
            <ac:spMk id="32" creationId="{336DC321-BFAA-134D-C4AB-DBB686AC30EB}"/>
          </ac:spMkLst>
        </pc:spChg>
        <pc:spChg chg="add mod">
          <ac:chgData name="Nguyen Ngoc Tung 20220047" userId="6fcd4c0b-96e1-40fd-aa85-3f01617e9a06" providerId="ADAL" clId="{86899FDC-DCCB-4157-B2E7-B1CEAB75EA80}" dt="2025-05-18T03:10:18.581" v="89" actId="1076"/>
          <ac:spMkLst>
            <pc:docMk/>
            <pc:sldMk cId="281684728" sldId="256"/>
            <ac:spMk id="32" creationId="{CEBD8D71-89FA-28B8-26A6-87739B0FB269}"/>
          </ac:spMkLst>
        </pc:spChg>
        <pc:spChg chg="add del mod">
          <ac:chgData name="Nguyen Ngoc Tung 20220047" userId="6fcd4c0b-96e1-40fd-aa85-3f01617e9a06" providerId="ADAL" clId="{86899FDC-DCCB-4157-B2E7-B1CEAB75EA80}" dt="2025-05-18T03:10:29.622" v="90" actId="478"/>
          <ac:spMkLst>
            <pc:docMk/>
            <pc:sldMk cId="281684728" sldId="256"/>
            <ac:spMk id="33" creationId="{32E3E71E-D8DE-A82F-6F11-0BD300FE23CE}"/>
          </ac:spMkLst>
        </pc:spChg>
        <pc:spChg chg="add mod">
          <ac:chgData name="Nguyen Ngoc Tung 20220047" userId="6fcd4c0b-96e1-40fd-aa85-3f01617e9a06" providerId="ADAL" clId="{86899FDC-DCCB-4157-B2E7-B1CEAB75EA80}" dt="2025-05-18T04:44:44.312" v="823" actId="1076"/>
          <ac:spMkLst>
            <pc:docMk/>
            <pc:sldMk cId="281684728" sldId="256"/>
            <ac:spMk id="33" creationId="{B8E50B38-B31F-0DB2-4A68-14BDE9D4BF6B}"/>
          </ac:spMkLst>
        </pc:spChg>
        <pc:spChg chg="add del mod">
          <ac:chgData name="Nguyen Ngoc Tung 20220047" userId="6fcd4c0b-96e1-40fd-aa85-3f01617e9a06" providerId="ADAL" clId="{86899FDC-DCCB-4157-B2E7-B1CEAB75EA80}" dt="2025-05-18T03:10:29.622" v="90" actId="478"/>
          <ac:spMkLst>
            <pc:docMk/>
            <pc:sldMk cId="281684728" sldId="256"/>
            <ac:spMk id="34" creationId="{4EF26708-9F47-F07D-DC29-34D5A194331D}"/>
          </ac:spMkLst>
        </pc:spChg>
        <pc:spChg chg="add del mod">
          <ac:chgData name="Nguyen Ngoc Tung 20220047" userId="6fcd4c0b-96e1-40fd-aa85-3f01617e9a06" providerId="ADAL" clId="{86899FDC-DCCB-4157-B2E7-B1CEAB75EA80}" dt="2025-05-18T03:10:29.622" v="90" actId="478"/>
          <ac:spMkLst>
            <pc:docMk/>
            <pc:sldMk cId="281684728" sldId="256"/>
            <ac:spMk id="35" creationId="{DD7B4FCE-CC15-8516-F71A-E97AF97DE760}"/>
          </ac:spMkLst>
        </pc:spChg>
        <pc:spChg chg="add mod">
          <ac:chgData name="Nguyen Ngoc Tung 20220047" userId="6fcd4c0b-96e1-40fd-aa85-3f01617e9a06" providerId="ADAL" clId="{86899FDC-DCCB-4157-B2E7-B1CEAB75EA80}" dt="2025-05-18T03:10:18.581" v="89" actId="1076"/>
          <ac:spMkLst>
            <pc:docMk/>
            <pc:sldMk cId="281684728" sldId="256"/>
            <ac:spMk id="36" creationId="{085A5FF2-EEDE-16D6-5649-2FF91B299ED3}"/>
          </ac:spMkLst>
        </pc:spChg>
        <pc:spChg chg="add mod">
          <ac:chgData name="Nguyen Ngoc Tung 20220047" userId="6fcd4c0b-96e1-40fd-aa85-3f01617e9a06" providerId="ADAL" clId="{86899FDC-DCCB-4157-B2E7-B1CEAB75EA80}" dt="2025-05-18T04:44:54.323" v="825" actId="1076"/>
          <ac:spMkLst>
            <pc:docMk/>
            <pc:sldMk cId="281684728" sldId="256"/>
            <ac:spMk id="37" creationId="{2273EE17-675B-DD53-4A80-5CDBFFBB9D58}"/>
          </ac:spMkLst>
        </pc:spChg>
        <pc:spChg chg="add mod">
          <ac:chgData name="Nguyen Ngoc Tung 20220047" userId="6fcd4c0b-96e1-40fd-aa85-3f01617e9a06" providerId="ADAL" clId="{86899FDC-DCCB-4157-B2E7-B1CEAB75EA80}" dt="2025-05-18T03:10:18.581" v="89" actId="1076"/>
          <ac:spMkLst>
            <pc:docMk/>
            <pc:sldMk cId="281684728" sldId="256"/>
            <ac:spMk id="37" creationId="{2DC1F43E-18F3-C2BC-0C92-426C6071015C}"/>
          </ac:spMkLst>
        </pc:spChg>
        <pc:spChg chg="add mod">
          <ac:chgData name="Nguyen Ngoc Tung 20220047" userId="6fcd4c0b-96e1-40fd-aa85-3f01617e9a06" providerId="ADAL" clId="{86899FDC-DCCB-4157-B2E7-B1CEAB75EA80}" dt="2025-05-18T03:10:18.581" v="89" actId="1076"/>
          <ac:spMkLst>
            <pc:docMk/>
            <pc:sldMk cId="281684728" sldId="256"/>
            <ac:spMk id="38" creationId="{4AA8A001-2D29-FD84-7E55-0584DBF25F91}"/>
          </ac:spMkLst>
        </pc:spChg>
        <pc:spChg chg="add del mod">
          <ac:chgData name="Nguyen Ngoc Tung 20220047" userId="6fcd4c0b-96e1-40fd-aa85-3f01617e9a06" providerId="ADAL" clId="{86899FDC-DCCB-4157-B2E7-B1CEAB75EA80}" dt="2025-05-18T03:10:29.622" v="90" actId="478"/>
          <ac:spMkLst>
            <pc:docMk/>
            <pc:sldMk cId="281684728" sldId="256"/>
            <ac:spMk id="39" creationId="{26B46825-F40B-C2CE-0252-02AE89A9FB67}"/>
          </ac:spMkLst>
        </pc:spChg>
        <pc:spChg chg="add mod">
          <ac:chgData name="Nguyen Ngoc Tung 20220047" userId="6fcd4c0b-96e1-40fd-aa85-3f01617e9a06" providerId="ADAL" clId="{86899FDC-DCCB-4157-B2E7-B1CEAB75EA80}" dt="2025-05-18T04:45:08.158" v="827" actId="1076"/>
          <ac:spMkLst>
            <pc:docMk/>
            <pc:sldMk cId="281684728" sldId="256"/>
            <ac:spMk id="39" creationId="{B5D51479-3104-9700-525B-2CC97FCA2A6D}"/>
          </ac:spMkLst>
        </pc:spChg>
        <pc:spChg chg="add mod">
          <ac:chgData name="Nguyen Ngoc Tung 20220047" userId="6fcd4c0b-96e1-40fd-aa85-3f01617e9a06" providerId="ADAL" clId="{86899FDC-DCCB-4157-B2E7-B1CEAB75EA80}" dt="2025-05-18T04:45:27.882" v="831" actId="20577"/>
          <ac:spMkLst>
            <pc:docMk/>
            <pc:sldMk cId="281684728" sldId="256"/>
            <ac:spMk id="40" creationId="{7416128F-A5A0-0823-6FB7-665215BAC000}"/>
          </ac:spMkLst>
        </pc:spChg>
        <pc:spChg chg="add mod">
          <ac:chgData name="Nguyen Ngoc Tung 20220047" userId="6fcd4c0b-96e1-40fd-aa85-3f01617e9a06" providerId="ADAL" clId="{86899FDC-DCCB-4157-B2E7-B1CEAB75EA80}" dt="2025-05-18T03:10:18.581" v="89" actId="1076"/>
          <ac:spMkLst>
            <pc:docMk/>
            <pc:sldMk cId="281684728" sldId="256"/>
            <ac:spMk id="40" creationId="{D6824EB6-DB1B-B6A3-549F-7FF35214B1D1}"/>
          </ac:spMkLst>
        </pc:spChg>
        <pc:spChg chg="add mod">
          <ac:chgData name="Nguyen Ngoc Tung 20220047" userId="6fcd4c0b-96e1-40fd-aa85-3f01617e9a06" providerId="ADAL" clId="{86899FDC-DCCB-4157-B2E7-B1CEAB75EA80}" dt="2025-05-18T03:10:18.581" v="89" actId="1076"/>
          <ac:spMkLst>
            <pc:docMk/>
            <pc:sldMk cId="281684728" sldId="256"/>
            <ac:spMk id="41" creationId="{B4D3B826-8ED6-03EF-B6CD-38AD794F477D}"/>
          </ac:spMkLst>
        </pc:spChg>
        <pc:spChg chg="add mod">
          <ac:chgData name="Nguyen Ngoc Tung 20220047" userId="6fcd4c0b-96e1-40fd-aa85-3f01617e9a06" providerId="ADAL" clId="{86899FDC-DCCB-4157-B2E7-B1CEAB75EA80}" dt="2025-05-18T03:57:31.345" v="774" actId="1076"/>
          <ac:spMkLst>
            <pc:docMk/>
            <pc:sldMk cId="281684728" sldId="256"/>
            <ac:spMk id="42" creationId="{EBE5D8B7-A51C-F681-AC81-F383CA39841B}"/>
          </ac:spMkLst>
        </pc:spChg>
        <pc:spChg chg="add mod">
          <ac:chgData name="Nguyen Ngoc Tung 20220047" userId="6fcd4c0b-96e1-40fd-aa85-3f01617e9a06" providerId="ADAL" clId="{86899FDC-DCCB-4157-B2E7-B1CEAB75EA80}" dt="2025-05-18T03:57:31.345" v="774" actId="1076"/>
          <ac:spMkLst>
            <pc:docMk/>
            <pc:sldMk cId="281684728" sldId="256"/>
            <ac:spMk id="43" creationId="{B85D7A90-F1F0-6D5F-8BA1-3F31F48639CA}"/>
          </ac:spMkLst>
        </pc:spChg>
        <pc:spChg chg="mod">
          <ac:chgData name="Nguyen Ngoc Tung 20220047" userId="6fcd4c0b-96e1-40fd-aa85-3f01617e9a06" providerId="ADAL" clId="{86899FDC-DCCB-4157-B2E7-B1CEAB75EA80}" dt="2025-05-18T03:58:27.073" v="776" actId="1076"/>
          <ac:spMkLst>
            <pc:docMk/>
            <pc:sldMk cId="281684728" sldId="256"/>
            <ac:spMk id="44" creationId="{07619E3A-3F41-8FC0-6CA5-8B674884A681}"/>
          </ac:spMkLst>
        </pc:spChg>
        <pc:spChg chg="add del mod">
          <ac:chgData name="Nguyen Ngoc Tung 20220047" userId="6fcd4c0b-96e1-40fd-aa85-3f01617e9a06" providerId="ADAL" clId="{86899FDC-DCCB-4157-B2E7-B1CEAB75EA80}" dt="2025-05-18T03:25:29.786" v="300" actId="478"/>
          <ac:spMkLst>
            <pc:docMk/>
            <pc:sldMk cId="281684728" sldId="256"/>
            <ac:spMk id="45" creationId="{5EE6828E-B583-AA8F-3482-FA214A3E1169}"/>
          </ac:spMkLst>
        </pc:spChg>
        <pc:spChg chg="add del mod">
          <ac:chgData name="Nguyen Ngoc Tung 20220047" userId="6fcd4c0b-96e1-40fd-aa85-3f01617e9a06" providerId="ADAL" clId="{86899FDC-DCCB-4157-B2E7-B1CEAB75EA80}" dt="2025-05-18T03:25:29.786" v="300" actId="478"/>
          <ac:spMkLst>
            <pc:docMk/>
            <pc:sldMk cId="281684728" sldId="256"/>
            <ac:spMk id="46" creationId="{DC417E53-EAAC-3680-AA58-777749DFBE3A}"/>
          </ac:spMkLst>
        </pc:spChg>
        <pc:spChg chg="add del mod">
          <ac:chgData name="Nguyen Ngoc Tung 20220047" userId="6fcd4c0b-96e1-40fd-aa85-3f01617e9a06" providerId="ADAL" clId="{86899FDC-DCCB-4157-B2E7-B1CEAB75EA80}" dt="2025-05-18T03:25:45.221" v="302" actId="478"/>
          <ac:spMkLst>
            <pc:docMk/>
            <pc:sldMk cId="281684728" sldId="256"/>
            <ac:spMk id="47" creationId="{D8834F83-55B4-57C0-509D-11385A6D1537}"/>
          </ac:spMkLst>
        </pc:spChg>
        <pc:spChg chg="add del mod">
          <ac:chgData name="Nguyen Ngoc Tung 20220047" userId="6fcd4c0b-96e1-40fd-aa85-3f01617e9a06" providerId="ADAL" clId="{86899FDC-DCCB-4157-B2E7-B1CEAB75EA80}" dt="2025-05-18T03:25:45.221" v="302" actId="478"/>
          <ac:spMkLst>
            <pc:docMk/>
            <pc:sldMk cId="281684728" sldId="256"/>
            <ac:spMk id="48" creationId="{D46C8B60-3599-2FA1-7CDE-2EDC7A11F3B3}"/>
          </ac:spMkLst>
        </pc:spChg>
        <pc:spChg chg="add del mod">
          <ac:chgData name="Nguyen Ngoc Tung 20220047" userId="6fcd4c0b-96e1-40fd-aa85-3f01617e9a06" providerId="ADAL" clId="{86899FDC-DCCB-4157-B2E7-B1CEAB75EA80}" dt="2025-05-18T03:29:11.524" v="368" actId="478"/>
          <ac:spMkLst>
            <pc:docMk/>
            <pc:sldMk cId="281684728" sldId="256"/>
            <ac:spMk id="49" creationId="{11AF87A4-62C6-24E2-2448-989F7A7E56EC}"/>
          </ac:spMkLst>
        </pc:spChg>
        <pc:spChg chg="add del mod">
          <ac:chgData name="Nguyen Ngoc Tung 20220047" userId="6fcd4c0b-96e1-40fd-aa85-3f01617e9a06" providerId="ADAL" clId="{86899FDC-DCCB-4157-B2E7-B1CEAB75EA80}" dt="2025-05-18T03:29:11.524" v="368" actId="478"/>
          <ac:spMkLst>
            <pc:docMk/>
            <pc:sldMk cId="281684728" sldId="256"/>
            <ac:spMk id="50" creationId="{9EAD7D47-1566-0104-D238-38450342CF15}"/>
          </ac:spMkLst>
        </pc:spChg>
        <pc:spChg chg="add mod">
          <ac:chgData name="Nguyen Ngoc Tung 20220047" userId="6fcd4c0b-96e1-40fd-aa85-3f01617e9a06" providerId="ADAL" clId="{86899FDC-DCCB-4157-B2E7-B1CEAB75EA80}" dt="2025-05-18T03:57:34.816" v="775" actId="1076"/>
          <ac:spMkLst>
            <pc:docMk/>
            <pc:sldMk cId="281684728" sldId="256"/>
            <ac:spMk id="51" creationId="{6A3A32B2-F783-0C8C-39BE-ECB5F4460F02}"/>
          </ac:spMkLst>
        </pc:spChg>
        <pc:spChg chg="add mod">
          <ac:chgData name="Nguyen Ngoc Tung 20220047" userId="6fcd4c0b-96e1-40fd-aa85-3f01617e9a06" providerId="ADAL" clId="{86899FDC-DCCB-4157-B2E7-B1CEAB75EA80}" dt="2025-05-18T03:57:34.816" v="775" actId="1076"/>
          <ac:spMkLst>
            <pc:docMk/>
            <pc:sldMk cId="281684728" sldId="256"/>
            <ac:spMk id="52" creationId="{332192D7-3F71-1D96-80F9-4B093B649C8E}"/>
          </ac:spMkLst>
        </pc:spChg>
        <pc:spChg chg="mod">
          <ac:chgData name="Nguyen Ngoc Tung 20220047" userId="6fcd4c0b-96e1-40fd-aa85-3f01617e9a06" providerId="ADAL" clId="{86899FDC-DCCB-4157-B2E7-B1CEAB75EA80}" dt="2025-05-18T04:47:55.396" v="837" actId="1076"/>
          <ac:spMkLst>
            <pc:docMk/>
            <pc:sldMk cId="281684728" sldId="256"/>
            <ac:spMk id="55" creationId="{D35D55B6-3126-6C57-B392-EDC40A1ADFEF}"/>
          </ac:spMkLst>
        </pc:spChg>
        <pc:cxnChg chg="del mod">
          <ac:chgData name="Nguyen Ngoc Tung 20220047" userId="6fcd4c0b-96e1-40fd-aa85-3f01617e9a06" providerId="ADAL" clId="{86899FDC-DCCB-4157-B2E7-B1CEAB75EA80}" dt="2025-05-18T04:47:28.378" v="833" actId="478"/>
          <ac:cxnSpMkLst>
            <pc:docMk/>
            <pc:sldMk cId="281684728" sldId="256"/>
            <ac:cxnSpMk id="18" creationId="{D7DAAD18-C71D-95CD-51E9-CE9A65F87149}"/>
          </ac:cxnSpMkLst>
        </pc:cxnChg>
        <pc:cxnChg chg="mod">
          <ac:chgData name="Nguyen Ngoc Tung 20220047" userId="6fcd4c0b-96e1-40fd-aa85-3f01617e9a06" providerId="ADAL" clId="{86899FDC-DCCB-4157-B2E7-B1CEAB75EA80}" dt="2025-05-18T04:42:52.148" v="802" actId="1076"/>
          <ac:cxnSpMkLst>
            <pc:docMk/>
            <pc:sldMk cId="281684728" sldId="256"/>
            <ac:cxnSpMk id="20" creationId="{484F6D9C-B823-7695-F1D8-99E789F5E92B}"/>
          </ac:cxnSpMkLst>
        </pc:cxnChg>
        <pc:cxnChg chg="mod">
          <ac:chgData name="Nguyen Ngoc Tung 20220047" userId="6fcd4c0b-96e1-40fd-aa85-3f01617e9a06" providerId="ADAL" clId="{86899FDC-DCCB-4157-B2E7-B1CEAB75EA80}" dt="2025-05-18T04:42:52.148" v="802" actId="1076"/>
          <ac:cxnSpMkLst>
            <pc:docMk/>
            <pc:sldMk cId="281684728" sldId="256"/>
            <ac:cxnSpMk id="25" creationId="{E4887545-EA42-9663-75D4-70144C715E5E}"/>
          </ac:cxnSpMkLst>
        </pc:cxnChg>
        <pc:cxnChg chg="del mod">
          <ac:chgData name="Nguyen Ngoc Tung 20220047" userId="6fcd4c0b-96e1-40fd-aa85-3f01617e9a06" providerId="ADAL" clId="{86899FDC-DCCB-4157-B2E7-B1CEAB75EA80}" dt="2025-05-18T04:46:33.600" v="832" actId="478"/>
          <ac:cxnSpMkLst>
            <pc:docMk/>
            <pc:sldMk cId="281684728" sldId="256"/>
            <ac:cxnSpMk id="27" creationId="{6D0FC8FE-BB11-FB9B-E9C2-EBC866181BB1}"/>
          </ac:cxnSpMkLst>
        </pc:cxnChg>
        <pc:cxnChg chg="del mod">
          <ac:chgData name="Nguyen Ngoc Tung 20220047" userId="6fcd4c0b-96e1-40fd-aa85-3f01617e9a06" providerId="ADAL" clId="{86899FDC-DCCB-4157-B2E7-B1CEAB75EA80}" dt="2025-05-18T03:58:31" v="778" actId="478"/>
          <ac:cxnSpMkLst>
            <pc:docMk/>
            <pc:sldMk cId="281684728" sldId="256"/>
            <ac:cxnSpMk id="31" creationId="{9C20A443-6E8F-F5F9-908A-C4F5FD1CD405}"/>
          </ac:cxnSpMkLst>
        </pc:cxnChg>
        <pc:cxnChg chg="mod">
          <ac:chgData name="Nguyen Ngoc Tung 20220047" userId="6fcd4c0b-96e1-40fd-aa85-3f01617e9a06" providerId="ADAL" clId="{86899FDC-DCCB-4157-B2E7-B1CEAB75EA80}" dt="2025-05-18T04:42:52.148" v="802" actId="1076"/>
          <ac:cxnSpMkLst>
            <pc:docMk/>
            <pc:sldMk cId="281684728" sldId="256"/>
            <ac:cxnSpMk id="46" creationId="{34E4C541-DC7F-F914-1403-BC7D8A0AF49B}"/>
          </ac:cxnSpMkLst>
        </pc:cxnChg>
        <pc:cxnChg chg="mod">
          <ac:chgData name="Nguyen Ngoc Tung 20220047" userId="6fcd4c0b-96e1-40fd-aa85-3f01617e9a06" providerId="ADAL" clId="{86899FDC-DCCB-4157-B2E7-B1CEAB75EA80}" dt="2025-05-18T04:42:52.148" v="802" actId="1076"/>
          <ac:cxnSpMkLst>
            <pc:docMk/>
            <pc:sldMk cId="281684728" sldId="256"/>
            <ac:cxnSpMk id="48" creationId="{E9533E01-5CBA-6C25-9796-ADA6921B4AEF}"/>
          </ac:cxnSpMkLst>
        </pc:cxnChg>
        <pc:cxnChg chg="add del mod">
          <ac:chgData name="Nguyen Ngoc Tung 20220047" userId="6fcd4c0b-96e1-40fd-aa85-3f01617e9a06" providerId="ADAL" clId="{86899FDC-DCCB-4157-B2E7-B1CEAB75EA80}" dt="2025-05-18T03:58:31.654" v="779" actId="478"/>
          <ac:cxnSpMkLst>
            <pc:docMk/>
            <pc:sldMk cId="281684728" sldId="256"/>
            <ac:cxnSpMk id="55" creationId="{551B26D0-E8A8-499A-5726-71A59EFB3A32}"/>
          </ac:cxnSpMkLst>
        </pc:cxnChg>
        <pc:cxnChg chg="add mod">
          <ac:chgData name="Nguyen Ngoc Tung 20220047" userId="6fcd4c0b-96e1-40fd-aa85-3f01617e9a06" providerId="ADAL" clId="{86899FDC-DCCB-4157-B2E7-B1CEAB75EA80}" dt="2025-05-18T04:47:40.709" v="835" actId="14100"/>
          <ac:cxnSpMkLst>
            <pc:docMk/>
            <pc:sldMk cId="281684728" sldId="256"/>
            <ac:cxnSpMk id="56" creationId="{ACE179D6-B965-7B88-D5C4-95A61EC5BB38}"/>
          </ac:cxnSpMkLst>
        </pc:cxnChg>
        <pc:cxnChg chg="add del mod">
          <ac:chgData name="Nguyen Ngoc Tung 20220047" userId="6fcd4c0b-96e1-40fd-aa85-3f01617e9a06" providerId="ADAL" clId="{86899FDC-DCCB-4157-B2E7-B1CEAB75EA80}" dt="2025-05-18T03:56:46.439" v="765" actId="11529"/>
          <ac:cxnSpMkLst>
            <pc:docMk/>
            <pc:sldMk cId="281684728" sldId="256"/>
            <ac:cxnSpMk id="57" creationId="{9A23C24A-FC7E-B7ED-FBAE-519DBDCF2ACC}"/>
          </ac:cxnSpMkLst>
        </pc:cxnChg>
        <pc:cxnChg chg="add del mod">
          <ac:chgData name="Nguyen Ngoc Tung 20220047" userId="6fcd4c0b-96e1-40fd-aa85-3f01617e9a06" providerId="ADAL" clId="{86899FDC-DCCB-4157-B2E7-B1CEAB75EA80}" dt="2025-05-18T03:58:29.309" v="777" actId="478"/>
          <ac:cxnSpMkLst>
            <pc:docMk/>
            <pc:sldMk cId="281684728" sldId="256"/>
            <ac:cxnSpMk id="59" creationId="{15CEA59C-C8E1-2033-6F5B-7D25484C191B}"/>
          </ac:cxnSpMkLst>
        </pc:cxnChg>
        <pc:cxnChg chg="add">
          <ac:chgData name="Nguyen Ngoc Tung 20220047" userId="6fcd4c0b-96e1-40fd-aa85-3f01617e9a06" providerId="ADAL" clId="{86899FDC-DCCB-4157-B2E7-B1CEAB75EA80}" dt="2025-05-18T03:58:45.285" v="781" actId="11529"/>
          <ac:cxnSpMkLst>
            <pc:docMk/>
            <pc:sldMk cId="281684728" sldId="256"/>
            <ac:cxnSpMk id="64" creationId="{65190949-2FA1-E620-3F60-9DD65AF08129}"/>
          </ac:cxnSpMkLst>
        </pc:cxnChg>
        <pc:cxnChg chg="add">
          <ac:chgData name="Nguyen Ngoc Tung 20220047" userId="6fcd4c0b-96e1-40fd-aa85-3f01617e9a06" providerId="ADAL" clId="{86899FDC-DCCB-4157-B2E7-B1CEAB75EA80}" dt="2025-05-18T03:58:53.866" v="782" actId="11529"/>
          <ac:cxnSpMkLst>
            <pc:docMk/>
            <pc:sldMk cId="281684728" sldId="256"/>
            <ac:cxnSpMk id="66" creationId="{A68F5985-F8C1-A6E2-A63D-B7A8FAB7F783}"/>
          </ac:cxnSpMkLst>
        </pc:cxnChg>
        <pc:cxnChg chg="add del mod">
          <ac:chgData name="Nguyen Ngoc Tung 20220047" userId="6fcd4c0b-96e1-40fd-aa85-3f01617e9a06" providerId="ADAL" clId="{86899FDC-DCCB-4157-B2E7-B1CEAB75EA80}" dt="2025-05-18T03:59:37.960" v="789" actId="478"/>
          <ac:cxnSpMkLst>
            <pc:docMk/>
            <pc:sldMk cId="281684728" sldId="256"/>
            <ac:cxnSpMk id="68" creationId="{8E912598-0957-6DC9-3391-0BA81A554BF5}"/>
          </ac:cxnSpMkLst>
        </pc:cxnChg>
        <pc:cxnChg chg="mod">
          <ac:chgData name="Nguyen Ngoc Tung 20220047" userId="6fcd4c0b-96e1-40fd-aa85-3f01617e9a06" providerId="ADAL" clId="{86899FDC-DCCB-4157-B2E7-B1CEAB75EA80}" dt="2025-05-18T04:42:52.148" v="802" actId="1076"/>
          <ac:cxnSpMkLst>
            <pc:docMk/>
            <pc:sldMk cId="281684728" sldId="256"/>
            <ac:cxnSpMk id="69" creationId="{138C4BF9-96BB-F30D-B727-9FACCE08EA37}"/>
          </ac:cxnSpMkLst>
        </pc:cxnChg>
        <pc:cxnChg chg="add mod">
          <ac:chgData name="Nguyen Ngoc Tung 20220047" userId="6fcd4c0b-96e1-40fd-aa85-3f01617e9a06" providerId="ADAL" clId="{86899FDC-DCCB-4157-B2E7-B1CEAB75EA80}" dt="2025-05-18T03:59:55.619" v="791" actId="14100"/>
          <ac:cxnSpMkLst>
            <pc:docMk/>
            <pc:sldMk cId="281684728" sldId="256"/>
            <ac:cxnSpMk id="74" creationId="{22F48E24-FB9A-43C0-3BED-65BAAC8E9A48}"/>
          </ac:cxnSpMkLst>
        </pc:cxnChg>
      </pc:sldChg>
      <pc:sldChg chg="del">
        <pc:chgData name="Nguyen Ngoc Tung 20220047" userId="6fcd4c0b-96e1-40fd-aa85-3f01617e9a06" providerId="ADAL" clId="{86899FDC-DCCB-4157-B2E7-B1CEAB75EA80}" dt="2025-05-18T04:19:29.035" v="793" actId="47"/>
        <pc:sldMkLst>
          <pc:docMk/>
          <pc:sldMk cId="1324957951" sldId="257"/>
        </pc:sldMkLst>
      </pc:sldChg>
      <pc:sldChg chg="del">
        <pc:chgData name="Nguyen Ngoc Tung 20220047" userId="6fcd4c0b-96e1-40fd-aa85-3f01617e9a06" providerId="ADAL" clId="{86899FDC-DCCB-4157-B2E7-B1CEAB75EA80}" dt="2025-05-18T03:52:01.510" v="759" actId="2696"/>
        <pc:sldMkLst>
          <pc:docMk/>
          <pc:sldMk cId="1960907294" sldId="257"/>
        </pc:sldMkLst>
      </pc:sldChg>
      <pc:sldChg chg="addSp modSp new del mod">
        <pc:chgData name="Nguyen Ngoc Tung 20220047" userId="6fcd4c0b-96e1-40fd-aa85-3f01617e9a06" providerId="ADAL" clId="{86899FDC-DCCB-4157-B2E7-B1CEAB75EA80}" dt="2025-05-18T04:42:05.383" v="800" actId="47"/>
        <pc:sldMkLst>
          <pc:docMk/>
          <pc:sldMk cId="2451056602" sldId="257"/>
        </pc:sldMkLst>
        <pc:picChg chg="add mod">
          <ac:chgData name="Nguyen Ngoc Tung 20220047" userId="6fcd4c0b-96e1-40fd-aa85-3f01617e9a06" providerId="ADAL" clId="{86899FDC-DCCB-4157-B2E7-B1CEAB75EA80}" dt="2025-05-18T04:19:47.034" v="799" actId="14100"/>
          <ac:picMkLst>
            <pc:docMk/>
            <pc:sldMk cId="2451056602" sldId="257"/>
            <ac:picMk id="5" creationId="{0EBB9948-FBFB-5C70-F121-A8993E45BC63}"/>
          </ac:picMkLst>
        </pc:picChg>
      </pc:sldChg>
      <pc:sldChg chg="del">
        <pc:chgData name="Nguyen Ngoc Tung 20220047" userId="6fcd4c0b-96e1-40fd-aa85-3f01617e9a06" providerId="ADAL" clId="{86899FDC-DCCB-4157-B2E7-B1CEAB75EA80}" dt="2025-05-18T04:19:27.616" v="792" actId="47"/>
        <pc:sldMkLst>
          <pc:docMk/>
          <pc:sldMk cId="1625277614" sldId="258"/>
        </pc:sldMkLst>
      </pc:sldChg>
    </pc:docChg>
  </pc:docChgLst>
  <pc:docChgLst>
    <pc:chgData name="Pham Cong Chien 20224934" userId="63052a29-d130-48cd-b346-e93bfc5f838f" providerId="ADAL" clId="{91AC0A6A-77E5-4B0C-BE9E-9EE814C67135}"/>
    <pc:docChg chg="undo custSel modSld">
      <pc:chgData name="Pham Cong Chien 20224934" userId="63052a29-d130-48cd-b346-e93bfc5f838f" providerId="ADAL" clId="{91AC0A6A-77E5-4B0C-BE9E-9EE814C67135}" dt="2025-05-18T04:45:58.042" v="454" actId="1076"/>
      <pc:docMkLst>
        <pc:docMk/>
      </pc:docMkLst>
      <pc:sldChg chg="addSp delSp modSp mod">
        <pc:chgData name="Pham Cong Chien 20224934" userId="63052a29-d130-48cd-b346-e93bfc5f838f" providerId="ADAL" clId="{91AC0A6A-77E5-4B0C-BE9E-9EE814C67135}" dt="2025-05-18T04:45:58.042" v="454" actId="1076"/>
        <pc:sldMkLst>
          <pc:docMk/>
          <pc:sldMk cId="281684728" sldId="256"/>
        </pc:sldMkLst>
        <pc:spChg chg="mod">
          <ac:chgData name="Pham Cong Chien 20224934" userId="63052a29-d130-48cd-b346-e93bfc5f838f" providerId="ADAL" clId="{91AC0A6A-77E5-4B0C-BE9E-9EE814C67135}" dt="2025-05-18T03:17:17.310" v="299" actId="20577"/>
          <ac:spMkLst>
            <pc:docMk/>
            <pc:sldMk cId="281684728" sldId="256"/>
            <ac:spMk id="2" creationId="{4806DF09-B03C-A807-D71E-F51BDE271490}"/>
          </ac:spMkLst>
        </pc:spChg>
        <pc:spChg chg="mod">
          <ac:chgData name="Pham Cong Chien 20224934" userId="63052a29-d130-48cd-b346-e93bfc5f838f" providerId="ADAL" clId="{91AC0A6A-77E5-4B0C-BE9E-9EE814C67135}" dt="2025-05-18T03:51:06.281" v="394" actId="1076"/>
          <ac:spMkLst>
            <pc:docMk/>
            <pc:sldMk cId="281684728" sldId="256"/>
            <ac:spMk id="3" creationId="{921263AF-BDB6-95F4-FF34-9FBCB77FE746}"/>
          </ac:spMkLst>
        </pc:spChg>
        <pc:spChg chg="mod">
          <ac:chgData name="Pham Cong Chien 20224934" userId="63052a29-d130-48cd-b346-e93bfc5f838f" providerId="ADAL" clId="{91AC0A6A-77E5-4B0C-BE9E-9EE814C67135}" dt="2025-05-18T04:23:31.267" v="412"/>
          <ac:spMkLst>
            <pc:docMk/>
            <pc:sldMk cId="281684728" sldId="256"/>
            <ac:spMk id="8" creationId="{E87D5358-3C4C-AD09-5641-514B44BAF4DD}"/>
          </ac:spMkLst>
        </pc:spChg>
        <pc:spChg chg="mod">
          <ac:chgData name="Pham Cong Chien 20224934" userId="63052a29-d130-48cd-b346-e93bfc5f838f" providerId="ADAL" clId="{91AC0A6A-77E5-4B0C-BE9E-9EE814C67135}" dt="2025-05-18T04:27:34.427" v="438" actId="1076"/>
          <ac:spMkLst>
            <pc:docMk/>
            <pc:sldMk cId="281684728" sldId="256"/>
            <ac:spMk id="9" creationId="{35F7DD38-97BC-3CA9-D9D6-7F6F9A805311}"/>
          </ac:spMkLst>
        </pc:spChg>
        <pc:spChg chg="mod">
          <ac:chgData name="Pham Cong Chien 20224934" userId="63052a29-d130-48cd-b346-e93bfc5f838f" providerId="ADAL" clId="{91AC0A6A-77E5-4B0C-BE9E-9EE814C67135}" dt="2025-05-18T04:27:34.427" v="438" actId="1076"/>
          <ac:spMkLst>
            <pc:docMk/>
            <pc:sldMk cId="281684728" sldId="256"/>
            <ac:spMk id="10" creationId="{DF42A891-2A6C-2976-C5AC-1C6B0979B857}"/>
          </ac:spMkLst>
        </pc:spChg>
        <pc:spChg chg="mod">
          <ac:chgData name="Pham Cong Chien 20224934" userId="63052a29-d130-48cd-b346-e93bfc5f838f" providerId="ADAL" clId="{91AC0A6A-77E5-4B0C-BE9E-9EE814C67135}" dt="2025-05-18T04:28:06.112" v="441" actId="1076"/>
          <ac:spMkLst>
            <pc:docMk/>
            <pc:sldMk cId="281684728" sldId="256"/>
            <ac:spMk id="13" creationId="{1730752C-4D30-0D54-B4A3-CB838968F866}"/>
          </ac:spMkLst>
        </pc:spChg>
        <pc:spChg chg="mod">
          <ac:chgData name="Pham Cong Chien 20224934" userId="63052a29-d130-48cd-b346-e93bfc5f838f" providerId="ADAL" clId="{91AC0A6A-77E5-4B0C-BE9E-9EE814C67135}" dt="2025-05-18T04:28:06.112" v="441" actId="1076"/>
          <ac:spMkLst>
            <pc:docMk/>
            <pc:sldMk cId="281684728" sldId="256"/>
            <ac:spMk id="14" creationId="{A05CCB01-AA3C-6F38-6BD7-2D2AF3B13427}"/>
          </ac:spMkLst>
        </pc:spChg>
        <pc:spChg chg="add mod">
          <ac:chgData name="Pham Cong Chien 20224934" userId="63052a29-d130-48cd-b346-e93bfc5f838f" providerId="ADAL" clId="{91AC0A6A-77E5-4B0C-BE9E-9EE814C67135}" dt="2025-05-18T04:45:58.042" v="454" actId="1076"/>
          <ac:spMkLst>
            <pc:docMk/>
            <pc:sldMk cId="281684728" sldId="256"/>
            <ac:spMk id="15" creationId="{ED8FCCC9-5BFF-3C21-416C-983DA43079F2}"/>
          </ac:spMkLst>
        </pc:spChg>
        <pc:spChg chg="mod">
          <ac:chgData name="Pham Cong Chien 20224934" userId="63052a29-d130-48cd-b346-e93bfc5f838f" providerId="ADAL" clId="{91AC0A6A-77E5-4B0C-BE9E-9EE814C67135}" dt="2025-05-18T04:45:54.962" v="453" actId="1076"/>
          <ac:spMkLst>
            <pc:docMk/>
            <pc:sldMk cId="281684728" sldId="256"/>
            <ac:spMk id="16" creationId="{77C25F5C-7E22-DCFA-9E50-1B4B1DBF30C0}"/>
          </ac:spMkLst>
        </pc:spChg>
        <pc:spChg chg="add mod">
          <ac:chgData name="Pham Cong Chien 20224934" userId="63052a29-d130-48cd-b346-e93bfc5f838f" providerId="ADAL" clId="{91AC0A6A-77E5-4B0C-BE9E-9EE814C67135}" dt="2025-05-18T04:44:30.232" v="448" actId="1076"/>
          <ac:spMkLst>
            <pc:docMk/>
            <pc:sldMk cId="281684728" sldId="256"/>
            <ac:spMk id="17" creationId="{238CE893-18C8-F135-4FEB-A0E5EFA6ED5E}"/>
          </ac:spMkLst>
        </pc:spChg>
        <pc:spChg chg="add mod">
          <ac:chgData name="Pham Cong Chien 20224934" userId="63052a29-d130-48cd-b346-e93bfc5f838f" providerId="ADAL" clId="{91AC0A6A-77E5-4B0C-BE9E-9EE814C67135}" dt="2025-05-18T03:23:26.161" v="354" actId="1076"/>
          <ac:spMkLst>
            <pc:docMk/>
            <pc:sldMk cId="281684728" sldId="256"/>
            <ac:spMk id="21" creationId="{2DF7387F-2BF1-68B8-4239-E2C6E91DEBF1}"/>
          </ac:spMkLst>
        </pc:spChg>
        <pc:spChg chg="add mod">
          <ac:chgData name="Pham Cong Chien 20224934" userId="63052a29-d130-48cd-b346-e93bfc5f838f" providerId="ADAL" clId="{91AC0A6A-77E5-4B0C-BE9E-9EE814C67135}" dt="2025-05-18T03:23:26.161" v="354" actId="1076"/>
          <ac:spMkLst>
            <pc:docMk/>
            <pc:sldMk cId="281684728" sldId="256"/>
            <ac:spMk id="22" creationId="{61EF9319-9312-6163-292E-A95884F5C233}"/>
          </ac:spMkLst>
        </pc:spChg>
        <pc:spChg chg="add mod">
          <ac:chgData name="Pham Cong Chien 20224934" userId="63052a29-d130-48cd-b346-e93bfc5f838f" providerId="ADAL" clId="{91AC0A6A-77E5-4B0C-BE9E-9EE814C67135}" dt="2025-05-18T03:31:42.491" v="378" actId="14100"/>
          <ac:spMkLst>
            <pc:docMk/>
            <pc:sldMk cId="281684728" sldId="256"/>
            <ac:spMk id="23" creationId="{FEB7D7DF-44EE-6D8D-C32F-6B3F43326BAA}"/>
          </ac:spMkLst>
        </pc:spChg>
        <pc:spChg chg="add mod">
          <ac:chgData name="Pham Cong Chien 20224934" userId="63052a29-d130-48cd-b346-e93bfc5f838f" providerId="ADAL" clId="{91AC0A6A-77E5-4B0C-BE9E-9EE814C67135}" dt="2025-05-18T03:18:53.651" v="326" actId="14100"/>
          <ac:spMkLst>
            <pc:docMk/>
            <pc:sldMk cId="281684728" sldId="256"/>
            <ac:spMk id="24" creationId="{84DBEDE8-DD4F-44BB-EADB-30CE09B58650}"/>
          </ac:spMkLst>
        </pc:spChg>
        <pc:spChg chg="add mod">
          <ac:chgData name="Pham Cong Chien 20224934" userId="63052a29-d130-48cd-b346-e93bfc5f838f" providerId="ADAL" clId="{91AC0A6A-77E5-4B0C-BE9E-9EE814C67135}" dt="2025-05-18T04:44:36.492" v="449"/>
          <ac:spMkLst>
            <pc:docMk/>
            <pc:sldMk cId="281684728" sldId="256"/>
            <ac:spMk id="26" creationId="{47226613-AA5F-AC40-30B9-330D987DE6E0}"/>
          </ac:spMkLst>
        </pc:spChg>
        <pc:spChg chg="add mod">
          <ac:chgData name="Pham Cong Chien 20224934" userId="63052a29-d130-48cd-b346-e93bfc5f838f" providerId="ADAL" clId="{91AC0A6A-77E5-4B0C-BE9E-9EE814C67135}" dt="2025-05-18T04:44:45.122" v="451" actId="1076"/>
          <ac:spMkLst>
            <pc:docMk/>
            <pc:sldMk cId="281684728" sldId="256"/>
            <ac:spMk id="35" creationId="{0B2F9210-86AA-DB26-B55C-8E19665AECC5}"/>
          </ac:spMkLst>
        </pc:spChg>
        <pc:spChg chg="add mod">
          <ac:chgData name="Pham Cong Chien 20224934" userId="63052a29-d130-48cd-b346-e93bfc5f838f" providerId="ADAL" clId="{91AC0A6A-77E5-4B0C-BE9E-9EE814C67135}" dt="2025-05-18T04:45:49.772" v="452"/>
          <ac:spMkLst>
            <pc:docMk/>
            <pc:sldMk cId="281684728" sldId="256"/>
            <ac:spMk id="45" creationId="{77C25F5C-7E22-DCFA-9E50-1B4B1DBF30C0}"/>
          </ac:spMkLst>
        </pc:spChg>
        <pc:spChg chg="mod">
          <ac:chgData name="Pham Cong Chien 20224934" userId="63052a29-d130-48cd-b346-e93bfc5f838f" providerId="ADAL" clId="{91AC0A6A-77E5-4B0C-BE9E-9EE814C67135}" dt="2025-05-18T04:25:23.560" v="427" actId="1076"/>
          <ac:spMkLst>
            <pc:docMk/>
            <pc:sldMk cId="281684728" sldId="256"/>
            <ac:spMk id="51" creationId="{6A3A32B2-F783-0C8C-39BE-ECB5F4460F02}"/>
          </ac:spMkLst>
        </pc:spChg>
        <pc:spChg chg="mod">
          <ac:chgData name="Pham Cong Chien 20224934" userId="63052a29-d130-48cd-b346-e93bfc5f838f" providerId="ADAL" clId="{91AC0A6A-77E5-4B0C-BE9E-9EE814C67135}" dt="2025-05-18T04:25:23.560" v="427" actId="1076"/>
          <ac:spMkLst>
            <pc:docMk/>
            <pc:sldMk cId="281684728" sldId="256"/>
            <ac:spMk id="52" creationId="{332192D7-3F71-1D96-80F9-4B093B649C8E}"/>
          </ac:spMkLst>
        </pc:spChg>
        <pc:spChg chg="add del mod">
          <ac:chgData name="Pham Cong Chien 20224934" userId="63052a29-d130-48cd-b346-e93bfc5f838f" providerId="ADAL" clId="{91AC0A6A-77E5-4B0C-BE9E-9EE814C67135}" dt="2025-05-18T04:43:28.432" v="444"/>
          <ac:spMkLst>
            <pc:docMk/>
            <pc:sldMk cId="281684728" sldId="256"/>
            <ac:spMk id="76" creationId="{1C3C48D7-C5B9-F491-2E9A-8B6C0CCB0641}"/>
          </ac:spMkLst>
        </pc:spChg>
        <pc:graphicFrameChg chg="del mod modGraphic">
          <ac:chgData name="Pham Cong Chien 20224934" userId="63052a29-d130-48cd-b346-e93bfc5f838f" providerId="ADAL" clId="{91AC0A6A-77E5-4B0C-BE9E-9EE814C67135}" dt="2025-05-18T02:41:11.722" v="89" actId="478"/>
          <ac:graphicFrameMkLst>
            <pc:docMk/>
            <pc:sldMk cId="281684728" sldId="256"/>
            <ac:graphicFrameMk id="4" creationId="{455D83D4-8F94-6A56-E150-9B00744236F0}"/>
          </ac:graphicFrameMkLst>
        </pc:graphicFrameChg>
        <pc:cxnChg chg="mod">
          <ac:chgData name="Pham Cong Chien 20224934" userId="63052a29-d130-48cd-b346-e93bfc5f838f" providerId="ADAL" clId="{91AC0A6A-77E5-4B0C-BE9E-9EE814C67135}" dt="2025-05-18T04:27:07.906" v="434" actId="14100"/>
          <ac:cxnSpMkLst>
            <pc:docMk/>
            <pc:sldMk cId="281684728" sldId="256"/>
            <ac:cxnSpMk id="18" creationId="{D7DAAD18-C71D-95CD-51E9-CE9A65F87149}"/>
          </ac:cxnSpMkLst>
        </pc:cxnChg>
        <pc:cxnChg chg="del">
          <ac:chgData name="Pham Cong Chien 20224934" userId="63052a29-d130-48cd-b346-e93bfc5f838f" providerId="ADAL" clId="{91AC0A6A-77E5-4B0C-BE9E-9EE814C67135}" dt="2025-05-18T04:17:43.253" v="395" actId="478"/>
          <ac:cxnSpMkLst>
            <pc:docMk/>
            <pc:sldMk cId="281684728" sldId="256"/>
            <ac:cxnSpMk id="19" creationId="{E3F302E9-A035-913D-2E57-57CA54FAD428}"/>
          </ac:cxnSpMkLst>
        </pc:cxnChg>
        <pc:cxnChg chg="mod">
          <ac:chgData name="Pham Cong Chien 20224934" userId="63052a29-d130-48cd-b346-e93bfc5f838f" providerId="ADAL" clId="{91AC0A6A-77E5-4B0C-BE9E-9EE814C67135}" dt="2025-05-18T04:25:04.918" v="426" actId="14100"/>
          <ac:cxnSpMkLst>
            <pc:docMk/>
            <pc:sldMk cId="281684728" sldId="256"/>
            <ac:cxnSpMk id="20" creationId="{484F6D9C-B823-7695-F1D8-99E789F5E92B}"/>
          </ac:cxnSpMkLst>
        </pc:cxnChg>
        <pc:cxnChg chg="mod">
          <ac:chgData name="Pham Cong Chien 20224934" userId="63052a29-d130-48cd-b346-e93bfc5f838f" providerId="ADAL" clId="{91AC0A6A-77E5-4B0C-BE9E-9EE814C67135}" dt="2025-05-18T04:25:28.931" v="428" actId="14100"/>
          <ac:cxnSpMkLst>
            <pc:docMk/>
            <pc:sldMk cId="281684728" sldId="256"/>
            <ac:cxnSpMk id="25" creationId="{E4887545-EA42-9663-75D4-70144C715E5E}"/>
          </ac:cxnSpMkLst>
        </pc:cxnChg>
        <pc:cxnChg chg="add del mod">
          <ac:chgData name="Pham Cong Chien 20224934" userId="63052a29-d130-48cd-b346-e93bfc5f838f" providerId="ADAL" clId="{91AC0A6A-77E5-4B0C-BE9E-9EE814C67135}" dt="2025-05-18T03:47:46.076" v="382" actId="11529"/>
          <ac:cxnSpMkLst>
            <pc:docMk/>
            <pc:sldMk cId="281684728" sldId="256"/>
            <ac:cxnSpMk id="26" creationId="{FD460630-9FDA-A3B2-C936-66A48A00A2D3}"/>
          </ac:cxnSpMkLst>
        </pc:cxnChg>
        <pc:cxnChg chg="add">
          <ac:chgData name="Pham Cong Chien 20224934" userId="63052a29-d130-48cd-b346-e93bfc5f838f" providerId="ADAL" clId="{91AC0A6A-77E5-4B0C-BE9E-9EE814C67135}" dt="2025-05-18T04:20:54.996" v="396" actId="11529"/>
          <ac:cxnSpMkLst>
            <pc:docMk/>
            <pc:sldMk cId="281684728" sldId="256"/>
            <ac:cxnSpMk id="27" creationId="{6D0FC8FE-BB11-FB9B-E9C2-EBC866181BB1}"/>
          </ac:cxnSpMkLst>
        </pc:cxnChg>
        <pc:cxnChg chg="add del mod">
          <ac:chgData name="Pham Cong Chien 20224934" userId="63052a29-d130-48cd-b346-e93bfc5f838f" providerId="ADAL" clId="{91AC0A6A-77E5-4B0C-BE9E-9EE814C67135}" dt="2025-05-18T03:48:31.779" v="386" actId="478"/>
          <ac:cxnSpMkLst>
            <pc:docMk/>
            <pc:sldMk cId="281684728" sldId="256"/>
            <ac:cxnSpMk id="28" creationId="{B4C44362-FD03-50CF-BBF8-3099548E140D}"/>
          </ac:cxnSpMkLst>
        </pc:cxnChg>
        <pc:cxnChg chg="add mod">
          <ac:chgData name="Pham Cong Chien 20224934" userId="63052a29-d130-48cd-b346-e93bfc5f838f" providerId="ADAL" clId="{91AC0A6A-77E5-4B0C-BE9E-9EE814C67135}" dt="2025-05-18T04:25:23.560" v="427" actId="1076"/>
          <ac:cxnSpMkLst>
            <pc:docMk/>
            <pc:sldMk cId="281684728" sldId="256"/>
            <ac:cxnSpMk id="29" creationId="{61C8FEA2-9A04-3E6A-A181-1CC2F04EA2CF}"/>
          </ac:cxnSpMkLst>
        </pc:cxnChg>
        <pc:cxnChg chg="add mod">
          <ac:chgData name="Pham Cong Chien 20224934" userId="63052a29-d130-48cd-b346-e93bfc5f838f" providerId="ADAL" clId="{91AC0A6A-77E5-4B0C-BE9E-9EE814C67135}" dt="2025-05-18T03:51:06.281" v="394" actId="1076"/>
          <ac:cxnSpMkLst>
            <pc:docMk/>
            <pc:sldMk cId="281684728" sldId="256"/>
            <ac:cxnSpMk id="31" creationId="{9C20A443-6E8F-F5F9-908A-C4F5FD1CD405}"/>
          </ac:cxnSpMkLst>
        </pc:cxnChg>
        <pc:cxnChg chg="add del mod">
          <ac:chgData name="Pham Cong Chien 20224934" userId="63052a29-d130-48cd-b346-e93bfc5f838f" providerId="ADAL" clId="{91AC0A6A-77E5-4B0C-BE9E-9EE814C67135}" dt="2025-05-18T04:24:37.078" v="420" actId="478"/>
          <ac:cxnSpMkLst>
            <pc:docMk/>
            <pc:sldMk cId="281684728" sldId="256"/>
            <ac:cxnSpMk id="32" creationId="{57FCAB64-B688-075B-C9A9-CF82C26D4B5F}"/>
          </ac:cxnSpMkLst>
        </pc:cxnChg>
        <pc:cxnChg chg="add">
          <ac:chgData name="Pham Cong Chien 20224934" userId="63052a29-d130-48cd-b346-e93bfc5f838f" providerId="ADAL" clId="{91AC0A6A-77E5-4B0C-BE9E-9EE814C67135}" dt="2025-05-18T04:21:37.424" v="400" actId="11529"/>
          <ac:cxnSpMkLst>
            <pc:docMk/>
            <pc:sldMk cId="281684728" sldId="256"/>
            <ac:cxnSpMk id="34" creationId="{4DBAACBA-4826-A40C-D0F0-0A4701FE5AC6}"/>
          </ac:cxnSpMkLst>
        </pc:cxnChg>
        <pc:cxnChg chg="add del mod">
          <ac:chgData name="Pham Cong Chien 20224934" userId="63052a29-d130-48cd-b346-e93bfc5f838f" providerId="ADAL" clId="{91AC0A6A-77E5-4B0C-BE9E-9EE814C67135}" dt="2025-05-18T04:26:08.639" v="431" actId="478"/>
          <ac:cxnSpMkLst>
            <pc:docMk/>
            <pc:sldMk cId="281684728" sldId="256"/>
            <ac:cxnSpMk id="36" creationId="{5C81514A-4D47-C017-2D28-D3B5C043D072}"/>
          </ac:cxnSpMkLst>
        </pc:cxnChg>
        <pc:cxnChg chg="add del mod">
          <ac:chgData name="Pham Cong Chien 20224934" userId="63052a29-d130-48cd-b346-e93bfc5f838f" providerId="ADAL" clId="{91AC0A6A-77E5-4B0C-BE9E-9EE814C67135}" dt="2025-05-18T04:27:11.474" v="435" actId="478"/>
          <ac:cxnSpMkLst>
            <pc:docMk/>
            <pc:sldMk cId="281684728" sldId="256"/>
            <ac:cxnSpMk id="41" creationId="{D124A70D-C994-53E9-EF18-777FC648E012}"/>
          </ac:cxnSpMkLst>
        </pc:cxnChg>
        <pc:cxnChg chg="add mod">
          <ac:chgData name="Pham Cong Chien 20224934" userId="63052a29-d130-48cd-b346-e93bfc5f838f" providerId="ADAL" clId="{91AC0A6A-77E5-4B0C-BE9E-9EE814C67135}" dt="2025-05-18T04:27:53.341" v="440" actId="14100"/>
          <ac:cxnSpMkLst>
            <pc:docMk/>
            <pc:sldMk cId="281684728" sldId="256"/>
            <ac:cxnSpMk id="46" creationId="{34E4C541-DC7F-F914-1403-BC7D8A0AF49B}"/>
          </ac:cxnSpMkLst>
        </pc:cxnChg>
        <pc:cxnChg chg="add mod">
          <ac:chgData name="Pham Cong Chien 20224934" userId="63052a29-d130-48cd-b346-e93bfc5f838f" providerId="ADAL" clId="{91AC0A6A-77E5-4B0C-BE9E-9EE814C67135}" dt="2025-05-18T04:27:39.804" v="439" actId="14100"/>
          <ac:cxnSpMkLst>
            <pc:docMk/>
            <pc:sldMk cId="281684728" sldId="256"/>
            <ac:cxnSpMk id="48" creationId="{E9533E01-5CBA-6C25-9796-ADA6921B4AEF}"/>
          </ac:cxnSpMkLst>
        </pc:cxnChg>
        <pc:cxnChg chg="add del mod">
          <ac:chgData name="Pham Cong Chien 20224934" userId="63052a29-d130-48cd-b346-e93bfc5f838f" providerId="ADAL" clId="{91AC0A6A-77E5-4B0C-BE9E-9EE814C67135}" dt="2025-05-18T04:24:35.978" v="419" actId="478"/>
          <ac:cxnSpMkLst>
            <pc:docMk/>
            <pc:sldMk cId="281684728" sldId="256"/>
            <ac:cxnSpMk id="50" creationId="{E13F7E2B-8641-21E3-8EA3-9B996C5AD341}"/>
          </ac:cxnSpMkLst>
        </pc:cxnChg>
        <pc:cxnChg chg="add mod">
          <ac:chgData name="Pham Cong Chien 20224934" userId="63052a29-d130-48cd-b346-e93bfc5f838f" providerId="ADAL" clId="{91AC0A6A-77E5-4B0C-BE9E-9EE814C67135}" dt="2025-05-18T04:25:23.560" v="427" actId="1076"/>
          <ac:cxnSpMkLst>
            <pc:docMk/>
            <pc:sldMk cId="281684728" sldId="256"/>
            <ac:cxnSpMk id="54" creationId="{A1E8F511-E138-AB5F-6BDA-383572496AE3}"/>
          </ac:cxnSpMkLst>
        </pc:cxnChg>
        <pc:cxnChg chg="add mod">
          <ac:chgData name="Pham Cong Chien 20224934" userId="63052a29-d130-48cd-b346-e93bfc5f838f" providerId="ADAL" clId="{91AC0A6A-77E5-4B0C-BE9E-9EE814C67135}" dt="2025-05-18T04:27:34.427" v="438" actId="1076"/>
          <ac:cxnSpMkLst>
            <pc:docMk/>
            <pc:sldMk cId="281684728" sldId="256"/>
            <ac:cxnSpMk id="65" creationId="{B1C0A6DA-B6ED-4F1F-3373-A7F1409BD73C}"/>
          </ac:cxnSpMkLst>
        </pc:cxnChg>
        <pc:cxnChg chg="add mod">
          <ac:chgData name="Pham Cong Chien 20224934" userId="63052a29-d130-48cd-b346-e93bfc5f838f" providerId="ADAL" clId="{91AC0A6A-77E5-4B0C-BE9E-9EE814C67135}" dt="2025-05-18T04:27:34.427" v="438" actId="1076"/>
          <ac:cxnSpMkLst>
            <pc:docMk/>
            <pc:sldMk cId="281684728" sldId="256"/>
            <ac:cxnSpMk id="69" creationId="{138C4BF9-96BB-F30D-B727-9FACCE08EA37}"/>
          </ac:cxnSpMkLst>
        </pc:cxnChg>
      </pc:sldChg>
    </pc:docChg>
  </pc:docChgLst>
  <pc:docChgLst>
    <pc:chgData name="Nguyen Van An 20225243" userId="8223cc8a-f6b9-48d1-b095-0cf2898249e2" providerId="ADAL" clId="{1958CE17-0517-48CB-9CCC-AA2124A78D69}"/>
    <pc:docChg chg="custSel modSld">
      <pc:chgData name="Nguyen Van An 20225243" userId="8223cc8a-f6b9-48d1-b095-0cf2898249e2" providerId="ADAL" clId="{1958CE17-0517-48CB-9CCC-AA2124A78D69}" dt="2025-05-18T03:19:05.150" v="193" actId="1076"/>
      <pc:docMkLst>
        <pc:docMk/>
      </pc:docMkLst>
      <pc:sldChg chg="addSp modSp mod">
        <pc:chgData name="Nguyen Van An 20225243" userId="8223cc8a-f6b9-48d1-b095-0cf2898249e2" providerId="ADAL" clId="{1958CE17-0517-48CB-9CCC-AA2124A78D69}" dt="2025-05-18T03:19:05.150" v="193" actId="1076"/>
        <pc:sldMkLst>
          <pc:docMk/>
          <pc:sldMk cId="281684728" sldId="256"/>
        </pc:sldMkLst>
        <pc:spChg chg="add mod">
          <ac:chgData name="Nguyen Van An 20225243" userId="8223cc8a-f6b9-48d1-b095-0cf2898249e2" providerId="ADAL" clId="{1958CE17-0517-48CB-9CCC-AA2124A78D69}" dt="2025-05-18T03:19:05.150" v="193" actId="1076"/>
          <ac:spMkLst>
            <pc:docMk/>
            <pc:sldMk cId="281684728" sldId="256"/>
            <ac:spMk id="4" creationId="{3CAFA366-0659-7317-E377-FA0FEEFA000B}"/>
          </ac:spMkLst>
        </pc:spChg>
        <pc:spChg chg="add mod">
          <ac:chgData name="Nguyen Van An 20225243" userId="8223cc8a-f6b9-48d1-b095-0cf2898249e2" providerId="ADAL" clId="{1958CE17-0517-48CB-9CCC-AA2124A78D69}" dt="2025-05-18T03:19:05.150" v="193" actId="1076"/>
          <ac:spMkLst>
            <pc:docMk/>
            <pc:sldMk cId="281684728" sldId="256"/>
            <ac:spMk id="44" creationId="{07619E3A-3F41-8FC0-6CA5-8B674884A681}"/>
          </ac:spMkLst>
        </pc:spChg>
      </pc:sldChg>
    </pc:docChg>
  </pc:docChgLst>
  <pc:docChgLst>
    <pc:chgData name="Người dùng Khách" userId="S::urn:spo:tenantanon#06f1b89f-07e8-464f-b408-ec1b45703f31::" providerId="AD" clId="Web-{C33730F2-A65C-525E-A74D-9AF0DEA00EF1}"/>
    <pc:docChg chg="addSld modSld">
      <pc:chgData name="Người dùng Khách" userId="S::urn:spo:tenantanon#06f1b89f-07e8-464f-b408-ec1b45703f31::" providerId="AD" clId="Web-{C33730F2-A65C-525E-A74D-9AF0DEA00EF1}" dt="2025-05-18T04:03:54.083" v="399" actId="14100"/>
      <pc:docMkLst>
        <pc:docMk/>
      </pc:docMkLst>
      <pc:sldChg chg="addSp delSp modSp">
        <pc:chgData name="Người dùng Khách" userId="S::urn:spo:tenantanon#06f1b89f-07e8-464f-b408-ec1b45703f31::" providerId="AD" clId="Web-{C33730F2-A65C-525E-A74D-9AF0DEA00EF1}" dt="2025-05-18T04:03:54.083" v="399" actId="14100"/>
        <pc:sldMkLst>
          <pc:docMk/>
          <pc:sldMk cId="281684728" sldId="256"/>
        </pc:sldMkLst>
        <pc:spChg chg="add mod">
          <ac:chgData name="Người dùng Khách" userId="S::urn:spo:tenantanon#06f1b89f-07e8-464f-b408-ec1b45703f31::" providerId="AD" clId="Web-{C33730F2-A65C-525E-A74D-9AF0DEA00EF1}" dt="2025-05-18T04:03:20.474" v="385" actId="1076"/>
          <ac:spMkLst>
            <pc:docMk/>
            <pc:sldMk cId="281684728" sldId="256"/>
            <ac:spMk id="5" creationId="{764D36E2-0E8A-B8E5-095B-234727513F2C}"/>
          </ac:spMkLst>
        </pc:spChg>
        <pc:spChg chg="add mod">
          <ac:chgData name="Người dùng Khách" userId="S::urn:spo:tenantanon#06f1b89f-07e8-464f-b408-ec1b45703f31::" providerId="AD" clId="Web-{C33730F2-A65C-525E-A74D-9AF0DEA00EF1}" dt="2025-05-18T04:03:20.489" v="386" actId="1076"/>
          <ac:spMkLst>
            <pc:docMk/>
            <pc:sldMk cId="281684728" sldId="256"/>
            <ac:spMk id="6" creationId="{F87DA1CA-7574-C5E1-C957-67EA84344911}"/>
          </ac:spMkLst>
        </pc:spChg>
        <pc:spChg chg="mod">
          <ac:chgData name="Người dùng Khách" userId="S::urn:spo:tenantanon#06f1b89f-07e8-464f-b408-ec1b45703f31::" providerId="AD" clId="Web-{C33730F2-A65C-525E-A74D-9AF0DEA00EF1}" dt="2025-05-18T04:02:32.817" v="362" actId="1076"/>
          <ac:spMkLst>
            <pc:docMk/>
            <pc:sldMk cId="281684728" sldId="256"/>
            <ac:spMk id="7" creationId="{881CCFBE-934A-35B0-B3B9-D50AAECDE1AC}"/>
          </ac:spMkLst>
        </pc:spChg>
        <pc:spChg chg="mod">
          <ac:chgData name="Người dùng Khách" userId="S::urn:spo:tenantanon#06f1b89f-07e8-464f-b408-ec1b45703f31::" providerId="AD" clId="Web-{C33730F2-A65C-525E-A74D-9AF0DEA00EF1}" dt="2025-05-18T04:02:32.848" v="363" actId="1076"/>
          <ac:spMkLst>
            <pc:docMk/>
            <pc:sldMk cId="281684728" sldId="256"/>
            <ac:spMk id="8" creationId="{E87D5358-3C4C-AD09-5641-514B44BAF4DD}"/>
          </ac:spMkLst>
        </pc:spChg>
        <pc:spChg chg="add mod">
          <ac:chgData name="Người dùng Khách" userId="S::urn:spo:tenantanon#06f1b89f-07e8-464f-b408-ec1b45703f31::" providerId="AD" clId="Web-{C33730F2-A65C-525E-A74D-9AF0DEA00EF1}" dt="2025-05-18T04:03:14.271" v="383" actId="1076"/>
          <ac:spMkLst>
            <pc:docMk/>
            <pc:sldMk cId="281684728" sldId="256"/>
            <ac:spMk id="9" creationId="{35F7DD38-97BC-3CA9-D9D6-7F6F9A805311}"/>
          </ac:spMkLst>
        </pc:spChg>
        <pc:spChg chg="add mod">
          <ac:chgData name="Người dùng Khách" userId="S::urn:spo:tenantanon#06f1b89f-07e8-464f-b408-ec1b45703f31::" providerId="AD" clId="Web-{C33730F2-A65C-525E-A74D-9AF0DEA00EF1}" dt="2025-05-18T04:03:14.286" v="384" actId="1076"/>
          <ac:spMkLst>
            <pc:docMk/>
            <pc:sldMk cId="281684728" sldId="256"/>
            <ac:spMk id="10" creationId="{DF42A891-2A6C-2976-C5AC-1C6B0979B857}"/>
          </ac:spMkLst>
        </pc:spChg>
        <pc:spChg chg="add mod">
          <ac:chgData name="Người dùng Khách" userId="S::urn:spo:tenantanon#06f1b89f-07e8-464f-b408-ec1b45703f31::" providerId="AD" clId="Web-{C33730F2-A65C-525E-A74D-9AF0DEA00EF1}" dt="2025-05-18T03:52:23.844" v="285" actId="20577"/>
          <ac:spMkLst>
            <pc:docMk/>
            <pc:sldMk cId="281684728" sldId="256"/>
            <ac:spMk id="11" creationId="{53DB451A-3B42-0526-F764-F5A3930553D9}"/>
          </ac:spMkLst>
        </pc:spChg>
        <pc:spChg chg="add mod">
          <ac:chgData name="Người dùng Khách" userId="S::urn:spo:tenantanon#06f1b89f-07e8-464f-b408-ec1b45703f31::" providerId="AD" clId="Web-{C33730F2-A65C-525E-A74D-9AF0DEA00EF1}" dt="2025-05-18T03:52:17.829" v="281" actId="14100"/>
          <ac:spMkLst>
            <pc:docMk/>
            <pc:sldMk cId="281684728" sldId="256"/>
            <ac:spMk id="12" creationId="{4B2EC41B-0485-99FC-ED59-5E674CF6D8F5}"/>
          </ac:spMkLst>
        </pc:spChg>
        <pc:spChg chg="add mod">
          <ac:chgData name="Người dùng Khách" userId="S::urn:spo:tenantanon#06f1b89f-07e8-464f-b408-ec1b45703f31::" providerId="AD" clId="Web-{C33730F2-A65C-525E-A74D-9AF0DEA00EF1}" dt="2025-05-18T04:03:49.146" v="397" actId="1076"/>
          <ac:spMkLst>
            <pc:docMk/>
            <pc:sldMk cId="281684728" sldId="256"/>
            <ac:spMk id="13" creationId="{1730752C-4D30-0D54-B4A3-CB838968F866}"/>
          </ac:spMkLst>
        </pc:spChg>
        <pc:spChg chg="add mod">
          <ac:chgData name="Người dùng Khách" userId="S::urn:spo:tenantanon#06f1b89f-07e8-464f-b408-ec1b45703f31::" providerId="AD" clId="Web-{C33730F2-A65C-525E-A74D-9AF0DEA00EF1}" dt="2025-05-18T04:03:49.177" v="398" actId="1076"/>
          <ac:spMkLst>
            <pc:docMk/>
            <pc:sldMk cId="281684728" sldId="256"/>
            <ac:spMk id="14" creationId="{A05CCB01-AA3C-6F38-6BD7-2D2AF3B13427}"/>
          </ac:spMkLst>
        </pc:spChg>
        <pc:spChg chg="mod">
          <ac:chgData name="Người dùng Khách" userId="S::urn:spo:tenantanon#06f1b89f-07e8-464f-b408-ec1b45703f31::" providerId="AD" clId="Web-{C33730F2-A65C-525E-A74D-9AF0DEA00EF1}" dt="2025-05-18T04:03:32.240" v="389" actId="1076"/>
          <ac:spMkLst>
            <pc:docMk/>
            <pc:sldMk cId="281684728" sldId="256"/>
            <ac:spMk id="42" creationId="{EBE5D8B7-A51C-F681-AC81-F383CA39841B}"/>
          </ac:spMkLst>
        </pc:spChg>
        <pc:spChg chg="mod">
          <ac:chgData name="Người dùng Khách" userId="S::urn:spo:tenantanon#06f1b89f-07e8-464f-b408-ec1b45703f31::" providerId="AD" clId="Web-{C33730F2-A65C-525E-A74D-9AF0DEA00EF1}" dt="2025-05-18T04:03:32.271" v="390" actId="1076"/>
          <ac:spMkLst>
            <pc:docMk/>
            <pc:sldMk cId="281684728" sldId="256"/>
            <ac:spMk id="43" creationId="{B85D7A90-F1F0-6D5F-8BA1-3F31F48639CA}"/>
          </ac:spMkLst>
        </pc:spChg>
        <pc:spChg chg="mod">
          <ac:chgData name="Người dùng Khách" userId="S::urn:spo:tenantanon#06f1b89f-07e8-464f-b408-ec1b45703f31::" providerId="AD" clId="Web-{C33730F2-A65C-525E-A74D-9AF0DEA00EF1}" dt="2025-05-18T04:03:43.208" v="395" actId="1076"/>
          <ac:spMkLst>
            <pc:docMk/>
            <pc:sldMk cId="281684728" sldId="256"/>
            <ac:spMk id="51" creationId="{6A3A32B2-F783-0C8C-39BE-ECB5F4460F02}"/>
          </ac:spMkLst>
        </pc:spChg>
        <pc:spChg chg="mod">
          <ac:chgData name="Người dùng Khách" userId="S::urn:spo:tenantanon#06f1b89f-07e8-464f-b408-ec1b45703f31::" providerId="AD" clId="Web-{C33730F2-A65C-525E-A74D-9AF0DEA00EF1}" dt="2025-05-18T04:03:43.240" v="396" actId="1076"/>
          <ac:spMkLst>
            <pc:docMk/>
            <pc:sldMk cId="281684728" sldId="256"/>
            <ac:spMk id="52" creationId="{332192D7-3F71-1D96-80F9-4B093B649C8E}"/>
          </ac:spMkLst>
        </pc:spChg>
        <pc:cxnChg chg="add del mod">
          <ac:chgData name="Người dùng Khách" userId="S::urn:spo:tenantanon#06f1b89f-07e8-464f-b408-ec1b45703f31::" providerId="AD" clId="Web-{C33730F2-A65C-525E-A74D-9AF0DEA00EF1}" dt="2025-05-18T04:03:03.630" v="381"/>
          <ac:cxnSpMkLst>
            <pc:docMk/>
            <pc:sldMk cId="281684728" sldId="256"/>
            <ac:cxnSpMk id="15" creationId="{D758D9C2-C999-1D00-E9DE-ED6E4F1F1261}"/>
          </ac:cxnSpMkLst>
        </pc:cxnChg>
        <pc:cxnChg chg="add del mod">
          <ac:chgData name="Người dùng Khách" userId="S::urn:spo:tenantanon#06f1b89f-07e8-464f-b408-ec1b45703f31::" providerId="AD" clId="Web-{C33730F2-A65C-525E-A74D-9AF0DEA00EF1}" dt="2025-05-18T04:02:58.942" v="379"/>
          <ac:cxnSpMkLst>
            <pc:docMk/>
            <pc:sldMk cId="281684728" sldId="256"/>
            <ac:cxnSpMk id="16" creationId="{D0689322-9971-8EEC-E871-E150D582FFF5}"/>
          </ac:cxnSpMkLst>
        </pc:cxnChg>
        <pc:cxnChg chg="add del mod">
          <ac:chgData name="Người dùng Khách" userId="S::urn:spo:tenantanon#06f1b89f-07e8-464f-b408-ec1b45703f31::" providerId="AD" clId="Web-{C33730F2-A65C-525E-A74D-9AF0DEA00EF1}" dt="2025-05-18T04:03:01.833" v="380"/>
          <ac:cxnSpMkLst>
            <pc:docMk/>
            <pc:sldMk cId="281684728" sldId="256"/>
            <ac:cxnSpMk id="17" creationId="{F3B0B9D0-601B-4F84-5A7C-6E4D20100386}"/>
          </ac:cxnSpMkLst>
        </pc:cxnChg>
        <pc:cxnChg chg="add mod">
          <ac:chgData name="Người dùng Khách" userId="S::urn:spo:tenantanon#06f1b89f-07e8-464f-b408-ec1b45703f31::" providerId="AD" clId="Web-{C33730F2-A65C-525E-A74D-9AF0DEA00EF1}" dt="2025-05-18T04:03:09.036" v="382" actId="14100"/>
          <ac:cxnSpMkLst>
            <pc:docMk/>
            <pc:sldMk cId="281684728" sldId="256"/>
            <ac:cxnSpMk id="18" creationId="{D7DAAD18-C71D-95CD-51E9-CE9A65F87149}"/>
          </ac:cxnSpMkLst>
        </pc:cxnChg>
        <pc:cxnChg chg="add mod">
          <ac:chgData name="Người dùng Khách" userId="S::urn:spo:tenantanon#06f1b89f-07e8-464f-b408-ec1b45703f31::" providerId="AD" clId="Web-{C33730F2-A65C-525E-A74D-9AF0DEA00EF1}" dt="2025-05-18T04:02:32.895" v="365" actId="1076"/>
          <ac:cxnSpMkLst>
            <pc:docMk/>
            <pc:sldMk cId="281684728" sldId="256"/>
            <ac:cxnSpMk id="19" creationId="{E3F302E9-A035-913D-2E57-57CA54FAD428}"/>
          </ac:cxnSpMkLst>
        </pc:cxnChg>
        <pc:cxnChg chg="add mod">
          <ac:chgData name="Người dùng Khách" userId="S::urn:spo:tenantanon#06f1b89f-07e8-464f-b408-ec1b45703f31::" providerId="AD" clId="Web-{C33730F2-A65C-525E-A74D-9AF0DEA00EF1}" dt="2025-05-18T04:03:54.083" v="399" actId="14100"/>
          <ac:cxnSpMkLst>
            <pc:docMk/>
            <pc:sldMk cId="281684728" sldId="256"/>
            <ac:cxnSpMk id="20" creationId="{484F6D9C-B823-7695-F1D8-99E789F5E92B}"/>
          </ac:cxnSpMkLst>
        </pc:cxnChg>
        <pc:cxnChg chg="add mod">
          <ac:chgData name="Người dùng Khách" userId="S::urn:spo:tenantanon#06f1b89f-07e8-464f-b408-ec1b45703f31::" providerId="AD" clId="Web-{C33730F2-A65C-525E-A74D-9AF0DEA00EF1}" dt="2025-05-18T04:02:32.942" v="367" actId="1076"/>
          <ac:cxnSpMkLst>
            <pc:docMk/>
            <pc:sldMk cId="281684728" sldId="256"/>
            <ac:cxnSpMk id="25" creationId="{E4887545-EA42-9663-75D4-70144C715E5E}"/>
          </ac:cxnSpMkLst>
        </pc:cxnChg>
      </pc:sldChg>
      <pc:sldChg chg="add replId">
        <pc:chgData name="Người dùng Khách" userId="S::urn:spo:tenantanon#06f1b89f-07e8-464f-b408-ec1b45703f31::" providerId="AD" clId="Web-{C33730F2-A65C-525E-A74D-9AF0DEA00EF1}" dt="2025-05-18T03:58:45.378" v="310"/>
        <pc:sldMkLst>
          <pc:docMk/>
          <pc:sldMk cId="1324957951" sldId="257"/>
        </pc:sldMkLst>
      </pc:sldChg>
      <pc:sldChg chg="add replId">
        <pc:chgData name="Người dùng Khách" userId="S::urn:spo:tenantanon#06f1b89f-07e8-464f-b408-ec1b45703f31::" providerId="AD" clId="Web-{C33730F2-A65C-525E-A74D-9AF0DEA00EF1}" dt="2025-05-18T03:59:01.113" v="315"/>
        <pc:sldMkLst>
          <pc:docMk/>
          <pc:sldMk cId="1625277614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D7E8-8126-2016-DE58-67E1E2B3B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87C35-2762-5123-B2E7-0E0BF3FF5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7E931-538A-5EDF-1BFF-E4101B1D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789-32C2-46E4-A1B0-7087E721D0F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2C78-04E1-D37B-AC8C-5EF88FD3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50F9-CB10-33FE-3D3A-3CD00D22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1E56-455B-450F-A2B1-D44717B6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2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2552-4A53-F409-7A72-14EF43A1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72907-9FA1-E0BB-3288-B36740509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B9E60-01A7-B320-1B2D-9EBEACED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789-32C2-46E4-A1B0-7087E721D0F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ED28-904E-9F31-C163-C65BBED0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D12B-853A-03FC-A7CA-46BA6AB0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1E56-455B-450F-A2B1-D44717B6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2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C70DC-BE3F-5254-5B75-7824920BF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FFB6D-FBF9-D6DD-3118-283E8B175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7B2F0-9C89-A4C0-E8A2-0C344A73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789-32C2-46E4-A1B0-7087E721D0F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6772-42D1-E18A-293B-6CF0D10D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74DC-BA7D-CF52-B0A9-1824F090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1E56-455B-450F-A2B1-D44717B6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4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13D6-5041-4190-6327-4218F5A6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EC24-6EEF-90C3-BE59-3BA19DDF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C747-C9C4-F72F-FA18-FC64C09F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789-32C2-46E4-A1B0-7087E721D0F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6260-8B6B-CB73-68AE-4B84B5ED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79B3C-0F32-AF3E-8917-AE78D998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1E56-455B-450F-A2B1-D44717B6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1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E888-4AC2-9B5B-1987-E87A9E5A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6264C-9160-8A98-AB6F-49A010FA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1A579-FC69-20D0-91DE-90E4DD0B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789-32C2-46E4-A1B0-7087E721D0F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72ADE-F215-68B8-7FF5-108A80C7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EAFA-0AF2-91F3-2190-C4BD42CB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1E56-455B-450F-A2B1-D44717B6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3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790D-6D31-BF58-5AA2-6E96C143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2C9B9-710F-91D8-C132-51383B16E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B36F4-3DA8-5133-BFD8-A3359A17B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B9629-4EE2-D0D1-C36E-D4E5AF62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789-32C2-46E4-A1B0-7087E721D0F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1C048-6894-809D-1B74-BB004C73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5F3D1-76A0-3D0D-121E-4C7B9896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1E56-455B-450F-A2B1-D44717B6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8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C992-D98C-C674-271C-84EA6A64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0FA56-B47E-83F3-E2B8-3B3EAEBD3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531A9-2694-F878-8CBC-1B1F6B91E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647E9-E565-B6C3-5D16-A604E06D2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27B62-55F7-D2FF-BA6E-8B327DFDE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F395C-E36B-3F1D-0317-C89A515A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789-32C2-46E4-A1B0-7087E721D0F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3CD5F-DE84-26D7-5114-F46CF8CD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8AC36-EED1-1FBA-7A1B-98CF9104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1E56-455B-450F-A2B1-D44717B6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5592-C43A-710A-DE0E-2CFAC0C4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E3D13-0543-5570-E4B2-F9C2BB59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789-32C2-46E4-A1B0-7087E721D0F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2705B-D033-C32F-397B-8DF92B32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4AA7E-72EE-EC62-1A39-024D4CEE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1E56-455B-450F-A2B1-D44717B6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E36F3-FA83-262C-8C0A-D3A5A4CE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789-32C2-46E4-A1B0-7087E721D0F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875DE-3266-2FE9-126E-861AE0BB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2831B-A874-C114-8569-D3AA05BB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1E56-455B-450F-A2B1-D44717B6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5973-A03F-D84B-C293-7AD4A7B6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7F893-0F56-FDBA-0DBA-2D8F0670B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DEB97-530B-655E-D362-E22341FC6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78021-F721-59F4-8239-F625EDB1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789-32C2-46E4-A1B0-7087E721D0F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C82E8-EAC8-7305-62C9-468BC79C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31190-6506-CE5E-E3DF-26A30407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1E56-455B-450F-A2B1-D44717B6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3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5048-F779-2F06-DCEA-F43553D1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FAD99-9E8C-9FA0-D35B-F25DF8B39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8B55D-527A-02CE-DE2E-77705595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DA4FA-7A05-517E-CEA4-59814DBC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F789-32C2-46E4-A1B0-7087E721D0F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0711C-2A99-16C2-4014-51C4B619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B1A28-0AED-8702-692F-8943FA07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71E56-455B-450F-A2B1-D44717B6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A9656-9EE9-F595-3D84-9F083E51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7458B-263D-9D7E-4CED-0D708DD02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0126-B29C-911E-25B2-374705E6F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B8F789-32C2-46E4-A1B0-7087E721D0F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8751B-FFCD-90E2-0166-73D6BEF1E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85E8-0788-6407-EA24-6CA33D6C8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71E56-455B-450F-A2B1-D44717B60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4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06DF09-B03C-A807-D71E-F51BDE271490}"/>
              </a:ext>
            </a:extLst>
          </p:cNvPr>
          <p:cNvSpPr/>
          <p:nvPr/>
        </p:nvSpPr>
        <p:spPr>
          <a:xfrm>
            <a:off x="5566565" y="439067"/>
            <a:ext cx="716280" cy="1042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Id (PK)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b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</a:p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</a:p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Avatar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1263AF-BDB6-95F4-FF34-9FBCB77FE746}"/>
              </a:ext>
            </a:extLst>
          </p:cNvPr>
          <p:cNvSpPr/>
          <p:nvPr/>
        </p:nvSpPr>
        <p:spPr>
          <a:xfrm>
            <a:off x="5566565" y="248530"/>
            <a:ext cx="716280" cy="1905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E5D8B7-A51C-F681-AC81-F383CA39841B}"/>
              </a:ext>
            </a:extLst>
          </p:cNvPr>
          <p:cNvSpPr/>
          <p:nvPr/>
        </p:nvSpPr>
        <p:spPr>
          <a:xfrm>
            <a:off x="2814711" y="3270881"/>
            <a:ext cx="1234282" cy="1042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Id (</a:t>
            </a:r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PK)</a:t>
            </a:r>
          </a:p>
          <a:p>
            <a:pPr algn="ctr"/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algn="ctr"/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Is_private: Boolean</a:t>
            </a:r>
          </a:p>
          <a:p>
            <a:pPr algn="ctr"/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Questrion_text</a:t>
            </a:r>
          </a:p>
          <a:p>
            <a:pPr algn="ctr"/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Avatar</a:t>
            </a:r>
          </a:p>
          <a:p>
            <a:pPr algn="ctr"/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5D7A90-F1F0-6D5F-8BA1-3F31F48639CA}"/>
              </a:ext>
            </a:extLst>
          </p:cNvPr>
          <p:cNvSpPr/>
          <p:nvPr/>
        </p:nvSpPr>
        <p:spPr>
          <a:xfrm>
            <a:off x="2814710" y="2983341"/>
            <a:ext cx="1234282" cy="29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000" err="1">
                <a:latin typeface="Times New Roman"/>
                <a:cs typeface="Times New Roman"/>
              </a:rPr>
              <a:t>Group</a:t>
            </a:r>
            <a:endParaRPr lang="en-US" sz="1000" err="1">
              <a:latin typeface="Times New Roman"/>
              <a:cs typeface="Times New Roman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7387F-2BF1-68B8-4239-E2C6E91DEBF1}"/>
              </a:ext>
            </a:extLst>
          </p:cNvPr>
          <p:cNvSpPr/>
          <p:nvPr/>
        </p:nvSpPr>
        <p:spPr>
          <a:xfrm>
            <a:off x="0" y="169516"/>
            <a:ext cx="846082" cy="10429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Id (PK)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(FK)</a:t>
            </a:r>
          </a:p>
          <a:p>
            <a:pPr algn="ctr"/>
            <a:r>
              <a:rPr lang="en-US" sz="1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Event_type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Event_desc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_at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EF9319-9312-6163-292E-A95884F5C233}"/>
              </a:ext>
            </a:extLst>
          </p:cNvPr>
          <p:cNvSpPr/>
          <p:nvPr/>
        </p:nvSpPr>
        <p:spPr>
          <a:xfrm>
            <a:off x="0" y="0"/>
            <a:ext cx="846082" cy="189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AFA366-0659-7317-E377-FA0FEEFA000B}"/>
              </a:ext>
            </a:extLst>
          </p:cNvPr>
          <p:cNvSpPr/>
          <p:nvPr/>
        </p:nvSpPr>
        <p:spPr>
          <a:xfrm>
            <a:off x="10789018" y="358702"/>
            <a:ext cx="1113801" cy="1284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Id(PK)</a:t>
            </a:r>
          </a:p>
          <a:p>
            <a:pPr algn="ctr"/>
            <a:r>
              <a:rPr lang="en-GB" sz="1000">
                <a:latin typeface="Times New Roman" panose="02020603050405020304" pitchFamily="18" charset="0"/>
                <a:cs typeface="Times New Roman" panose="02020603050405020304" pitchFamily="18" charset="0"/>
              </a:rPr>
              <a:t>Sender_</a:t>
            </a:r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id(FK)</a:t>
            </a:r>
            <a:b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1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eceived</a:t>
            </a:r>
            <a:r>
              <a:rPr lang="en-GB" sz="100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id(Fk)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multimedia</a:t>
            </a:r>
          </a:p>
          <a:p>
            <a:pPr algn="ctr"/>
            <a:r>
              <a:rPr lang="en-US" sz="10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Time_send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619E3A-3F41-8FC0-6CA5-8B674884A681}"/>
              </a:ext>
            </a:extLst>
          </p:cNvPr>
          <p:cNvSpPr/>
          <p:nvPr/>
        </p:nvSpPr>
        <p:spPr>
          <a:xfrm>
            <a:off x="10789017" y="169516"/>
            <a:ext cx="1113801" cy="2229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messenger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B7D7DF-44EE-6D8D-C32F-6B3F43326BAA}"/>
              </a:ext>
            </a:extLst>
          </p:cNvPr>
          <p:cNvSpPr/>
          <p:nvPr/>
        </p:nvSpPr>
        <p:spPr>
          <a:xfrm>
            <a:off x="-2" y="1712616"/>
            <a:ext cx="914401" cy="8695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Id (PK)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User_id (FK)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00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Show_profile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DBEDE8-DD4F-44BB-EADB-30CE09B58650}"/>
              </a:ext>
            </a:extLst>
          </p:cNvPr>
          <p:cNvSpPr/>
          <p:nvPr/>
        </p:nvSpPr>
        <p:spPr>
          <a:xfrm>
            <a:off x="-2" y="1539188"/>
            <a:ext cx="914400" cy="1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881CCFBE-934A-35B0-B3B9-D50AAECDE1AC}"/>
              </a:ext>
            </a:extLst>
          </p:cNvPr>
          <p:cNvSpPr/>
          <p:nvPr/>
        </p:nvSpPr>
        <p:spPr>
          <a:xfrm>
            <a:off x="5692203" y="5109040"/>
            <a:ext cx="914401" cy="11488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latin typeface="Times New Roman"/>
                <a:cs typeface="Times New Roman"/>
              </a:rPr>
              <a:t>Id (PK)</a:t>
            </a:r>
          </a:p>
          <a:p>
            <a:pPr algn="ctr"/>
            <a:r>
              <a:rPr lang="vi-VN" sz="1000" err="1">
                <a:latin typeface="Times New Roman"/>
                <a:cs typeface="Times New Roman"/>
              </a:rPr>
              <a:t>Type</a:t>
            </a:r>
            <a:endParaRPr lang="vi-VN" sz="1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1000" err="1">
                <a:latin typeface="Times New Roman"/>
                <a:cs typeface="Times New Roman"/>
              </a:rPr>
              <a:t>TypeId</a:t>
            </a:r>
            <a:r>
              <a:rPr lang="vi-VN" sz="1000">
                <a:latin typeface="Times New Roman"/>
                <a:cs typeface="Times New Roman"/>
              </a:rPr>
              <a:t>(</a:t>
            </a:r>
            <a:r>
              <a:rPr lang="vi-VN" sz="1000" err="1">
                <a:latin typeface="Times New Roman"/>
                <a:cs typeface="Times New Roman"/>
              </a:rPr>
              <a:t>Fk</a:t>
            </a:r>
            <a:r>
              <a:rPr lang="vi-VN" sz="1000">
                <a:latin typeface="Times New Roman"/>
                <a:cs typeface="Times New Roman"/>
              </a:rPr>
              <a:t>)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1000" err="1">
                <a:latin typeface="Times New Roman"/>
                <a:cs typeface="Times New Roman"/>
              </a:rPr>
              <a:t>Embedding</a:t>
            </a:r>
            <a:endParaRPr lang="vi-VN" sz="1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1000" err="1">
                <a:latin typeface="Times New Roman"/>
                <a:cs typeface="Times New Roman"/>
              </a:rPr>
              <a:t>CreateeAt</a:t>
            </a:r>
            <a:endParaRPr lang="vi-VN" sz="1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1000" err="1">
                <a:latin typeface="Times New Roman"/>
                <a:cs typeface="Times New Roman"/>
              </a:rPr>
              <a:t>updateAd</a:t>
            </a:r>
            <a:endParaRPr lang="vi-VN" sz="1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E87D5358-3C4C-AD09-5641-514B44BAF4DD}"/>
              </a:ext>
            </a:extLst>
          </p:cNvPr>
          <p:cNvSpPr/>
          <p:nvPr/>
        </p:nvSpPr>
        <p:spPr>
          <a:xfrm>
            <a:off x="5692203" y="4935612"/>
            <a:ext cx="914400" cy="1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000">
                <a:latin typeface="Times New Roman"/>
                <a:cs typeface="Times New Roman"/>
              </a:rPr>
              <a:t>N</a:t>
            </a:r>
            <a:r>
              <a:rPr lang="en-US" sz="1000">
                <a:latin typeface="Times New Roman"/>
                <a:cs typeface="Times New Roman"/>
              </a:rPr>
              <a:t>ode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A3A32B2-F783-0C8C-39BE-ECB5F4460F02}"/>
              </a:ext>
            </a:extLst>
          </p:cNvPr>
          <p:cNvSpPr/>
          <p:nvPr/>
        </p:nvSpPr>
        <p:spPr>
          <a:xfrm>
            <a:off x="330975" y="4325941"/>
            <a:ext cx="1607572" cy="11488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Id (</a:t>
            </a:r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PK)</a:t>
            </a:r>
          </a:p>
          <a:p>
            <a:pPr algn="ctr"/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User_id(FK)</a:t>
            </a:r>
          </a:p>
          <a:p>
            <a:pPr algn="ctr"/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Group_id(FK)</a:t>
            </a:r>
          </a:p>
          <a:p>
            <a:pPr algn="ctr"/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Role: ENUM(admin, user)</a:t>
            </a:r>
          </a:p>
          <a:p>
            <a:pPr algn="ctr"/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Status: ENUM(pending, approved, rejected)</a:t>
            </a:r>
          </a:p>
          <a:p>
            <a:pPr algn="ctr"/>
            <a:r>
              <a:rPr lang="vi-VN" sz="1000">
                <a:latin typeface="Times New Roman" panose="02020603050405020304" pitchFamily="18" charset="0"/>
                <a:cs typeface="Times New Roman" panose="02020603050405020304" pitchFamily="18" charset="0"/>
              </a:rPr>
              <a:t>Answer_text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2192D7-3F71-1D96-80F9-4B093B649C8E}"/>
              </a:ext>
            </a:extLst>
          </p:cNvPr>
          <p:cNvSpPr/>
          <p:nvPr/>
        </p:nvSpPr>
        <p:spPr>
          <a:xfrm>
            <a:off x="330975" y="4018216"/>
            <a:ext cx="1607572" cy="2955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000">
                <a:latin typeface="Times New Roman"/>
                <a:cs typeface="Times New Roman"/>
              </a:rPr>
              <a:t>Group_member</a:t>
            </a:r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764D36E2-0E8A-B8E5-095B-234727513F2C}"/>
              </a:ext>
            </a:extLst>
          </p:cNvPr>
          <p:cNvSpPr/>
          <p:nvPr/>
        </p:nvSpPr>
        <p:spPr>
          <a:xfrm>
            <a:off x="8062870" y="6040373"/>
            <a:ext cx="914401" cy="751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latin typeface="Times New Roman"/>
                <a:cs typeface="Times New Roman"/>
              </a:rPr>
              <a:t>Id (PK)</a:t>
            </a:r>
          </a:p>
          <a:p>
            <a:pPr algn="ctr"/>
            <a:r>
              <a:rPr lang="vi-VN" sz="1000" err="1">
                <a:latin typeface="Times New Roman"/>
                <a:cs typeface="Times New Roman"/>
              </a:rPr>
              <a:t>Name</a:t>
            </a:r>
            <a:r>
              <a:rPr lang="vi-VN" sz="1000">
                <a:latin typeface="Times New Roman"/>
                <a:cs typeface="Times New Roman"/>
              </a:rPr>
              <a:t> 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1000" err="1">
                <a:latin typeface="Times New Roman"/>
                <a:cs typeface="Times New Roman"/>
              </a:rPr>
              <a:t>Desc</a:t>
            </a:r>
            <a:endParaRPr lang="vi-VN" sz="1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F87DA1CA-7574-C5E1-C957-67EA84344911}"/>
              </a:ext>
            </a:extLst>
          </p:cNvPr>
          <p:cNvSpPr/>
          <p:nvPr/>
        </p:nvSpPr>
        <p:spPr>
          <a:xfrm>
            <a:off x="8062870" y="5866945"/>
            <a:ext cx="914400" cy="1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latin typeface="Times New Roman"/>
                <a:cs typeface="Times New Roman"/>
              </a:rPr>
              <a:t>Category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DB451A-3B42-0526-F764-F5A3930553D9}"/>
              </a:ext>
            </a:extLst>
          </p:cNvPr>
          <p:cNvSpPr/>
          <p:nvPr/>
        </p:nvSpPr>
        <p:spPr>
          <a:xfrm>
            <a:off x="10355382" y="3552475"/>
            <a:ext cx="1129324" cy="10641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  <a:p>
            <a:pPr algn="ctr"/>
            <a:endParaRPr lang="en-US" sz="1000">
              <a:latin typeface="Times New Roman"/>
              <a:cs typeface="Times New Roman"/>
            </a:endParaRPr>
          </a:p>
          <a:p>
            <a:pPr algn="ctr"/>
            <a:r>
              <a:rPr lang="en-US" sz="1000">
                <a:latin typeface="Times New Roman"/>
                <a:cs typeface="Times New Roman"/>
              </a:rPr>
              <a:t>Id (PK)</a:t>
            </a:r>
            <a:endParaRPr lang="en-US"/>
          </a:p>
          <a:p>
            <a:pPr algn="ctr"/>
            <a:r>
              <a:rPr lang="vi-VN" sz="1000" err="1">
                <a:latin typeface="Times New Roman"/>
                <a:cs typeface="Times New Roman"/>
              </a:rPr>
              <a:t>HashtagId</a:t>
            </a:r>
            <a:r>
              <a:rPr lang="vi-VN" sz="1000">
                <a:latin typeface="Times New Roman"/>
                <a:cs typeface="Times New Roman"/>
              </a:rPr>
              <a:t>(FK)</a:t>
            </a:r>
            <a:endParaRPr lang="vi-VN" sz="1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1000" err="1">
                <a:latin typeface="Times New Roman"/>
                <a:cs typeface="Times New Roman"/>
              </a:rPr>
              <a:t>MediaLink</a:t>
            </a:r>
            <a:endParaRPr lang="vi-VN" sz="1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1000" err="1">
                <a:latin typeface="Times New Roman"/>
                <a:cs typeface="Times New Roman"/>
              </a:rPr>
              <a:t>Content</a:t>
            </a:r>
            <a:r>
              <a:rPr lang="vi-VN" sz="1000">
                <a:latin typeface="Times New Roman"/>
                <a:cs typeface="Times New Roman"/>
              </a:rPr>
              <a:t> 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1000" err="1">
                <a:latin typeface="Times New Roman"/>
                <a:cs typeface="Times New Roman"/>
              </a:rPr>
              <a:t>AuthorId</a:t>
            </a:r>
            <a:r>
              <a:rPr lang="vi-VN" sz="1000">
                <a:latin typeface="Times New Roman"/>
                <a:cs typeface="Times New Roman"/>
              </a:rPr>
              <a:t>(</a:t>
            </a:r>
            <a:r>
              <a:rPr lang="vi-VN" sz="1000" err="1">
                <a:latin typeface="Times New Roman"/>
                <a:cs typeface="Times New Roman"/>
              </a:rPr>
              <a:t>Fk</a:t>
            </a:r>
            <a:r>
              <a:rPr lang="vi-VN" sz="1000">
                <a:latin typeface="Times New Roman"/>
                <a:cs typeface="Times New Roman"/>
              </a:rPr>
              <a:t>)</a:t>
            </a:r>
            <a:endParaRPr lang="vi-VN" sz="1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1000" err="1">
                <a:latin typeface="Times New Roman"/>
                <a:cs typeface="Times New Roman"/>
              </a:rPr>
              <a:t>scope</a:t>
            </a:r>
            <a:endParaRPr lang="vi-VN" sz="100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4B2EC41B-0485-99FC-ED59-5E674CF6D8F5}"/>
              </a:ext>
            </a:extLst>
          </p:cNvPr>
          <p:cNvSpPr/>
          <p:nvPr/>
        </p:nvSpPr>
        <p:spPr>
          <a:xfrm>
            <a:off x="10355382" y="3379047"/>
            <a:ext cx="1129323" cy="160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latin typeface="Times New Roman"/>
                <a:cs typeface="Times New Roman"/>
              </a:rPr>
              <a:t>Post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1730752C-4D30-0D54-B4A3-CB838968F866}"/>
              </a:ext>
            </a:extLst>
          </p:cNvPr>
          <p:cNvSpPr/>
          <p:nvPr/>
        </p:nvSpPr>
        <p:spPr>
          <a:xfrm>
            <a:off x="3164579" y="5345336"/>
            <a:ext cx="1083734" cy="14875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  <a:p>
            <a:pPr algn="ctr"/>
            <a:r>
              <a:rPr lang="en-US" sz="1000">
                <a:latin typeface="Times New Roman"/>
                <a:cs typeface="Times New Roman"/>
              </a:rPr>
              <a:t>Id (PK)</a:t>
            </a:r>
            <a:endParaRPr lang="en-US"/>
          </a:p>
          <a:p>
            <a:pPr algn="ctr"/>
            <a:r>
              <a:rPr lang="vi-VN" sz="1000">
                <a:latin typeface="Times New Roman"/>
                <a:cs typeface="Times New Roman"/>
              </a:rPr>
              <a:t>Embedding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1000">
                <a:latin typeface="Times New Roman"/>
                <a:cs typeface="Times New Roman"/>
              </a:rPr>
              <a:t>FromNode(FK)</a:t>
            </a:r>
          </a:p>
          <a:p>
            <a:pPr algn="ctr"/>
            <a:r>
              <a:rPr lang="vi-VN" sz="1000">
                <a:latin typeface="Times New Roman"/>
                <a:cs typeface="Times New Roman"/>
              </a:rPr>
              <a:t>ToNode(FK)</a:t>
            </a:r>
          </a:p>
          <a:p>
            <a:pPr algn="ctr"/>
            <a:r>
              <a:rPr lang="vi-VN" sz="1000">
                <a:latin typeface="Times New Roman"/>
                <a:cs typeface="Times New Roman"/>
              </a:rPr>
              <a:t>IsActive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1000">
                <a:latin typeface="Times New Roman"/>
                <a:cs typeface="Times New Roman"/>
              </a:rPr>
              <a:t>Type</a:t>
            </a:r>
          </a:p>
          <a:p>
            <a:pPr algn="ctr"/>
            <a:r>
              <a:rPr lang="vi-VN" sz="1000">
                <a:latin typeface="Times New Roman"/>
                <a:cs typeface="Times New Roman"/>
              </a:rPr>
              <a:t>Metadata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1000">
                <a:latin typeface="Times New Roman"/>
                <a:cs typeface="Times New Roman"/>
              </a:rPr>
              <a:t>CreatedAt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vi-VN" sz="1000">
                <a:latin typeface="Times New Roman"/>
                <a:cs typeface="Times New Roman"/>
              </a:rPr>
              <a:t>UpdatedAt</a:t>
            </a:r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A05CCB01-AA3C-6F38-6BD7-2D2AF3B13427}"/>
              </a:ext>
            </a:extLst>
          </p:cNvPr>
          <p:cNvSpPr/>
          <p:nvPr/>
        </p:nvSpPr>
        <p:spPr>
          <a:xfrm>
            <a:off x="3164579" y="5171908"/>
            <a:ext cx="1083733" cy="173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latin typeface="Times New Roman"/>
                <a:cs typeface="Times New Roman"/>
              </a:rPr>
              <a:t>Edge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5190949-2FA1-E620-3F60-9DD65AF08129}"/>
              </a:ext>
            </a:extLst>
          </p:cNvPr>
          <p:cNvCxnSpPr>
            <a:stCxn id="21" idx="3"/>
          </p:cNvCxnSpPr>
          <p:nvPr/>
        </p:nvCxnSpPr>
        <p:spPr>
          <a:xfrm>
            <a:off x="846082" y="690981"/>
            <a:ext cx="4728808" cy="7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68F5985-F8C1-A6E2-A63D-B7A8FAB7F783}"/>
              </a:ext>
            </a:extLst>
          </p:cNvPr>
          <p:cNvCxnSpPr/>
          <p:nvPr/>
        </p:nvCxnSpPr>
        <p:spPr>
          <a:xfrm>
            <a:off x="6282845" y="690981"/>
            <a:ext cx="45061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2F48E24-FB9A-43C0-3BED-65BAAC8E9A48}"/>
              </a:ext>
            </a:extLst>
          </p:cNvPr>
          <p:cNvCxnSpPr>
            <a:stCxn id="2" idx="1"/>
            <a:endCxn id="24" idx="3"/>
          </p:cNvCxnSpPr>
          <p:nvPr/>
        </p:nvCxnSpPr>
        <p:spPr>
          <a:xfrm rot="10800000" flipV="1">
            <a:off x="914399" y="960532"/>
            <a:ext cx="4652167" cy="665370"/>
          </a:xfrm>
          <a:prstGeom prst="bentConnector3">
            <a:avLst>
              <a:gd name="adj1" fmla="val 918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4">
            <a:extLst>
              <a:ext uri="{FF2B5EF4-FFF2-40B4-BE49-F238E27FC236}">
                <a16:creationId xmlns:a16="http://schemas.microsoft.com/office/drawing/2014/main" id="{484F6D9C-B823-7695-F1D8-99E789F5E92B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144526" y="1481997"/>
            <a:ext cx="4877" cy="3453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54">
            <a:extLst>
              <a:ext uri="{FF2B5EF4-FFF2-40B4-BE49-F238E27FC236}">
                <a16:creationId xmlns:a16="http://schemas.microsoft.com/office/drawing/2014/main" id="{E4887545-EA42-9663-75D4-70144C715E5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248312" y="5683458"/>
            <a:ext cx="14438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1C8FEA2-9A04-3E6A-A181-1CC2F04EA2CF}"/>
              </a:ext>
            </a:extLst>
          </p:cNvPr>
          <p:cNvCxnSpPr>
            <a:stCxn id="2" idx="2"/>
            <a:endCxn id="52" idx="0"/>
          </p:cNvCxnSpPr>
          <p:nvPr/>
        </p:nvCxnSpPr>
        <p:spPr>
          <a:xfrm rot="5400000">
            <a:off x="2261624" y="355134"/>
            <a:ext cx="2536219" cy="478994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DBAACBA-4826-A40C-D0F0-0A4701FE5AC6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6282845" y="960532"/>
            <a:ext cx="4072537" cy="249871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4E4C541-DC7F-F914-1403-BC7D8A0AF49B}"/>
              </a:ext>
            </a:extLst>
          </p:cNvPr>
          <p:cNvCxnSpPr>
            <a:cxnSpLocks/>
            <a:stCxn id="42" idx="2"/>
            <a:endCxn id="8" idx="1"/>
          </p:cNvCxnSpPr>
          <p:nvPr/>
        </p:nvCxnSpPr>
        <p:spPr>
          <a:xfrm rot="16200000" flipH="1">
            <a:off x="4207770" y="3537892"/>
            <a:ext cx="708515" cy="22603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9533E01-5CBA-6C25-9796-ADA6921B4AEF}"/>
              </a:ext>
            </a:extLst>
          </p:cNvPr>
          <p:cNvCxnSpPr>
            <a:cxnSpLocks/>
            <a:stCxn id="7" idx="2"/>
            <a:endCxn id="5" idx="1"/>
          </p:cNvCxnSpPr>
          <p:nvPr/>
        </p:nvCxnSpPr>
        <p:spPr>
          <a:xfrm rot="16200000" flipH="1">
            <a:off x="7027000" y="5380280"/>
            <a:ext cx="158274" cy="19134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1E8F511-E138-AB5F-6BDA-383572496AE3}"/>
              </a:ext>
            </a:extLst>
          </p:cNvPr>
          <p:cNvCxnSpPr>
            <a:stCxn id="51" idx="3"/>
            <a:endCxn id="42" idx="1"/>
          </p:cNvCxnSpPr>
          <p:nvPr/>
        </p:nvCxnSpPr>
        <p:spPr>
          <a:xfrm flipV="1">
            <a:off x="1938547" y="3792346"/>
            <a:ext cx="876164" cy="11080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2371978-996D-B876-31F9-4786F8DB2718}"/>
              </a:ext>
            </a:extLst>
          </p:cNvPr>
          <p:cNvSpPr txBox="1"/>
          <p:nvPr/>
        </p:nvSpPr>
        <p:spPr>
          <a:xfrm>
            <a:off x="6332169" y="35926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46B32-32C3-BE78-42FB-2E7323812F2C}"/>
              </a:ext>
            </a:extLst>
          </p:cNvPr>
          <p:cNvSpPr txBox="1"/>
          <p:nvPr/>
        </p:nvSpPr>
        <p:spPr>
          <a:xfrm>
            <a:off x="10434982" y="37123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FCCC9-5BFF-3C21-416C-983DA43079F2}"/>
              </a:ext>
            </a:extLst>
          </p:cNvPr>
          <p:cNvSpPr txBox="1"/>
          <p:nvPr/>
        </p:nvSpPr>
        <p:spPr>
          <a:xfrm>
            <a:off x="5300457" y="410711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CE893-18C8-F135-4FEB-A0E5EFA6ED5E}"/>
              </a:ext>
            </a:extLst>
          </p:cNvPr>
          <p:cNvSpPr txBox="1"/>
          <p:nvPr/>
        </p:nvSpPr>
        <p:spPr>
          <a:xfrm>
            <a:off x="849078" y="388072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E50B38-B31F-0DB2-4A68-14BDE9D4BF6B}"/>
              </a:ext>
            </a:extLst>
          </p:cNvPr>
          <p:cNvSpPr txBox="1"/>
          <p:nvPr/>
        </p:nvSpPr>
        <p:spPr>
          <a:xfrm>
            <a:off x="5679573" y="1497440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159F86F8-2098-9E9B-4DBB-F0790BFD494C}"/>
              </a:ext>
            </a:extLst>
          </p:cNvPr>
          <p:cNvSpPr txBox="1"/>
          <p:nvPr/>
        </p:nvSpPr>
        <p:spPr>
          <a:xfrm>
            <a:off x="6832055" y="4767788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Box 14">
            <a:extLst>
              <a:ext uri="{FF2B5EF4-FFF2-40B4-BE49-F238E27FC236}">
                <a16:creationId xmlns:a16="http://schemas.microsoft.com/office/drawing/2014/main" id="{336DC321-BFAA-134D-C4AB-DBB686AC30EB}"/>
              </a:ext>
            </a:extLst>
          </p:cNvPr>
          <p:cNvSpPr txBox="1"/>
          <p:nvPr/>
        </p:nvSpPr>
        <p:spPr>
          <a:xfrm>
            <a:off x="9989565" y="3589119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2F9210-86AA-DB26-B55C-8E19665AECC5}"/>
              </a:ext>
            </a:extLst>
          </p:cNvPr>
          <p:cNvSpPr txBox="1"/>
          <p:nvPr/>
        </p:nvSpPr>
        <p:spPr>
          <a:xfrm>
            <a:off x="923175" y="1312966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73EE17-675B-DD53-4A80-5CDBFFBB9D58}"/>
              </a:ext>
            </a:extLst>
          </p:cNvPr>
          <p:cNvSpPr txBox="1"/>
          <p:nvPr/>
        </p:nvSpPr>
        <p:spPr>
          <a:xfrm>
            <a:off x="743639" y="377796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D51479-3104-9700-525B-2CC97FCA2A6D}"/>
              </a:ext>
            </a:extLst>
          </p:cNvPr>
          <p:cNvSpPr txBox="1"/>
          <p:nvPr/>
        </p:nvSpPr>
        <p:spPr>
          <a:xfrm>
            <a:off x="2579156" y="3529125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16128F-A5A0-0823-6FB7-665215BAC000}"/>
              </a:ext>
            </a:extLst>
          </p:cNvPr>
          <p:cNvSpPr txBox="1"/>
          <p:nvPr/>
        </p:nvSpPr>
        <p:spPr>
          <a:xfrm>
            <a:off x="1922659" y="460471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79E91807-300F-3D6F-6B4C-8D251DC7926C}"/>
              </a:ext>
            </a:extLst>
          </p:cNvPr>
          <p:cNvSpPr txBox="1"/>
          <p:nvPr/>
        </p:nvSpPr>
        <p:spPr>
          <a:xfrm>
            <a:off x="5698825" y="6265738"/>
            <a:ext cx="50889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B18AE3F0-89E1-75E7-2BA9-9343ABF091B5}"/>
              </a:ext>
            </a:extLst>
          </p:cNvPr>
          <p:cNvSpPr txBox="1"/>
          <p:nvPr/>
        </p:nvSpPr>
        <p:spPr>
          <a:xfrm>
            <a:off x="7587542" y="6487173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C25F5C-7E22-DCFA-9E50-1B4B1DBF30C0}"/>
              </a:ext>
            </a:extLst>
          </p:cNvPr>
          <p:cNvSpPr txBox="1"/>
          <p:nvPr/>
        </p:nvSpPr>
        <p:spPr>
          <a:xfrm>
            <a:off x="5292131" y="701508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45542666-1CCF-BE95-369E-17C04ED09510}"/>
              </a:ext>
            </a:extLst>
          </p:cNvPr>
          <p:cNvSpPr txBox="1"/>
          <p:nvPr/>
        </p:nvSpPr>
        <p:spPr>
          <a:xfrm>
            <a:off x="5301542" y="5731685"/>
            <a:ext cx="27443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" name="TextBox 14">
            <a:extLst>
              <a:ext uri="{FF2B5EF4-FFF2-40B4-BE49-F238E27FC236}">
                <a16:creationId xmlns:a16="http://schemas.microsoft.com/office/drawing/2014/main" id="{364BF5D0-639D-8DE4-6A77-B31E4674479F}"/>
              </a:ext>
            </a:extLst>
          </p:cNvPr>
          <p:cNvSpPr txBox="1"/>
          <p:nvPr/>
        </p:nvSpPr>
        <p:spPr>
          <a:xfrm>
            <a:off x="4363696" y="5731685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" name="TextBox 14">
            <a:extLst>
              <a:ext uri="{FF2B5EF4-FFF2-40B4-BE49-F238E27FC236}">
                <a16:creationId xmlns:a16="http://schemas.microsoft.com/office/drawing/2014/main" id="{6ADD4486-1299-5E2F-CD9C-8D5E3CCE90D1}"/>
              </a:ext>
            </a:extLst>
          </p:cNvPr>
          <p:cNvSpPr txBox="1"/>
          <p:nvPr/>
        </p:nvSpPr>
        <p:spPr>
          <a:xfrm>
            <a:off x="5295029" y="4631018"/>
            <a:ext cx="27443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3" name="TextBox 14">
            <a:extLst>
              <a:ext uri="{FF2B5EF4-FFF2-40B4-BE49-F238E27FC236}">
                <a16:creationId xmlns:a16="http://schemas.microsoft.com/office/drawing/2014/main" id="{955D1304-6CD4-2030-0468-B26BDBD8A8B4}"/>
              </a:ext>
            </a:extLst>
          </p:cNvPr>
          <p:cNvSpPr txBox="1"/>
          <p:nvPr/>
        </p:nvSpPr>
        <p:spPr>
          <a:xfrm>
            <a:off x="3530055" y="4383531"/>
            <a:ext cx="27443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" name="TextBox 14">
            <a:extLst>
              <a:ext uri="{FF2B5EF4-FFF2-40B4-BE49-F238E27FC236}">
                <a16:creationId xmlns:a16="http://schemas.microsoft.com/office/drawing/2014/main" id="{D35D55B6-3126-6C57-B392-EDC40A1ADFEF}"/>
              </a:ext>
            </a:extLst>
          </p:cNvPr>
          <p:cNvSpPr txBox="1"/>
          <p:nvPr/>
        </p:nvSpPr>
        <p:spPr>
          <a:xfrm>
            <a:off x="6119648" y="4560660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CE179D6-B965-7B88-D5C4-95A61EC5BB3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606603" y="3552475"/>
            <a:ext cx="3748779" cy="1469851"/>
          </a:xfrm>
          <a:prstGeom prst="bentConnector3">
            <a:avLst>
              <a:gd name="adj1" fmla="val 1564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14">
            <a:extLst>
              <a:ext uri="{FF2B5EF4-FFF2-40B4-BE49-F238E27FC236}">
                <a16:creationId xmlns:a16="http://schemas.microsoft.com/office/drawing/2014/main" id="{FD26D277-CFBB-FEE0-B53E-9D1F6F66ADFD}"/>
              </a:ext>
            </a:extLst>
          </p:cNvPr>
          <p:cNvSpPr txBox="1"/>
          <p:nvPr/>
        </p:nvSpPr>
        <p:spPr>
          <a:xfrm>
            <a:off x="6284978" y="1622096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TextBox 14">
            <a:extLst>
              <a:ext uri="{FF2B5EF4-FFF2-40B4-BE49-F238E27FC236}">
                <a16:creationId xmlns:a16="http://schemas.microsoft.com/office/drawing/2014/main" id="{84506446-C488-A5E4-BAA5-52B8187D948C}"/>
              </a:ext>
            </a:extLst>
          </p:cNvPr>
          <p:cNvSpPr txBox="1"/>
          <p:nvPr/>
        </p:nvSpPr>
        <p:spPr>
          <a:xfrm>
            <a:off x="6421747" y="99035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9" name="TextBox 14">
            <a:extLst>
              <a:ext uri="{FF2B5EF4-FFF2-40B4-BE49-F238E27FC236}">
                <a16:creationId xmlns:a16="http://schemas.microsoft.com/office/drawing/2014/main" id="{F421E59F-799B-6E3A-B223-3F9970BBA5D3}"/>
              </a:ext>
            </a:extLst>
          </p:cNvPr>
          <p:cNvSpPr txBox="1"/>
          <p:nvPr/>
        </p:nvSpPr>
        <p:spPr>
          <a:xfrm>
            <a:off x="9639082" y="3120045"/>
            <a:ext cx="79545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Times New Roman"/>
                <a:cs typeface="Times New Roman"/>
              </a:rPr>
              <a:t>0..*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Pham Cong Chien 20224934</dc:creator>
  <cp:lastModifiedBy>Pham Cong Chien 20224934</cp:lastModifiedBy>
  <cp:revision>1</cp:revision>
  <dcterms:created xsi:type="dcterms:W3CDTF">2025-05-18T02:37:09Z</dcterms:created>
  <dcterms:modified xsi:type="dcterms:W3CDTF">2025-05-18T04:50:28Z</dcterms:modified>
</cp:coreProperties>
</file>