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E1666-EA4D-4B6D-994D-E20E4A9927E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D556C-FBB7-404B-984E-3CC62158C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44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556C-FBB7-404B-984E-3CC62158C8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83093-F9C4-1E86-4544-080F80638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0380A-B5FF-F21B-B66B-0E05754D7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15D4B-16D5-DD26-D58D-8A08155C4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CF54-1FD6-75F6-E8B8-7AC83C3AF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D556C-FBB7-404B-984E-3CC62158C8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1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6860-85E6-C4BB-4E88-B057EDE41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34510-45D6-4C8D-5F18-3D4031C19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D823-F21B-38AE-2B32-6687C9F6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EC61-39DE-6793-ED39-D90192A0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AFF10-9027-917C-83E3-B8B5E70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547B-22CE-4474-E648-0A028B8F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D21F4-4D6C-DB7A-C6A3-66A528DB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77533-51E7-0381-493A-84D89402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1C06-B8C3-460D-7908-651D56EC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A8392-1D77-BD84-8275-68D6FF74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0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A41F9-B0C5-1A6D-E3C2-870BFDBE6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2CF9E-02AD-7021-09A8-C47362F6C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6A235-F1A9-9852-ECCC-A72846CF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0103-2FDD-B498-0B9B-5FDF4BDA2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05C1-CCF1-9E72-8972-EC99A3A0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AB56-6068-3853-958B-8161F707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ADBF-E66A-0A8B-6C1A-4C037A903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C62A-E369-7587-A97E-73F16916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5EE32-FC04-04F0-D1C4-A4B9E054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7CCD-1DD4-00B9-EC3C-4031AE6E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2869-0AAB-AED7-74F8-54DA3392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06C8-3B5C-B730-BE48-50296298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6C2E2-2661-68DE-4392-D10BDF48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A4579-FBFD-3392-F685-0BEDF455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06C4-7DE0-A73F-4385-8B3C5527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2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435-DB46-B02E-68E6-6B1F3322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74C6-F265-C8A3-6B70-CDBED4A2B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B33C-922D-19B4-E388-F32501BA8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10496-190C-3D63-9AAD-8E303C56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300DA-F335-E598-AD77-BAB949FD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C951E-1E7F-2997-32B4-EB6C17C0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5787-5372-14AB-0D1E-5BA7CDAE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4EA29-C400-C5E4-61D5-D1657C719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80AFE-7090-5A9C-EA19-07578962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31DAC-3D42-C5B3-4C9A-1CDD72F4B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E77B1-3070-B8E5-C243-CCA74D160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9731E-5DDC-5A4E-F46D-F49363D1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72001-3B8E-8C04-C891-6CA8C27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38E5DF-5B3B-21D8-CF60-40795CAD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16ED-0D57-CEFD-B351-02B7B867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C6E2B-4184-5234-0EAA-A7A8C6F1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DBD39-F87E-3E3E-C8F4-C8E04D2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948E6-56A3-AD89-2604-BD5F7C4E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70432-6ACD-C40F-D423-60EE997C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BEF27-8060-34A7-3563-E90A0969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F228C-02DF-8507-5909-BDAD1691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F01B-497E-BB39-0080-3EFBB0F0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8BAB-05C1-9D04-B3E4-843FC2024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0B60C-C599-63F8-5C67-A2A334F2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80957-5E99-AA5F-EA3F-3D72C25C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BA2D6-2140-ADA1-02EC-55667CE5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2AEE8-0CAF-2B73-B7A0-32588201E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5F48-B4C8-84EA-8E26-DC2D4D84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94942-114B-E3DC-5D23-A054C4215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94324-3022-F564-9A8C-D3BA49A8E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F542-56BC-246A-F880-1F667AE2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2F948-7952-E420-A63B-305C1ED7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39582-80CA-AC35-5E11-AF5F574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1D916-0416-E040-071D-0857383F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103AB-0E84-1957-05A0-94379A96F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43860-2AED-4E28-EAF7-C71D01529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D2D27-7A1F-4570-A11B-61C2E96447E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439D9-C968-7346-0DAF-4B6339A06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05358-3E25-7EFE-6992-97C99535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4F213-B5A3-47DE-AA8F-693EDFFF0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1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C7E7663-71CE-D4FA-8C2A-87B3D64C1EEB}"/>
              </a:ext>
            </a:extLst>
          </p:cNvPr>
          <p:cNvSpPr/>
          <p:nvPr/>
        </p:nvSpPr>
        <p:spPr>
          <a:xfrm>
            <a:off x="545285" y="218114"/>
            <a:ext cx="92278" cy="7550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D4E633-07C4-3823-A481-7DA8755DE714}"/>
              </a:ext>
            </a:extLst>
          </p:cNvPr>
          <p:cNvCxnSpPr>
            <a:cxnSpLocks/>
          </p:cNvCxnSpPr>
          <p:nvPr/>
        </p:nvCxnSpPr>
        <p:spPr>
          <a:xfrm>
            <a:off x="591424" y="255864"/>
            <a:ext cx="0" cy="27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AC6D6-3DAF-7668-2B79-C862C4C57700}"/>
              </a:ext>
            </a:extLst>
          </p:cNvPr>
          <p:cNvCxnSpPr>
            <a:stCxn id="4" idx="4"/>
          </p:cNvCxnSpPr>
          <p:nvPr/>
        </p:nvCxnSpPr>
        <p:spPr>
          <a:xfrm flipH="1">
            <a:off x="478172" y="293615"/>
            <a:ext cx="113252" cy="100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B66FE-0B5E-C683-4A81-15C263E78FF8}"/>
              </a:ext>
            </a:extLst>
          </p:cNvPr>
          <p:cNvCxnSpPr>
            <a:cxnSpLocks/>
          </p:cNvCxnSpPr>
          <p:nvPr/>
        </p:nvCxnSpPr>
        <p:spPr>
          <a:xfrm flipH="1" flipV="1">
            <a:off x="561363" y="276137"/>
            <a:ext cx="143313" cy="118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B2719C-5AF7-B2AC-6B98-E460A49979D4}"/>
              </a:ext>
            </a:extLst>
          </p:cNvPr>
          <p:cNvCxnSpPr>
            <a:cxnSpLocks/>
          </p:cNvCxnSpPr>
          <p:nvPr/>
        </p:nvCxnSpPr>
        <p:spPr>
          <a:xfrm flipV="1">
            <a:off x="478172" y="532700"/>
            <a:ext cx="113252" cy="88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2155E3-3D9D-9149-2D0B-00DA6C61D7DA}"/>
              </a:ext>
            </a:extLst>
          </p:cNvPr>
          <p:cNvCxnSpPr>
            <a:cxnSpLocks/>
          </p:cNvCxnSpPr>
          <p:nvPr/>
        </p:nvCxnSpPr>
        <p:spPr>
          <a:xfrm>
            <a:off x="584434" y="532700"/>
            <a:ext cx="120242" cy="75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90E527B-0D1E-2F15-B42A-C482403EFD2C}"/>
              </a:ext>
            </a:extLst>
          </p:cNvPr>
          <p:cNvSpPr/>
          <p:nvPr/>
        </p:nvSpPr>
        <p:spPr>
          <a:xfrm>
            <a:off x="1451295" y="268793"/>
            <a:ext cx="881894" cy="311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JoinGroupUI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919CC-95C1-3E58-9529-ADA45213EE8D}"/>
              </a:ext>
            </a:extLst>
          </p:cNvPr>
          <p:cNvSpPr/>
          <p:nvPr/>
        </p:nvSpPr>
        <p:spPr>
          <a:xfrm>
            <a:off x="3131801" y="268792"/>
            <a:ext cx="1248563" cy="297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JoinGroupController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E80C54-EDC3-9657-9C7A-3A8817FBD176}"/>
              </a:ext>
            </a:extLst>
          </p:cNvPr>
          <p:cNvSpPr/>
          <p:nvPr/>
        </p:nvSpPr>
        <p:spPr>
          <a:xfrm>
            <a:off x="5239012" y="268792"/>
            <a:ext cx="528507" cy="308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9F6127-C088-70C6-1AE0-AD3CA9775A24}"/>
              </a:ext>
            </a:extLst>
          </p:cNvPr>
          <p:cNvSpPr/>
          <p:nvPr/>
        </p:nvSpPr>
        <p:spPr>
          <a:xfrm>
            <a:off x="5864164" y="268792"/>
            <a:ext cx="881895" cy="297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JoinRequest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287D75-9EDD-86AD-D0AE-706560DB19B6}"/>
              </a:ext>
            </a:extLst>
          </p:cNvPr>
          <p:cNvSpPr/>
          <p:nvPr/>
        </p:nvSpPr>
        <p:spPr>
          <a:xfrm>
            <a:off x="6842704" y="278929"/>
            <a:ext cx="881896" cy="28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JoinQuestion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D7BA0-9753-B087-83C3-65745D60D051}"/>
              </a:ext>
            </a:extLst>
          </p:cNvPr>
          <p:cNvSpPr/>
          <p:nvPr/>
        </p:nvSpPr>
        <p:spPr>
          <a:xfrm>
            <a:off x="7821245" y="268793"/>
            <a:ext cx="844491" cy="297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JoinAnswer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8C056-85A0-C66D-DA1F-65A4D421F862}"/>
              </a:ext>
            </a:extLst>
          </p:cNvPr>
          <p:cNvSpPr/>
          <p:nvPr/>
        </p:nvSpPr>
        <p:spPr>
          <a:xfrm>
            <a:off x="8762381" y="276138"/>
            <a:ext cx="1555025" cy="287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AdminApprovalController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45E048F-4522-B947-6E87-8FB23FA5E368}"/>
              </a:ext>
            </a:extLst>
          </p:cNvPr>
          <p:cNvSpPr/>
          <p:nvPr/>
        </p:nvSpPr>
        <p:spPr>
          <a:xfrm>
            <a:off x="10430657" y="218114"/>
            <a:ext cx="92278" cy="7550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474C58-AD1A-90D0-0FA6-D41CDC4FE38E}"/>
              </a:ext>
            </a:extLst>
          </p:cNvPr>
          <p:cNvCxnSpPr>
            <a:cxnSpLocks/>
          </p:cNvCxnSpPr>
          <p:nvPr/>
        </p:nvCxnSpPr>
        <p:spPr>
          <a:xfrm>
            <a:off x="10476796" y="255864"/>
            <a:ext cx="0" cy="27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20430D-67AC-CA6A-A259-2683427A3201}"/>
              </a:ext>
            </a:extLst>
          </p:cNvPr>
          <p:cNvCxnSpPr>
            <a:stCxn id="29" idx="4"/>
          </p:cNvCxnSpPr>
          <p:nvPr/>
        </p:nvCxnSpPr>
        <p:spPr>
          <a:xfrm flipH="1">
            <a:off x="10363544" y="293615"/>
            <a:ext cx="113252" cy="100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D31836-A802-A70C-B17F-DE487BC3550A}"/>
              </a:ext>
            </a:extLst>
          </p:cNvPr>
          <p:cNvCxnSpPr>
            <a:cxnSpLocks/>
          </p:cNvCxnSpPr>
          <p:nvPr/>
        </p:nvCxnSpPr>
        <p:spPr>
          <a:xfrm flipH="1" flipV="1">
            <a:off x="10446735" y="276137"/>
            <a:ext cx="143313" cy="118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C91608F-5C76-C710-FE86-3C2F4784036B}"/>
              </a:ext>
            </a:extLst>
          </p:cNvPr>
          <p:cNvCxnSpPr>
            <a:cxnSpLocks/>
          </p:cNvCxnSpPr>
          <p:nvPr/>
        </p:nvCxnSpPr>
        <p:spPr>
          <a:xfrm flipV="1">
            <a:off x="10363544" y="532700"/>
            <a:ext cx="113252" cy="88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594E00-D4C7-A052-9583-10D87C6B22BE}"/>
              </a:ext>
            </a:extLst>
          </p:cNvPr>
          <p:cNvCxnSpPr>
            <a:cxnSpLocks/>
          </p:cNvCxnSpPr>
          <p:nvPr/>
        </p:nvCxnSpPr>
        <p:spPr>
          <a:xfrm>
            <a:off x="10469806" y="532700"/>
            <a:ext cx="120242" cy="75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8E9F56B-303B-1559-2552-E3DCA445569E}"/>
              </a:ext>
            </a:extLst>
          </p:cNvPr>
          <p:cNvSpPr/>
          <p:nvPr/>
        </p:nvSpPr>
        <p:spPr>
          <a:xfrm>
            <a:off x="10943437" y="255864"/>
            <a:ext cx="1248563" cy="325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NotificationService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60CA3-02EF-44BE-B261-40E047268E4E}"/>
              </a:ext>
            </a:extLst>
          </p:cNvPr>
          <p:cNvSpPr txBox="1"/>
          <p:nvPr/>
        </p:nvSpPr>
        <p:spPr>
          <a:xfrm>
            <a:off x="391690" y="56660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+mj-lt"/>
              </a:rPr>
              <a:t>user</a:t>
            </a:r>
            <a:endParaRPr lang="en-US" sz="100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5EA46C-25DA-859D-C990-4E8DEA0D688D}"/>
              </a:ext>
            </a:extLst>
          </p:cNvPr>
          <p:cNvSpPr txBox="1"/>
          <p:nvPr/>
        </p:nvSpPr>
        <p:spPr>
          <a:xfrm>
            <a:off x="10194101" y="56625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+mj-lt"/>
              </a:rPr>
              <a:t>admin</a:t>
            </a:r>
            <a:endParaRPr lang="en-US" sz="1000" dirty="0">
              <a:latin typeface="+mj-lt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C7D0B1-EC8E-21D6-C53B-D875CD987E92}"/>
              </a:ext>
            </a:extLst>
          </p:cNvPr>
          <p:cNvCxnSpPr/>
          <p:nvPr/>
        </p:nvCxnSpPr>
        <p:spPr>
          <a:xfrm>
            <a:off x="0" y="1055757"/>
            <a:ext cx="12192000" cy="0"/>
          </a:xfrm>
          <a:prstGeom prst="line">
            <a:avLst/>
          </a:prstGeom>
          <a:ln w="53975" cmpd="dbl">
            <a:solidFill>
              <a:schemeClr val="accent1">
                <a:alpha val="9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C4901AB-C6E2-F046-2880-3DED716BDFE0}"/>
              </a:ext>
            </a:extLst>
          </p:cNvPr>
          <p:cNvSpPr/>
          <p:nvPr/>
        </p:nvSpPr>
        <p:spPr>
          <a:xfrm>
            <a:off x="5359940" y="955896"/>
            <a:ext cx="1482764" cy="199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gửi yêu cầu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1F94AA-AC8B-62F7-91B0-542C4C0A305A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35191" y="812823"/>
            <a:ext cx="56233" cy="623973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0E0149-74E6-FEF9-CAF0-EC9ECD8CDE65}"/>
              </a:ext>
            </a:extLst>
          </p:cNvPr>
          <p:cNvCxnSpPr>
            <a:cxnSpLocks/>
          </p:cNvCxnSpPr>
          <p:nvPr/>
        </p:nvCxnSpPr>
        <p:spPr>
          <a:xfrm flipH="1">
            <a:off x="1883658" y="812823"/>
            <a:ext cx="38645" cy="616735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7D9947-2CED-2A62-84ED-5F52C84D9E2B}"/>
              </a:ext>
            </a:extLst>
          </p:cNvPr>
          <p:cNvCxnSpPr>
            <a:cxnSpLocks/>
          </p:cNvCxnSpPr>
          <p:nvPr/>
        </p:nvCxnSpPr>
        <p:spPr>
          <a:xfrm flipH="1">
            <a:off x="3718348" y="812823"/>
            <a:ext cx="37734" cy="604517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2116DA7-F33A-E342-3462-FFD8A29D818A}"/>
              </a:ext>
            </a:extLst>
          </p:cNvPr>
          <p:cNvCxnSpPr>
            <a:cxnSpLocks/>
          </p:cNvCxnSpPr>
          <p:nvPr/>
        </p:nvCxnSpPr>
        <p:spPr>
          <a:xfrm flipH="1">
            <a:off x="5428576" y="812823"/>
            <a:ext cx="40063" cy="648292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425BF-4852-561A-B7B0-0D50B01EFB66}"/>
              </a:ext>
            </a:extLst>
          </p:cNvPr>
          <p:cNvCxnSpPr>
            <a:cxnSpLocks/>
          </p:cNvCxnSpPr>
          <p:nvPr/>
        </p:nvCxnSpPr>
        <p:spPr>
          <a:xfrm flipH="1">
            <a:off x="6314698" y="812823"/>
            <a:ext cx="19016" cy="664829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4BB25E7-4BAE-ACDA-DAF1-C11335D15903}"/>
              </a:ext>
            </a:extLst>
          </p:cNvPr>
          <p:cNvCxnSpPr>
            <a:cxnSpLocks/>
          </p:cNvCxnSpPr>
          <p:nvPr/>
        </p:nvCxnSpPr>
        <p:spPr>
          <a:xfrm flipH="1">
            <a:off x="7258569" y="812823"/>
            <a:ext cx="42797" cy="648292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731B5CD-2CB5-2921-9195-FA9009428876}"/>
              </a:ext>
            </a:extLst>
          </p:cNvPr>
          <p:cNvCxnSpPr>
            <a:cxnSpLocks/>
          </p:cNvCxnSpPr>
          <p:nvPr/>
        </p:nvCxnSpPr>
        <p:spPr>
          <a:xfrm flipH="1">
            <a:off x="8217071" y="812823"/>
            <a:ext cx="36916" cy="623973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7CB9C08-7E45-D99C-DAFD-74DC23A51689}"/>
              </a:ext>
            </a:extLst>
          </p:cNvPr>
          <p:cNvCxnSpPr>
            <a:cxnSpLocks/>
          </p:cNvCxnSpPr>
          <p:nvPr/>
        </p:nvCxnSpPr>
        <p:spPr>
          <a:xfrm>
            <a:off x="9359087" y="812823"/>
            <a:ext cx="0" cy="623973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82C641-2652-51CC-1BFC-2D0B1F439BBC}"/>
              </a:ext>
            </a:extLst>
          </p:cNvPr>
          <p:cNvCxnSpPr>
            <a:cxnSpLocks/>
          </p:cNvCxnSpPr>
          <p:nvPr/>
        </p:nvCxnSpPr>
        <p:spPr>
          <a:xfrm flipH="1">
            <a:off x="11572335" y="812823"/>
            <a:ext cx="10413" cy="620537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96DE7-80D0-EA1F-EA45-5107DE550F65}"/>
              </a:ext>
            </a:extLst>
          </p:cNvPr>
          <p:cNvCxnSpPr>
            <a:cxnSpLocks/>
          </p:cNvCxnSpPr>
          <p:nvPr/>
        </p:nvCxnSpPr>
        <p:spPr>
          <a:xfrm flipH="1">
            <a:off x="10425838" y="846031"/>
            <a:ext cx="26240" cy="613414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2ACA34-106E-AE31-E091-D436605D3A86}"/>
              </a:ext>
            </a:extLst>
          </p:cNvPr>
          <p:cNvCxnSpPr/>
          <p:nvPr/>
        </p:nvCxnSpPr>
        <p:spPr>
          <a:xfrm>
            <a:off x="591424" y="1517515"/>
            <a:ext cx="1337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FE9BE0-4D23-EEE7-9B0F-F1A8703678D0}"/>
              </a:ext>
            </a:extLst>
          </p:cNvPr>
          <p:cNvSpPr txBox="1"/>
          <p:nvPr/>
        </p:nvSpPr>
        <p:spPr>
          <a:xfrm>
            <a:off x="503832" y="1233272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nhóm muốn tham gia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D8304E-2D5B-488F-51E7-F9F8FE60C9B2}"/>
              </a:ext>
            </a:extLst>
          </p:cNvPr>
          <p:cNvCxnSpPr>
            <a:cxnSpLocks/>
          </p:cNvCxnSpPr>
          <p:nvPr/>
        </p:nvCxnSpPr>
        <p:spPr>
          <a:xfrm>
            <a:off x="1930875" y="2045499"/>
            <a:ext cx="1795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1ADE0E-DBA1-75E9-4CC4-644DF73B029E}"/>
              </a:ext>
            </a:extLst>
          </p:cNvPr>
          <p:cNvSpPr txBox="1"/>
          <p:nvPr/>
        </p:nvSpPr>
        <p:spPr>
          <a:xfrm>
            <a:off x="1843283" y="1761256"/>
            <a:ext cx="20681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submitJoinRequest(userId, GroupId)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E0B9DA-1E4E-FE86-3FB4-B9E5117D540D}"/>
              </a:ext>
            </a:extLst>
          </p:cNvPr>
          <p:cNvSpPr/>
          <p:nvPr/>
        </p:nvSpPr>
        <p:spPr>
          <a:xfrm>
            <a:off x="36074" y="2149812"/>
            <a:ext cx="12192000" cy="419806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63">
            <a:extLst>
              <a:ext uri="{FF2B5EF4-FFF2-40B4-BE49-F238E27FC236}">
                <a16:creationId xmlns:a16="http://schemas.microsoft.com/office/drawing/2014/main" id="{C98723D8-E2FB-5336-C307-2E21A52BE201}"/>
              </a:ext>
            </a:extLst>
          </p:cNvPr>
          <p:cNvSpPr/>
          <p:nvPr/>
        </p:nvSpPr>
        <p:spPr>
          <a:xfrm>
            <a:off x="0" y="2149813"/>
            <a:ext cx="552791" cy="246218"/>
          </a:xfrm>
          <a:prstGeom prst="snip1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89150E-8EC9-A208-F68B-5F65A06497ED}"/>
              </a:ext>
            </a:extLst>
          </p:cNvPr>
          <p:cNvSpPr txBox="1"/>
          <p:nvPr/>
        </p:nvSpPr>
        <p:spPr>
          <a:xfrm>
            <a:off x="560752" y="2149813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[Nhóm là công khai]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7C84977-F8F3-B511-DE87-37D7D20C79B7}"/>
              </a:ext>
            </a:extLst>
          </p:cNvPr>
          <p:cNvCxnSpPr>
            <a:cxnSpLocks/>
          </p:cNvCxnSpPr>
          <p:nvPr/>
        </p:nvCxnSpPr>
        <p:spPr>
          <a:xfrm>
            <a:off x="3739310" y="2557163"/>
            <a:ext cx="1699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694385-BB83-42FB-C10D-989C6F42C36B}"/>
              </a:ext>
            </a:extLst>
          </p:cNvPr>
          <p:cNvSpPr txBox="1"/>
          <p:nvPr/>
        </p:nvSpPr>
        <p:spPr>
          <a:xfrm>
            <a:off x="3930247" y="2272920"/>
            <a:ext cx="12153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addMember(userId)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1DE241-0A7E-8327-A714-CC5E198CEC00}"/>
              </a:ext>
            </a:extLst>
          </p:cNvPr>
          <p:cNvCxnSpPr>
            <a:cxnSpLocks/>
          </p:cNvCxnSpPr>
          <p:nvPr/>
        </p:nvCxnSpPr>
        <p:spPr>
          <a:xfrm>
            <a:off x="3739310" y="2997218"/>
            <a:ext cx="78434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0F14170-0FFE-613F-1BED-0E47E7BE9A98}"/>
              </a:ext>
            </a:extLst>
          </p:cNvPr>
          <p:cNvSpPr txBox="1"/>
          <p:nvPr/>
        </p:nvSpPr>
        <p:spPr>
          <a:xfrm>
            <a:off x="3801276" y="2718293"/>
            <a:ext cx="23342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Send(user, “Tham gia nhóm thành công”)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AD40E34-27A5-02C7-4002-503E0DBCFE4F}"/>
              </a:ext>
            </a:extLst>
          </p:cNvPr>
          <p:cNvCxnSpPr/>
          <p:nvPr/>
        </p:nvCxnSpPr>
        <p:spPr>
          <a:xfrm>
            <a:off x="52798" y="3151762"/>
            <a:ext cx="12192000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952BDD8-A02C-7681-9D39-A420AC44AC42}"/>
              </a:ext>
            </a:extLst>
          </p:cNvPr>
          <p:cNvSpPr txBox="1"/>
          <p:nvPr/>
        </p:nvSpPr>
        <p:spPr>
          <a:xfrm>
            <a:off x="-41699" y="3204512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[Nhóm là riêng tư]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26801E8-7B58-3E12-38B0-C53D90FB55D2}"/>
              </a:ext>
            </a:extLst>
          </p:cNvPr>
          <p:cNvSpPr/>
          <p:nvPr/>
        </p:nvSpPr>
        <p:spPr>
          <a:xfrm>
            <a:off x="136187" y="3521412"/>
            <a:ext cx="8439366" cy="1896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Single Corner Snipped 77">
            <a:extLst>
              <a:ext uri="{FF2B5EF4-FFF2-40B4-BE49-F238E27FC236}">
                <a16:creationId xmlns:a16="http://schemas.microsoft.com/office/drawing/2014/main" id="{B9B2EA09-C798-31DD-73B5-37E6D12B8260}"/>
              </a:ext>
            </a:extLst>
          </p:cNvPr>
          <p:cNvSpPr/>
          <p:nvPr/>
        </p:nvSpPr>
        <p:spPr>
          <a:xfrm>
            <a:off x="131206" y="3508876"/>
            <a:ext cx="552791" cy="246218"/>
          </a:xfrm>
          <a:prstGeom prst="snip1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714720-4AD9-12BF-4AB9-804068B1D65D}"/>
              </a:ext>
            </a:extLst>
          </p:cNvPr>
          <p:cNvSpPr txBox="1"/>
          <p:nvPr/>
        </p:nvSpPr>
        <p:spPr>
          <a:xfrm>
            <a:off x="666286" y="3512447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[Có câu hỏi]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651F6EC-A12C-34C5-DF86-E3EDF044BDF4}"/>
              </a:ext>
            </a:extLst>
          </p:cNvPr>
          <p:cNvCxnSpPr>
            <a:cxnSpLocks/>
          </p:cNvCxnSpPr>
          <p:nvPr/>
        </p:nvCxnSpPr>
        <p:spPr>
          <a:xfrm flipH="1">
            <a:off x="584434" y="4033629"/>
            <a:ext cx="130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EBC9BF2-0AB8-91B3-8902-1B43DA517918}"/>
              </a:ext>
            </a:extLst>
          </p:cNvPr>
          <p:cNvSpPr txBox="1"/>
          <p:nvPr/>
        </p:nvSpPr>
        <p:spPr>
          <a:xfrm>
            <a:off x="759508" y="3794324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câu hỏi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F31E0B-7C85-43C5-86F3-F1ED6794EB33}"/>
              </a:ext>
            </a:extLst>
          </p:cNvPr>
          <p:cNvCxnSpPr/>
          <p:nvPr/>
        </p:nvCxnSpPr>
        <p:spPr>
          <a:xfrm>
            <a:off x="563653" y="4379060"/>
            <a:ext cx="1337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A8D67E6-59B0-F19F-D5AE-632DA57509C1}"/>
              </a:ext>
            </a:extLst>
          </p:cNvPr>
          <p:cNvSpPr txBox="1"/>
          <p:nvPr/>
        </p:nvSpPr>
        <p:spPr>
          <a:xfrm>
            <a:off x="736388" y="4095032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Gửi câu trả lời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2EF3043-D095-2A33-DA7B-8C4D2575B2DE}"/>
              </a:ext>
            </a:extLst>
          </p:cNvPr>
          <p:cNvCxnSpPr>
            <a:cxnSpLocks/>
          </p:cNvCxnSpPr>
          <p:nvPr/>
        </p:nvCxnSpPr>
        <p:spPr>
          <a:xfrm>
            <a:off x="1909521" y="4706978"/>
            <a:ext cx="17951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C7C736F-C445-7061-A44F-0F73AC321EC3}"/>
              </a:ext>
            </a:extLst>
          </p:cNvPr>
          <p:cNvSpPr txBox="1"/>
          <p:nvPr/>
        </p:nvSpPr>
        <p:spPr>
          <a:xfrm>
            <a:off x="1821929" y="4422735"/>
            <a:ext cx="1951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answerQuestions(userId, answers)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B4CBFF-05FF-49C0-400E-9634502654BF}"/>
              </a:ext>
            </a:extLst>
          </p:cNvPr>
          <p:cNvCxnSpPr>
            <a:cxnSpLocks/>
          </p:cNvCxnSpPr>
          <p:nvPr/>
        </p:nvCxnSpPr>
        <p:spPr>
          <a:xfrm flipV="1">
            <a:off x="3756082" y="3872108"/>
            <a:ext cx="3515223" cy="9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E87347D-24E2-40B4-8C83-5C43B0A71DDA}"/>
              </a:ext>
            </a:extLst>
          </p:cNvPr>
          <p:cNvSpPr txBox="1"/>
          <p:nvPr/>
        </p:nvSpPr>
        <p:spPr>
          <a:xfrm>
            <a:off x="3679042" y="3625887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getQuestions(groupId)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292DBB0-5321-94C6-FF4F-6D5897CF51E8}"/>
              </a:ext>
            </a:extLst>
          </p:cNvPr>
          <p:cNvCxnSpPr>
            <a:cxnSpLocks/>
          </p:cNvCxnSpPr>
          <p:nvPr/>
        </p:nvCxnSpPr>
        <p:spPr>
          <a:xfrm>
            <a:off x="3757511" y="3436324"/>
            <a:ext cx="1699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8BB895F-DA4F-A72A-B859-E5609A68F7E3}"/>
              </a:ext>
            </a:extLst>
          </p:cNvPr>
          <p:cNvSpPr txBox="1"/>
          <p:nvPr/>
        </p:nvSpPr>
        <p:spPr>
          <a:xfrm>
            <a:off x="3755419" y="3152081"/>
            <a:ext cx="16979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isQuestionRequired(groupId)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E03415D-D5C3-AE68-2D6A-8C4653D973D9}"/>
              </a:ext>
            </a:extLst>
          </p:cNvPr>
          <p:cNvCxnSpPr>
            <a:cxnSpLocks/>
          </p:cNvCxnSpPr>
          <p:nvPr/>
        </p:nvCxnSpPr>
        <p:spPr>
          <a:xfrm flipV="1">
            <a:off x="3751634" y="5176525"/>
            <a:ext cx="4472292" cy="14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26EFF95-1D33-339D-AA5B-2E0B7948AC5B}"/>
              </a:ext>
            </a:extLst>
          </p:cNvPr>
          <p:cNvSpPr txBox="1"/>
          <p:nvPr/>
        </p:nvSpPr>
        <p:spPr>
          <a:xfrm>
            <a:off x="3674594" y="4934973"/>
            <a:ext cx="1441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(userId, answers)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A658950-01E9-0E2E-F82C-474664772E07}"/>
              </a:ext>
            </a:extLst>
          </p:cNvPr>
          <p:cNvCxnSpPr>
            <a:cxnSpLocks/>
          </p:cNvCxnSpPr>
          <p:nvPr/>
        </p:nvCxnSpPr>
        <p:spPr>
          <a:xfrm>
            <a:off x="3736694" y="5731231"/>
            <a:ext cx="25206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5C7D9FB-C7EE-A365-AF2F-045515A42B65}"/>
              </a:ext>
            </a:extLst>
          </p:cNvPr>
          <p:cNvSpPr txBox="1"/>
          <p:nvPr/>
        </p:nvSpPr>
        <p:spPr>
          <a:xfrm>
            <a:off x="3659654" y="5475671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(userId, groupId, status=pending)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1899F2-9D5F-6CAE-7E74-3931BA0C6AB7}"/>
              </a:ext>
            </a:extLst>
          </p:cNvPr>
          <p:cNvCxnSpPr>
            <a:cxnSpLocks/>
          </p:cNvCxnSpPr>
          <p:nvPr/>
        </p:nvCxnSpPr>
        <p:spPr>
          <a:xfrm>
            <a:off x="3736694" y="6138153"/>
            <a:ext cx="78434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95FC315-56D5-F614-8F60-24C9F83B93B4}"/>
              </a:ext>
            </a:extLst>
          </p:cNvPr>
          <p:cNvSpPr txBox="1"/>
          <p:nvPr/>
        </p:nvSpPr>
        <p:spPr>
          <a:xfrm>
            <a:off x="3783435" y="5839763"/>
            <a:ext cx="2387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Send(user, “Yêu cầu đang chờ phê duyệt”)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3FC2-E30B-8723-D244-0AA09D43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8D25C02-92E7-F271-EE49-4F771B4F638B}"/>
              </a:ext>
            </a:extLst>
          </p:cNvPr>
          <p:cNvSpPr/>
          <p:nvPr/>
        </p:nvSpPr>
        <p:spPr>
          <a:xfrm>
            <a:off x="545285" y="218114"/>
            <a:ext cx="92278" cy="7550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37ED61-7F84-3AB0-FFE3-28315AE885F8}"/>
              </a:ext>
            </a:extLst>
          </p:cNvPr>
          <p:cNvCxnSpPr>
            <a:cxnSpLocks/>
          </p:cNvCxnSpPr>
          <p:nvPr/>
        </p:nvCxnSpPr>
        <p:spPr>
          <a:xfrm>
            <a:off x="591424" y="255864"/>
            <a:ext cx="0" cy="27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402FC2-4B1F-571A-B20C-50BD1007141C}"/>
              </a:ext>
            </a:extLst>
          </p:cNvPr>
          <p:cNvCxnSpPr>
            <a:stCxn id="4" idx="4"/>
          </p:cNvCxnSpPr>
          <p:nvPr/>
        </p:nvCxnSpPr>
        <p:spPr>
          <a:xfrm flipH="1">
            <a:off x="478172" y="293615"/>
            <a:ext cx="113252" cy="100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A87E7E-88A2-7467-9ED2-258A02A12687}"/>
              </a:ext>
            </a:extLst>
          </p:cNvPr>
          <p:cNvCxnSpPr>
            <a:cxnSpLocks/>
          </p:cNvCxnSpPr>
          <p:nvPr/>
        </p:nvCxnSpPr>
        <p:spPr>
          <a:xfrm flipH="1" flipV="1">
            <a:off x="561363" y="276137"/>
            <a:ext cx="143313" cy="118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436252-AC0F-D1F2-F78F-E630C1FC1C13}"/>
              </a:ext>
            </a:extLst>
          </p:cNvPr>
          <p:cNvCxnSpPr>
            <a:cxnSpLocks/>
          </p:cNvCxnSpPr>
          <p:nvPr/>
        </p:nvCxnSpPr>
        <p:spPr>
          <a:xfrm flipV="1">
            <a:off x="478172" y="532700"/>
            <a:ext cx="113252" cy="88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FB2299-D9DB-5852-8E89-41267946AEF6}"/>
              </a:ext>
            </a:extLst>
          </p:cNvPr>
          <p:cNvCxnSpPr>
            <a:cxnSpLocks/>
          </p:cNvCxnSpPr>
          <p:nvPr/>
        </p:nvCxnSpPr>
        <p:spPr>
          <a:xfrm>
            <a:off x="584434" y="532700"/>
            <a:ext cx="120242" cy="75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9A63C04-9F53-CB1D-779C-037EF26CB708}"/>
              </a:ext>
            </a:extLst>
          </p:cNvPr>
          <p:cNvSpPr/>
          <p:nvPr/>
        </p:nvSpPr>
        <p:spPr>
          <a:xfrm>
            <a:off x="1451295" y="268793"/>
            <a:ext cx="881894" cy="3117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JoinGroupUI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68506-88F3-9754-CB5F-3DD48CC2F76C}"/>
              </a:ext>
            </a:extLst>
          </p:cNvPr>
          <p:cNvSpPr/>
          <p:nvPr/>
        </p:nvSpPr>
        <p:spPr>
          <a:xfrm>
            <a:off x="3131801" y="268792"/>
            <a:ext cx="1248563" cy="297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JoinGroupController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6B9857-2A20-2D9D-FD72-356C144F573B}"/>
              </a:ext>
            </a:extLst>
          </p:cNvPr>
          <p:cNvSpPr/>
          <p:nvPr/>
        </p:nvSpPr>
        <p:spPr>
          <a:xfrm>
            <a:off x="5239012" y="268792"/>
            <a:ext cx="528507" cy="3086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D3717-9F9F-B466-CDA2-14BC70FFFE3F}"/>
              </a:ext>
            </a:extLst>
          </p:cNvPr>
          <p:cNvSpPr/>
          <p:nvPr/>
        </p:nvSpPr>
        <p:spPr>
          <a:xfrm>
            <a:off x="5864164" y="268792"/>
            <a:ext cx="881895" cy="297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JoinRequest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229856-C3C7-5731-1153-3AB4A678329E}"/>
              </a:ext>
            </a:extLst>
          </p:cNvPr>
          <p:cNvSpPr/>
          <p:nvPr/>
        </p:nvSpPr>
        <p:spPr>
          <a:xfrm>
            <a:off x="6842704" y="278929"/>
            <a:ext cx="881896" cy="287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JoinQuestion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45E42A-1451-776E-ACA7-226F4A66C8D0}"/>
              </a:ext>
            </a:extLst>
          </p:cNvPr>
          <p:cNvSpPr/>
          <p:nvPr/>
        </p:nvSpPr>
        <p:spPr>
          <a:xfrm>
            <a:off x="7821245" y="268793"/>
            <a:ext cx="844491" cy="2978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JoinAnswer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50D541-981B-D5AA-A254-BC9151C625AC}"/>
              </a:ext>
            </a:extLst>
          </p:cNvPr>
          <p:cNvSpPr/>
          <p:nvPr/>
        </p:nvSpPr>
        <p:spPr>
          <a:xfrm>
            <a:off x="8762381" y="276138"/>
            <a:ext cx="1555025" cy="2876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AdminApprovalController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471B0299-7BCB-9E4A-D961-8E76E6D33456}"/>
              </a:ext>
            </a:extLst>
          </p:cNvPr>
          <p:cNvSpPr/>
          <p:nvPr/>
        </p:nvSpPr>
        <p:spPr>
          <a:xfrm>
            <a:off x="10430657" y="218114"/>
            <a:ext cx="92278" cy="7550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9646C7-C691-232D-2F0D-0B56CC4B1F1A}"/>
              </a:ext>
            </a:extLst>
          </p:cNvPr>
          <p:cNvCxnSpPr>
            <a:cxnSpLocks/>
          </p:cNvCxnSpPr>
          <p:nvPr/>
        </p:nvCxnSpPr>
        <p:spPr>
          <a:xfrm>
            <a:off x="10476796" y="255864"/>
            <a:ext cx="0" cy="276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36F16B-55D5-2A1E-44FF-214BD3905325}"/>
              </a:ext>
            </a:extLst>
          </p:cNvPr>
          <p:cNvCxnSpPr>
            <a:stCxn id="29" idx="4"/>
          </p:cNvCxnSpPr>
          <p:nvPr/>
        </p:nvCxnSpPr>
        <p:spPr>
          <a:xfrm flipH="1">
            <a:off x="10363544" y="293615"/>
            <a:ext cx="113252" cy="100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92C8871-7485-BF61-BAAC-0C4C0849DD22}"/>
              </a:ext>
            </a:extLst>
          </p:cNvPr>
          <p:cNvCxnSpPr>
            <a:cxnSpLocks/>
          </p:cNvCxnSpPr>
          <p:nvPr/>
        </p:nvCxnSpPr>
        <p:spPr>
          <a:xfrm flipH="1" flipV="1">
            <a:off x="10446735" y="276137"/>
            <a:ext cx="143313" cy="1181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2FDA3E-3116-4DC2-EAE5-79E64E95AF0A}"/>
              </a:ext>
            </a:extLst>
          </p:cNvPr>
          <p:cNvCxnSpPr>
            <a:cxnSpLocks/>
          </p:cNvCxnSpPr>
          <p:nvPr/>
        </p:nvCxnSpPr>
        <p:spPr>
          <a:xfrm flipV="1">
            <a:off x="10363544" y="532700"/>
            <a:ext cx="113252" cy="88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F0720D-BD27-9B08-5613-3CF1798327C8}"/>
              </a:ext>
            </a:extLst>
          </p:cNvPr>
          <p:cNvCxnSpPr>
            <a:cxnSpLocks/>
          </p:cNvCxnSpPr>
          <p:nvPr/>
        </p:nvCxnSpPr>
        <p:spPr>
          <a:xfrm>
            <a:off x="10469806" y="532700"/>
            <a:ext cx="120242" cy="75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CBB5AE2-7EE8-99CB-46D9-E51BF99FB081}"/>
              </a:ext>
            </a:extLst>
          </p:cNvPr>
          <p:cNvSpPr/>
          <p:nvPr/>
        </p:nvSpPr>
        <p:spPr>
          <a:xfrm>
            <a:off x="10943437" y="255864"/>
            <a:ext cx="1248563" cy="325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NotificationService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58DFEE-0001-8104-8645-86883E408714}"/>
              </a:ext>
            </a:extLst>
          </p:cNvPr>
          <p:cNvSpPr txBox="1"/>
          <p:nvPr/>
        </p:nvSpPr>
        <p:spPr>
          <a:xfrm>
            <a:off x="391690" y="56660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+mj-lt"/>
              </a:rPr>
              <a:t>user</a:t>
            </a:r>
            <a:endParaRPr lang="en-US" sz="1000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2F5436-1F79-8C95-EA83-AAF281424A98}"/>
              </a:ext>
            </a:extLst>
          </p:cNvPr>
          <p:cNvSpPr txBox="1"/>
          <p:nvPr/>
        </p:nvSpPr>
        <p:spPr>
          <a:xfrm>
            <a:off x="10194101" y="56625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+mj-lt"/>
              </a:rPr>
              <a:t>admin</a:t>
            </a:r>
            <a:endParaRPr lang="en-US" sz="1000" dirty="0">
              <a:latin typeface="+mj-lt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D2F616-9382-034A-9D13-13C4AB1CA5DD}"/>
              </a:ext>
            </a:extLst>
          </p:cNvPr>
          <p:cNvCxnSpPr/>
          <p:nvPr/>
        </p:nvCxnSpPr>
        <p:spPr>
          <a:xfrm>
            <a:off x="0" y="1055757"/>
            <a:ext cx="12192000" cy="0"/>
          </a:xfrm>
          <a:prstGeom prst="line">
            <a:avLst/>
          </a:prstGeom>
          <a:ln w="53975" cmpd="dbl">
            <a:solidFill>
              <a:schemeClr val="accent1">
                <a:alpha val="9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A92DE06-2230-9D69-E571-699965CDECDD}"/>
              </a:ext>
            </a:extLst>
          </p:cNvPr>
          <p:cNvSpPr/>
          <p:nvPr/>
        </p:nvSpPr>
        <p:spPr>
          <a:xfrm>
            <a:off x="5359940" y="955896"/>
            <a:ext cx="1482764" cy="1997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Giai đoạn xét duyệt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069CC5-1EA3-12E3-89FE-D1DA9B5526C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35191" y="812823"/>
            <a:ext cx="56233" cy="623973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126FA5-49A4-3FD2-4CA1-12E8836B600E}"/>
              </a:ext>
            </a:extLst>
          </p:cNvPr>
          <p:cNvCxnSpPr>
            <a:cxnSpLocks/>
          </p:cNvCxnSpPr>
          <p:nvPr/>
        </p:nvCxnSpPr>
        <p:spPr>
          <a:xfrm flipH="1">
            <a:off x="1883658" y="812823"/>
            <a:ext cx="38645" cy="616735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1E5D09-36A9-6707-ED34-A5AE50A35FE2}"/>
              </a:ext>
            </a:extLst>
          </p:cNvPr>
          <p:cNvCxnSpPr>
            <a:cxnSpLocks/>
          </p:cNvCxnSpPr>
          <p:nvPr/>
        </p:nvCxnSpPr>
        <p:spPr>
          <a:xfrm flipH="1">
            <a:off x="3718348" y="812823"/>
            <a:ext cx="37734" cy="604517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F8CC72-41E9-7B06-D62A-0FB8A7AA9064}"/>
              </a:ext>
            </a:extLst>
          </p:cNvPr>
          <p:cNvCxnSpPr>
            <a:cxnSpLocks/>
          </p:cNvCxnSpPr>
          <p:nvPr/>
        </p:nvCxnSpPr>
        <p:spPr>
          <a:xfrm flipH="1">
            <a:off x="5428576" y="812823"/>
            <a:ext cx="40063" cy="648292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3F86A30-C598-09FF-19BB-6254C3DAC1FC}"/>
              </a:ext>
            </a:extLst>
          </p:cNvPr>
          <p:cNvCxnSpPr>
            <a:cxnSpLocks/>
          </p:cNvCxnSpPr>
          <p:nvPr/>
        </p:nvCxnSpPr>
        <p:spPr>
          <a:xfrm flipH="1">
            <a:off x="6314698" y="812823"/>
            <a:ext cx="19016" cy="664829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0B0CE3D-38D0-DF46-9819-B8BB2969CB9E}"/>
              </a:ext>
            </a:extLst>
          </p:cNvPr>
          <p:cNvCxnSpPr>
            <a:cxnSpLocks/>
          </p:cNvCxnSpPr>
          <p:nvPr/>
        </p:nvCxnSpPr>
        <p:spPr>
          <a:xfrm flipH="1">
            <a:off x="7258569" y="812823"/>
            <a:ext cx="42797" cy="648292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3C58B10-A87D-DDE7-0A46-9DB28977A08F}"/>
              </a:ext>
            </a:extLst>
          </p:cNvPr>
          <p:cNvCxnSpPr>
            <a:cxnSpLocks/>
          </p:cNvCxnSpPr>
          <p:nvPr/>
        </p:nvCxnSpPr>
        <p:spPr>
          <a:xfrm flipH="1">
            <a:off x="8217071" y="812823"/>
            <a:ext cx="36916" cy="623973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96A42E5-50ED-FD82-2B53-FC874A3E16FA}"/>
              </a:ext>
            </a:extLst>
          </p:cNvPr>
          <p:cNvCxnSpPr>
            <a:cxnSpLocks/>
          </p:cNvCxnSpPr>
          <p:nvPr/>
        </p:nvCxnSpPr>
        <p:spPr>
          <a:xfrm>
            <a:off x="9359087" y="812823"/>
            <a:ext cx="0" cy="623973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1CF248E-F398-A47C-ED29-3EC10C78A591}"/>
              </a:ext>
            </a:extLst>
          </p:cNvPr>
          <p:cNvCxnSpPr>
            <a:cxnSpLocks/>
          </p:cNvCxnSpPr>
          <p:nvPr/>
        </p:nvCxnSpPr>
        <p:spPr>
          <a:xfrm flipH="1">
            <a:off x="11572335" y="812823"/>
            <a:ext cx="10413" cy="620537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5AF37D-3CC2-A110-ADC3-47EF32241AC1}"/>
              </a:ext>
            </a:extLst>
          </p:cNvPr>
          <p:cNvCxnSpPr>
            <a:cxnSpLocks/>
          </p:cNvCxnSpPr>
          <p:nvPr/>
        </p:nvCxnSpPr>
        <p:spPr>
          <a:xfrm flipH="1">
            <a:off x="10425838" y="846031"/>
            <a:ext cx="26240" cy="613414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09A3288-0895-AC2F-1432-9C263A3BE32C}"/>
              </a:ext>
            </a:extLst>
          </p:cNvPr>
          <p:cNvCxnSpPr>
            <a:cxnSpLocks/>
          </p:cNvCxnSpPr>
          <p:nvPr/>
        </p:nvCxnSpPr>
        <p:spPr>
          <a:xfrm flipH="1" flipV="1">
            <a:off x="9376999" y="1982342"/>
            <a:ext cx="1086299" cy="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3F146B6-6433-79E7-B84F-C0E69C67E0FB}"/>
              </a:ext>
            </a:extLst>
          </p:cNvPr>
          <p:cNvSpPr txBox="1"/>
          <p:nvPr/>
        </p:nvSpPr>
        <p:spPr>
          <a:xfrm>
            <a:off x="9227490" y="1675213"/>
            <a:ext cx="1471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XemDanhSachYeuCau()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F8AC7-45E4-EEB9-96F8-11513F9FBA88}"/>
              </a:ext>
            </a:extLst>
          </p:cNvPr>
          <p:cNvSpPr/>
          <p:nvPr/>
        </p:nvSpPr>
        <p:spPr>
          <a:xfrm>
            <a:off x="5239012" y="3190978"/>
            <a:ext cx="6755189" cy="3134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F54C8CA6-31AE-370A-B0B1-F807262CBC35}"/>
              </a:ext>
            </a:extLst>
          </p:cNvPr>
          <p:cNvSpPr/>
          <p:nvPr/>
        </p:nvSpPr>
        <p:spPr>
          <a:xfrm>
            <a:off x="5252400" y="3204863"/>
            <a:ext cx="552791" cy="246218"/>
          </a:xfrm>
          <a:prstGeom prst="snip1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E3290-8B03-7CA8-96A4-E5BC73D89474}"/>
              </a:ext>
            </a:extLst>
          </p:cNvPr>
          <p:cNvSpPr txBox="1"/>
          <p:nvPr/>
        </p:nvSpPr>
        <p:spPr>
          <a:xfrm>
            <a:off x="5793008" y="3190978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[Chấp nhận yêu cầu]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EBBDFD-0E2A-D705-04F5-D5D3E909A3F5}"/>
              </a:ext>
            </a:extLst>
          </p:cNvPr>
          <p:cNvCxnSpPr>
            <a:cxnSpLocks/>
          </p:cNvCxnSpPr>
          <p:nvPr/>
        </p:nvCxnSpPr>
        <p:spPr>
          <a:xfrm flipH="1" flipV="1">
            <a:off x="9376999" y="2601797"/>
            <a:ext cx="1086299" cy="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73A727-F6C6-2160-C756-C8A008DA3A1B}"/>
              </a:ext>
            </a:extLst>
          </p:cNvPr>
          <p:cNvSpPr txBox="1"/>
          <p:nvPr/>
        </p:nvSpPr>
        <p:spPr>
          <a:xfrm>
            <a:off x="9233780" y="2321839"/>
            <a:ext cx="1473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yêu cầu(requestId)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349D4F-1799-7FF1-0AA2-18A526772FE8}"/>
              </a:ext>
            </a:extLst>
          </p:cNvPr>
          <p:cNvCxnSpPr>
            <a:cxnSpLocks/>
          </p:cNvCxnSpPr>
          <p:nvPr/>
        </p:nvCxnSpPr>
        <p:spPr>
          <a:xfrm flipH="1">
            <a:off x="6341606" y="3683041"/>
            <a:ext cx="3007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0A88DF-9DFC-4BAB-4497-AC21282D107E}"/>
              </a:ext>
            </a:extLst>
          </p:cNvPr>
          <p:cNvSpPr txBox="1"/>
          <p:nvPr/>
        </p:nvSpPr>
        <p:spPr>
          <a:xfrm>
            <a:off x="7869298" y="3372273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setStatus(approved)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19E6EC-285E-D857-DFF9-2365BCEC08F4}"/>
              </a:ext>
            </a:extLst>
          </p:cNvPr>
          <p:cNvCxnSpPr>
            <a:cxnSpLocks/>
          </p:cNvCxnSpPr>
          <p:nvPr/>
        </p:nvCxnSpPr>
        <p:spPr>
          <a:xfrm flipH="1">
            <a:off x="5448607" y="4149440"/>
            <a:ext cx="3928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273A06-6D6B-FCF9-7260-B738FFD4F132}"/>
              </a:ext>
            </a:extLst>
          </p:cNvPr>
          <p:cNvSpPr txBox="1"/>
          <p:nvPr/>
        </p:nvSpPr>
        <p:spPr>
          <a:xfrm>
            <a:off x="7855046" y="381121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addMembaer(userId)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09CF9E-DB5B-AA8D-7B51-8BD3BDBD4D53}"/>
              </a:ext>
            </a:extLst>
          </p:cNvPr>
          <p:cNvCxnSpPr>
            <a:cxnSpLocks/>
          </p:cNvCxnSpPr>
          <p:nvPr/>
        </p:nvCxnSpPr>
        <p:spPr>
          <a:xfrm>
            <a:off x="9349435" y="4668275"/>
            <a:ext cx="2233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CF42B8-9A57-6A40-E951-3B4F25FDA7B9}"/>
              </a:ext>
            </a:extLst>
          </p:cNvPr>
          <p:cNvSpPr txBox="1"/>
          <p:nvPr/>
        </p:nvSpPr>
        <p:spPr>
          <a:xfrm>
            <a:off x="9376999" y="4385511"/>
            <a:ext cx="2327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Send(user, “Yêu cầu đã được phê duyệt”)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F30FE95-7CB7-95E8-966E-5ABE0F74C22E}"/>
              </a:ext>
            </a:extLst>
          </p:cNvPr>
          <p:cNvCxnSpPr/>
          <p:nvPr/>
        </p:nvCxnSpPr>
        <p:spPr>
          <a:xfrm flipH="1">
            <a:off x="5252400" y="4844374"/>
            <a:ext cx="6741801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6FBEA48-D1D3-6278-9367-C0A0042BE800}"/>
              </a:ext>
            </a:extLst>
          </p:cNvPr>
          <p:cNvSpPr txBox="1"/>
          <p:nvPr/>
        </p:nvSpPr>
        <p:spPr>
          <a:xfrm>
            <a:off x="5183610" y="4897362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[Từ chối yêu cầu]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66212D-2069-7132-CEED-4D4BF1241343}"/>
              </a:ext>
            </a:extLst>
          </p:cNvPr>
          <p:cNvCxnSpPr>
            <a:cxnSpLocks/>
          </p:cNvCxnSpPr>
          <p:nvPr/>
        </p:nvCxnSpPr>
        <p:spPr>
          <a:xfrm flipH="1">
            <a:off x="6327354" y="5461730"/>
            <a:ext cx="3007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73D5BD9-1E9E-C4BE-8DC9-4C9F1DDB1D59}"/>
              </a:ext>
            </a:extLst>
          </p:cNvPr>
          <p:cNvSpPr txBox="1"/>
          <p:nvPr/>
        </p:nvSpPr>
        <p:spPr>
          <a:xfrm>
            <a:off x="7855046" y="5150962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setStatus(rejected)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5DBA38B-6E9A-7396-DAE2-5B910EDBA3CB}"/>
              </a:ext>
            </a:extLst>
          </p:cNvPr>
          <p:cNvCxnSpPr>
            <a:cxnSpLocks/>
          </p:cNvCxnSpPr>
          <p:nvPr/>
        </p:nvCxnSpPr>
        <p:spPr>
          <a:xfrm>
            <a:off x="9336316" y="5822072"/>
            <a:ext cx="2233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847A43D-9472-364C-A10D-030755449B35}"/>
              </a:ext>
            </a:extLst>
          </p:cNvPr>
          <p:cNvSpPr txBox="1"/>
          <p:nvPr/>
        </p:nvSpPr>
        <p:spPr>
          <a:xfrm>
            <a:off x="9363880" y="5539308"/>
            <a:ext cx="1869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Send(user, “Yêu cầu bị từ chối”)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09E04D7-5F2F-8C04-8F8C-5D4845B82A9E}"/>
              </a:ext>
            </a:extLst>
          </p:cNvPr>
          <p:cNvCxnSpPr/>
          <p:nvPr/>
        </p:nvCxnSpPr>
        <p:spPr>
          <a:xfrm flipH="1">
            <a:off x="5239012" y="5998723"/>
            <a:ext cx="6741801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4AB9798-BF98-B751-6781-310166F0D58C}"/>
              </a:ext>
            </a:extLst>
          </p:cNvPr>
          <p:cNvSpPr txBox="1"/>
          <p:nvPr/>
        </p:nvSpPr>
        <p:spPr>
          <a:xfrm>
            <a:off x="5209388" y="6038440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[Không phản hồi]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2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188</Words>
  <Application>Microsoft Office PowerPoint</Application>
  <PresentationFormat>Widescreen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2</cp:revision>
  <dcterms:created xsi:type="dcterms:W3CDTF">2025-05-10T03:24:14Z</dcterms:created>
  <dcterms:modified xsi:type="dcterms:W3CDTF">2025-05-10T09:19:17Z</dcterms:modified>
</cp:coreProperties>
</file>