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AA10-3F9B-7885-9625-861EC304C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F6C2B-06B8-E3C1-1B8E-4E0126B3C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03756E-94D9-9DE0-3A2C-B945993194FA}"/>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5" name="Footer Placeholder 4">
            <a:extLst>
              <a:ext uri="{FF2B5EF4-FFF2-40B4-BE49-F238E27FC236}">
                <a16:creationId xmlns:a16="http://schemas.microsoft.com/office/drawing/2014/main" id="{71AF39AB-0919-D76C-ABEF-456AF6719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2D67D-5874-FF23-1E20-D123D3EB6C95}"/>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60652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EDAD-34E2-A85E-86E3-BB365E630E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304E6-DD88-CAC6-D0AB-279D40A6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0415D-D050-0FF5-A8A5-CDDB4EDBAE23}"/>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5" name="Footer Placeholder 4">
            <a:extLst>
              <a:ext uri="{FF2B5EF4-FFF2-40B4-BE49-F238E27FC236}">
                <a16:creationId xmlns:a16="http://schemas.microsoft.com/office/drawing/2014/main" id="{9BD823B7-6084-C1BF-5B2A-A2BF896E5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647A-E002-119D-C025-2AF9CD17C6C0}"/>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429250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1BE22-0173-FEE8-C5FE-5713A64007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D6F23-979B-E899-286B-2CD3B40B2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A23BA-C72A-DF07-9692-4185DAC1CE34}"/>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5" name="Footer Placeholder 4">
            <a:extLst>
              <a:ext uri="{FF2B5EF4-FFF2-40B4-BE49-F238E27FC236}">
                <a16:creationId xmlns:a16="http://schemas.microsoft.com/office/drawing/2014/main" id="{A3D47FA9-53A2-35A6-49DD-B93F5E482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93375-B0E3-5B5B-853D-CE896312402D}"/>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74386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3E0C-98EE-F741-8CBF-99797D4E2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40C2C-655D-B82D-1D32-2B227EFE8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BCA19-C76E-562B-36B7-2E2EC0F4F24D}"/>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5" name="Footer Placeholder 4">
            <a:extLst>
              <a:ext uri="{FF2B5EF4-FFF2-40B4-BE49-F238E27FC236}">
                <a16:creationId xmlns:a16="http://schemas.microsoft.com/office/drawing/2014/main" id="{EBC2E602-1B70-B912-570F-2175FB56A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E4F6F-784E-1BDF-E8F8-4F45F75FD51F}"/>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269375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9C68-887B-8EC3-7AC7-B331E24BC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E3FF50-17B3-03F8-BCB3-4207B80CB7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2FC22-5E9B-1EA1-E5F4-18ECB497B9BF}"/>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5" name="Footer Placeholder 4">
            <a:extLst>
              <a:ext uri="{FF2B5EF4-FFF2-40B4-BE49-F238E27FC236}">
                <a16:creationId xmlns:a16="http://schemas.microsoft.com/office/drawing/2014/main" id="{F4952B0F-5F61-4D4C-3731-B94D8B8B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835A-65E4-AD39-CAEF-34B3EE969473}"/>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86221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A261-0AD0-B54B-8BA1-723B737943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569CF-8010-281D-33A9-B11B9A991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E1F2E-662F-4484-FB32-79AA9E4144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85198B-3E97-F51B-A25F-004C89DC0D2C}"/>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6" name="Footer Placeholder 5">
            <a:extLst>
              <a:ext uri="{FF2B5EF4-FFF2-40B4-BE49-F238E27FC236}">
                <a16:creationId xmlns:a16="http://schemas.microsoft.com/office/drawing/2014/main" id="{8A060858-4199-43DA-7F87-7EB42B720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58185-6434-D0DB-6C4F-52F203B42A83}"/>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133859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9F9B-FE87-C29F-B21D-A04B9CE2B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29AB7-4C74-D98B-B37D-BB5F1338F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1DE7B-F121-C32D-DA0B-E69604378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C60C0-5422-866D-0FDD-416C5D8F7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A79D39-2BAD-27F6-69F2-B52F1070B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C3F05-8AEF-1B48-1A76-09F1ADA46C3B}"/>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8" name="Footer Placeholder 7">
            <a:extLst>
              <a:ext uri="{FF2B5EF4-FFF2-40B4-BE49-F238E27FC236}">
                <a16:creationId xmlns:a16="http://schemas.microsoft.com/office/drawing/2014/main" id="{73AA9D26-B9B5-1BAE-8D42-1664083662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4C8AC8-A1B5-7B7B-E56A-E05708C8C2F0}"/>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84074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F9C1-DA27-2F71-B404-D3BE9E227D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97CA95-727B-9380-8D1E-CEA2033A0860}"/>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4" name="Footer Placeholder 3">
            <a:extLst>
              <a:ext uri="{FF2B5EF4-FFF2-40B4-BE49-F238E27FC236}">
                <a16:creationId xmlns:a16="http://schemas.microsoft.com/office/drawing/2014/main" id="{C9C8BE9B-5B45-0F60-0FFA-5A9747D83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57DB84-2389-2881-7702-B280ACC93D68}"/>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258832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68228-FAA8-D9D0-AA07-3E16F30B602E}"/>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3" name="Footer Placeholder 2">
            <a:extLst>
              <a:ext uri="{FF2B5EF4-FFF2-40B4-BE49-F238E27FC236}">
                <a16:creationId xmlns:a16="http://schemas.microsoft.com/office/drawing/2014/main" id="{9B7B7589-067D-DF34-84BC-B46FCD69F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9153CB-BB83-4676-9026-5E6FFD5622B1}"/>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280076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D496-F40E-C690-A936-35DD6880A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1890B5-3512-1D04-EB54-D64E29C9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C8B67-33F2-2132-4A40-DAD9CB6D5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11E68-0523-E2A2-329E-A4E421CCEA9B}"/>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6" name="Footer Placeholder 5">
            <a:extLst>
              <a:ext uri="{FF2B5EF4-FFF2-40B4-BE49-F238E27FC236}">
                <a16:creationId xmlns:a16="http://schemas.microsoft.com/office/drawing/2014/main" id="{399310A1-9910-7E93-9DFB-8ADC2E26C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95DED-2410-1713-4613-DD335B59CF16}"/>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39448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D464-9987-8FF0-BC23-38843EBE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E36002-C9FF-0B4A-36F8-5F8B2E919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5DD8C9-D667-0DBC-D5D7-21C0853EC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C3E85-F179-19CE-7546-1BA0B062EB91}"/>
              </a:ext>
            </a:extLst>
          </p:cNvPr>
          <p:cNvSpPr>
            <a:spLocks noGrp="1"/>
          </p:cNvSpPr>
          <p:nvPr>
            <p:ph type="dt" sz="half" idx="10"/>
          </p:nvPr>
        </p:nvSpPr>
        <p:spPr/>
        <p:txBody>
          <a:bodyPr/>
          <a:lstStyle/>
          <a:p>
            <a:fld id="{39837E9F-B8E9-4D08-80D7-5635BA62A722}" type="datetimeFigureOut">
              <a:rPr lang="en-US" smtClean="0"/>
              <a:t>5/10/2025</a:t>
            </a:fld>
            <a:endParaRPr lang="en-US"/>
          </a:p>
        </p:txBody>
      </p:sp>
      <p:sp>
        <p:nvSpPr>
          <p:cNvPr id="6" name="Footer Placeholder 5">
            <a:extLst>
              <a:ext uri="{FF2B5EF4-FFF2-40B4-BE49-F238E27FC236}">
                <a16:creationId xmlns:a16="http://schemas.microsoft.com/office/drawing/2014/main" id="{F6F4D983-0B3E-00D6-941F-9E474CBFB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FDC21-3C5E-09C4-BC2E-4AD15778C9F9}"/>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02503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80AB0-2FB5-24D5-B9D8-CC24CBD77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0D406-3BF6-318C-D409-2E1293BC0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9A3F1-B81F-0D53-A56A-FD336A5CF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837E9F-B8E9-4D08-80D7-5635BA62A722}" type="datetimeFigureOut">
              <a:rPr lang="en-US" smtClean="0"/>
              <a:t>5/10/2025</a:t>
            </a:fld>
            <a:endParaRPr lang="en-US"/>
          </a:p>
        </p:txBody>
      </p:sp>
      <p:sp>
        <p:nvSpPr>
          <p:cNvPr id="5" name="Footer Placeholder 4">
            <a:extLst>
              <a:ext uri="{FF2B5EF4-FFF2-40B4-BE49-F238E27FC236}">
                <a16:creationId xmlns:a16="http://schemas.microsoft.com/office/drawing/2014/main" id="{F3B3276F-67D0-E1CE-F1AE-8AAABC88F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EC9FDD-6174-9B33-975A-261165FF3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D87228-A0FA-4A7C-99C6-1ECB3A2302DE}" type="slidenum">
              <a:rPr lang="en-US" smtClean="0"/>
              <a:t>‹#›</a:t>
            </a:fld>
            <a:endParaRPr lang="en-US"/>
          </a:p>
        </p:txBody>
      </p:sp>
    </p:spTree>
    <p:extLst>
      <p:ext uri="{BB962C8B-B14F-4D97-AF65-F5344CB8AC3E}">
        <p14:creationId xmlns:p14="http://schemas.microsoft.com/office/powerpoint/2010/main" val="836321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36E487F6-A9EE-D8F2-91A9-0526D3B400BA}"/>
              </a:ext>
            </a:extLst>
          </p:cNvPr>
          <p:cNvSpPr/>
          <p:nvPr/>
        </p:nvSpPr>
        <p:spPr>
          <a:xfrm>
            <a:off x="5847127" y="310393"/>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96C3732-28FD-06D0-DDCA-1001D2A5D251}"/>
              </a:ext>
            </a:extLst>
          </p:cNvPr>
          <p:cNvCxnSpPr>
            <a:cxnSpLocks/>
            <a:stCxn id="4" idx="4"/>
            <a:endCxn id="8" idx="0"/>
          </p:cNvCxnSpPr>
          <p:nvPr/>
        </p:nvCxnSpPr>
        <p:spPr>
          <a:xfrm flipH="1">
            <a:off x="5971563" y="562062"/>
            <a:ext cx="1" cy="612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Rounded Corners 7">
            <a:extLst>
              <a:ext uri="{FF2B5EF4-FFF2-40B4-BE49-F238E27FC236}">
                <a16:creationId xmlns:a16="http://schemas.microsoft.com/office/drawing/2014/main" id="{CE57D02B-CE37-5B0A-B260-E5C780BB086C}"/>
              </a:ext>
            </a:extLst>
          </p:cNvPr>
          <p:cNvSpPr/>
          <p:nvPr/>
        </p:nvSpPr>
        <p:spPr>
          <a:xfrm>
            <a:off x="5433270" y="1174459"/>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Chưa tham gia</a:t>
            </a:r>
            <a:endParaRPr lang="en-US" sz="1400"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D37BEDE9-5F71-2A89-0B1A-98376D93E4B1}"/>
              </a:ext>
            </a:extLst>
          </p:cNvPr>
          <p:cNvCxnSpPr>
            <a:stCxn id="8" idx="2"/>
          </p:cNvCxnSpPr>
          <p:nvPr/>
        </p:nvCxnSpPr>
        <p:spPr>
          <a:xfrm flipH="1">
            <a:off x="5971562" y="1585519"/>
            <a:ext cx="1" cy="662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BAA96C01-8E34-6AD6-8D0D-A5077F52B189}"/>
              </a:ext>
            </a:extLst>
          </p:cNvPr>
          <p:cNvSpPr/>
          <p:nvPr/>
        </p:nvSpPr>
        <p:spPr>
          <a:xfrm>
            <a:off x="5433270" y="2248250"/>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Trả lời câu hỏi</a:t>
            </a:r>
            <a:endParaRPr lang="en-US"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F7230CC-9EDE-9FF5-E072-67A1122B2CAF}"/>
              </a:ext>
            </a:extLst>
          </p:cNvPr>
          <p:cNvSpPr txBox="1"/>
          <p:nvPr/>
        </p:nvSpPr>
        <p:spPr>
          <a:xfrm>
            <a:off x="6095999" y="1655274"/>
            <a:ext cx="1929465" cy="523220"/>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Ấn “tham gia” [Nhóm riêng tư có câu hỏi]</a:t>
            </a:r>
            <a:endParaRPr lang="en-US" sz="1400"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EFD819F9-B591-B68C-EC98-2AE307493687}"/>
              </a:ext>
            </a:extLst>
          </p:cNvPr>
          <p:cNvCxnSpPr>
            <a:stCxn id="12" idx="2"/>
          </p:cNvCxnSpPr>
          <p:nvPr/>
        </p:nvCxnSpPr>
        <p:spPr>
          <a:xfrm flipH="1">
            <a:off x="5971562" y="2659310"/>
            <a:ext cx="1" cy="769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0868D7E6-10B7-6B96-14B5-1FCFE68AFBFE}"/>
              </a:ext>
            </a:extLst>
          </p:cNvPr>
          <p:cNvSpPr/>
          <p:nvPr/>
        </p:nvSpPr>
        <p:spPr>
          <a:xfrm>
            <a:off x="5433269" y="3429000"/>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Chờ phê duyệt</a:t>
            </a:r>
            <a:endParaRPr lang="en-US" sz="14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D3E0CE1A-55E2-280F-68D1-633EA35CF247}"/>
              </a:ext>
            </a:extLst>
          </p:cNvPr>
          <p:cNvCxnSpPr>
            <a:stCxn id="8" idx="3"/>
          </p:cNvCxnSpPr>
          <p:nvPr/>
        </p:nvCxnSpPr>
        <p:spPr>
          <a:xfrm>
            <a:off x="6509855" y="1379989"/>
            <a:ext cx="17533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180A231-0BD7-7F22-2F1B-B5D847687C68}"/>
              </a:ext>
            </a:extLst>
          </p:cNvPr>
          <p:cNvCxnSpPr>
            <a:cxnSpLocks/>
          </p:cNvCxnSpPr>
          <p:nvPr/>
        </p:nvCxnSpPr>
        <p:spPr>
          <a:xfrm>
            <a:off x="8271545" y="1379989"/>
            <a:ext cx="0" cy="225454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CC6951E-2D91-D5B5-F79B-DC7C8AF0D5AA}"/>
              </a:ext>
            </a:extLst>
          </p:cNvPr>
          <p:cNvCxnSpPr>
            <a:cxnSpLocks/>
            <a:endCxn id="16" idx="3"/>
          </p:cNvCxnSpPr>
          <p:nvPr/>
        </p:nvCxnSpPr>
        <p:spPr>
          <a:xfrm flipH="1">
            <a:off x="6509854" y="3634530"/>
            <a:ext cx="175330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70257BF-0CC6-2DEC-72EB-8EA4DD3CA4C3}"/>
              </a:ext>
            </a:extLst>
          </p:cNvPr>
          <p:cNvSpPr txBox="1"/>
          <p:nvPr/>
        </p:nvSpPr>
        <p:spPr>
          <a:xfrm>
            <a:off x="6421773" y="2669432"/>
            <a:ext cx="1929464" cy="95410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Ấn “tham gia” [Nhóm riêng tư không có câu hỏi]/ tạo yêu câu tham gia</a:t>
            </a:r>
            <a:endParaRPr lang="en-US" sz="1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413AF29-3CE0-0F5C-E936-0DE5CCB26D39}"/>
              </a:ext>
            </a:extLst>
          </p:cNvPr>
          <p:cNvSpPr txBox="1"/>
          <p:nvPr/>
        </p:nvSpPr>
        <p:spPr>
          <a:xfrm>
            <a:off x="4301451" y="2782545"/>
            <a:ext cx="1670110" cy="523220"/>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Gửi yêu cầu trả lời/ tạo yêu cầu tham gia</a:t>
            </a:r>
            <a:endParaRPr lang="en-US" sz="1400" dirty="0">
              <a:latin typeface="Times New Roman" panose="02020603050405020304" pitchFamily="18" charset="0"/>
              <a:cs typeface="Times New Roman" panose="02020603050405020304" pitchFamily="18" charset="0"/>
            </a:endParaRPr>
          </a:p>
        </p:txBody>
      </p:sp>
      <p:cxnSp>
        <p:nvCxnSpPr>
          <p:cNvPr id="28" name="Connector: Curved 27">
            <a:extLst>
              <a:ext uri="{FF2B5EF4-FFF2-40B4-BE49-F238E27FC236}">
                <a16:creationId xmlns:a16="http://schemas.microsoft.com/office/drawing/2014/main" id="{12896798-8333-2037-A3D8-96AAFBB881DF}"/>
              </a:ext>
            </a:extLst>
          </p:cNvPr>
          <p:cNvCxnSpPr>
            <a:cxnSpLocks/>
            <a:stCxn id="16" idx="3"/>
            <a:endCxn id="16" idx="2"/>
          </p:cNvCxnSpPr>
          <p:nvPr/>
        </p:nvCxnSpPr>
        <p:spPr>
          <a:xfrm flipH="1">
            <a:off x="5971562" y="3634530"/>
            <a:ext cx="538292" cy="205530"/>
          </a:xfrm>
          <a:prstGeom prst="curvedConnector4">
            <a:avLst>
              <a:gd name="adj1" fmla="val -42468"/>
              <a:gd name="adj2" fmla="val 211225"/>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5F2F40F-B070-B66A-3125-D00690DC5B6C}"/>
              </a:ext>
            </a:extLst>
          </p:cNvPr>
          <p:cNvSpPr txBox="1"/>
          <p:nvPr/>
        </p:nvSpPr>
        <p:spPr>
          <a:xfrm>
            <a:off x="6625903" y="3896513"/>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Chưa xử lý</a:t>
            </a:r>
            <a:endParaRPr lang="en-US" sz="14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D30F5E69-47FB-B286-492C-C27049D9F4BD}"/>
              </a:ext>
            </a:extLst>
          </p:cNvPr>
          <p:cNvSpPr/>
          <p:nvPr/>
        </p:nvSpPr>
        <p:spPr>
          <a:xfrm>
            <a:off x="2213296" y="3433195"/>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Đã tham gia</a:t>
            </a:r>
            <a:endParaRPr lang="en-US" sz="1400" dirty="0">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E63F1D76-43E6-6A1E-291D-D843208E0674}"/>
              </a:ext>
            </a:extLst>
          </p:cNvPr>
          <p:cNvCxnSpPr>
            <a:stCxn id="8" idx="1"/>
            <a:endCxn id="35" idx="0"/>
          </p:cNvCxnSpPr>
          <p:nvPr/>
        </p:nvCxnSpPr>
        <p:spPr>
          <a:xfrm flipH="1">
            <a:off x="2751589" y="1379989"/>
            <a:ext cx="2681681" cy="2053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1C49BD13-A898-3298-F34B-9478FEC84665}"/>
              </a:ext>
            </a:extLst>
          </p:cNvPr>
          <p:cNvSpPr txBox="1"/>
          <p:nvPr/>
        </p:nvSpPr>
        <p:spPr>
          <a:xfrm>
            <a:off x="2477551" y="1930560"/>
            <a:ext cx="1879134" cy="523220"/>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Ấn “Tham gia”[Nhóm công khai]</a:t>
            </a:r>
            <a:endParaRPr lang="en-US" sz="1400" dirty="0">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782C4D06-B84B-2BE3-18BF-270A9FF9C5BB}"/>
              </a:ext>
            </a:extLst>
          </p:cNvPr>
          <p:cNvCxnSpPr>
            <a:stCxn id="16" idx="1"/>
            <a:endCxn id="35" idx="3"/>
          </p:cNvCxnSpPr>
          <p:nvPr/>
        </p:nvCxnSpPr>
        <p:spPr>
          <a:xfrm flipH="1">
            <a:off x="3289881" y="3634530"/>
            <a:ext cx="2143388" cy="41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AAB0DB4B-D38A-1E3C-743D-996A30A8A15D}"/>
              </a:ext>
            </a:extLst>
          </p:cNvPr>
          <p:cNvSpPr txBox="1"/>
          <p:nvPr/>
        </p:nvSpPr>
        <p:spPr>
          <a:xfrm>
            <a:off x="3654799" y="3620508"/>
            <a:ext cx="1616981"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Yêu cầu được duyệt</a:t>
            </a:r>
            <a:endParaRPr lang="en-US" sz="1400" dirty="0">
              <a:latin typeface="Times New Roman" panose="02020603050405020304" pitchFamily="18"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57BF0066-3535-B93A-924D-2C8AC00119F0}"/>
              </a:ext>
            </a:extLst>
          </p:cNvPr>
          <p:cNvCxnSpPr>
            <a:stCxn id="16" idx="2"/>
          </p:cNvCxnSpPr>
          <p:nvPr/>
        </p:nvCxnSpPr>
        <p:spPr>
          <a:xfrm flipH="1">
            <a:off x="5971561" y="3840060"/>
            <a:ext cx="1" cy="866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B49AC0F3-B33E-CE08-D4EC-368FE2A89733}"/>
              </a:ext>
            </a:extLst>
          </p:cNvPr>
          <p:cNvSpPr/>
          <p:nvPr/>
        </p:nvSpPr>
        <p:spPr>
          <a:xfrm>
            <a:off x="5451444" y="4706224"/>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Bị từ chối</a:t>
            </a:r>
            <a:endParaRPr lang="en-US"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5381C90-4178-3096-1CC7-7606C145A4C2}"/>
              </a:ext>
            </a:extLst>
          </p:cNvPr>
          <p:cNvSpPr txBox="1"/>
          <p:nvPr/>
        </p:nvSpPr>
        <p:spPr>
          <a:xfrm>
            <a:off x="4372755" y="4264103"/>
            <a:ext cx="1616981"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Yêu cầu bị từ chối</a:t>
            </a:r>
            <a:endParaRPr lang="en-US" sz="1400" dirty="0">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id="{AF6EF076-7634-1736-ECC4-44ED7ACFF4A6}"/>
              </a:ext>
            </a:extLst>
          </p:cNvPr>
          <p:cNvCxnSpPr>
            <a:cxnSpLocks/>
            <a:endCxn id="63" idx="0"/>
          </p:cNvCxnSpPr>
          <p:nvPr/>
        </p:nvCxnSpPr>
        <p:spPr>
          <a:xfrm flipH="1">
            <a:off x="2724316" y="3624701"/>
            <a:ext cx="18173" cy="2384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Flowchart: Connector 54">
            <a:extLst>
              <a:ext uri="{FF2B5EF4-FFF2-40B4-BE49-F238E27FC236}">
                <a16:creationId xmlns:a16="http://schemas.microsoft.com/office/drawing/2014/main" id="{6C5F7806-314C-BA64-5CE3-581AAE6DC01B}"/>
              </a:ext>
            </a:extLst>
          </p:cNvPr>
          <p:cNvSpPr/>
          <p:nvPr/>
        </p:nvSpPr>
        <p:spPr>
          <a:xfrm>
            <a:off x="5865299" y="6088967"/>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6EF7A085-6288-F0DF-5CB9-E88F170ACF0F}"/>
              </a:ext>
            </a:extLst>
          </p:cNvPr>
          <p:cNvSpPr/>
          <p:nvPr/>
        </p:nvSpPr>
        <p:spPr>
          <a:xfrm>
            <a:off x="5826150" y="6009272"/>
            <a:ext cx="327173" cy="41106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6B728C19-5562-C2BD-6B84-3366DC841ACB}"/>
              </a:ext>
            </a:extLst>
          </p:cNvPr>
          <p:cNvCxnSpPr>
            <a:cxnSpLocks/>
            <a:stCxn id="51" idx="2"/>
            <a:endCxn id="56" idx="0"/>
          </p:cNvCxnSpPr>
          <p:nvPr/>
        </p:nvCxnSpPr>
        <p:spPr>
          <a:xfrm>
            <a:off x="5989737" y="5117284"/>
            <a:ext cx="0" cy="891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Flowchart: Connector 61">
            <a:extLst>
              <a:ext uri="{FF2B5EF4-FFF2-40B4-BE49-F238E27FC236}">
                <a16:creationId xmlns:a16="http://schemas.microsoft.com/office/drawing/2014/main" id="{2279F39C-2D3F-4F16-B6F8-55D9077CDDE4}"/>
              </a:ext>
            </a:extLst>
          </p:cNvPr>
          <p:cNvSpPr/>
          <p:nvPr/>
        </p:nvSpPr>
        <p:spPr>
          <a:xfrm>
            <a:off x="2599878" y="6088967"/>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a:extLst>
              <a:ext uri="{FF2B5EF4-FFF2-40B4-BE49-F238E27FC236}">
                <a16:creationId xmlns:a16="http://schemas.microsoft.com/office/drawing/2014/main" id="{EAC90B51-B278-C48B-0334-AA213739D449}"/>
              </a:ext>
            </a:extLst>
          </p:cNvPr>
          <p:cNvSpPr/>
          <p:nvPr/>
        </p:nvSpPr>
        <p:spPr>
          <a:xfrm>
            <a:off x="2560729" y="6009272"/>
            <a:ext cx="327173" cy="41106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A019E1E5-C88B-A52B-EF34-191E08D17617}"/>
              </a:ext>
            </a:extLst>
          </p:cNvPr>
          <p:cNvSpPr txBox="1"/>
          <p:nvPr/>
        </p:nvSpPr>
        <p:spPr>
          <a:xfrm>
            <a:off x="2256642" y="6420331"/>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Kết thúc</a:t>
            </a:r>
            <a:endParaRPr lang="en-US" sz="14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B4027B04-DC4B-A30E-692D-93E341AEAB83}"/>
              </a:ext>
            </a:extLst>
          </p:cNvPr>
          <p:cNvSpPr txBox="1"/>
          <p:nvPr/>
        </p:nvSpPr>
        <p:spPr>
          <a:xfrm>
            <a:off x="5573085" y="6420331"/>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Từ chối</a:t>
            </a:r>
            <a:endParaRPr lang="en-US" sz="1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EB3FA670-D0CF-89A2-A26F-F4B7CEFDBC7C}"/>
              </a:ext>
            </a:extLst>
          </p:cNvPr>
          <p:cNvCxnSpPr>
            <a:cxnSpLocks/>
            <a:endCxn id="71" idx="1"/>
          </p:cNvCxnSpPr>
          <p:nvPr/>
        </p:nvCxnSpPr>
        <p:spPr>
          <a:xfrm>
            <a:off x="6509854" y="3827148"/>
            <a:ext cx="3001547" cy="22423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Flowchart: Connector 69">
            <a:extLst>
              <a:ext uri="{FF2B5EF4-FFF2-40B4-BE49-F238E27FC236}">
                <a16:creationId xmlns:a16="http://schemas.microsoft.com/office/drawing/2014/main" id="{412E6C64-CF67-4B74-4325-684D385B4C27}"/>
              </a:ext>
            </a:extLst>
          </p:cNvPr>
          <p:cNvSpPr/>
          <p:nvPr/>
        </p:nvSpPr>
        <p:spPr>
          <a:xfrm>
            <a:off x="9502637" y="6088967"/>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a:extLst>
              <a:ext uri="{FF2B5EF4-FFF2-40B4-BE49-F238E27FC236}">
                <a16:creationId xmlns:a16="http://schemas.microsoft.com/office/drawing/2014/main" id="{260987BF-79D3-BE1C-498D-71EC7ED93725}"/>
              </a:ext>
            </a:extLst>
          </p:cNvPr>
          <p:cNvSpPr/>
          <p:nvPr/>
        </p:nvSpPr>
        <p:spPr>
          <a:xfrm>
            <a:off x="9463488" y="6009272"/>
            <a:ext cx="327173" cy="41106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3C4387F-2085-B300-CF04-F9ACF95A942C}"/>
              </a:ext>
            </a:extLst>
          </p:cNvPr>
          <p:cNvSpPr txBox="1"/>
          <p:nvPr/>
        </p:nvSpPr>
        <p:spPr>
          <a:xfrm>
            <a:off x="9511401" y="6494391"/>
            <a:ext cx="1160476" cy="307777"/>
          </a:xfrm>
          <a:prstGeom prst="rect">
            <a:avLst/>
          </a:prstGeom>
          <a:noFill/>
        </p:spPr>
        <p:txBody>
          <a:bodyPr wrap="square" rtlCol="0">
            <a:spAutoFit/>
          </a:bodyPr>
          <a:lstStyle/>
          <a:p>
            <a:r>
              <a:rPr lang="vi-VN" sz="1400">
                <a:latin typeface="Times New Roman" panose="02020603050405020304" pitchFamily="18" charset="0"/>
                <a:cs typeface="Times New Roman" panose="02020603050405020304" pitchFamily="18" charset="0"/>
              </a:rPr>
              <a:t>Hủy</a:t>
            </a:r>
            <a:endParaRPr lang="en-US" sz="14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AA99AB58-3AD4-D2CC-C8E9-6C8B80F70876}"/>
              </a:ext>
            </a:extLst>
          </p:cNvPr>
          <p:cNvSpPr txBox="1"/>
          <p:nvPr/>
        </p:nvSpPr>
        <p:spPr>
          <a:xfrm>
            <a:off x="7771000" y="4603977"/>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Hủy</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8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1894FF-0202-EDCF-5D92-9D6535349D8F}"/>
              </a:ext>
            </a:extLst>
          </p:cNvPr>
          <p:cNvSpPr txBox="1"/>
          <p:nvPr/>
        </p:nvSpPr>
        <p:spPr>
          <a:xfrm>
            <a:off x="864066" y="570451"/>
            <a:ext cx="11148969" cy="3416320"/>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Trạng thái ban đầu: Chưa thực hiện hành động nào</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Chưa tham gia: Người dùng đang xem nhóm, chưa gửi yêu cầu tham gia</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Đã tham gia: Người dùng đã là thành viên nhóm với điều kiện phải có sự kiện ấn “Tham gia của người dùng” , đi kèm với đó là các cảnh giới, cảnh giới nhóm công khai, người dùng được vào nhóm luôn, cảnh giới nhóm riêng tư không có câu hỏi thì sẽ thực hiện hành động tạo yêu cầu tham gia còn nhóm riêng tư có câu hỏi thì sẽ hướng tới trạng thái trả lời câu hỏi </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Trả lời câu hỏi: Sự kiện là gửi yêu cầu trả lời khi đó có hành động ra là tạo yêu cầu tham gia</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Chờ phê duyệt: Đã gửi yêu cầu tham gia và chờ admin xử lý , nếu sự kiện kích thích là chưa xử lý thì trạng thái không đổi</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Bị từ chối: Khi có sự kiện yêu cầu bị từ chối </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Trạng thái hủy khi yêu cầu chưa được duyệt mà ta ấn nút hủy</a:t>
            </a:r>
          </a:p>
          <a:p>
            <a:endParaRPr lang="en-US" dirty="0"/>
          </a:p>
        </p:txBody>
      </p:sp>
    </p:spTree>
    <p:extLst>
      <p:ext uri="{BB962C8B-B14F-4D97-AF65-F5344CB8AC3E}">
        <p14:creationId xmlns:p14="http://schemas.microsoft.com/office/powerpoint/2010/main" val="3062061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281</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Ngoc Tung 20220047</dc:creator>
  <cp:lastModifiedBy>Nguyen Ngoc Tung 20220047</cp:lastModifiedBy>
  <cp:revision>2</cp:revision>
  <dcterms:created xsi:type="dcterms:W3CDTF">2025-05-10T08:20:18Z</dcterms:created>
  <dcterms:modified xsi:type="dcterms:W3CDTF">2025-05-10T09:13:58Z</dcterms:modified>
</cp:coreProperties>
</file>