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73C1-B1B3-A841-089F-DAFAE5E7F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6D031-80F8-838A-395B-E4CB88E88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9835A-C094-A281-166B-94959B36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B5E5C-273C-1E59-5DF1-4FD50EB13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B1B38-C631-F1AF-2E67-949C1E68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9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86CC-ECA5-6C1E-55F8-8C2481778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0B0AD-753E-3BC3-447E-727579778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12124-CC94-BC8F-0A0E-E7711243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29FD8-3E18-69E9-66F1-5FDB5FBB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FC09D-033D-D078-5F54-355EF0C8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12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21A95-1A17-4373-4F4F-404DA64999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5CB1FC-C907-1A6F-89BB-2F9D8A20E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9DC83-89C5-074A-F234-C5B501D12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A3F7-D61F-031D-C5C5-56AF4691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FE02F-A51F-D8DD-8F16-8115C4CF1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55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E4335-D810-6E74-BD60-4187EF243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0308-24BF-ED99-5943-43C09EF10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1F027-205C-F2ED-6E70-820EF0EB3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328E5-8EEE-5BC3-D54E-CB67CD0CF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20A41-48F5-C04F-A5A0-F097373D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32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2AE4-2417-AD42-3108-81004BE31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1F4E3-08E4-9CBB-C60E-E7F6DBF26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70B2E-E22C-F044-558A-BD591216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594C9-3318-F06B-4215-12D7823A6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0FE3-FA55-523A-3033-CE0228B7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1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8AB3D-2252-5A42-FD18-F467C7DB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6E203-0D1E-951B-372D-51DEC353E2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3EC66-D3D1-6707-B323-47CC9577C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E0297-C92B-602B-D707-6F311043D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E0915-1EA1-5A63-FCDB-C80330AA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F91E-EA6F-2E2F-A91B-714D98527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88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1662D-ADDD-BC2D-EC02-C65B731C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E7DFD-F390-EEA3-6813-A093D3A9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9AD006-97AB-4800-A84F-08A2B6830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F2952-2473-FCB7-D7F4-6842F3CAD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4B6CD-B9AD-63DE-F645-372B7149F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61E9AF-68E8-4074-78FF-8170CA29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957F85-7A43-B56D-54C0-D3B98DE0E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49C668-548C-4517-CDBF-5419201D7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77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323B3-417B-FF48-E1E0-5F4A3D7D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B3B15-FE40-CD38-DD52-6A9DDA5D2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722AB-12C0-EBD1-43FF-82CBC347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93B69-75FC-DEE6-8C1D-407054F4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08AC5E-23B5-7943-9AAD-60515E6B8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456B04-DD5C-997E-F62A-846497F64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B82AC-94F0-B3FE-967F-3D155146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88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AF32-D80C-F452-5D49-010BDFF5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1B210-F641-9DA7-8105-EE733D535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6A92C-ED33-7BB6-6801-5C1D7EA3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67FE1C-6886-7949-1B51-E77A96ECA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308E-862D-BFA7-508A-1496B066A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74626-226D-2A40-83BB-F1571280C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1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2702A-C056-8066-48EB-6C24D5F9E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2845F0-6D8B-9E1C-E965-89D019ED0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AE3C80-96CF-2B0B-2131-4C782533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FE95E-046A-74DD-5AC4-758D8C730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922EE7-7625-6104-7E88-0AEC07788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2CA87B-F134-0084-1E92-D5723654B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63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1D6B4C-62C5-0752-7B34-6BC1B35C4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ADB65-36AE-E152-EF1D-1A8F7AF3E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9817B-0682-615E-90F6-2FC7D082F5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E2F8A4-2D3D-45FE-A7EA-30876C452C52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2266-9799-E0E4-3C51-4549A281B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9CE6C-0EF5-F551-3CAF-0C854A4313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D222AA-8F91-42BA-A773-9B92F16595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8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80343D-EF87-26EE-80C0-3D973F56412A}"/>
              </a:ext>
            </a:extLst>
          </p:cNvPr>
          <p:cNvCxnSpPr/>
          <p:nvPr/>
        </p:nvCxnSpPr>
        <p:spPr>
          <a:xfrm>
            <a:off x="0" y="587086"/>
            <a:ext cx="124327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6BED3F-C36B-AAFB-316A-11FD5606916F}"/>
              </a:ext>
            </a:extLst>
          </p:cNvPr>
          <p:cNvCxnSpPr>
            <a:cxnSpLocks/>
          </p:cNvCxnSpPr>
          <p:nvPr/>
        </p:nvCxnSpPr>
        <p:spPr>
          <a:xfrm>
            <a:off x="3410393" y="0"/>
            <a:ext cx="0" cy="7548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E407DB-A71B-19FE-F47B-0FA37A882FFE}"/>
              </a:ext>
            </a:extLst>
          </p:cNvPr>
          <p:cNvSpPr txBox="1"/>
          <p:nvPr/>
        </p:nvSpPr>
        <p:spPr>
          <a:xfrm>
            <a:off x="400098" y="79833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:User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2164CF-2E3F-B0A2-4FBF-7FEC6082864B}"/>
              </a:ext>
            </a:extLst>
          </p:cNvPr>
          <p:cNvSpPr txBox="1"/>
          <p:nvPr/>
        </p:nvSpPr>
        <p:spPr>
          <a:xfrm>
            <a:off x="4002232" y="108877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:System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E432649-D80B-87D2-4E05-48E6ED5F8994}"/>
              </a:ext>
            </a:extLst>
          </p:cNvPr>
          <p:cNvSpPr/>
          <p:nvPr/>
        </p:nvSpPr>
        <p:spPr>
          <a:xfrm>
            <a:off x="316135" y="997005"/>
            <a:ext cx="191364" cy="18186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6E862F-F357-5B88-923C-7BC78F8BCC5A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 flipV="1">
            <a:off x="507499" y="1083414"/>
            <a:ext cx="965619" cy="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3BCC66-4782-77DF-7B1D-086FCCDF87CD}"/>
              </a:ext>
            </a:extLst>
          </p:cNvPr>
          <p:cNvSpPr/>
          <p:nvPr/>
        </p:nvSpPr>
        <p:spPr>
          <a:xfrm>
            <a:off x="1473118" y="777657"/>
            <a:ext cx="1826086" cy="6115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2E655E-788A-A0A3-C814-0B41CD2DC110}"/>
              </a:ext>
            </a:extLst>
          </p:cNvPr>
          <p:cNvCxnSpPr>
            <a:cxnSpLocks/>
            <a:stCxn id="13" idx="1"/>
            <a:endCxn id="15" idx="3"/>
          </p:cNvCxnSpPr>
          <p:nvPr/>
        </p:nvCxnSpPr>
        <p:spPr>
          <a:xfrm flipH="1">
            <a:off x="2777350" y="1145852"/>
            <a:ext cx="1827816" cy="849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Diamond 11">
            <a:extLst>
              <a:ext uri="{FF2B5EF4-FFF2-40B4-BE49-F238E27FC236}">
                <a16:creationId xmlns:a16="http://schemas.microsoft.com/office/drawing/2014/main" id="{24A39352-9226-F833-5860-6854DD3E27F6}"/>
              </a:ext>
            </a:extLst>
          </p:cNvPr>
          <p:cNvSpPr/>
          <p:nvPr/>
        </p:nvSpPr>
        <p:spPr>
          <a:xfrm>
            <a:off x="1132797" y="2949370"/>
            <a:ext cx="1042784" cy="7915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Tiếp</a:t>
            </a:r>
            <a:r>
              <a:rPr lang="en-US" sz="1200" dirty="0"/>
              <a:t> </a:t>
            </a:r>
            <a:r>
              <a:rPr lang="en-US" sz="1200" dirty="0" err="1"/>
              <a:t>túc</a:t>
            </a:r>
            <a:r>
              <a:rPr lang="en-US" sz="1200" dirty="0"/>
              <a:t>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4FB3F8E-8065-9BFC-86CE-509BF3C5B32A}"/>
              </a:ext>
            </a:extLst>
          </p:cNvPr>
          <p:cNvSpPr/>
          <p:nvPr/>
        </p:nvSpPr>
        <p:spPr>
          <a:xfrm>
            <a:off x="4605166" y="725008"/>
            <a:ext cx="2153813" cy="84168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ui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file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5B42D4-7ADF-6556-2468-4FC5E2668B39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3299204" y="1083414"/>
            <a:ext cx="1305962" cy="624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A95FB6C-E0B3-694D-C524-BCEB35B2FCDB}"/>
              </a:ext>
            </a:extLst>
          </p:cNvPr>
          <p:cNvSpPr/>
          <p:nvPr/>
        </p:nvSpPr>
        <p:spPr>
          <a:xfrm>
            <a:off x="451148" y="1581477"/>
            <a:ext cx="2326202" cy="8268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Thêm,xoá</a:t>
            </a:r>
            <a:r>
              <a:rPr lang="en-US" dirty="0"/>
              <a:t> </a:t>
            </a:r>
            <a:r>
              <a:rPr lang="en-US" dirty="0" err="1"/>
              <a:t>text,file,tag</a:t>
            </a:r>
            <a:r>
              <a:rPr lang="en-US" dirty="0"/>
              <a:t>, location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FBA38E1-B578-7EFB-5C53-36FB7CC8F105}"/>
              </a:ext>
            </a:extLst>
          </p:cNvPr>
          <p:cNvSpPr/>
          <p:nvPr/>
        </p:nvSpPr>
        <p:spPr>
          <a:xfrm>
            <a:off x="6806710" y="1681344"/>
            <a:ext cx="1658679" cy="78814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Load file.. Render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ui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D955184-7DDD-A27C-D729-DAFC339BCECC}"/>
              </a:ext>
            </a:extLst>
          </p:cNvPr>
          <p:cNvSpPr/>
          <p:nvPr/>
        </p:nvSpPr>
        <p:spPr>
          <a:xfrm>
            <a:off x="2458949" y="4988398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F484D49-6663-8ED1-8EC0-F36158CAFBE4}"/>
              </a:ext>
            </a:extLst>
          </p:cNvPr>
          <p:cNvSpPr/>
          <p:nvPr/>
        </p:nvSpPr>
        <p:spPr>
          <a:xfrm>
            <a:off x="2526518" y="5032117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CE648E-2A16-4F9D-82FE-1E464F016948}"/>
              </a:ext>
            </a:extLst>
          </p:cNvPr>
          <p:cNvCxnSpPr>
            <a:cxnSpLocks/>
          </p:cNvCxnSpPr>
          <p:nvPr/>
        </p:nvCxnSpPr>
        <p:spPr>
          <a:xfrm>
            <a:off x="10637735" y="48900"/>
            <a:ext cx="106235" cy="76288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A68116-659A-4E0C-77E3-353D75C234F3}"/>
              </a:ext>
            </a:extLst>
          </p:cNvPr>
          <p:cNvSpPr txBox="1"/>
          <p:nvPr/>
        </p:nvSpPr>
        <p:spPr>
          <a:xfrm>
            <a:off x="10687388" y="108877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:Follower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5040D2A-C5BC-F309-F334-16C75BFA2F3D}"/>
              </a:ext>
            </a:extLst>
          </p:cNvPr>
          <p:cNvSpPr/>
          <p:nvPr/>
        </p:nvSpPr>
        <p:spPr>
          <a:xfrm>
            <a:off x="4751318" y="2723479"/>
            <a:ext cx="1572851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C1AABD8-8223-8314-DAEF-1B0C9666EB9F}"/>
              </a:ext>
            </a:extLst>
          </p:cNvPr>
          <p:cNvSpPr/>
          <p:nvPr/>
        </p:nvSpPr>
        <p:spPr>
          <a:xfrm>
            <a:off x="1135814" y="5487582"/>
            <a:ext cx="168607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133EB4-1815-8445-2AD7-FD6011FDAE7B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flipH="1">
            <a:off x="2175581" y="2075416"/>
            <a:ext cx="4631129" cy="1269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09A7F76-E87B-DF10-D7EB-98BD79EFAEEA}"/>
              </a:ext>
            </a:extLst>
          </p:cNvPr>
          <p:cNvCxnSpPr>
            <a:cxnSpLocks/>
          </p:cNvCxnSpPr>
          <p:nvPr/>
        </p:nvCxnSpPr>
        <p:spPr>
          <a:xfrm flipH="1">
            <a:off x="6991868" y="3894015"/>
            <a:ext cx="6150" cy="671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468A3F7-4B9B-5778-5F6E-9686439D6773}"/>
              </a:ext>
            </a:extLst>
          </p:cNvPr>
          <p:cNvSpPr/>
          <p:nvPr/>
        </p:nvSpPr>
        <p:spPr>
          <a:xfrm>
            <a:off x="5857480" y="4923568"/>
            <a:ext cx="1557667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index </a:t>
            </a:r>
            <a:r>
              <a:rPr lang="en-US" dirty="0" err="1"/>
              <a:t>cho</a:t>
            </a:r>
            <a:r>
              <a:rPr lang="en-US" dirty="0"/>
              <a:t> keyword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9F0E29-C56C-4034-C967-DC4F83A7350D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2777350" y="1994904"/>
            <a:ext cx="4029360" cy="80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D0FAA9-8735-CFED-0343-59AF168DE5E7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H="1" flipV="1">
            <a:off x="1614249" y="2408330"/>
            <a:ext cx="39940" cy="541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AAF96D7-1D11-405F-842E-B65E6B2132FE}"/>
              </a:ext>
            </a:extLst>
          </p:cNvPr>
          <p:cNvCxnSpPr>
            <a:cxnSpLocks/>
            <a:stCxn id="12" idx="2"/>
            <a:endCxn id="55" idx="1"/>
          </p:cNvCxnSpPr>
          <p:nvPr/>
        </p:nvCxnSpPr>
        <p:spPr>
          <a:xfrm>
            <a:off x="1654189" y="3740877"/>
            <a:ext cx="2037069" cy="9146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BE311760-C09E-73A2-5A4E-79A95E37E9FA}"/>
              </a:ext>
            </a:extLst>
          </p:cNvPr>
          <p:cNvSpPr txBox="1"/>
          <p:nvPr/>
        </p:nvSpPr>
        <p:spPr>
          <a:xfrm>
            <a:off x="1501147" y="4143480"/>
            <a:ext cx="130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đăng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15E64A0-1928-89B7-CAA1-D10FE4F200DF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2175581" y="3019860"/>
            <a:ext cx="2575737" cy="325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Diamond 37">
            <a:extLst>
              <a:ext uri="{FF2B5EF4-FFF2-40B4-BE49-F238E27FC236}">
                <a16:creationId xmlns:a16="http://schemas.microsoft.com/office/drawing/2014/main" id="{B317922A-D9B5-74DA-353D-B36C125323B3}"/>
              </a:ext>
            </a:extLst>
          </p:cNvPr>
          <p:cNvSpPr/>
          <p:nvPr/>
        </p:nvSpPr>
        <p:spPr>
          <a:xfrm>
            <a:off x="4899935" y="3611231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check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9484DF-4D70-3046-2E1B-ACD0ADCC736B}"/>
              </a:ext>
            </a:extLst>
          </p:cNvPr>
          <p:cNvCxnSpPr>
            <a:cxnSpLocks/>
            <a:stCxn id="22" idx="2"/>
            <a:endCxn id="38" idx="0"/>
          </p:cNvCxnSpPr>
          <p:nvPr/>
        </p:nvCxnSpPr>
        <p:spPr>
          <a:xfrm flipH="1">
            <a:off x="5497968" y="3316240"/>
            <a:ext cx="39776" cy="2949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4D65668-49F6-690E-E96C-CEA8792F6BA5}"/>
              </a:ext>
            </a:extLst>
          </p:cNvPr>
          <p:cNvCxnSpPr>
            <a:cxnSpLocks/>
            <a:stCxn id="38" idx="1"/>
            <a:endCxn id="12" idx="3"/>
          </p:cNvCxnSpPr>
          <p:nvPr/>
        </p:nvCxnSpPr>
        <p:spPr>
          <a:xfrm flipH="1" flipV="1">
            <a:off x="2175581" y="3345124"/>
            <a:ext cx="2724354" cy="6104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B64955B-E268-2881-E4C9-6EDE4262AD07}"/>
              </a:ext>
            </a:extLst>
          </p:cNvPr>
          <p:cNvSpPr txBox="1"/>
          <p:nvPr/>
        </p:nvSpPr>
        <p:spPr>
          <a:xfrm rot="931048">
            <a:off x="3662218" y="3754337"/>
            <a:ext cx="845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Reject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491FD90E-E682-4D5F-F044-2410A35BFEBC}"/>
              </a:ext>
            </a:extLst>
          </p:cNvPr>
          <p:cNvSpPr/>
          <p:nvPr/>
        </p:nvSpPr>
        <p:spPr>
          <a:xfrm>
            <a:off x="3656710" y="5870635"/>
            <a:ext cx="2237449" cy="78858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Tạo</a:t>
            </a:r>
            <a:r>
              <a:rPr lang="en-US" dirty="0"/>
              <a:t>,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node </a:t>
            </a:r>
            <a:r>
              <a:rPr lang="en-US" dirty="0" err="1"/>
              <a:t>embedding,dự</a:t>
            </a:r>
            <a:r>
              <a:rPr lang="en-US" dirty="0"/>
              <a:t> </a:t>
            </a:r>
            <a:r>
              <a:rPr lang="en-US" dirty="0" err="1"/>
              <a:t>đoán</a:t>
            </a:r>
            <a:r>
              <a:rPr lang="en-US" dirty="0"/>
              <a:t> Edge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5A403DE-580A-E9C1-A667-3AA732F36F9E}"/>
              </a:ext>
            </a:extLst>
          </p:cNvPr>
          <p:cNvCxnSpPr>
            <a:cxnSpLocks/>
            <a:stCxn id="38" idx="3"/>
            <a:endCxn id="57" idx="1"/>
          </p:cNvCxnSpPr>
          <p:nvPr/>
        </p:nvCxnSpPr>
        <p:spPr>
          <a:xfrm flipV="1">
            <a:off x="6096000" y="3258070"/>
            <a:ext cx="983416" cy="697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936C9080-EAE7-C19A-C1F9-B8435C803CA0}"/>
              </a:ext>
            </a:extLst>
          </p:cNvPr>
          <p:cNvSpPr txBox="1"/>
          <p:nvPr/>
        </p:nvSpPr>
        <p:spPr>
          <a:xfrm rot="19429687">
            <a:off x="6113425" y="3185435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approve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F93182E-916E-B1EA-7F8E-1D47D69359AD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4775435" y="5271653"/>
            <a:ext cx="1090982" cy="5989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078FAAE-4B38-BFAC-9485-C87692D01594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6636314" y="4368672"/>
            <a:ext cx="355554" cy="554896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8FBF8D-9E3A-330D-0A15-54D10D3FD04F}"/>
              </a:ext>
            </a:extLst>
          </p:cNvPr>
          <p:cNvCxnSpPr>
            <a:cxnSpLocks/>
            <a:stCxn id="55" idx="1"/>
            <a:endCxn id="17" idx="6"/>
          </p:cNvCxnSpPr>
          <p:nvPr/>
        </p:nvCxnSpPr>
        <p:spPr>
          <a:xfrm flipH="1">
            <a:off x="2757986" y="4655510"/>
            <a:ext cx="933272" cy="4708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397571A-C863-E4B8-51AE-2B39BD9860DD}"/>
              </a:ext>
            </a:extLst>
          </p:cNvPr>
          <p:cNvSpPr/>
          <p:nvPr/>
        </p:nvSpPr>
        <p:spPr>
          <a:xfrm>
            <a:off x="7735230" y="5216214"/>
            <a:ext cx="1598489" cy="158632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Truy</a:t>
            </a:r>
            <a:r>
              <a:rPr lang="en-US" sz="1600" dirty="0"/>
              <a:t> </a:t>
            </a:r>
            <a:r>
              <a:rPr lang="en-US" sz="1600" dirty="0" err="1"/>
              <a:t>vấn</a:t>
            </a:r>
            <a:r>
              <a:rPr lang="en-US" sz="1600" dirty="0"/>
              <a:t> user online </a:t>
            </a:r>
            <a:r>
              <a:rPr lang="en-US" sz="1600" dirty="0" err="1"/>
              <a:t>trên</a:t>
            </a:r>
            <a:r>
              <a:rPr lang="en-US" sz="1600" dirty="0"/>
              <a:t> graph. Ranking </a:t>
            </a:r>
            <a:r>
              <a:rPr lang="en-US" sz="1600" dirty="0" err="1"/>
              <a:t>người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ưu</a:t>
            </a:r>
            <a:r>
              <a:rPr lang="en-US" sz="1600" dirty="0"/>
              <a:t> </a:t>
            </a:r>
            <a:r>
              <a:rPr lang="en-US" sz="1600" dirty="0" err="1"/>
              <a:t>tiên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1D4831F-D202-5069-2EB8-50728CD276AF}"/>
              </a:ext>
            </a:extLst>
          </p:cNvPr>
          <p:cNvCxnSpPr>
            <a:cxnSpLocks/>
            <a:stCxn id="42" idx="3"/>
            <a:endCxn id="48" idx="1"/>
          </p:cNvCxnSpPr>
          <p:nvPr/>
        </p:nvCxnSpPr>
        <p:spPr>
          <a:xfrm flipV="1">
            <a:off x="5894159" y="6009376"/>
            <a:ext cx="1841071" cy="2555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A66A7E6-C103-8659-6D9D-104DB11A8B91}"/>
              </a:ext>
            </a:extLst>
          </p:cNvPr>
          <p:cNvSpPr/>
          <p:nvPr/>
        </p:nvSpPr>
        <p:spPr>
          <a:xfrm>
            <a:off x="10892987" y="5591078"/>
            <a:ext cx="1268977" cy="68119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Thông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viêt</a:t>
            </a:r>
            <a:r>
              <a:rPr lang="en-US" dirty="0"/>
              <a:t> 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407A5CE-39EE-00A5-770C-066D504FF658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9333719" y="5931675"/>
            <a:ext cx="1559268" cy="7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A47A529A-D34A-99DF-8758-A1FCB6152565}"/>
              </a:ext>
            </a:extLst>
          </p:cNvPr>
          <p:cNvSpPr/>
          <p:nvPr/>
        </p:nvSpPr>
        <p:spPr>
          <a:xfrm>
            <a:off x="11381810" y="3990566"/>
            <a:ext cx="299037" cy="27584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7B6E361-2604-6D9E-5D5A-19495228E18D}"/>
              </a:ext>
            </a:extLst>
          </p:cNvPr>
          <p:cNvSpPr/>
          <p:nvPr/>
        </p:nvSpPr>
        <p:spPr>
          <a:xfrm>
            <a:off x="11449379" y="4034285"/>
            <a:ext cx="165937" cy="184097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EDF77AB-0F07-DF46-FB7F-BC64CD62A4CE}"/>
              </a:ext>
            </a:extLst>
          </p:cNvPr>
          <p:cNvCxnSpPr>
            <a:cxnSpLocks/>
            <a:stCxn id="50" idx="0"/>
            <a:endCxn id="52" idx="4"/>
          </p:cNvCxnSpPr>
          <p:nvPr/>
        </p:nvCxnSpPr>
        <p:spPr>
          <a:xfrm flipV="1">
            <a:off x="11527476" y="4266408"/>
            <a:ext cx="3853" cy="13246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5DB1B6EF-6D92-CD8E-955A-8424FC87F88C}"/>
              </a:ext>
            </a:extLst>
          </p:cNvPr>
          <p:cNvSpPr/>
          <p:nvPr/>
        </p:nvSpPr>
        <p:spPr>
          <a:xfrm>
            <a:off x="3691258" y="4359129"/>
            <a:ext cx="1429010" cy="59276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file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1C84783-A729-EB69-B50C-599760B359C9}"/>
              </a:ext>
            </a:extLst>
          </p:cNvPr>
          <p:cNvCxnSpPr>
            <a:cxnSpLocks/>
            <a:endCxn id="23" idx="3"/>
          </p:cNvCxnSpPr>
          <p:nvPr/>
        </p:nvCxnSpPr>
        <p:spPr>
          <a:xfrm flipH="1">
            <a:off x="2821884" y="4346921"/>
            <a:ext cx="4176134" cy="1437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Diamond 56">
            <a:extLst>
              <a:ext uri="{FF2B5EF4-FFF2-40B4-BE49-F238E27FC236}">
                <a16:creationId xmlns:a16="http://schemas.microsoft.com/office/drawing/2014/main" id="{747DAAF8-EFD7-8AA8-2249-ABF708561AAC}"/>
              </a:ext>
            </a:extLst>
          </p:cNvPr>
          <p:cNvSpPr/>
          <p:nvPr/>
        </p:nvSpPr>
        <p:spPr>
          <a:xfrm>
            <a:off x="7079416" y="2913766"/>
            <a:ext cx="1196065" cy="688607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Group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44C4622-6885-31F8-2D12-4782E18335E8}"/>
              </a:ext>
            </a:extLst>
          </p:cNvPr>
          <p:cNvCxnSpPr>
            <a:cxnSpLocks/>
            <a:stCxn id="89" idx="1"/>
            <a:endCxn id="57" idx="3"/>
          </p:cNvCxnSpPr>
          <p:nvPr/>
        </p:nvCxnSpPr>
        <p:spPr>
          <a:xfrm flipH="1">
            <a:off x="8275481" y="2420620"/>
            <a:ext cx="1353932" cy="83745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74D3F9A-FA81-14B1-436D-146A7C466970}"/>
              </a:ext>
            </a:extLst>
          </p:cNvPr>
          <p:cNvSpPr txBox="1"/>
          <p:nvPr/>
        </p:nvSpPr>
        <p:spPr>
          <a:xfrm>
            <a:off x="8315923" y="2766960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1163198-04E4-2716-4D8C-F2108FB5F8C0}"/>
              </a:ext>
            </a:extLst>
          </p:cNvPr>
          <p:cNvCxnSpPr>
            <a:cxnSpLocks/>
            <a:stCxn id="67" idx="1"/>
            <a:endCxn id="57" idx="2"/>
          </p:cNvCxnSpPr>
          <p:nvPr/>
        </p:nvCxnSpPr>
        <p:spPr>
          <a:xfrm flipH="1" flipV="1">
            <a:off x="7677449" y="3602373"/>
            <a:ext cx="280156" cy="260942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9CE1843-31B0-25FF-A8F3-31F757FD59B5}"/>
              </a:ext>
            </a:extLst>
          </p:cNvPr>
          <p:cNvCxnSpPr>
            <a:cxnSpLocks/>
            <a:stCxn id="67" idx="3"/>
            <a:endCxn id="94" idx="1"/>
          </p:cNvCxnSpPr>
          <p:nvPr/>
        </p:nvCxnSpPr>
        <p:spPr>
          <a:xfrm flipV="1">
            <a:off x="8815183" y="3643838"/>
            <a:ext cx="822745" cy="219477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94DE5B6-76A1-3990-4EA8-1995B610C636}"/>
              </a:ext>
            </a:extLst>
          </p:cNvPr>
          <p:cNvCxnSpPr>
            <a:cxnSpLocks/>
            <a:endCxn id="67" idx="2"/>
          </p:cNvCxnSpPr>
          <p:nvPr/>
        </p:nvCxnSpPr>
        <p:spPr>
          <a:xfrm flipV="1">
            <a:off x="6993880" y="4113492"/>
            <a:ext cx="1392514" cy="104890"/>
          </a:xfrm>
          <a:prstGeom prst="straightConnector1">
            <a:avLst/>
          </a:prstGeom>
          <a:ln>
            <a:headEnd type="stealt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DA37EA9-AAB3-30A6-FA25-4BD06E5FFD02}"/>
              </a:ext>
            </a:extLst>
          </p:cNvPr>
          <p:cNvSpPr txBox="1"/>
          <p:nvPr/>
        </p:nvSpPr>
        <p:spPr>
          <a:xfrm>
            <a:off x="9032310" y="3754828"/>
            <a:ext cx="11744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true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6F710B-7072-7075-3BE8-457691777AC6}"/>
              </a:ext>
            </a:extLst>
          </p:cNvPr>
          <p:cNvSpPr txBox="1"/>
          <p:nvPr/>
        </p:nvSpPr>
        <p:spPr>
          <a:xfrm>
            <a:off x="10119249" y="4435468"/>
            <a:ext cx="22623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False </a:t>
            </a:r>
            <a:r>
              <a:rPr lang="en-US" sz="1200" dirty="0" err="1"/>
              <a:t>gửi</a:t>
            </a:r>
            <a:r>
              <a:rPr lang="en-US" sz="1200" dirty="0"/>
              <a:t> </a:t>
            </a:r>
            <a:r>
              <a:rPr lang="en-US" sz="1200" dirty="0" err="1"/>
              <a:t>thông</a:t>
            </a:r>
            <a:r>
              <a:rPr lang="en-US" sz="1200" dirty="0"/>
              <a:t> </a:t>
            </a:r>
            <a:r>
              <a:rPr lang="en-US" sz="1200" dirty="0" err="1"/>
              <a:t>báo</a:t>
            </a:r>
            <a:r>
              <a:rPr lang="en-US" sz="1200" dirty="0"/>
              <a:t> </a:t>
            </a:r>
          </a:p>
          <a:p>
            <a:r>
              <a:rPr lang="en-US" sz="1200" dirty="0" err="1"/>
              <a:t>cho</a:t>
            </a:r>
            <a:r>
              <a:rPr lang="en-US" sz="1200" dirty="0"/>
              <a:t> </a:t>
            </a:r>
            <a:r>
              <a:rPr lang="en-US" sz="1200" dirty="0" err="1"/>
              <a:t>người</a:t>
            </a:r>
            <a:r>
              <a:rPr lang="en-US" sz="1200" dirty="0"/>
              <a:t> </a:t>
            </a:r>
            <a:r>
              <a:rPr lang="en-US" sz="1200" dirty="0" err="1"/>
              <a:t>dùng</a:t>
            </a:r>
            <a:r>
              <a:rPr lang="en-US" sz="1200" dirty="0"/>
              <a:t> </a:t>
            </a:r>
          </a:p>
        </p:txBody>
      </p:sp>
      <p:sp>
        <p:nvSpPr>
          <p:cNvPr id="67" name="Diamond 66">
            <a:extLst>
              <a:ext uri="{FF2B5EF4-FFF2-40B4-BE49-F238E27FC236}">
                <a16:creationId xmlns:a16="http://schemas.microsoft.com/office/drawing/2014/main" id="{24AA5567-9EA9-787B-F620-FD066BE35483}"/>
              </a:ext>
            </a:extLst>
          </p:cNvPr>
          <p:cNvSpPr/>
          <p:nvPr/>
        </p:nvSpPr>
        <p:spPr>
          <a:xfrm>
            <a:off x="7957605" y="3613137"/>
            <a:ext cx="857578" cy="5003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Merger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426A69A-35D1-B23A-6A53-15BC4161E96C}"/>
              </a:ext>
            </a:extLst>
          </p:cNvPr>
          <p:cNvSpPr txBox="1"/>
          <p:nvPr/>
        </p:nvSpPr>
        <p:spPr>
          <a:xfrm>
            <a:off x="3683100" y="3130813"/>
            <a:ext cx="955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Submit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C6D7B35-FBE1-DACE-125A-4301A1CE3199}"/>
              </a:ext>
            </a:extLst>
          </p:cNvPr>
          <p:cNvSpPr txBox="1"/>
          <p:nvPr/>
        </p:nvSpPr>
        <p:spPr>
          <a:xfrm>
            <a:off x="1765153" y="2532012"/>
            <a:ext cx="109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continue</a:t>
            </a:r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0A9C36-59BF-91B3-E034-E5231B8E0B6B}"/>
              </a:ext>
            </a:extLst>
          </p:cNvPr>
          <p:cNvCxnSpPr>
            <a:cxnSpLocks/>
          </p:cNvCxnSpPr>
          <p:nvPr/>
        </p:nvCxnSpPr>
        <p:spPr>
          <a:xfrm>
            <a:off x="9483238" y="19489"/>
            <a:ext cx="79792" cy="76031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488851F-1855-AAE2-8586-BED95E8EF0A1}"/>
              </a:ext>
            </a:extLst>
          </p:cNvPr>
          <p:cNvSpPr txBox="1"/>
          <p:nvPr/>
        </p:nvSpPr>
        <p:spPr>
          <a:xfrm>
            <a:off x="9428021" y="72549"/>
            <a:ext cx="2763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:ad group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03CCC0C0-53EF-7886-6015-45530E713A0F}"/>
              </a:ext>
            </a:extLst>
          </p:cNvPr>
          <p:cNvSpPr/>
          <p:nvPr/>
        </p:nvSpPr>
        <p:spPr>
          <a:xfrm>
            <a:off x="9629413" y="2062881"/>
            <a:ext cx="967880" cy="715477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89021DA-81B8-7708-7AD6-10C6BDE91ACF}"/>
              </a:ext>
            </a:extLst>
          </p:cNvPr>
          <p:cNvSpPr txBox="1"/>
          <p:nvPr/>
        </p:nvSpPr>
        <p:spPr>
          <a:xfrm>
            <a:off x="9652450" y="2247963"/>
            <a:ext cx="97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Admin </a:t>
            </a:r>
            <a:r>
              <a:rPr lang="en-US" sz="1100" dirty="0" err="1"/>
              <a:t>duyệt</a:t>
            </a:r>
            <a:r>
              <a:rPr lang="en-US" sz="1100" dirty="0"/>
              <a:t> </a:t>
            </a:r>
          </a:p>
          <a:p>
            <a:r>
              <a:rPr lang="en-US" sz="1100" dirty="0" err="1"/>
              <a:t>bài</a:t>
            </a:r>
            <a:r>
              <a:rPr lang="en-US" sz="1100" dirty="0"/>
              <a:t>  </a:t>
            </a:r>
          </a:p>
        </p:txBody>
      </p:sp>
      <p:sp>
        <p:nvSpPr>
          <p:cNvPr id="94" name="Diamond 93">
            <a:extLst>
              <a:ext uri="{FF2B5EF4-FFF2-40B4-BE49-F238E27FC236}">
                <a16:creationId xmlns:a16="http://schemas.microsoft.com/office/drawing/2014/main" id="{39E53949-6DC9-0841-49A1-B2DCCAA49083}"/>
              </a:ext>
            </a:extLst>
          </p:cNvPr>
          <p:cNvSpPr/>
          <p:nvPr/>
        </p:nvSpPr>
        <p:spPr>
          <a:xfrm>
            <a:off x="9637928" y="3393660"/>
            <a:ext cx="924909" cy="500355"/>
          </a:xfrm>
          <a:prstGeom prst="diamon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Xác</a:t>
            </a:r>
            <a:r>
              <a:rPr lang="en-US" sz="1000" dirty="0"/>
              <a:t> </a:t>
            </a:r>
            <a:r>
              <a:rPr lang="en-US" sz="1000" dirty="0" err="1"/>
              <a:t>nhận</a:t>
            </a:r>
            <a:endParaRPr lang="en-US" sz="10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9EBD796-8E26-FC5F-A0F4-35A8F6830B73}"/>
              </a:ext>
            </a:extLst>
          </p:cNvPr>
          <p:cNvCxnSpPr>
            <a:cxnSpLocks/>
            <a:stCxn id="89" idx="2"/>
            <a:endCxn id="94" idx="0"/>
          </p:cNvCxnSpPr>
          <p:nvPr/>
        </p:nvCxnSpPr>
        <p:spPr>
          <a:xfrm flipH="1">
            <a:off x="10100383" y="2778358"/>
            <a:ext cx="12970" cy="615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98092D1-5737-0D32-83DE-D9D05D683B31}"/>
              </a:ext>
            </a:extLst>
          </p:cNvPr>
          <p:cNvSpPr/>
          <p:nvPr/>
        </p:nvSpPr>
        <p:spPr>
          <a:xfrm>
            <a:off x="8155985" y="4376339"/>
            <a:ext cx="1226327" cy="6205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Chuyển</a:t>
            </a:r>
            <a:r>
              <a:rPr lang="en-US" sz="1200" dirty="0"/>
              <a:t> </a:t>
            </a:r>
            <a:r>
              <a:rPr lang="en-US" sz="1200" dirty="0" err="1"/>
              <a:t>bài</a:t>
            </a:r>
            <a:r>
              <a:rPr lang="en-US" sz="1200" dirty="0"/>
              <a:t> </a:t>
            </a:r>
            <a:r>
              <a:rPr lang="en-US" sz="1200" dirty="0" err="1"/>
              <a:t>viết</a:t>
            </a:r>
            <a:r>
              <a:rPr lang="en-US" sz="1200" dirty="0"/>
              <a:t> </a:t>
            </a:r>
            <a:r>
              <a:rPr lang="en-US" sz="1200" dirty="0" err="1"/>
              <a:t>vào</a:t>
            </a:r>
            <a:r>
              <a:rPr lang="en-US" sz="1200" dirty="0"/>
              <a:t> </a:t>
            </a:r>
            <a:r>
              <a:rPr lang="en-US" sz="1200" dirty="0" err="1"/>
              <a:t>thùng</a:t>
            </a:r>
            <a:r>
              <a:rPr lang="en-US" sz="1200" dirty="0"/>
              <a:t> </a:t>
            </a:r>
            <a:r>
              <a:rPr lang="en-US" sz="1200" dirty="0" err="1"/>
              <a:t>rác</a:t>
            </a:r>
            <a:r>
              <a:rPr lang="en-US" sz="1200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EC1C36B-65C8-67EA-8961-65F90DB8A51E}"/>
              </a:ext>
            </a:extLst>
          </p:cNvPr>
          <p:cNvCxnSpPr>
            <a:cxnSpLocks/>
            <a:stCxn id="94" idx="2"/>
          </p:cNvCxnSpPr>
          <p:nvPr/>
        </p:nvCxnSpPr>
        <p:spPr>
          <a:xfrm>
            <a:off x="10100383" y="3894015"/>
            <a:ext cx="6485" cy="4746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7D8C14-8E3F-0FD8-1C3A-682897DA1E65}"/>
              </a:ext>
            </a:extLst>
          </p:cNvPr>
          <p:cNvCxnSpPr>
            <a:cxnSpLocks/>
          </p:cNvCxnSpPr>
          <p:nvPr/>
        </p:nvCxnSpPr>
        <p:spPr>
          <a:xfrm flipH="1">
            <a:off x="9906694" y="4372766"/>
            <a:ext cx="467264" cy="69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0AF43BA-8274-9169-A023-9E80A864B053}"/>
              </a:ext>
            </a:extLst>
          </p:cNvPr>
          <p:cNvCxnSpPr>
            <a:cxnSpLocks/>
            <a:endCxn id="2" idx="3"/>
          </p:cNvCxnSpPr>
          <p:nvPr/>
        </p:nvCxnSpPr>
        <p:spPr>
          <a:xfrm flipH="1">
            <a:off x="9382312" y="4353373"/>
            <a:ext cx="742170" cy="333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088650E5-8A84-F2CC-C6C9-E71B783AE1AD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10231085" y="4128487"/>
            <a:ext cx="1150725" cy="2401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288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118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Van Khoe 20225020</dc:creator>
  <cp:lastModifiedBy>Nguyen Van Khoe 20225020</cp:lastModifiedBy>
  <cp:revision>5</cp:revision>
  <dcterms:created xsi:type="dcterms:W3CDTF">2025-05-17T22:01:26Z</dcterms:created>
  <dcterms:modified xsi:type="dcterms:W3CDTF">2025-05-22T04:51:26Z</dcterms:modified>
</cp:coreProperties>
</file>