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69A1-7185-F178-FF03-1644488BF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3F60C-0D86-C561-4F18-FB45BBF68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6A51-527E-EA9A-649E-0686A82F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A99B-C403-ADF5-FECE-D4919472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F8B8-0719-D9CB-09EE-DF1E342C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7DC1-5352-7403-8A30-2D39A91A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1480-51DC-9563-46C2-D586E3AC0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DE7E-3D25-1968-D2B2-A7DB6639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3049-305E-A493-4084-1348C648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24B0-D721-F626-6B68-ABFE2364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61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3F4D2-C7B6-B041-F188-72701E88D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04517-B0FF-C7E5-B2F5-C61579107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B20D-C419-A566-EBC9-1F6C8218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CA02-00E0-84FF-19C9-80CA2BCC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D89C-7011-CCE6-F760-644F9FAE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7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116E-413C-02A2-FE4F-7346F546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4876-2550-B880-AFD0-F6020F0D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7EF0-ABF5-9908-A243-CB1E3B12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5658D-1C0C-9F09-7D3E-E5064C1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ACDB-C315-1A18-C3EA-8176BA0D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51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8545-DF04-5151-DDB9-1E887451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7EE2-FE09-76F7-7F6D-5075716A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AB70-82F2-83B9-2244-FA765B44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0FD0-CD2B-15B5-917E-5F5F6345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FE164-2BA8-9B05-043E-6B7228E0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717A-26E2-208B-9A81-6455D466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1523-4BF5-FD89-5C3E-3EC0C8BA9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7E851-5481-D9C1-FE57-A5075BE04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DCAE2-82A3-1EB4-D0CB-6ABCE109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D2B3F-AD48-9DEF-C8EC-381C7C4A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C0A67-1827-96D2-0005-E71DADA5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3378-34C3-C464-9AE3-D9747070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A3492-B47A-1081-47FE-D21D214B7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01D1D-9242-899C-09D8-377EC42A2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A82FA-F89F-C214-A423-C344F6656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B5D2B-03E3-B91E-5376-5905CC67F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B47DF-A96D-2FCD-2FBB-E42C3394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4BCFA-04EE-50D9-DEE0-EFA305DE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2B10D-EFB7-152E-AE37-CD9429A4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0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37C7-82E7-03E3-58A9-8F5125BD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314C5-94C4-3B23-35C0-588485AE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C65E6-0BB5-557B-A27D-1F814ED6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5F9FE-2715-76F8-8AFA-62752669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6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48105-F250-ACB3-936D-51866E68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51A99-83A2-3A94-8DAD-50D4CBCF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BAEAD-A812-1EB0-F6A0-FBDBF3F7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DD7F-8F94-4CD3-71A6-90077247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A8FE-E3EB-DA27-32BB-97EDA127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BF84-8BBB-BFC2-FB95-8FB1E39A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D6BF2-7632-A1A4-C192-02AABD8B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2E346-9A61-6161-360B-C48F6A4C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C34C1-F81A-E12A-DEF4-C6A8C720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1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1821-4492-BE75-A91B-BD11E2EA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4A6D7-B355-6A01-3C87-66BF9DA2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0F031-8586-95DF-E80C-513877D4A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FEF3D-C61E-A7F1-8B08-5B52A118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6D7C-B859-108A-A1C5-FE75EDC0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352C9-8F16-7907-E7EB-D61A53CD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3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F3CC1-8B28-A8B5-5FDB-FC6DBB25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9A62-14B8-B1B2-D8A6-283F7069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98AA-2DE5-04B6-92F8-736DAB40D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B7467-EC81-40FC-9784-9BD8DC38F79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65AE8-9802-33A1-3C1B-DB899ECE9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85963-8440-4361-A77F-E6D7CA8D8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AECDF-FED6-4F8F-B42E-67257BA34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8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D6C86E-8687-2CFC-9B11-23E008E43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234" y="656536"/>
            <a:ext cx="9144000" cy="4990890"/>
          </a:xfrm>
        </p:spPr>
        <p:txBody>
          <a:bodyPr>
            <a:normAutofit fontScale="90000"/>
          </a:bodyPr>
          <a:lstStyle/>
          <a:p>
            <a:pPr algn="l"/>
            <a:r>
              <a:rPr lang="en-GB" sz="2400" dirty="0"/>
              <a:t>- </a:t>
            </a:r>
            <a:r>
              <a:rPr lang="vi-VN" sz="2400" dirty="0"/>
              <a:t>Cácbiểu đồ về cấu trúc: </a:t>
            </a:r>
            <a:br>
              <a:rPr lang="en-GB" sz="2400" dirty="0"/>
            </a:br>
            <a:r>
              <a:rPr lang="vi-VN" sz="2400" dirty="0"/>
              <a:t>Biểu đồ lớp (Class diagram) </a:t>
            </a:r>
            <a:br>
              <a:rPr lang="en-GB" sz="2400" dirty="0"/>
            </a:br>
            <a:r>
              <a:rPr lang="vi-VN" sz="2400" dirty="0"/>
              <a:t>Biểu đồ đối tượng (Object diagram) </a:t>
            </a:r>
            <a:br>
              <a:rPr lang="en-GB" sz="2400" dirty="0"/>
            </a:br>
            <a:r>
              <a:rPr lang="vi-VN" sz="2400" dirty="0"/>
              <a:t>Biểu đồ triển khai (Deployment diagram)</a:t>
            </a:r>
            <a:br>
              <a:rPr lang="en-GB" sz="2400" dirty="0"/>
            </a:br>
            <a:r>
              <a:rPr lang="vi-VN" sz="2400" dirty="0"/>
              <a:t>Biểu đồ gói (Package diagram) </a:t>
            </a:r>
            <a:br>
              <a:rPr lang="en-GB" sz="2400" dirty="0"/>
            </a:br>
            <a:r>
              <a:rPr lang="vi-VN" sz="2400" dirty="0"/>
              <a:t>Biểu đồ thành phần (Component diagram) </a:t>
            </a:r>
            <a:br>
              <a:rPr lang="en-GB" sz="2400" dirty="0"/>
            </a:br>
            <a:r>
              <a:rPr lang="vi-VN" sz="2400" dirty="0"/>
              <a:t>Biểu đồ cấu trúc đa hợp (Composite structure diagram) </a:t>
            </a:r>
            <a:br>
              <a:rPr lang="en-GB" sz="2400" dirty="0"/>
            </a:br>
            <a:r>
              <a:rPr lang="en-GB" sz="2400" dirty="0"/>
              <a:t>-</a:t>
            </a:r>
            <a:r>
              <a:rPr lang="vi-VN" sz="2400" dirty="0"/>
              <a:t> Cácbiểu đồ về hành vi: </a:t>
            </a:r>
            <a:br>
              <a:rPr lang="en-GB" sz="2400" dirty="0"/>
            </a:br>
            <a:r>
              <a:rPr lang="vi-VN" sz="2400" dirty="0"/>
              <a:t>Biểu đồ ca sửdụng (Use case diagram) </a:t>
            </a:r>
            <a:br>
              <a:rPr lang="en-GB" sz="2400" dirty="0"/>
            </a:br>
            <a:r>
              <a:rPr lang="vi-VN" sz="2400" dirty="0"/>
              <a:t>Biểu đồ hoạt động (Activity diagram) </a:t>
            </a:r>
            <a:br>
              <a:rPr lang="en-GB" sz="2400" dirty="0"/>
            </a:br>
            <a:r>
              <a:rPr lang="vi-VN" sz="2400" dirty="0"/>
              <a:t>Biểu đồ trình tự (Sequence diagram) </a:t>
            </a:r>
            <a:br>
              <a:rPr lang="en-GB" sz="2400" dirty="0"/>
            </a:br>
            <a:r>
              <a:rPr lang="vi-VN" sz="2400" dirty="0"/>
              <a:t>Biểu đồ giao tiếp (Communication diagram),</a:t>
            </a:r>
            <a:br>
              <a:rPr lang="en-GB" sz="2400" dirty="0"/>
            </a:br>
            <a:r>
              <a:rPr lang="vi-VN" sz="2400" dirty="0"/>
              <a:t> Biểu đồ máy trạng thái (State diagram) </a:t>
            </a:r>
            <a:br>
              <a:rPr lang="en-GB" sz="2400" dirty="0"/>
            </a:br>
            <a:r>
              <a:rPr lang="vi-VN" sz="2400" dirty="0"/>
              <a:t>Biểu đồ thời gian (Timing diagram) </a:t>
            </a:r>
            <a:br>
              <a:rPr lang="en-GB" sz="2400" dirty="0"/>
            </a:br>
            <a:r>
              <a:rPr lang="vi-VN" sz="2400" dirty="0"/>
              <a:t>Biểu đồ tổng quan tương tác (Interaction overview diagram)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52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39CD-2DDD-B8B8-397B-8F6C9F2F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2844-8303-0B0A-D8F4-46694577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0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- Cácbiểu đồ về cấu trúc:  Biểu đồ lớp (Class diagram)  Biểu đồ đối tượng (Object diagram)  Biểu đồ triển khai (Deployment diagram) Biểu đồ gói (Package diagram)  Biểu đồ thành phần (Component diagram)  Biểu đồ cấu trúc đa hợp (Composite structure diagram)  - Cácbiểu đồ về hành vi:  Biểu đồ ca sửdụng (Use case diagram)  Biểu đồ hoạt động (Activity diagram)  Biểu đồ trình tự (Sequence diagram)  Biểu đồ giao tiếp (Communication diagram),  Biểu đồ máy trạng thái (State diagram)  Biểu đồ thời gian (Timing diagram)  Biểu đồ tổng quan tương tác (Interaction overview diagram)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1</cp:revision>
  <dcterms:created xsi:type="dcterms:W3CDTF">2025-04-01T02:51:46Z</dcterms:created>
  <dcterms:modified xsi:type="dcterms:W3CDTF">2025-04-01T02:52:52Z</dcterms:modified>
</cp:coreProperties>
</file>