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Cong Chien 20224934" userId="63052a29-d130-48cd-b346-e93bfc5f838f" providerId="ADAL" clId="{E7149C94-DD30-4949-BB6E-DEEE8CA81FBE}"/>
    <pc:docChg chg="modSld">
      <pc:chgData name="Pham Cong Chien 20224934" userId="63052a29-d130-48cd-b346-e93bfc5f838f" providerId="ADAL" clId="{E7149C94-DD30-4949-BB6E-DEEE8CA81FBE}" dt="2025-05-22T01:34:40.588" v="0" actId="14100"/>
      <pc:docMkLst>
        <pc:docMk/>
      </pc:docMkLst>
      <pc:sldChg chg="modSp mod">
        <pc:chgData name="Pham Cong Chien 20224934" userId="63052a29-d130-48cd-b346-e93bfc5f838f" providerId="ADAL" clId="{E7149C94-DD30-4949-BB6E-DEEE8CA81FBE}" dt="2025-05-22T01:34:40.588" v="0" actId="14100"/>
        <pc:sldMkLst>
          <pc:docMk/>
          <pc:sldMk cId="4266567073" sldId="264"/>
        </pc:sldMkLst>
        <pc:spChg chg="mod">
          <ac:chgData name="Pham Cong Chien 20224934" userId="63052a29-d130-48cd-b346-e93bfc5f838f" providerId="ADAL" clId="{E7149C94-DD30-4949-BB6E-DEEE8CA81FBE}" dt="2025-05-22T01:34:40.588" v="0" actId="14100"/>
          <ac:spMkLst>
            <pc:docMk/>
            <pc:sldMk cId="4266567073" sldId="264"/>
            <ac:spMk id="31" creationId="{39FF84D8-A937-B7A7-3619-20A1E6BBAB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A810-6C5A-6F79-A801-87C50057A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2EA86-A29F-B345-1DC8-ADC1A6ED6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7273-D2E5-C7FE-5F46-2BA3D0AA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9D17-5E60-44BA-89F1-17A561D8E36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DB61-24A1-EF80-2ED0-7AA762E7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73644-5B24-E63D-1572-A227D619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AD8-ACE2-46C2-BAF3-CF5824E7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8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4DA6A-0B2A-691A-759A-ADF4ABD6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75A62-8769-E6BC-5C66-FC74E46A0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9F15-235E-EBB7-B686-B76844DF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9D17-5E60-44BA-89F1-17A561D8E36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B561-B15A-884C-4E0F-567E422B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ECF2-D634-0171-0CF1-09ABC8BA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AD8-ACE2-46C2-BAF3-CF5824E7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ABEB7-84E7-A848-977C-362DC67EF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BCFA9-0E38-821B-BC4C-767751571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48F9-F00E-E9CE-CF4D-9833E282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9D17-5E60-44BA-89F1-17A561D8E36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06B9-F004-1676-7F0E-CCC2657B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2114D-981B-2C09-7B05-20F9E7C2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AD8-ACE2-46C2-BAF3-CF5824E7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2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1C9B-D40D-F1E0-7B26-2E5970EA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8064-5AA7-4DD5-1A86-0F46D0EA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791DA-2640-A903-0967-3EF03C4D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9D17-5E60-44BA-89F1-17A561D8E36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E0BC3-B116-B8FA-1488-44C37603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5D5C2-AF6C-2C74-18EA-70CAAB5D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AD8-ACE2-46C2-BAF3-CF5824E7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4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71CF-6A65-71C4-E8C6-B64AF925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E2CEC-98C5-BDF4-F6C8-28DA5441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3FE37-AD2A-7DE9-F5A4-6A48D605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9D17-5E60-44BA-89F1-17A561D8E36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E5F8-5D4E-0DD7-C985-365CCB5E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2EF90-1DC3-0A6E-C297-CC5A512A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AD8-ACE2-46C2-BAF3-CF5824E7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7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206C-35CC-72FF-0309-01F12765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57BD6-84F9-47DB-E4B6-D576FF564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14AED-1D73-3A63-9268-A2B2B6A69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2BB2E-5641-875B-78C0-29834F8D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9D17-5E60-44BA-89F1-17A561D8E36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30C7B-D9B6-0910-0F79-50F9B9BB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A4E59-0077-3C4A-378B-543A7892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AD8-ACE2-46C2-BAF3-CF5824E7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3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1226-654C-E3FD-502E-4ACE43E7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71C36-19D0-8AEF-36AF-6E6EC6920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6F008-A4B4-5823-49E5-09AD87728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FDEFC-46B6-B0BF-7803-5CFE225F7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87D59-213D-3A7C-B8C7-B571BE420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9C836-8B17-B9EC-0918-7237A41A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9D17-5E60-44BA-89F1-17A561D8E36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3751A-92A0-04FC-6D68-27119314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F0FE8-3D19-602D-127B-F0FE596B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AD8-ACE2-46C2-BAF3-CF5824E7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1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3AC4-236A-E9EE-8E3C-D40A137B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A1C59-37AF-0DB0-DDFA-CF9BF8C9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9D17-5E60-44BA-89F1-17A561D8E36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FE76A-9C89-24D1-4F3D-B3711BCC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6D47E-7B3C-3F5D-4BD5-B7E55448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AD8-ACE2-46C2-BAF3-CF5824E7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59FBD-BC3E-9E74-B673-0647A058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9D17-5E60-44BA-89F1-17A561D8E36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FC115-8B1C-2924-30B3-F1949DAD4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BC40F-E5A0-ABE0-1E66-51F37203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AD8-ACE2-46C2-BAF3-CF5824E7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9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CF22-929F-5D1A-0A16-E4BB37CE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F1CD-D3B9-2BE1-C24D-D67E82B4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67378-9C5C-6937-D61B-2243CFC39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BB486-C050-B923-57AF-2B8D2737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9D17-5E60-44BA-89F1-17A561D8E36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F1FC4-3CCA-8EC5-F24E-947AC9687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B9573-38E8-F0CD-42D8-DF5C01AB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AD8-ACE2-46C2-BAF3-CF5824E7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8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3E47-D6E9-0C56-A49F-717BEDE2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DC60A-674D-49F4-1B81-ADA95BE89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B8078-6E94-8E14-315F-CAF86E547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5354D-E53C-47F5-AC7A-3250D7F6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9D17-5E60-44BA-89F1-17A561D8E36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AD4FB-E364-61D4-1CDA-63D537B8B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28F80-48AB-C547-91F9-53FA63F0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9AD8-ACE2-46C2-BAF3-CF5824E7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4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6058E-CE32-8152-4C86-A14A5592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AF766-D1D6-36DC-A7AA-9E39B3847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54B9F-6796-280B-4510-6AB80CEEE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5B9D17-5E60-44BA-89F1-17A561D8E36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395EC-298A-7CBE-4021-22CBF2316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CA26-9112-C56A-C81C-CAEB697D8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F59AD8-ACE2-46C2-BAF3-CF5824E78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3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C90A85-7C33-E392-E85A-9A43F73AFF57}"/>
              </a:ext>
            </a:extLst>
          </p:cNvPr>
          <p:cNvSpPr/>
          <p:nvPr/>
        </p:nvSpPr>
        <p:spPr>
          <a:xfrm>
            <a:off x="2033059" y="2151165"/>
            <a:ext cx="1928519" cy="1837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098C61-7465-1B98-A4F6-792AC293449A}"/>
              </a:ext>
            </a:extLst>
          </p:cNvPr>
          <p:cNvCxnSpPr>
            <a:cxnSpLocks/>
          </p:cNvCxnSpPr>
          <p:nvPr/>
        </p:nvCxnSpPr>
        <p:spPr>
          <a:xfrm>
            <a:off x="2033058" y="2769090"/>
            <a:ext cx="19285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7B26EC-F1E9-CF9E-6B4F-71E1D0BCF5D7}"/>
              </a:ext>
            </a:extLst>
          </p:cNvPr>
          <p:cNvCxnSpPr>
            <a:cxnSpLocks/>
          </p:cNvCxnSpPr>
          <p:nvPr/>
        </p:nvCxnSpPr>
        <p:spPr>
          <a:xfrm>
            <a:off x="2033056" y="3190281"/>
            <a:ext cx="19285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8CFC66-3B61-67ED-9992-5D21D6CFC6FD}"/>
              </a:ext>
            </a:extLst>
          </p:cNvPr>
          <p:cNvSpPr txBox="1"/>
          <p:nvPr/>
        </p:nvSpPr>
        <p:spPr>
          <a:xfrm>
            <a:off x="2188527" y="2218883"/>
            <a:ext cx="1617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500" dirty="0"/>
              <a:t>&lt;&lt;boundary&gt;&gt;</a:t>
            </a:r>
          </a:p>
          <a:p>
            <a:pPr algn="ctr"/>
            <a:r>
              <a:rPr lang="vi-VN" sz="1500" dirty="0"/>
              <a:t>UI</a:t>
            </a:r>
            <a:endParaRPr 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A8C64-DDF6-389F-ECC4-424945124C85}"/>
              </a:ext>
            </a:extLst>
          </p:cNvPr>
          <p:cNvSpPr txBox="1"/>
          <p:nvPr/>
        </p:nvSpPr>
        <p:spPr>
          <a:xfrm>
            <a:off x="2033056" y="3212004"/>
            <a:ext cx="1807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dirty="0"/>
              <a:t>openEditForm()</a:t>
            </a:r>
          </a:p>
          <a:p>
            <a:r>
              <a:rPr lang="vi-VN" sz="1500" dirty="0"/>
              <a:t>submitEdit()</a:t>
            </a:r>
          </a:p>
          <a:p>
            <a:r>
              <a:rPr lang="vi-VN" sz="1500" dirty="0"/>
              <a:t>displayResult()</a:t>
            </a:r>
          </a:p>
          <a:p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EF589-FE0D-09D0-7D65-7AADA7F3D8C6}"/>
              </a:ext>
            </a:extLst>
          </p:cNvPr>
          <p:cNvSpPr txBox="1"/>
          <p:nvPr/>
        </p:nvSpPr>
        <p:spPr>
          <a:xfrm>
            <a:off x="2110792" y="2825210"/>
            <a:ext cx="17730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dirty="0"/>
              <a:t>formData</a:t>
            </a:r>
            <a:endParaRPr lang="en-US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F26478-D733-9BAD-A05D-3130962DCFDA}"/>
              </a:ext>
            </a:extLst>
          </p:cNvPr>
          <p:cNvSpPr/>
          <p:nvPr/>
        </p:nvSpPr>
        <p:spPr>
          <a:xfrm>
            <a:off x="5124780" y="2352935"/>
            <a:ext cx="1928519" cy="1449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2C11B4-5AA6-8647-5F7D-2C98C9F4ABF4}"/>
              </a:ext>
            </a:extLst>
          </p:cNvPr>
          <p:cNvCxnSpPr>
            <a:cxnSpLocks/>
          </p:cNvCxnSpPr>
          <p:nvPr/>
        </p:nvCxnSpPr>
        <p:spPr>
          <a:xfrm>
            <a:off x="5124779" y="2970859"/>
            <a:ext cx="19285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045806-A213-78BC-37FA-9545C930EEEB}"/>
              </a:ext>
            </a:extLst>
          </p:cNvPr>
          <p:cNvCxnSpPr>
            <a:cxnSpLocks/>
          </p:cNvCxnSpPr>
          <p:nvPr/>
        </p:nvCxnSpPr>
        <p:spPr>
          <a:xfrm>
            <a:off x="5111410" y="3238162"/>
            <a:ext cx="19285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517965-DA73-30A6-1F84-637AB4B24CF6}"/>
              </a:ext>
            </a:extLst>
          </p:cNvPr>
          <p:cNvSpPr txBox="1"/>
          <p:nvPr/>
        </p:nvSpPr>
        <p:spPr>
          <a:xfrm>
            <a:off x="5280248" y="2420652"/>
            <a:ext cx="1617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500" dirty="0"/>
              <a:t>&lt;&lt;control&gt;&gt;</a:t>
            </a:r>
          </a:p>
          <a:p>
            <a:pPr algn="ctr"/>
            <a:r>
              <a:rPr lang="vi-VN" sz="1500" dirty="0"/>
              <a:t>ProfileController</a:t>
            </a:r>
            <a:endParaRPr 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1772C8-9EFA-C1F4-91C1-0F73640A4C78}"/>
              </a:ext>
            </a:extLst>
          </p:cNvPr>
          <p:cNvSpPr txBox="1"/>
          <p:nvPr/>
        </p:nvSpPr>
        <p:spPr>
          <a:xfrm>
            <a:off x="5124777" y="3231537"/>
            <a:ext cx="18079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dirty="0"/>
              <a:t>handleEditProfile()</a:t>
            </a:r>
          </a:p>
          <a:p>
            <a:r>
              <a:rPr lang="vi-VN" sz="1500" dirty="0"/>
              <a:t>showProfile()</a:t>
            </a:r>
          </a:p>
          <a:p>
            <a:endParaRPr lang="en-US" sz="1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C57214-E6CD-EF62-DB6B-8616240FB350}"/>
              </a:ext>
            </a:extLst>
          </p:cNvPr>
          <p:cNvSpPr/>
          <p:nvPr/>
        </p:nvSpPr>
        <p:spPr>
          <a:xfrm>
            <a:off x="5073401" y="59607"/>
            <a:ext cx="2261243" cy="17467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310B79-2AEA-9650-6186-DF34BE2987F6}"/>
              </a:ext>
            </a:extLst>
          </p:cNvPr>
          <p:cNvCxnSpPr>
            <a:cxnSpLocks/>
          </p:cNvCxnSpPr>
          <p:nvPr/>
        </p:nvCxnSpPr>
        <p:spPr>
          <a:xfrm flipV="1">
            <a:off x="5073400" y="665934"/>
            <a:ext cx="2261243" cy="115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7A721F-E657-0791-B036-6982E49E26AD}"/>
              </a:ext>
            </a:extLst>
          </p:cNvPr>
          <p:cNvCxnSpPr>
            <a:cxnSpLocks/>
          </p:cNvCxnSpPr>
          <p:nvPr/>
        </p:nvCxnSpPr>
        <p:spPr>
          <a:xfrm>
            <a:off x="5073400" y="968768"/>
            <a:ext cx="22612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BE771AB-8E02-F83D-FE96-995BF67EE715}"/>
              </a:ext>
            </a:extLst>
          </p:cNvPr>
          <p:cNvSpPr txBox="1"/>
          <p:nvPr/>
        </p:nvSpPr>
        <p:spPr>
          <a:xfrm>
            <a:off x="5395231" y="126995"/>
            <a:ext cx="1617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500" dirty="0"/>
              <a:t>&lt;&lt;control&gt;&gt;</a:t>
            </a:r>
          </a:p>
          <a:p>
            <a:pPr algn="ctr"/>
            <a:r>
              <a:rPr lang="vi-VN" sz="1500" dirty="0"/>
              <a:t>ProfileService</a:t>
            </a:r>
            <a:endParaRPr lang="en-US" sz="1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5B3688-A6E8-1994-1BB0-4C306847C4DB}"/>
              </a:ext>
            </a:extLst>
          </p:cNvPr>
          <p:cNvSpPr txBox="1"/>
          <p:nvPr/>
        </p:nvSpPr>
        <p:spPr>
          <a:xfrm>
            <a:off x="5073400" y="1022998"/>
            <a:ext cx="2261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dirty="0"/>
              <a:t>getProfile(userID)</a:t>
            </a:r>
          </a:p>
          <a:p>
            <a:r>
              <a:rPr lang="vi-VN" sz="1500" dirty="0"/>
              <a:t>validate(formData)</a:t>
            </a:r>
          </a:p>
          <a:p>
            <a:r>
              <a:rPr lang="vi-VN" sz="1500" dirty="0"/>
              <a:t>updateProfile(formData)</a:t>
            </a:r>
          </a:p>
          <a:p>
            <a:endParaRPr lang="en-US" sz="15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E330E1-413D-BF7A-10A0-2B39B08E42FD}"/>
              </a:ext>
            </a:extLst>
          </p:cNvPr>
          <p:cNvSpPr/>
          <p:nvPr/>
        </p:nvSpPr>
        <p:spPr>
          <a:xfrm>
            <a:off x="5124777" y="5004357"/>
            <a:ext cx="1928519" cy="1165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874853-7130-D9E1-92BA-A6241DDB73C6}"/>
              </a:ext>
            </a:extLst>
          </p:cNvPr>
          <p:cNvCxnSpPr>
            <a:cxnSpLocks/>
          </p:cNvCxnSpPr>
          <p:nvPr/>
        </p:nvCxnSpPr>
        <p:spPr>
          <a:xfrm>
            <a:off x="5124776" y="5622281"/>
            <a:ext cx="19285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A4D63D-1815-939D-79EF-C2342BE49E1B}"/>
              </a:ext>
            </a:extLst>
          </p:cNvPr>
          <p:cNvCxnSpPr>
            <a:cxnSpLocks/>
          </p:cNvCxnSpPr>
          <p:nvPr/>
        </p:nvCxnSpPr>
        <p:spPr>
          <a:xfrm>
            <a:off x="5124776" y="5829592"/>
            <a:ext cx="19285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CBB75DA-B6C8-BA8F-35D3-14BCCC79FE78}"/>
              </a:ext>
            </a:extLst>
          </p:cNvPr>
          <p:cNvSpPr txBox="1"/>
          <p:nvPr/>
        </p:nvSpPr>
        <p:spPr>
          <a:xfrm>
            <a:off x="5280246" y="5072073"/>
            <a:ext cx="1617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500" dirty="0"/>
              <a:t>&lt;&lt;control&gt;&gt;</a:t>
            </a:r>
          </a:p>
          <a:p>
            <a:pPr algn="ctr"/>
            <a:r>
              <a:rPr lang="vi-VN" sz="1500" dirty="0"/>
              <a:t>AuthService</a:t>
            </a:r>
            <a:endParaRPr lang="en-US" sz="1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FF84D8-A937-B7A7-3619-20A1E6BBABBB}"/>
              </a:ext>
            </a:extLst>
          </p:cNvPr>
          <p:cNvSpPr txBox="1"/>
          <p:nvPr/>
        </p:nvSpPr>
        <p:spPr>
          <a:xfrm>
            <a:off x="5185056" y="5861996"/>
            <a:ext cx="2019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dirty="0"/>
              <a:t>authenticate(token)</a:t>
            </a:r>
            <a:endParaRPr lang="en-US" sz="15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19D5B6-515A-12D1-C7D6-B955D9594FBB}"/>
              </a:ext>
            </a:extLst>
          </p:cNvPr>
          <p:cNvSpPr/>
          <p:nvPr/>
        </p:nvSpPr>
        <p:spPr>
          <a:xfrm>
            <a:off x="8484441" y="1609790"/>
            <a:ext cx="1928519" cy="26537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FDF3C4-4242-C6E3-7789-512F055F5DE7}"/>
              </a:ext>
            </a:extLst>
          </p:cNvPr>
          <p:cNvCxnSpPr>
            <a:cxnSpLocks/>
          </p:cNvCxnSpPr>
          <p:nvPr/>
        </p:nvCxnSpPr>
        <p:spPr>
          <a:xfrm>
            <a:off x="8484441" y="2227715"/>
            <a:ext cx="19285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22E340-071A-A02B-BA92-D6005C59DDE6}"/>
              </a:ext>
            </a:extLst>
          </p:cNvPr>
          <p:cNvCxnSpPr>
            <a:cxnSpLocks/>
          </p:cNvCxnSpPr>
          <p:nvPr/>
        </p:nvCxnSpPr>
        <p:spPr>
          <a:xfrm>
            <a:off x="8484439" y="3972395"/>
            <a:ext cx="19285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113C54F-EC66-0460-5FC0-4A21998662EC}"/>
              </a:ext>
            </a:extLst>
          </p:cNvPr>
          <p:cNvSpPr txBox="1"/>
          <p:nvPr/>
        </p:nvSpPr>
        <p:spPr>
          <a:xfrm>
            <a:off x="8639910" y="1677508"/>
            <a:ext cx="1617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500" dirty="0"/>
              <a:t>&lt;&lt;entity&gt;&gt;</a:t>
            </a:r>
          </a:p>
          <a:p>
            <a:pPr algn="ctr"/>
            <a:r>
              <a:rPr lang="vi-VN" sz="1500" dirty="0"/>
              <a:t>UserProfile</a:t>
            </a:r>
            <a:endParaRPr lang="en-US" sz="15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E58776-C930-D9DE-969C-80E046E6CC79}"/>
              </a:ext>
            </a:extLst>
          </p:cNvPr>
          <p:cNvSpPr txBox="1"/>
          <p:nvPr/>
        </p:nvSpPr>
        <p:spPr>
          <a:xfrm>
            <a:off x="8562174" y="2283834"/>
            <a:ext cx="17730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dirty="0"/>
              <a:t>userID</a:t>
            </a:r>
          </a:p>
          <a:p>
            <a:r>
              <a:rPr lang="vi-VN" sz="1500" dirty="0"/>
              <a:t>username</a:t>
            </a:r>
          </a:p>
          <a:p>
            <a:r>
              <a:rPr lang="vi-VN" sz="1500" dirty="0"/>
              <a:t>email</a:t>
            </a:r>
          </a:p>
          <a:p>
            <a:r>
              <a:rPr lang="vi-VN" sz="1500" dirty="0"/>
              <a:t>fullname</a:t>
            </a:r>
          </a:p>
          <a:p>
            <a:r>
              <a:rPr lang="vi-VN" sz="1500" dirty="0"/>
              <a:t>desc</a:t>
            </a:r>
          </a:p>
          <a:p>
            <a:r>
              <a:rPr lang="vi-VN" sz="1500" dirty="0"/>
              <a:t>avatar_url</a:t>
            </a:r>
          </a:p>
          <a:p>
            <a:r>
              <a:rPr lang="vi-VN" sz="1500" dirty="0"/>
              <a:t>updateAt</a:t>
            </a:r>
          </a:p>
          <a:p>
            <a:endParaRPr lang="vi-VN" sz="15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75C4141-6A81-E5AB-64EF-C5203143B373}"/>
              </a:ext>
            </a:extLst>
          </p:cNvPr>
          <p:cNvSpPr/>
          <p:nvPr/>
        </p:nvSpPr>
        <p:spPr>
          <a:xfrm>
            <a:off x="1124108" y="3103264"/>
            <a:ext cx="137158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736406-C20B-37FC-0162-1ADD71CA1CEE}"/>
              </a:ext>
            </a:extLst>
          </p:cNvPr>
          <p:cNvCxnSpPr>
            <a:cxnSpLocks/>
          </p:cNvCxnSpPr>
          <p:nvPr/>
        </p:nvCxnSpPr>
        <p:spPr>
          <a:xfrm>
            <a:off x="1192688" y="3255664"/>
            <a:ext cx="0" cy="23622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04DCE8-0C90-006E-FD3F-9B69ED7F9401}"/>
              </a:ext>
            </a:extLst>
          </p:cNvPr>
          <p:cNvCxnSpPr>
            <a:cxnSpLocks/>
          </p:cNvCxnSpPr>
          <p:nvPr/>
        </p:nvCxnSpPr>
        <p:spPr>
          <a:xfrm flipH="1">
            <a:off x="1016000" y="3491884"/>
            <a:ext cx="171926" cy="9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03A3F03-CDD1-6386-6E8A-B176B35AD049}"/>
              </a:ext>
            </a:extLst>
          </p:cNvPr>
          <p:cNvCxnSpPr>
            <a:cxnSpLocks/>
          </p:cNvCxnSpPr>
          <p:nvPr/>
        </p:nvCxnSpPr>
        <p:spPr>
          <a:xfrm>
            <a:off x="1052670" y="3347104"/>
            <a:ext cx="2705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F98CDD-9ABF-DF8F-B03A-A5552136F31F}"/>
              </a:ext>
            </a:extLst>
          </p:cNvPr>
          <p:cNvCxnSpPr>
            <a:cxnSpLocks/>
          </p:cNvCxnSpPr>
          <p:nvPr/>
        </p:nvCxnSpPr>
        <p:spPr>
          <a:xfrm flipH="1" flipV="1">
            <a:off x="1194707" y="3485465"/>
            <a:ext cx="180808" cy="9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8B2B3B-D17A-C7F7-ED57-DCC681226DC5}"/>
              </a:ext>
            </a:extLst>
          </p:cNvPr>
          <p:cNvCxnSpPr>
            <a:cxnSpLocks/>
          </p:cNvCxnSpPr>
          <p:nvPr/>
        </p:nvCxnSpPr>
        <p:spPr>
          <a:xfrm flipV="1">
            <a:off x="1437146" y="3365164"/>
            <a:ext cx="601605" cy="8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C1650EE-C8AB-7FE0-B9E6-2C30C612286C}"/>
              </a:ext>
            </a:extLst>
          </p:cNvPr>
          <p:cNvSpPr txBox="1"/>
          <p:nvPr/>
        </p:nvSpPr>
        <p:spPr>
          <a:xfrm>
            <a:off x="946852" y="3586202"/>
            <a:ext cx="526817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50" dirty="0"/>
              <a:t>User</a:t>
            </a:r>
            <a:endParaRPr lang="en-US" sz="125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2F6F91-6EB9-C299-B53F-8ED82FC5ED5A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961577" y="3069873"/>
            <a:ext cx="1163202" cy="7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A62115B-8D3E-A4EB-DB82-435CD7E20BD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6089037" y="3825706"/>
            <a:ext cx="0" cy="1178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89F89A-C747-D7E3-B34F-330941FEFEB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089040" y="1803436"/>
            <a:ext cx="6961" cy="549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1BEFE61-BB6D-3FBF-39A0-2BABB2EE4BD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334644" y="932964"/>
            <a:ext cx="1149798" cy="2003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5BE43A3-F76C-6BC9-A757-8C62007A8BC8}"/>
              </a:ext>
            </a:extLst>
          </p:cNvPr>
          <p:cNvSpPr txBox="1"/>
          <p:nvPr/>
        </p:nvSpPr>
        <p:spPr>
          <a:xfrm>
            <a:off x="4007325" y="2797599"/>
            <a:ext cx="1132250" cy="284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50" dirty="0"/>
              <a:t>«association»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BCC1B8-B781-24CE-5F6E-D4CF1AF4D0BE}"/>
              </a:ext>
            </a:extLst>
          </p:cNvPr>
          <p:cNvSpPr txBox="1"/>
          <p:nvPr/>
        </p:nvSpPr>
        <p:spPr>
          <a:xfrm>
            <a:off x="6154489" y="4272910"/>
            <a:ext cx="1132250" cy="284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50" dirty="0"/>
              <a:t>«association»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5AEAA3-AFDF-AD35-135E-23EC5DE6DCB6}"/>
              </a:ext>
            </a:extLst>
          </p:cNvPr>
          <p:cNvSpPr txBox="1"/>
          <p:nvPr/>
        </p:nvSpPr>
        <p:spPr>
          <a:xfrm>
            <a:off x="6071945" y="1923682"/>
            <a:ext cx="1132250" cy="284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50" dirty="0"/>
              <a:t>«association»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BB991A-5743-63E7-AFB9-5DD18BF2630E}"/>
              </a:ext>
            </a:extLst>
          </p:cNvPr>
          <p:cNvSpPr txBox="1"/>
          <p:nvPr/>
        </p:nvSpPr>
        <p:spPr>
          <a:xfrm>
            <a:off x="7615988" y="1213112"/>
            <a:ext cx="1132250" cy="284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50" dirty="0"/>
              <a:t>«association»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0B975D0-D314-9F79-BAE4-1419AAE87C82}"/>
              </a:ext>
            </a:extLst>
          </p:cNvPr>
          <p:cNvSpPr txBox="1"/>
          <p:nvPr/>
        </p:nvSpPr>
        <p:spPr>
          <a:xfrm>
            <a:off x="1357035" y="3154144"/>
            <a:ext cx="27050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1</a:t>
            </a:r>
            <a:endParaRPr lang="en-US" sz="1083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1E43883-4F4A-FED5-E54B-C0A6853B5307}"/>
              </a:ext>
            </a:extLst>
          </p:cNvPr>
          <p:cNvSpPr txBox="1"/>
          <p:nvPr/>
        </p:nvSpPr>
        <p:spPr>
          <a:xfrm>
            <a:off x="1801416" y="3154144"/>
            <a:ext cx="27050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1</a:t>
            </a:r>
            <a:endParaRPr lang="en-US" sz="1083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13098ED-FEA4-170A-A906-32E54CF2D538}"/>
              </a:ext>
            </a:extLst>
          </p:cNvPr>
          <p:cNvSpPr txBox="1"/>
          <p:nvPr/>
        </p:nvSpPr>
        <p:spPr>
          <a:xfrm>
            <a:off x="3943160" y="3087471"/>
            <a:ext cx="27050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1</a:t>
            </a:r>
            <a:endParaRPr lang="en-US" sz="1083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41D006D-9141-2117-F75B-3C285CEDEC01}"/>
              </a:ext>
            </a:extLst>
          </p:cNvPr>
          <p:cNvSpPr txBox="1"/>
          <p:nvPr/>
        </p:nvSpPr>
        <p:spPr>
          <a:xfrm>
            <a:off x="4881505" y="3087471"/>
            <a:ext cx="27050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1</a:t>
            </a:r>
            <a:endParaRPr lang="en-US" sz="1083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2B27B2F-8697-210F-CD45-EDBE56333E56}"/>
              </a:ext>
            </a:extLst>
          </p:cNvPr>
          <p:cNvSpPr txBox="1"/>
          <p:nvPr/>
        </p:nvSpPr>
        <p:spPr>
          <a:xfrm>
            <a:off x="5830761" y="3803804"/>
            <a:ext cx="27050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1</a:t>
            </a:r>
            <a:endParaRPr lang="en-US" sz="1083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DD91115-6698-D4D4-9981-9FADEE789236}"/>
              </a:ext>
            </a:extLst>
          </p:cNvPr>
          <p:cNvSpPr txBox="1"/>
          <p:nvPr/>
        </p:nvSpPr>
        <p:spPr>
          <a:xfrm>
            <a:off x="5840729" y="4758684"/>
            <a:ext cx="27050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*</a:t>
            </a:r>
            <a:endParaRPr lang="en-US" sz="1083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5F1FDA2-F34B-4EEF-A367-99792C835191}"/>
              </a:ext>
            </a:extLst>
          </p:cNvPr>
          <p:cNvSpPr txBox="1"/>
          <p:nvPr/>
        </p:nvSpPr>
        <p:spPr>
          <a:xfrm>
            <a:off x="5883981" y="2152813"/>
            <a:ext cx="27050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1</a:t>
            </a:r>
            <a:endParaRPr lang="en-US" sz="1083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8C43800-6E6D-40F4-7F90-01A357C16023}"/>
              </a:ext>
            </a:extLst>
          </p:cNvPr>
          <p:cNvSpPr txBox="1"/>
          <p:nvPr/>
        </p:nvSpPr>
        <p:spPr>
          <a:xfrm>
            <a:off x="5886625" y="1762785"/>
            <a:ext cx="27050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*</a:t>
            </a:r>
            <a:endParaRPr lang="en-US" sz="1083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8E45AE3-E2E0-AE28-4CDB-2FB0DE56A8B7}"/>
              </a:ext>
            </a:extLst>
          </p:cNvPr>
          <p:cNvSpPr txBox="1"/>
          <p:nvPr/>
        </p:nvSpPr>
        <p:spPr>
          <a:xfrm>
            <a:off x="8252798" y="2941513"/>
            <a:ext cx="27050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1</a:t>
            </a:r>
            <a:endParaRPr lang="en-US" sz="1083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1FF9E9-4E7D-CB3D-928F-2C99DB2D6C81}"/>
              </a:ext>
            </a:extLst>
          </p:cNvPr>
          <p:cNvSpPr txBox="1"/>
          <p:nvPr/>
        </p:nvSpPr>
        <p:spPr>
          <a:xfrm>
            <a:off x="7340061" y="779341"/>
            <a:ext cx="270509" cy="25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83" dirty="0"/>
              <a:t>1</a:t>
            </a:r>
            <a:endParaRPr lang="en-US" sz="1083" dirty="0"/>
          </a:p>
        </p:txBody>
      </p:sp>
    </p:spTree>
    <p:extLst>
      <p:ext uri="{BB962C8B-B14F-4D97-AF65-F5344CB8AC3E}">
        <p14:creationId xmlns:p14="http://schemas.microsoft.com/office/powerpoint/2010/main" val="426656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98DC525AB0C498E66E801E0990E33" ma:contentTypeVersion="16" ma:contentTypeDescription="Create a new document." ma:contentTypeScope="" ma:versionID="ad6187d9072c97a64683a98e8af16dfb">
  <xsd:schema xmlns:xsd="http://www.w3.org/2001/XMLSchema" xmlns:xs="http://www.w3.org/2001/XMLSchema" xmlns:p="http://schemas.microsoft.com/office/2006/metadata/properties" xmlns:ns3="734ad12e-f028-4e8d-9eec-fc3955d1bf94" xmlns:ns4="2a660bb1-2241-48a6-aaaa-4d835ea00b2f" targetNamespace="http://schemas.microsoft.com/office/2006/metadata/properties" ma:root="true" ma:fieldsID="00ce7b80441825b4985a1bce522d31b7" ns3:_="" ns4:_="">
    <xsd:import namespace="734ad12e-f028-4e8d-9eec-fc3955d1bf94"/>
    <xsd:import namespace="2a660bb1-2241-48a6-aaaa-4d835ea00b2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ad12e-f028-4e8d-9eec-fc3955d1b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660bb1-2241-48a6-aaaa-4d835ea00b2f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4ad12e-f028-4e8d-9eec-fc3955d1bf94" xsi:nil="true"/>
  </documentManagement>
</p:properties>
</file>

<file path=customXml/itemProps1.xml><?xml version="1.0" encoding="utf-8"?>
<ds:datastoreItem xmlns:ds="http://schemas.openxmlformats.org/officeDocument/2006/customXml" ds:itemID="{60D039B9-2D6A-48E2-9F21-B94601972C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ad12e-f028-4e8d-9eec-fc3955d1bf94"/>
    <ds:schemaRef ds:uri="2a660bb1-2241-48a6-aaaa-4d835ea00b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9D0588-EFB7-46DF-92FB-40FA32F7F7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E290FF-53E4-4814-95B9-936513128BCF}">
  <ds:schemaRefs>
    <ds:schemaRef ds:uri="http://schemas.microsoft.com/office/2006/documentManagement/types"/>
    <ds:schemaRef ds:uri="734ad12e-f028-4e8d-9eec-fc3955d1bf94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2a660bb1-2241-48a6-aaaa-4d835ea00b2f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Pham Cong Chien 20224934</dc:creator>
  <cp:lastModifiedBy>Pham Cong Chien 20224934</cp:lastModifiedBy>
  <cp:revision>1</cp:revision>
  <dcterms:created xsi:type="dcterms:W3CDTF">2025-05-22T01:32:43Z</dcterms:created>
  <dcterms:modified xsi:type="dcterms:W3CDTF">2025-05-22T01:34:51Z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0x010100FC198DC525AB0C498E66E801E0990E33</vt:lpwstr>
  </property>
</Properties>
</file>