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0E93A-3BE4-484A-B532-439EA9E66EF7}" v="4" dt="2025-05-22T00:29:24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 Cong Chien 20224934" userId="63052a29-d130-48cd-b346-e93bfc5f838f" providerId="ADAL" clId="{E020E93A-3BE4-484A-B532-439EA9E66EF7}"/>
    <pc:docChg chg="modSld">
      <pc:chgData name="Pham Cong Chien 20224934" userId="63052a29-d130-48cd-b346-e93bfc5f838f" providerId="ADAL" clId="{E020E93A-3BE4-484A-B532-439EA9E66EF7}" dt="2025-05-22T00:34:30.048" v="21" actId="1076"/>
      <pc:docMkLst>
        <pc:docMk/>
      </pc:docMkLst>
      <pc:sldChg chg="modSp mod">
        <pc:chgData name="Pham Cong Chien 20224934" userId="63052a29-d130-48cd-b346-e93bfc5f838f" providerId="ADAL" clId="{E020E93A-3BE4-484A-B532-439EA9E66EF7}" dt="2025-05-22T00:34:30.048" v="21" actId="1076"/>
        <pc:sldMkLst>
          <pc:docMk/>
          <pc:sldMk cId="4231415982" sldId="265"/>
        </pc:sldMkLst>
        <pc:spChg chg="mod">
          <ac:chgData name="Pham Cong Chien 20224934" userId="63052a29-d130-48cd-b346-e93bfc5f838f" providerId="ADAL" clId="{E020E93A-3BE4-484A-B532-439EA9E66EF7}" dt="2025-05-22T00:29:25.349" v="19" actId="20577"/>
          <ac:spMkLst>
            <pc:docMk/>
            <pc:sldMk cId="4231415982" sldId="265"/>
            <ac:spMk id="20" creationId="{ED57B8F1-A05D-138D-B78E-754CC71155A1}"/>
          </ac:spMkLst>
        </pc:spChg>
        <pc:spChg chg="mod">
          <ac:chgData name="Pham Cong Chien 20224934" userId="63052a29-d130-48cd-b346-e93bfc5f838f" providerId="ADAL" clId="{E020E93A-3BE4-484A-B532-439EA9E66EF7}" dt="2025-05-22T00:29:24.627" v="18"/>
          <ac:spMkLst>
            <pc:docMk/>
            <pc:sldMk cId="4231415982" sldId="265"/>
            <ac:spMk id="43" creationId="{7EB3B834-7E26-2A04-D855-69BAB924D7BC}"/>
          </ac:spMkLst>
        </pc:spChg>
        <pc:spChg chg="mod">
          <ac:chgData name="Pham Cong Chien 20224934" userId="63052a29-d130-48cd-b346-e93bfc5f838f" providerId="ADAL" clId="{E020E93A-3BE4-484A-B532-439EA9E66EF7}" dt="2025-05-22T00:29:10.966" v="0" actId="14100"/>
          <ac:spMkLst>
            <pc:docMk/>
            <pc:sldMk cId="4231415982" sldId="265"/>
            <ac:spMk id="47" creationId="{0E8AEDFD-3D57-2A05-1061-EE462B10F632}"/>
          </ac:spMkLst>
        </pc:spChg>
        <pc:spChg chg="mod">
          <ac:chgData name="Pham Cong Chien 20224934" userId="63052a29-d130-48cd-b346-e93bfc5f838f" providerId="ADAL" clId="{E020E93A-3BE4-484A-B532-439EA9E66EF7}" dt="2025-05-22T00:34:30.048" v="21" actId="1076"/>
          <ac:spMkLst>
            <pc:docMk/>
            <pc:sldMk cId="4231415982" sldId="265"/>
            <ac:spMk id="66" creationId="{94A6373B-7065-1944-4300-EB28DE013FEB}"/>
          </ac:spMkLst>
        </pc:spChg>
        <pc:spChg chg="mod">
          <ac:chgData name="Pham Cong Chien 20224934" userId="63052a29-d130-48cd-b346-e93bfc5f838f" providerId="ADAL" clId="{E020E93A-3BE4-484A-B532-439EA9E66EF7}" dt="2025-05-22T00:34:27.862" v="20" actId="1076"/>
          <ac:spMkLst>
            <pc:docMk/>
            <pc:sldMk cId="4231415982" sldId="265"/>
            <ac:spMk id="67" creationId="{DA5B0A89-B174-F32C-C475-C0D60BDEF7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F3E0B-C4F7-4BC8-BDAF-1733BA912C6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308F7-588D-428D-921B-0C5AC033B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77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687FDB-D5DB-4485-833D-1C9482687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14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8B9D-4ECA-C94B-802A-73602ED7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B1772-80DD-FF19-E486-856571194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17E3-5B1D-EAF9-2B9A-049153F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4EF0A-09AE-04CC-BF9F-6C39499A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0E9A-335D-D040-F39E-29C085EB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5021-5A83-C6AE-C402-A77A706C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606B3-543D-8E1C-0E71-5E11CB2A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1DA68-D59B-9D79-0B03-A2BC28EF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DCE-D0A2-7148-EC69-461D85D7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11EC8-4E1E-3945-4D3F-5352FBC7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A3B60-E8F4-CEA7-8D1D-853958615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C7B5-02B7-B204-FC0E-190BF757D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2CA7-2178-95FE-40E6-87B01D3C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DED1-B340-C770-3188-5304621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83E19-E9BE-259A-B11C-498EAE9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4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2DA5-21E7-00FD-0938-AB552FFA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0788-2CDE-DA84-0B9F-FFD9CA78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63A8-13D7-E861-EF1E-E7748527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47C2-2514-91C5-DDD7-C1FB1126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29145-D1E1-CE00-60F4-995AFFA3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AD61-C668-D0D7-58A2-C8769D39A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3D74D-ABE0-1DFA-2CA7-98CFA4DE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B02EA-358E-9946-B74B-7037912D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B5B4-D2B9-8432-C7F3-E910CB7F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F157-05E0-F032-82BE-60D2CEC7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3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040A-7C83-2F93-659E-C68C6B38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2AF5D-0537-BA3A-5718-887FD9B57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D6560-5B35-DBC3-017D-CE0E997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21DE6-B5ED-81AC-64F4-983EC741E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44463-CB92-47BA-3AE5-2D10931A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D789C-FC55-172D-0EA6-C6DF4DFF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1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45C6-6417-0B63-AE4F-E9F5A9DD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BC7F8-7C30-6EE3-C70F-4CE7C20EB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A17E74-8897-68F3-5C58-C07C44CF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67A19-311F-77A0-F560-9A52D73F4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334AF-2C8B-E0A7-4BDD-0754FBAE2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FBD04-A344-FBD1-18DD-63093283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7F141-3421-0ADA-0A92-E1B6E1A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CB302-ECB7-4AE8-4AA5-242954CC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F325-720F-A207-EDE4-3D6167B3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753DD-A7A5-62B1-39A0-0BCF729E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0E067-4AE9-7DC6-ADD1-DC28F12D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4F65-1B1C-0BAA-DB76-01C2FC1A8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5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09ECA-F17A-8982-08E4-6EDF759A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2CD595-E871-566A-141D-3F3D2937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395CC-5ABA-7AF5-0E4C-DE8A9A6A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7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338E-9D17-A188-DCE7-4CFDB135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F89E-20A2-F869-1E6A-24A29C9B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F59A9-EB43-DDE0-2ABB-1914BD806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2FC07-20A8-5865-FAFE-E6A488E7F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7B458-529E-C0CF-E722-2335D926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3AE3F-9176-7CF7-698D-D6C7F661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0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02BF-A0A6-0E06-8FF6-612683D3F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425FE-44F3-19E2-ADDF-5081CCD7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D73E6-4362-EF1E-B63A-7537369FA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A80E4-B718-710C-F3C6-78E2DE4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7472-ADBF-1CA5-F30F-1BC5B122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06053-9360-4378-EE2A-5033522B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CB970-60BE-1849-1387-167EAE18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006CA-7B26-EE00-76CC-696BC41B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FDDBC-9734-BE93-AC5D-8D52ABC0B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AE7DD-897E-4263-8430-C899F4EDC111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EB89-2919-118E-C25D-3859A066A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D0BE-B24C-260A-0028-311845CD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6A9EC-15B5-436D-BB92-CA14B0F4F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6F2A2C0-94C5-BFF1-A622-B80810ED12CC}"/>
              </a:ext>
            </a:extLst>
          </p:cNvPr>
          <p:cNvSpPr/>
          <p:nvPr/>
        </p:nvSpPr>
        <p:spPr>
          <a:xfrm>
            <a:off x="2325136" y="3354161"/>
            <a:ext cx="263072" cy="281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3DE9DC-63AB-6DA5-997D-76419E1608B1}"/>
              </a:ext>
            </a:extLst>
          </p:cNvPr>
          <p:cNvSpPr/>
          <p:nvPr/>
        </p:nvSpPr>
        <p:spPr>
          <a:xfrm>
            <a:off x="6009821" y="190501"/>
            <a:ext cx="172358" cy="1905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A2B4B7-ACE4-65DD-1753-237257BC3FF1}"/>
              </a:ext>
            </a:extLst>
          </p:cNvPr>
          <p:cNvSpPr/>
          <p:nvPr/>
        </p:nvSpPr>
        <p:spPr>
          <a:xfrm>
            <a:off x="2370494" y="3399518"/>
            <a:ext cx="172358" cy="1905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47D850-6F54-F65D-B9C5-80DE37326CB7}"/>
              </a:ext>
            </a:extLst>
          </p:cNvPr>
          <p:cNvSpPr/>
          <p:nvPr/>
        </p:nvSpPr>
        <p:spPr>
          <a:xfrm>
            <a:off x="5289775" y="1152072"/>
            <a:ext cx="1612448" cy="453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500" dirty="0"/>
              <a:t>Tạo lập</a:t>
            </a:r>
            <a:endParaRPr lang="en-US" sz="15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0BF812-002C-14CA-CC62-7A5C1AE787D4}"/>
              </a:ext>
            </a:extLst>
          </p:cNvPr>
          <p:cNvSpPr/>
          <p:nvPr/>
        </p:nvSpPr>
        <p:spPr>
          <a:xfrm>
            <a:off x="9951347" y="3311687"/>
            <a:ext cx="263072" cy="281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54CF8-5D62-CDD7-5B56-28D50D5F06E2}"/>
              </a:ext>
            </a:extLst>
          </p:cNvPr>
          <p:cNvSpPr/>
          <p:nvPr/>
        </p:nvSpPr>
        <p:spPr>
          <a:xfrm>
            <a:off x="9996705" y="3357044"/>
            <a:ext cx="172358" cy="1905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6E826-3B85-FC1D-E28E-0EF77A40B7E7}"/>
              </a:ext>
            </a:extLst>
          </p:cNvPr>
          <p:cNvSpPr/>
          <p:nvPr/>
        </p:nvSpPr>
        <p:spPr>
          <a:xfrm>
            <a:off x="5961091" y="6169259"/>
            <a:ext cx="263072" cy="28121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7F0DED-7CEF-F7A3-A676-1FDAD204F685}"/>
              </a:ext>
            </a:extLst>
          </p:cNvPr>
          <p:cNvSpPr/>
          <p:nvPr/>
        </p:nvSpPr>
        <p:spPr>
          <a:xfrm>
            <a:off x="6006449" y="6214616"/>
            <a:ext cx="172358" cy="1905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3689FE-041D-8BA6-483D-173739308AA0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 flipH="1">
            <a:off x="6096000" y="381001"/>
            <a:ext cx="1" cy="771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57B8F1-A05D-138D-B78E-754CC71155A1}"/>
              </a:ext>
            </a:extLst>
          </p:cNvPr>
          <p:cNvSpPr/>
          <p:nvPr/>
        </p:nvSpPr>
        <p:spPr>
          <a:xfrm>
            <a:off x="5289773" y="2222825"/>
            <a:ext cx="1612448" cy="453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500" dirty="0"/>
              <a:t>Xác thực </a:t>
            </a:r>
          </a:p>
          <a:p>
            <a:pPr algn="ctr"/>
            <a:r>
              <a:rPr lang="vi-VN" sz="1500" dirty="0"/>
              <a:t>người dùng</a:t>
            </a:r>
            <a:endParaRPr lang="en-US" sz="15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E7E1-AB2B-B73A-A5CA-467464AC274C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6095997" y="1605642"/>
            <a:ext cx="3" cy="61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79DD5D7-A837-895B-411B-3A7382983145}"/>
              </a:ext>
            </a:extLst>
          </p:cNvPr>
          <p:cNvSpPr/>
          <p:nvPr/>
        </p:nvSpPr>
        <p:spPr>
          <a:xfrm>
            <a:off x="5289772" y="3275401"/>
            <a:ext cx="1612448" cy="453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500" dirty="0"/>
              <a:t>Chờ người dùng cập nhật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1AFF7B-FEF3-A331-4BF8-484CD383EA18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6095996" y="2676395"/>
            <a:ext cx="1" cy="599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53A4E6-A69D-21EC-2E47-BC4CB36D3045}"/>
              </a:ext>
            </a:extLst>
          </p:cNvPr>
          <p:cNvSpPr txBox="1"/>
          <p:nvPr/>
        </p:nvSpPr>
        <p:spPr>
          <a:xfrm>
            <a:off x="1681066" y="3340880"/>
            <a:ext cx="5896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Hủy</a:t>
            </a:r>
            <a:endParaRPr lang="en-US" sz="15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B214B19-9145-A4DA-0F96-0B9448F4163C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2456673" y="1342863"/>
            <a:ext cx="2852371" cy="20112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62C67ED-7C88-93BB-1720-395430AB75CB}"/>
              </a:ext>
            </a:extLst>
          </p:cNvPr>
          <p:cNvSpPr txBox="1"/>
          <p:nvPr/>
        </p:nvSpPr>
        <p:spPr>
          <a:xfrm>
            <a:off x="3125108" y="998184"/>
            <a:ext cx="1612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Người dùng hủy</a:t>
            </a:r>
            <a:endParaRPr lang="en-US" sz="15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13A45B-F1F2-0109-0F59-2EFB4E236FEB}"/>
              </a:ext>
            </a:extLst>
          </p:cNvPr>
          <p:cNvSpPr txBox="1"/>
          <p:nvPr/>
        </p:nvSpPr>
        <p:spPr>
          <a:xfrm>
            <a:off x="10372039" y="3311687"/>
            <a:ext cx="8617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/>
              <a:t>Từ chối</a:t>
            </a:r>
            <a:endParaRPr lang="en-US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0F4447-6FAD-EBC2-1E85-C68CD7CFCF96}"/>
              </a:ext>
            </a:extLst>
          </p:cNvPr>
          <p:cNvSpPr txBox="1"/>
          <p:nvPr/>
        </p:nvSpPr>
        <p:spPr>
          <a:xfrm>
            <a:off x="5593697" y="6524437"/>
            <a:ext cx="9978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/>
              <a:t>Kết thúc</a:t>
            </a:r>
            <a:endParaRPr lang="en-US" sz="15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29E7D7-D281-EE25-55EE-7B4285CD21F2}"/>
              </a:ext>
            </a:extLst>
          </p:cNvPr>
          <p:cNvSpPr txBox="1"/>
          <p:nvPr/>
        </p:nvSpPr>
        <p:spPr>
          <a:xfrm>
            <a:off x="6095996" y="1635367"/>
            <a:ext cx="14525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Ấn chọn sửa đổi profile</a:t>
            </a:r>
            <a:endParaRPr lang="en-US" sz="15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EB3B834-7E26-2A04-D855-69BAB924D7BC}"/>
              </a:ext>
            </a:extLst>
          </p:cNvPr>
          <p:cNvSpPr/>
          <p:nvPr/>
        </p:nvSpPr>
        <p:spPr>
          <a:xfrm>
            <a:off x="5286404" y="4364009"/>
            <a:ext cx="1612448" cy="453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500" dirty="0"/>
              <a:t>Kiểm tra</a:t>
            </a:r>
          </a:p>
          <a:p>
            <a:pPr algn="ctr"/>
            <a:r>
              <a:rPr lang="vi-VN" sz="1500" dirty="0"/>
              <a:t> dữ liệu</a:t>
            </a:r>
            <a:endParaRPr lang="en-US" sz="1500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C858FDC-B991-2309-223C-95803AF1A649}"/>
              </a:ext>
            </a:extLst>
          </p:cNvPr>
          <p:cNvCxnSpPr>
            <a:cxnSpLocks/>
            <a:stCxn id="20" idx="3"/>
            <a:endCxn id="9" idx="0"/>
          </p:cNvCxnSpPr>
          <p:nvPr/>
        </p:nvCxnSpPr>
        <p:spPr>
          <a:xfrm>
            <a:off x="6902220" y="2449610"/>
            <a:ext cx="3180663" cy="862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E8AEDFD-3D57-2A05-1061-EE462B10F632}"/>
              </a:ext>
            </a:extLst>
          </p:cNvPr>
          <p:cNvSpPr txBox="1"/>
          <p:nvPr/>
        </p:nvSpPr>
        <p:spPr>
          <a:xfrm>
            <a:off x="7689177" y="2141833"/>
            <a:ext cx="195313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Xác thực thất bại</a:t>
            </a:r>
            <a:endParaRPr lang="en-US" sz="15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C7F26AD-6D67-C0AD-687C-6D9B191C83C9}"/>
              </a:ext>
            </a:extLst>
          </p:cNvPr>
          <p:cNvSpPr/>
          <p:nvPr/>
        </p:nvSpPr>
        <p:spPr>
          <a:xfrm>
            <a:off x="5286404" y="5475965"/>
            <a:ext cx="1612448" cy="4535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500" dirty="0"/>
              <a:t>Cập nhật </a:t>
            </a:r>
          </a:p>
          <a:p>
            <a:pPr algn="ctr"/>
            <a:r>
              <a:rPr lang="vi-VN" sz="1500" dirty="0"/>
              <a:t>dữ liệu mới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99439-F8D0-69F4-D4B1-05AAF81BB455}"/>
              </a:ext>
            </a:extLst>
          </p:cNvPr>
          <p:cNvCxnSpPr>
            <a:cxnSpLocks/>
            <a:stCxn id="48" idx="2"/>
            <a:endCxn id="11" idx="0"/>
          </p:cNvCxnSpPr>
          <p:nvPr/>
        </p:nvCxnSpPr>
        <p:spPr>
          <a:xfrm flipH="1">
            <a:off x="6092627" y="5929535"/>
            <a:ext cx="1" cy="239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99996E6-3ADA-AD4F-C6C0-D838C55D1F36}"/>
              </a:ext>
            </a:extLst>
          </p:cNvPr>
          <p:cNvCxnSpPr>
            <a:cxnSpLocks/>
            <a:stCxn id="29" idx="2"/>
            <a:endCxn id="43" idx="0"/>
          </p:cNvCxnSpPr>
          <p:nvPr/>
        </p:nvCxnSpPr>
        <p:spPr>
          <a:xfrm flipH="1">
            <a:off x="6092629" y="3728972"/>
            <a:ext cx="3368" cy="63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9D7D3B-D8A2-7C95-6B9D-A0D76CDA03A4}"/>
              </a:ext>
            </a:extLst>
          </p:cNvPr>
          <p:cNvCxnSpPr>
            <a:cxnSpLocks/>
            <a:stCxn id="43" idx="2"/>
            <a:endCxn id="48" idx="0"/>
          </p:cNvCxnSpPr>
          <p:nvPr/>
        </p:nvCxnSpPr>
        <p:spPr>
          <a:xfrm flipH="1">
            <a:off x="6092628" y="4817579"/>
            <a:ext cx="1" cy="658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4A6373B-7065-1944-4300-EB28DE013FEB}"/>
              </a:ext>
            </a:extLst>
          </p:cNvPr>
          <p:cNvSpPr txBox="1"/>
          <p:nvPr/>
        </p:nvSpPr>
        <p:spPr>
          <a:xfrm>
            <a:off x="6092626" y="3802936"/>
            <a:ext cx="1260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Ấn xác nhận thay đổi</a:t>
            </a:r>
            <a:endParaRPr lang="en-US" sz="15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5B0A89-B174-F32C-C475-C0D60BDEF777}"/>
              </a:ext>
            </a:extLst>
          </p:cNvPr>
          <p:cNvSpPr txBox="1"/>
          <p:nvPr/>
        </p:nvSpPr>
        <p:spPr>
          <a:xfrm>
            <a:off x="6115267" y="2698725"/>
            <a:ext cx="1260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Xác thực thành công</a:t>
            </a:r>
            <a:endParaRPr lang="en-US" sz="15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E9BEDCC-DE36-0680-9DBD-DF08808356CD}"/>
              </a:ext>
            </a:extLst>
          </p:cNvPr>
          <p:cNvCxnSpPr>
            <a:stCxn id="43" idx="3"/>
            <a:endCxn id="9" idx="4"/>
          </p:cNvCxnSpPr>
          <p:nvPr/>
        </p:nvCxnSpPr>
        <p:spPr>
          <a:xfrm flipV="1">
            <a:off x="6898852" y="3592901"/>
            <a:ext cx="3184032" cy="9978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F1586A2-9270-ADB4-01AC-DDA5746DE703}"/>
              </a:ext>
            </a:extLst>
          </p:cNvPr>
          <p:cNvCxnSpPr>
            <a:stCxn id="20" idx="1"/>
            <a:endCxn id="7" idx="7"/>
          </p:cNvCxnSpPr>
          <p:nvPr/>
        </p:nvCxnSpPr>
        <p:spPr>
          <a:xfrm rot="10800000" flipV="1">
            <a:off x="2549683" y="2449610"/>
            <a:ext cx="2740091" cy="9457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9A02-C425-F565-CC0D-AA89E1A336ED}"/>
              </a:ext>
            </a:extLst>
          </p:cNvPr>
          <p:cNvCxnSpPr>
            <a:stCxn id="29" idx="1"/>
            <a:endCxn id="7" idx="6"/>
          </p:cNvCxnSpPr>
          <p:nvPr/>
        </p:nvCxnSpPr>
        <p:spPr>
          <a:xfrm flipH="1" flipV="1">
            <a:off x="2588208" y="3494769"/>
            <a:ext cx="2701564" cy="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76D882-DDFB-FAF0-FD40-77DA7745DB8C}"/>
              </a:ext>
            </a:extLst>
          </p:cNvPr>
          <p:cNvSpPr txBox="1"/>
          <p:nvPr/>
        </p:nvSpPr>
        <p:spPr>
          <a:xfrm>
            <a:off x="3135049" y="2187191"/>
            <a:ext cx="1612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Người dùng hủy</a:t>
            </a:r>
            <a:endParaRPr lang="en-US" sz="15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F98CC8-CBCE-3CCB-35F9-286A453245BB}"/>
              </a:ext>
            </a:extLst>
          </p:cNvPr>
          <p:cNvSpPr txBox="1"/>
          <p:nvPr/>
        </p:nvSpPr>
        <p:spPr>
          <a:xfrm>
            <a:off x="3076932" y="3166401"/>
            <a:ext cx="16124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Người dùng hủy</a:t>
            </a:r>
            <a:endParaRPr lang="en-US" sz="15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BA9B1EB-9481-8628-4107-0F7C9D9BB377}"/>
              </a:ext>
            </a:extLst>
          </p:cNvPr>
          <p:cNvSpPr txBox="1"/>
          <p:nvPr/>
        </p:nvSpPr>
        <p:spPr>
          <a:xfrm>
            <a:off x="7443082" y="4323056"/>
            <a:ext cx="23359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Dữ liệu không hợp lệ</a:t>
            </a:r>
            <a:endParaRPr lang="en-US" sz="15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3CBB9D-EFF2-4011-AA98-F9E2CCFE3DD2}"/>
              </a:ext>
            </a:extLst>
          </p:cNvPr>
          <p:cNvSpPr txBox="1"/>
          <p:nvPr/>
        </p:nvSpPr>
        <p:spPr>
          <a:xfrm>
            <a:off x="6178806" y="4877467"/>
            <a:ext cx="12609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500" dirty="0"/>
              <a:t>Dữ liệu </a:t>
            </a:r>
          </a:p>
          <a:p>
            <a:r>
              <a:rPr lang="vi-VN" sz="1500" dirty="0"/>
              <a:t>hợp lệ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3141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Cong Chien 20224934</dc:creator>
  <cp:lastModifiedBy>Pham Cong Chien 20224934</cp:lastModifiedBy>
  <cp:revision>1</cp:revision>
  <dcterms:created xsi:type="dcterms:W3CDTF">2025-05-22T00:28:08Z</dcterms:created>
  <dcterms:modified xsi:type="dcterms:W3CDTF">2025-05-22T00:34:34Z</dcterms:modified>
</cp:coreProperties>
</file>