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4AA10-3F9B-7885-9625-861EC304CF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E6F6C2B-06B8-E3C1-1B8E-4E0126B3CE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003756E-94D9-9DE0-3A2C-B945993194FA}"/>
              </a:ext>
            </a:extLst>
          </p:cNvPr>
          <p:cNvSpPr>
            <a:spLocks noGrp="1"/>
          </p:cNvSpPr>
          <p:nvPr>
            <p:ph type="dt" sz="half" idx="10"/>
          </p:nvPr>
        </p:nvSpPr>
        <p:spPr/>
        <p:txBody>
          <a:bodyPr/>
          <a:lstStyle/>
          <a:p>
            <a:fld id="{39837E9F-B8E9-4D08-80D7-5635BA62A722}" type="datetimeFigureOut">
              <a:rPr lang="en-US" smtClean="0"/>
              <a:t>5/18/2025</a:t>
            </a:fld>
            <a:endParaRPr lang="en-US"/>
          </a:p>
        </p:txBody>
      </p:sp>
      <p:sp>
        <p:nvSpPr>
          <p:cNvPr id="5" name="Footer Placeholder 4">
            <a:extLst>
              <a:ext uri="{FF2B5EF4-FFF2-40B4-BE49-F238E27FC236}">
                <a16:creationId xmlns:a16="http://schemas.microsoft.com/office/drawing/2014/main" id="{71AF39AB-0919-D76C-ABEF-456AF6719D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62D67D-5874-FF23-1E20-D123D3EB6C95}"/>
              </a:ext>
            </a:extLst>
          </p:cNvPr>
          <p:cNvSpPr>
            <a:spLocks noGrp="1"/>
          </p:cNvSpPr>
          <p:nvPr>
            <p:ph type="sldNum" sz="quarter" idx="12"/>
          </p:nvPr>
        </p:nvSpPr>
        <p:spPr/>
        <p:txBody>
          <a:bodyPr/>
          <a:lstStyle/>
          <a:p>
            <a:fld id="{CAD87228-A0FA-4A7C-99C6-1ECB3A2302DE}" type="slidenum">
              <a:rPr lang="en-US" smtClean="0"/>
              <a:t>‹#›</a:t>
            </a:fld>
            <a:endParaRPr lang="en-US"/>
          </a:p>
        </p:txBody>
      </p:sp>
    </p:spTree>
    <p:extLst>
      <p:ext uri="{BB962C8B-B14F-4D97-AF65-F5344CB8AC3E}">
        <p14:creationId xmlns:p14="http://schemas.microsoft.com/office/powerpoint/2010/main" val="606528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DEDAD-34E2-A85E-86E3-BB365E630EF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62304E6-DD88-CAC6-D0AB-279D40A65F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70415D-D050-0FF5-A8A5-CDDB4EDBAE23}"/>
              </a:ext>
            </a:extLst>
          </p:cNvPr>
          <p:cNvSpPr>
            <a:spLocks noGrp="1"/>
          </p:cNvSpPr>
          <p:nvPr>
            <p:ph type="dt" sz="half" idx="10"/>
          </p:nvPr>
        </p:nvSpPr>
        <p:spPr/>
        <p:txBody>
          <a:bodyPr/>
          <a:lstStyle/>
          <a:p>
            <a:fld id="{39837E9F-B8E9-4D08-80D7-5635BA62A722}" type="datetimeFigureOut">
              <a:rPr lang="en-US" smtClean="0"/>
              <a:t>5/18/2025</a:t>
            </a:fld>
            <a:endParaRPr lang="en-US"/>
          </a:p>
        </p:txBody>
      </p:sp>
      <p:sp>
        <p:nvSpPr>
          <p:cNvPr id="5" name="Footer Placeholder 4">
            <a:extLst>
              <a:ext uri="{FF2B5EF4-FFF2-40B4-BE49-F238E27FC236}">
                <a16:creationId xmlns:a16="http://schemas.microsoft.com/office/drawing/2014/main" id="{9BD823B7-6084-C1BF-5B2A-A2BF896E50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B6647A-E002-119D-C025-2AF9CD17C6C0}"/>
              </a:ext>
            </a:extLst>
          </p:cNvPr>
          <p:cNvSpPr>
            <a:spLocks noGrp="1"/>
          </p:cNvSpPr>
          <p:nvPr>
            <p:ph type="sldNum" sz="quarter" idx="12"/>
          </p:nvPr>
        </p:nvSpPr>
        <p:spPr/>
        <p:txBody>
          <a:bodyPr/>
          <a:lstStyle/>
          <a:p>
            <a:fld id="{CAD87228-A0FA-4A7C-99C6-1ECB3A2302DE}" type="slidenum">
              <a:rPr lang="en-US" smtClean="0"/>
              <a:t>‹#›</a:t>
            </a:fld>
            <a:endParaRPr lang="en-US"/>
          </a:p>
        </p:txBody>
      </p:sp>
    </p:spTree>
    <p:extLst>
      <p:ext uri="{BB962C8B-B14F-4D97-AF65-F5344CB8AC3E}">
        <p14:creationId xmlns:p14="http://schemas.microsoft.com/office/powerpoint/2010/main" val="4292505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01BE22-0173-FEE8-C5FE-5713A64007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9D6F23-979B-E899-286B-2CD3B40B26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3A23BA-C72A-DF07-9692-4185DAC1CE34}"/>
              </a:ext>
            </a:extLst>
          </p:cNvPr>
          <p:cNvSpPr>
            <a:spLocks noGrp="1"/>
          </p:cNvSpPr>
          <p:nvPr>
            <p:ph type="dt" sz="half" idx="10"/>
          </p:nvPr>
        </p:nvSpPr>
        <p:spPr/>
        <p:txBody>
          <a:bodyPr/>
          <a:lstStyle/>
          <a:p>
            <a:fld id="{39837E9F-B8E9-4D08-80D7-5635BA62A722}" type="datetimeFigureOut">
              <a:rPr lang="en-US" smtClean="0"/>
              <a:t>5/18/2025</a:t>
            </a:fld>
            <a:endParaRPr lang="en-US"/>
          </a:p>
        </p:txBody>
      </p:sp>
      <p:sp>
        <p:nvSpPr>
          <p:cNvPr id="5" name="Footer Placeholder 4">
            <a:extLst>
              <a:ext uri="{FF2B5EF4-FFF2-40B4-BE49-F238E27FC236}">
                <a16:creationId xmlns:a16="http://schemas.microsoft.com/office/drawing/2014/main" id="{A3D47FA9-53A2-35A6-49DD-B93F5E482C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493375-B0E3-5B5B-853D-CE896312402D}"/>
              </a:ext>
            </a:extLst>
          </p:cNvPr>
          <p:cNvSpPr>
            <a:spLocks noGrp="1"/>
          </p:cNvSpPr>
          <p:nvPr>
            <p:ph type="sldNum" sz="quarter" idx="12"/>
          </p:nvPr>
        </p:nvSpPr>
        <p:spPr/>
        <p:txBody>
          <a:bodyPr/>
          <a:lstStyle/>
          <a:p>
            <a:fld id="{CAD87228-A0FA-4A7C-99C6-1ECB3A2302DE}" type="slidenum">
              <a:rPr lang="en-US" smtClean="0"/>
              <a:t>‹#›</a:t>
            </a:fld>
            <a:endParaRPr lang="en-US"/>
          </a:p>
        </p:txBody>
      </p:sp>
    </p:spTree>
    <p:extLst>
      <p:ext uri="{BB962C8B-B14F-4D97-AF65-F5344CB8AC3E}">
        <p14:creationId xmlns:p14="http://schemas.microsoft.com/office/powerpoint/2010/main" val="3743867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33E0C-98EE-F741-8CBF-99797D4E29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A40C2C-655D-B82D-1D32-2B227EFE81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3BCA19-C76E-562B-36B7-2E2EC0F4F24D}"/>
              </a:ext>
            </a:extLst>
          </p:cNvPr>
          <p:cNvSpPr>
            <a:spLocks noGrp="1"/>
          </p:cNvSpPr>
          <p:nvPr>
            <p:ph type="dt" sz="half" idx="10"/>
          </p:nvPr>
        </p:nvSpPr>
        <p:spPr/>
        <p:txBody>
          <a:bodyPr/>
          <a:lstStyle/>
          <a:p>
            <a:fld id="{39837E9F-B8E9-4D08-80D7-5635BA62A722}" type="datetimeFigureOut">
              <a:rPr lang="en-US" smtClean="0"/>
              <a:t>5/18/2025</a:t>
            </a:fld>
            <a:endParaRPr lang="en-US"/>
          </a:p>
        </p:txBody>
      </p:sp>
      <p:sp>
        <p:nvSpPr>
          <p:cNvPr id="5" name="Footer Placeholder 4">
            <a:extLst>
              <a:ext uri="{FF2B5EF4-FFF2-40B4-BE49-F238E27FC236}">
                <a16:creationId xmlns:a16="http://schemas.microsoft.com/office/drawing/2014/main" id="{EBC2E602-1B70-B912-570F-2175FB56AD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5E4F6F-784E-1BDF-E8F8-4F45F75FD51F}"/>
              </a:ext>
            </a:extLst>
          </p:cNvPr>
          <p:cNvSpPr>
            <a:spLocks noGrp="1"/>
          </p:cNvSpPr>
          <p:nvPr>
            <p:ph type="sldNum" sz="quarter" idx="12"/>
          </p:nvPr>
        </p:nvSpPr>
        <p:spPr/>
        <p:txBody>
          <a:bodyPr/>
          <a:lstStyle/>
          <a:p>
            <a:fld id="{CAD87228-A0FA-4A7C-99C6-1ECB3A2302DE}" type="slidenum">
              <a:rPr lang="en-US" smtClean="0"/>
              <a:t>‹#›</a:t>
            </a:fld>
            <a:endParaRPr lang="en-US"/>
          </a:p>
        </p:txBody>
      </p:sp>
    </p:spTree>
    <p:extLst>
      <p:ext uri="{BB962C8B-B14F-4D97-AF65-F5344CB8AC3E}">
        <p14:creationId xmlns:p14="http://schemas.microsoft.com/office/powerpoint/2010/main" val="2693758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99C68-887B-8EC3-7AC7-B331E24BCD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E3FF50-17B3-03F8-BCB3-4207B80CB70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52FC22-5E9B-1EA1-E5F4-18ECB497B9BF}"/>
              </a:ext>
            </a:extLst>
          </p:cNvPr>
          <p:cNvSpPr>
            <a:spLocks noGrp="1"/>
          </p:cNvSpPr>
          <p:nvPr>
            <p:ph type="dt" sz="half" idx="10"/>
          </p:nvPr>
        </p:nvSpPr>
        <p:spPr/>
        <p:txBody>
          <a:bodyPr/>
          <a:lstStyle/>
          <a:p>
            <a:fld id="{39837E9F-B8E9-4D08-80D7-5635BA62A722}" type="datetimeFigureOut">
              <a:rPr lang="en-US" smtClean="0"/>
              <a:t>5/18/2025</a:t>
            </a:fld>
            <a:endParaRPr lang="en-US"/>
          </a:p>
        </p:txBody>
      </p:sp>
      <p:sp>
        <p:nvSpPr>
          <p:cNvPr id="5" name="Footer Placeholder 4">
            <a:extLst>
              <a:ext uri="{FF2B5EF4-FFF2-40B4-BE49-F238E27FC236}">
                <a16:creationId xmlns:a16="http://schemas.microsoft.com/office/drawing/2014/main" id="{F4952B0F-5F61-4D4C-3731-B94D8B8B87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47835A-65E4-AD39-CAEF-34B3EE969473}"/>
              </a:ext>
            </a:extLst>
          </p:cNvPr>
          <p:cNvSpPr>
            <a:spLocks noGrp="1"/>
          </p:cNvSpPr>
          <p:nvPr>
            <p:ph type="sldNum" sz="quarter" idx="12"/>
          </p:nvPr>
        </p:nvSpPr>
        <p:spPr/>
        <p:txBody>
          <a:bodyPr/>
          <a:lstStyle/>
          <a:p>
            <a:fld id="{CAD87228-A0FA-4A7C-99C6-1ECB3A2302DE}" type="slidenum">
              <a:rPr lang="en-US" smtClean="0"/>
              <a:t>‹#›</a:t>
            </a:fld>
            <a:endParaRPr lang="en-US"/>
          </a:p>
        </p:txBody>
      </p:sp>
    </p:spTree>
    <p:extLst>
      <p:ext uri="{BB962C8B-B14F-4D97-AF65-F5344CB8AC3E}">
        <p14:creationId xmlns:p14="http://schemas.microsoft.com/office/powerpoint/2010/main" val="3862217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FA261-0AD0-B54B-8BA1-723B737943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0569CF-8010-281D-33A9-B11B9A9912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CE1F2E-662F-4484-FB32-79AA9E4144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85198B-3E97-F51B-A25F-004C89DC0D2C}"/>
              </a:ext>
            </a:extLst>
          </p:cNvPr>
          <p:cNvSpPr>
            <a:spLocks noGrp="1"/>
          </p:cNvSpPr>
          <p:nvPr>
            <p:ph type="dt" sz="half" idx="10"/>
          </p:nvPr>
        </p:nvSpPr>
        <p:spPr/>
        <p:txBody>
          <a:bodyPr/>
          <a:lstStyle/>
          <a:p>
            <a:fld id="{39837E9F-B8E9-4D08-80D7-5635BA62A722}" type="datetimeFigureOut">
              <a:rPr lang="en-US" smtClean="0"/>
              <a:t>5/18/2025</a:t>
            </a:fld>
            <a:endParaRPr lang="en-US"/>
          </a:p>
        </p:txBody>
      </p:sp>
      <p:sp>
        <p:nvSpPr>
          <p:cNvPr id="6" name="Footer Placeholder 5">
            <a:extLst>
              <a:ext uri="{FF2B5EF4-FFF2-40B4-BE49-F238E27FC236}">
                <a16:creationId xmlns:a16="http://schemas.microsoft.com/office/drawing/2014/main" id="{8A060858-4199-43DA-7F87-7EB42B7208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358185-6434-D0DB-6C4F-52F203B42A83}"/>
              </a:ext>
            </a:extLst>
          </p:cNvPr>
          <p:cNvSpPr>
            <a:spLocks noGrp="1"/>
          </p:cNvSpPr>
          <p:nvPr>
            <p:ph type="sldNum" sz="quarter" idx="12"/>
          </p:nvPr>
        </p:nvSpPr>
        <p:spPr/>
        <p:txBody>
          <a:bodyPr/>
          <a:lstStyle/>
          <a:p>
            <a:fld id="{CAD87228-A0FA-4A7C-99C6-1ECB3A2302DE}" type="slidenum">
              <a:rPr lang="en-US" smtClean="0"/>
              <a:t>‹#›</a:t>
            </a:fld>
            <a:endParaRPr lang="en-US"/>
          </a:p>
        </p:txBody>
      </p:sp>
    </p:spTree>
    <p:extLst>
      <p:ext uri="{BB962C8B-B14F-4D97-AF65-F5344CB8AC3E}">
        <p14:creationId xmlns:p14="http://schemas.microsoft.com/office/powerpoint/2010/main" val="1338598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69F9B-FE87-C29F-B21D-A04B9CE2B1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B29AB7-4C74-D98B-B37D-BB5F1338F0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F1DE7B-F121-C32D-DA0B-E69604378D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7C60C0-5422-866D-0FDD-416C5D8F74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A79D39-2BAD-27F6-69F2-B52F1070B1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5DC3F05-8AEF-1B48-1A76-09F1ADA46C3B}"/>
              </a:ext>
            </a:extLst>
          </p:cNvPr>
          <p:cNvSpPr>
            <a:spLocks noGrp="1"/>
          </p:cNvSpPr>
          <p:nvPr>
            <p:ph type="dt" sz="half" idx="10"/>
          </p:nvPr>
        </p:nvSpPr>
        <p:spPr/>
        <p:txBody>
          <a:bodyPr/>
          <a:lstStyle/>
          <a:p>
            <a:fld id="{39837E9F-B8E9-4D08-80D7-5635BA62A722}" type="datetimeFigureOut">
              <a:rPr lang="en-US" smtClean="0"/>
              <a:t>5/18/2025</a:t>
            </a:fld>
            <a:endParaRPr lang="en-US"/>
          </a:p>
        </p:txBody>
      </p:sp>
      <p:sp>
        <p:nvSpPr>
          <p:cNvPr id="8" name="Footer Placeholder 7">
            <a:extLst>
              <a:ext uri="{FF2B5EF4-FFF2-40B4-BE49-F238E27FC236}">
                <a16:creationId xmlns:a16="http://schemas.microsoft.com/office/drawing/2014/main" id="{73AA9D26-B9B5-1BAE-8D42-16640836623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94C8AC8-A1B5-7B7B-E56A-E05708C8C2F0}"/>
              </a:ext>
            </a:extLst>
          </p:cNvPr>
          <p:cNvSpPr>
            <a:spLocks noGrp="1"/>
          </p:cNvSpPr>
          <p:nvPr>
            <p:ph type="sldNum" sz="quarter" idx="12"/>
          </p:nvPr>
        </p:nvSpPr>
        <p:spPr/>
        <p:txBody>
          <a:bodyPr/>
          <a:lstStyle/>
          <a:p>
            <a:fld id="{CAD87228-A0FA-4A7C-99C6-1ECB3A2302DE}" type="slidenum">
              <a:rPr lang="en-US" smtClean="0"/>
              <a:t>‹#›</a:t>
            </a:fld>
            <a:endParaRPr lang="en-US"/>
          </a:p>
        </p:txBody>
      </p:sp>
    </p:spTree>
    <p:extLst>
      <p:ext uri="{BB962C8B-B14F-4D97-AF65-F5344CB8AC3E}">
        <p14:creationId xmlns:p14="http://schemas.microsoft.com/office/powerpoint/2010/main" val="3840746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4F9C1-DA27-2F71-B404-D3BE9E227D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97CA95-727B-9380-8D1E-CEA2033A0860}"/>
              </a:ext>
            </a:extLst>
          </p:cNvPr>
          <p:cNvSpPr>
            <a:spLocks noGrp="1"/>
          </p:cNvSpPr>
          <p:nvPr>
            <p:ph type="dt" sz="half" idx="10"/>
          </p:nvPr>
        </p:nvSpPr>
        <p:spPr/>
        <p:txBody>
          <a:bodyPr/>
          <a:lstStyle/>
          <a:p>
            <a:fld id="{39837E9F-B8E9-4D08-80D7-5635BA62A722}" type="datetimeFigureOut">
              <a:rPr lang="en-US" smtClean="0"/>
              <a:t>5/18/2025</a:t>
            </a:fld>
            <a:endParaRPr lang="en-US"/>
          </a:p>
        </p:txBody>
      </p:sp>
      <p:sp>
        <p:nvSpPr>
          <p:cNvPr id="4" name="Footer Placeholder 3">
            <a:extLst>
              <a:ext uri="{FF2B5EF4-FFF2-40B4-BE49-F238E27FC236}">
                <a16:creationId xmlns:a16="http://schemas.microsoft.com/office/drawing/2014/main" id="{C9C8BE9B-5B45-0F60-0FFA-5A9747D838C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C57DB84-2389-2881-7702-B280ACC93D68}"/>
              </a:ext>
            </a:extLst>
          </p:cNvPr>
          <p:cNvSpPr>
            <a:spLocks noGrp="1"/>
          </p:cNvSpPr>
          <p:nvPr>
            <p:ph type="sldNum" sz="quarter" idx="12"/>
          </p:nvPr>
        </p:nvSpPr>
        <p:spPr/>
        <p:txBody>
          <a:bodyPr/>
          <a:lstStyle/>
          <a:p>
            <a:fld id="{CAD87228-A0FA-4A7C-99C6-1ECB3A2302DE}" type="slidenum">
              <a:rPr lang="en-US" smtClean="0"/>
              <a:t>‹#›</a:t>
            </a:fld>
            <a:endParaRPr lang="en-US"/>
          </a:p>
        </p:txBody>
      </p:sp>
    </p:spTree>
    <p:extLst>
      <p:ext uri="{BB962C8B-B14F-4D97-AF65-F5344CB8AC3E}">
        <p14:creationId xmlns:p14="http://schemas.microsoft.com/office/powerpoint/2010/main" val="2588329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668228-FAA8-D9D0-AA07-3E16F30B602E}"/>
              </a:ext>
            </a:extLst>
          </p:cNvPr>
          <p:cNvSpPr>
            <a:spLocks noGrp="1"/>
          </p:cNvSpPr>
          <p:nvPr>
            <p:ph type="dt" sz="half" idx="10"/>
          </p:nvPr>
        </p:nvSpPr>
        <p:spPr/>
        <p:txBody>
          <a:bodyPr/>
          <a:lstStyle/>
          <a:p>
            <a:fld id="{39837E9F-B8E9-4D08-80D7-5635BA62A722}" type="datetimeFigureOut">
              <a:rPr lang="en-US" smtClean="0"/>
              <a:t>5/18/2025</a:t>
            </a:fld>
            <a:endParaRPr lang="en-US"/>
          </a:p>
        </p:txBody>
      </p:sp>
      <p:sp>
        <p:nvSpPr>
          <p:cNvPr id="3" name="Footer Placeholder 2">
            <a:extLst>
              <a:ext uri="{FF2B5EF4-FFF2-40B4-BE49-F238E27FC236}">
                <a16:creationId xmlns:a16="http://schemas.microsoft.com/office/drawing/2014/main" id="{9B7B7589-067D-DF34-84BC-B46FCD69F9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9153CB-BB83-4676-9026-5E6FFD5622B1}"/>
              </a:ext>
            </a:extLst>
          </p:cNvPr>
          <p:cNvSpPr>
            <a:spLocks noGrp="1"/>
          </p:cNvSpPr>
          <p:nvPr>
            <p:ph type="sldNum" sz="quarter" idx="12"/>
          </p:nvPr>
        </p:nvSpPr>
        <p:spPr/>
        <p:txBody>
          <a:bodyPr/>
          <a:lstStyle/>
          <a:p>
            <a:fld id="{CAD87228-A0FA-4A7C-99C6-1ECB3A2302DE}" type="slidenum">
              <a:rPr lang="en-US" smtClean="0"/>
              <a:t>‹#›</a:t>
            </a:fld>
            <a:endParaRPr lang="en-US"/>
          </a:p>
        </p:txBody>
      </p:sp>
    </p:spTree>
    <p:extLst>
      <p:ext uri="{BB962C8B-B14F-4D97-AF65-F5344CB8AC3E}">
        <p14:creationId xmlns:p14="http://schemas.microsoft.com/office/powerpoint/2010/main" val="2800761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AD496-F40E-C690-A936-35DD6880A5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1890B5-3512-1D04-EB54-D64E29C9B7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C9C8B67-33F2-2132-4A40-DAD9CB6D50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411E68-0523-E2A2-329E-A4E421CCEA9B}"/>
              </a:ext>
            </a:extLst>
          </p:cNvPr>
          <p:cNvSpPr>
            <a:spLocks noGrp="1"/>
          </p:cNvSpPr>
          <p:nvPr>
            <p:ph type="dt" sz="half" idx="10"/>
          </p:nvPr>
        </p:nvSpPr>
        <p:spPr/>
        <p:txBody>
          <a:bodyPr/>
          <a:lstStyle/>
          <a:p>
            <a:fld id="{39837E9F-B8E9-4D08-80D7-5635BA62A722}" type="datetimeFigureOut">
              <a:rPr lang="en-US" smtClean="0"/>
              <a:t>5/18/2025</a:t>
            </a:fld>
            <a:endParaRPr lang="en-US"/>
          </a:p>
        </p:txBody>
      </p:sp>
      <p:sp>
        <p:nvSpPr>
          <p:cNvPr id="6" name="Footer Placeholder 5">
            <a:extLst>
              <a:ext uri="{FF2B5EF4-FFF2-40B4-BE49-F238E27FC236}">
                <a16:creationId xmlns:a16="http://schemas.microsoft.com/office/drawing/2014/main" id="{399310A1-9910-7E93-9DFB-8ADC2E26CC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395DED-2410-1713-4613-DD335B59CF16}"/>
              </a:ext>
            </a:extLst>
          </p:cNvPr>
          <p:cNvSpPr>
            <a:spLocks noGrp="1"/>
          </p:cNvSpPr>
          <p:nvPr>
            <p:ph type="sldNum" sz="quarter" idx="12"/>
          </p:nvPr>
        </p:nvSpPr>
        <p:spPr/>
        <p:txBody>
          <a:bodyPr/>
          <a:lstStyle/>
          <a:p>
            <a:fld id="{CAD87228-A0FA-4A7C-99C6-1ECB3A2302DE}" type="slidenum">
              <a:rPr lang="en-US" smtClean="0"/>
              <a:t>‹#›</a:t>
            </a:fld>
            <a:endParaRPr lang="en-US"/>
          </a:p>
        </p:txBody>
      </p:sp>
    </p:spTree>
    <p:extLst>
      <p:ext uri="{BB962C8B-B14F-4D97-AF65-F5344CB8AC3E}">
        <p14:creationId xmlns:p14="http://schemas.microsoft.com/office/powerpoint/2010/main" val="3394481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3D464-9987-8FF0-BC23-38843EBEB6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E36002-C9FF-0B4A-36F8-5F8B2E9196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05DD8C9-D667-0DBC-D5D7-21C0853EC0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4C3E85-F179-19CE-7546-1BA0B062EB91}"/>
              </a:ext>
            </a:extLst>
          </p:cNvPr>
          <p:cNvSpPr>
            <a:spLocks noGrp="1"/>
          </p:cNvSpPr>
          <p:nvPr>
            <p:ph type="dt" sz="half" idx="10"/>
          </p:nvPr>
        </p:nvSpPr>
        <p:spPr/>
        <p:txBody>
          <a:bodyPr/>
          <a:lstStyle/>
          <a:p>
            <a:fld id="{39837E9F-B8E9-4D08-80D7-5635BA62A722}" type="datetimeFigureOut">
              <a:rPr lang="en-US" smtClean="0"/>
              <a:t>5/18/2025</a:t>
            </a:fld>
            <a:endParaRPr lang="en-US"/>
          </a:p>
        </p:txBody>
      </p:sp>
      <p:sp>
        <p:nvSpPr>
          <p:cNvPr id="6" name="Footer Placeholder 5">
            <a:extLst>
              <a:ext uri="{FF2B5EF4-FFF2-40B4-BE49-F238E27FC236}">
                <a16:creationId xmlns:a16="http://schemas.microsoft.com/office/drawing/2014/main" id="{F6F4D983-0B3E-00D6-941F-9E474CBFBB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FFDC21-3C5E-09C4-BC2E-4AD15778C9F9}"/>
              </a:ext>
            </a:extLst>
          </p:cNvPr>
          <p:cNvSpPr>
            <a:spLocks noGrp="1"/>
          </p:cNvSpPr>
          <p:nvPr>
            <p:ph type="sldNum" sz="quarter" idx="12"/>
          </p:nvPr>
        </p:nvSpPr>
        <p:spPr/>
        <p:txBody>
          <a:bodyPr/>
          <a:lstStyle/>
          <a:p>
            <a:fld id="{CAD87228-A0FA-4A7C-99C6-1ECB3A2302DE}" type="slidenum">
              <a:rPr lang="en-US" smtClean="0"/>
              <a:t>‹#›</a:t>
            </a:fld>
            <a:endParaRPr lang="en-US"/>
          </a:p>
        </p:txBody>
      </p:sp>
    </p:spTree>
    <p:extLst>
      <p:ext uri="{BB962C8B-B14F-4D97-AF65-F5344CB8AC3E}">
        <p14:creationId xmlns:p14="http://schemas.microsoft.com/office/powerpoint/2010/main" val="3025034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880AB0-2FB5-24D5-B9D8-CC24CBD770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580D406-3BF6-318C-D409-2E1293BC03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F9A3F1-B81F-0D53-A56A-FD336A5CF9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9837E9F-B8E9-4D08-80D7-5635BA62A722}" type="datetimeFigureOut">
              <a:rPr lang="en-US" smtClean="0"/>
              <a:t>5/18/2025</a:t>
            </a:fld>
            <a:endParaRPr lang="en-US"/>
          </a:p>
        </p:txBody>
      </p:sp>
      <p:sp>
        <p:nvSpPr>
          <p:cNvPr id="5" name="Footer Placeholder 4">
            <a:extLst>
              <a:ext uri="{FF2B5EF4-FFF2-40B4-BE49-F238E27FC236}">
                <a16:creationId xmlns:a16="http://schemas.microsoft.com/office/drawing/2014/main" id="{F3B3276F-67D0-E1CE-F1AE-8AAABC88F9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0EC9FDD-6174-9B33-975A-261165FF35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AD87228-A0FA-4A7C-99C6-1ECB3A2302DE}" type="slidenum">
              <a:rPr lang="en-US" smtClean="0"/>
              <a:t>‹#›</a:t>
            </a:fld>
            <a:endParaRPr lang="en-US"/>
          </a:p>
        </p:txBody>
      </p:sp>
    </p:spTree>
    <p:extLst>
      <p:ext uri="{BB962C8B-B14F-4D97-AF65-F5344CB8AC3E}">
        <p14:creationId xmlns:p14="http://schemas.microsoft.com/office/powerpoint/2010/main" val="8363218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Connector 3">
            <a:extLst>
              <a:ext uri="{FF2B5EF4-FFF2-40B4-BE49-F238E27FC236}">
                <a16:creationId xmlns:a16="http://schemas.microsoft.com/office/drawing/2014/main" id="{36E487F6-A9EE-D8F2-91A9-0526D3B400BA}"/>
              </a:ext>
            </a:extLst>
          </p:cNvPr>
          <p:cNvSpPr/>
          <p:nvPr/>
        </p:nvSpPr>
        <p:spPr>
          <a:xfrm>
            <a:off x="5847127" y="310393"/>
            <a:ext cx="248873" cy="25166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B96C3732-28FD-06D0-DDCA-1001D2A5D251}"/>
              </a:ext>
            </a:extLst>
          </p:cNvPr>
          <p:cNvCxnSpPr>
            <a:cxnSpLocks/>
            <a:stCxn id="4" idx="4"/>
            <a:endCxn id="8" idx="0"/>
          </p:cNvCxnSpPr>
          <p:nvPr/>
        </p:nvCxnSpPr>
        <p:spPr>
          <a:xfrm flipH="1">
            <a:off x="5971563" y="562062"/>
            <a:ext cx="1" cy="6123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Rectangle: Rounded Corners 7">
            <a:extLst>
              <a:ext uri="{FF2B5EF4-FFF2-40B4-BE49-F238E27FC236}">
                <a16:creationId xmlns:a16="http://schemas.microsoft.com/office/drawing/2014/main" id="{CE57D02B-CE37-5B0A-B260-E5C780BB086C}"/>
              </a:ext>
            </a:extLst>
          </p:cNvPr>
          <p:cNvSpPr/>
          <p:nvPr/>
        </p:nvSpPr>
        <p:spPr>
          <a:xfrm>
            <a:off x="5433270" y="1174459"/>
            <a:ext cx="1076585" cy="41106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vi-VN" sz="1400" dirty="0">
                <a:latin typeface="Times New Roman" panose="02020603050405020304" pitchFamily="18" charset="0"/>
                <a:cs typeface="Times New Roman" panose="02020603050405020304" pitchFamily="18" charset="0"/>
              </a:rPr>
              <a:t>Chưa tham gia</a:t>
            </a:r>
            <a:endParaRPr lang="en-US" sz="1400" dirty="0">
              <a:latin typeface="Times New Roman" panose="02020603050405020304" pitchFamily="18" charset="0"/>
              <a:cs typeface="Times New Roman" panose="02020603050405020304" pitchFamily="18" charset="0"/>
            </a:endParaRPr>
          </a:p>
        </p:txBody>
      </p:sp>
      <p:cxnSp>
        <p:nvCxnSpPr>
          <p:cNvPr id="11" name="Straight Arrow Connector 10">
            <a:extLst>
              <a:ext uri="{FF2B5EF4-FFF2-40B4-BE49-F238E27FC236}">
                <a16:creationId xmlns:a16="http://schemas.microsoft.com/office/drawing/2014/main" id="{D37BEDE9-5F71-2A89-0B1A-98376D93E4B1}"/>
              </a:ext>
            </a:extLst>
          </p:cNvPr>
          <p:cNvCxnSpPr>
            <a:stCxn id="8" idx="2"/>
          </p:cNvCxnSpPr>
          <p:nvPr/>
        </p:nvCxnSpPr>
        <p:spPr>
          <a:xfrm flipH="1">
            <a:off x="5971562" y="1585519"/>
            <a:ext cx="1" cy="6627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Rectangle: Rounded Corners 11">
            <a:extLst>
              <a:ext uri="{FF2B5EF4-FFF2-40B4-BE49-F238E27FC236}">
                <a16:creationId xmlns:a16="http://schemas.microsoft.com/office/drawing/2014/main" id="{BAA96C01-8E34-6AD6-8D0D-A5077F52B189}"/>
              </a:ext>
            </a:extLst>
          </p:cNvPr>
          <p:cNvSpPr/>
          <p:nvPr/>
        </p:nvSpPr>
        <p:spPr>
          <a:xfrm>
            <a:off x="5433270" y="2248250"/>
            <a:ext cx="1076585" cy="41106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vi-VN" sz="1400" dirty="0">
                <a:latin typeface="Times New Roman" panose="02020603050405020304" pitchFamily="18" charset="0"/>
                <a:cs typeface="Times New Roman" panose="02020603050405020304" pitchFamily="18" charset="0"/>
              </a:rPr>
              <a:t>Trả lời câu hỏi</a:t>
            </a:r>
            <a:endParaRPr lang="en-US" sz="14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7F7230CC-9EDE-9FF5-E072-67A1122B2CAF}"/>
              </a:ext>
            </a:extLst>
          </p:cNvPr>
          <p:cNvSpPr txBox="1"/>
          <p:nvPr/>
        </p:nvSpPr>
        <p:spPr>
          <a:xfrm>
            <a:off x="6095999" y="1655274"/>
            <a:ext cx="1929465" cy="523220"/>
          </a:xfrm>
          <a:prstGeom prst="rect">
            <a:avLst/>
          </a:prstGeom>
          <a:noFill/>
        </p:spPr>
        <p:txBody>
          <a:bodyPr wrap="square" rtlCol="0">
            <a:spAutoFit/>
          </a:bodyPr>
          <a:lstStyle/>
          <a:p>
            <a:r>
              <a:rPr lang="vi-VN" sz="1400" dirty="0">
                <a:latin typeface="Times New Roman" panose="02020603050405020304" pitchFamily="18" charset="0"/>
                <a:cs typeface="Times New Roman" panose="02020603050405020304" pitchFamily="18" charset="0"/>
              </a:rPr>
              <a:t>Ấn “tham gia” [Nhóm riêng tư có câu hỏi]</a:t>
            </a:r>
            <a:endParaRPr lang="en-US" sz="1400" dirty="0">
              <a:latin typeface="Times New Roman" panose="02020603050405020304" pitchFamily="18" charset="0"/>
              <a:cs typeface="Times New Roman" panose="02020603050405020304" pitchFamily="18" charset="0"/>
            </a:endParaRPr>
          </a:p>
        </p:txBody>
      </p:sp>
      <p:cxnSp>
        <p:nvCxnSpPr>
          <p:cNvPr id="15" name="Straight Arrow Connector 14">
            <a:extLst>
              <a:ext uri="{FF2B5EF4-FFF2-40B4-BE49-F238E27FC236}">
                <a16:creationId xmlns:a16="http://schemas.microsoft.com/office/drawing/2014/main" id="{EFD819F9-B591-B68C-EC98-2AE307493687}"/>
              </a:ext>
            </a:extLst>
          </p:cNvPr>
          <p:cNvCxnSpPr>
            <a:stCxn id="12" idx="2"/>
          </p:cNvCxnSpPr>
          <p:nvPr/>
        </p:nvCxnSpPr>
        <p:spPr>
          <a:xfrm flipH="1">
            <a:off x="5971562" y="2659310"/>
            <a:ext cx="1" cy="76969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Rectangle: Rounded Corners 15">
            <a:extLst>
              <a:ext uri="{FF2B5EF4-FFF2-40B4-BE49-F238E27FC236}">
                <a16:creationId xmlns:a16="http://schemas.microsoft.com/office/drawing/2014/main" id="{0868D7E6-10B7-6B96-14B5-1FCFE68AFBFE}"/>
              </a:ext>
            </a:extLst>
          </p:cNvPr>
          <p:cNvSpPr/>
          <p:nvPr/>
        </p:nvSpPr>
        <p:spPr>
          <a:xfrm>
            <a:off x="5433269" y="3429000"/>
            <a:ext cx="1076585" cy="41106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vi-VN" sz="1400" dirty="0">
                <a:latin typeface="Times New Roman" panose="02020603050405020304" pitchFamily="18" charset="0"/>
                <a:cs typeface="Times New Roman" panose="02020603050405020304" pitchFamily="18" charset="0"/>
              </a:rPr>
              <a:t>Chờ phê duyệt</a:t>
            </a:r>
            <a:endParaRPr lang="en-US" sz="1400" dirty="0">
              <a:latin typeface="Times New Roman" panose="02020603050405020304" pitchFamily="18" charset="0"/>
              <a:cs typeface="Times New Roman" panose="02020603050405020304" pitchFamily="18" charset="0"/>
            </a:endParaRPr>
          </a:p>
        </p:txBody>
      </p:sp>
      <p:cxnSp>
        <p:nvCxnSpPr>
          <p:cNvPr id="18" name="Straight Connector 17">
            <a:extLst>
              <a:ext uri="{FF2B5EF4-FFF2-40B4-BE49-F238E27FC236}">
                <a16:creationId xmlns:a16="http://schemas.microsoft.com/office/drawing/2014/main" id="{D3E0CE1A-55E2-280F-68D1-633EA35CF247}"/>
              </a:ext>
            </a:extLst>
          </p:cNvPr>
          <p:cNvCxnSpPr>
            <a:stCxn id="8" idx="3"/>
          </p:cNvCxnSpPr>
          <p:nvPr/>
        </p:nvCxnSpPr>
        <p:spPr>
          <a:xfrm>
            <a:off x="6509855" y="1379989"/>
            <a:ext cx="175330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3180A231-0BD7-7F22-2F1B-B5D847687C68}"/>
              </a:ext>
            </a:extLst>
          </p:cNvPr>
          <p:cNvCxnSpPr>
            <a:cxnSpLocks/>
          </p:cNvCxnSpPr>
          <p:nvPr/>
        </p:nvCxnSpPr>
        <p:spPr>
          <a:xfrm>
            <a:off x="8271545" y="1379989"/>
            <a:ext cx="0" cy="2254541"/>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4CC6951E-2D91-D5B5-F79B-DC7C8AF0D5AA}"/>
              </a:ext>
            </a:extLst>
          </p:cNvPr>
          <p:cNvCxnSpPr>
            <a:cxnSpLocks/>
            <a:endCxn id="16" idx="3"/>
          </p:cNvCxnSpPr>
          <p:nvPr/>
        </p:nvCxnSpPr>
        <p:spPr>
          <a:xfrm flipH="1">
            <a:off x="6509854" y="3634530"/>
            <a:ext cx="175330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570257BF-0CC6-2DEC-72EB-8EA4DD3CA4C3}"/>
              </a:ext>
            </a:extLst>
          </p:cNvPr>
          <p:cNvSpPr txBox="1"/>
          <p:nvPr/>
        </p:nvSpPr>
        <p:spPr>
          <a:xfrm>
            <a:off x="6421773" y="2669432"/>
            <a:ext cx="1929464" cy="954107"/>
          </a:xfrm>
          <a:prstGeom prst="rect">
            <a:avLst/>
          </a:prstGeom>
          <a:noFill/>
        </p:spPr>
        <p:txBody>
          <a:bodyPr wrap="square" rtlCol="0">
            <a:spAutoFit/>
          </a:bodyPr>
          <a:lstStyle/>
          <a:p>
            <a:r>
              <a:rPr lang="vi-VN" sz="1400" dirty="0">
                <a:latin typeface="Times New Roman" panose="02020603050405020304" pitchFamily="18" charset="0"/>
                <a:cs typeface="Times New Roman" panose="02020603050405020304" pitchFamily="18" charset="0"/>
              </a:rPr>
              <a:t>Ấn “tham gia” [Nhóm riêng tư không có câu hỏi]/ tạo yêu câu tham gia</a:t>
            </a:r>
            <a:endParaRPr lang="en-US" sz="1400"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C413AF29-3CE0-0F5C-E936-0DE5CCB26D39}"/>
              </a:ext>
            </a:extLst>
          </p:cNvPr>
          <p:cNvSpPr txBox="1"/>
          <p:nvPr/>
        </p:nvSpPr>
        <p:spPr>
          <a:xfrm>
            <a:off x="4301451" y="2782545"/>
            <a:ext cx="1670110" cy="523220"/>
          </a:xfrm>
          <a:prstGeom prst="rect">
            <a:avLst/>
          </a:prstGeom>
          <a:noFill/>
        </p:spPr>
        <p:txBody>
          <a:bodyPr wrap="square" rtlCol="0">
            <a:spAutoFit/>
          </a:bodyPr>
          <a:lstStyle/>
          <a:p>
            <a:r>
              <a:rPr lang="vi-VN" sz="1400" dirty="0">
                <a:latin typeface="Times New Roman" panose="02020603050405020304" pitchFamily="18" charset="0"/>
                <a:cs typeface="Times New Roman" panose="02020603050405020304" pitchFamily="18" charset="0"/>
              </a:rPr>
              <a:t>Gửi yêu cầu trả lời/ tạo yêu cầu tham gia</a:t>
            </a:r>
            <a:endParaRPr lang="en-US" sz="1400" dirty="0">
              <a:latin typeface="Times New Roman" panose="02020603050405020304" pitchFamily="18" charset="0"/>
              <a:cs typeface="Times New Roman" panose="02020603050405020304" pitchFamily="18" charset="0"/>
            </a:endParaRPr>
          </a:p>
        </p:txBody>
      </p:sp>
      <p:cxnSp>
        <p:nvCxnSpPr>
          <p:cNvPr id="28" name="Connector: Curved 27">
            <a:extLst>
              <a:ext uri="{FF2B5EF4-FFF2-40B4-BE49-F238E27FC236}">
                <a16:creationId xmlns:a16="http://schemas.microsoft.com/office/drawing/2014/main" id="{12896798-8333-2037-A3D8-96AAFBB881DF}"/>
              </a:ext>
            </a:extLst>
          </p:cNvPr>
          <p:cNvCxnSpPr>
            <a:cxnSpLocks/>
            <a:stCxn id="16" idx="3"/>
            <a:endCxn id="16" idx="2"/>
          </p:cNvCxnSpPr>
          <p:nvPr/>
        </p:nvCxnSpPr>
        <p:spPr>
          <a:xfrm flipH="1">
            <a:off x="5971562" y="3634530"/>
            <a:ext cx="538292" cy="205530"/>
          </a:xfrm>
          <a:prstGeom prst="curvedConnector4">
            <a:avLst>
              <a:gd name="adj1" fmla="val -42468"/>
              <a:gd name="adj2" fmla="val 211225"/>
            </a:avLst>
          </a:prstGeom>
          <a:ln>
            <a:tailEnd type="triangle"/>
          </a:ln>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85F2F40F-B070-B66A-3125-D00690DC5B6C}"/>
              </a:ext>
            </a:extLst>
          </p:cNvPr>
          <p:cNvSpPr txBox="1"/>
          <p:nvPr/>
        </p:nvSpPr>
        <p:spPr>
          <a:xfrm>
            <a:off x="6625903" y="3896513"/>
            <a:ext cx="1160476" cy="307777"/>
          </a:xfrm>
          <a:prstGeom prst="rect">
            <a:avLst/>
          </a:prstGeom>
          <a:noFill/>
        </p:spPr>
        <p:txBody>
          <a:bodyPr wrap="square" rtlCol="0">
            <a:spAutoFit/>
          </a:bodyPr>
          <a:lstStyle/>
          <a:p>
            <a:r>
              <a:rPr lang="vi-VN" sz="1400" dirty="0">
                <a:latin typeface="Times New Roman" panose="02020603050405020304" pitchFamily="18" charset="0"/>
                <a:cs typeface="Times New Roman" panose="02020603050405020304" pitchFamily="18" charset="0"/>
              </a:rPr>
              <a:t>Chưa xử lý</a:t>
            </a:r>
            <a:endParaRPr lang="en-US" sz="1400" dirty="0">
              <a:latin typeface="Times New Roman" panose="02020603050405020304" pitchFamily="18" charset="0"/>
              <a:cs typeface="Times New Roman" panose="02020603050405020304" pitchFamily="18" charset="0"/>
            </a:endParaRPr>
          </a:p>
        </p:txBody>
      </p:sp>
      <p:sp>
        <p:nvSpPr>
          <p:cNvPr id="35" name="Rectangle: Rounded Corners 34">
            <a:extLst>
              <a:ext uri="{FF2B5EF4-FFF2-40B4-BE49-F238E27FC236}">
                <a16:creationId xmlns:a16="http://schemas.microsoft.com/office/drawing/2014/main" id="{D30F5E69-47FB-B286-492C-C27049D9F4BD}"/>
              </a:ext>
            </a:extLst>
          </p:cNvPr>
          <p:cNvSpPr/>
          <p:nvPr/>
        </p:nvSpPr>
        <p:spPr>
          <a:xfrm>
            <a:off x="2213296" y="3433195"/>
            <a:ext cx="1076585" cy="41106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vi-VN" sz="1400" dirty="0">
                <a:latin typeface="Times New Roman" panose="02020603050405020304" pitchFamily="18" charset="0"/>
                <a:cs typeface="Times New Roman" panose="02020603050405020304" pitchFamily="18" charset="0"/>
              </a:rPr>
              <a:t>Đã tham gia</a:t>
            </a:r>
            <a:endParaRPr lang="en-US" sz="1400" dirty="0">
              <a:latin typeface="Times New Roman" panose="02020603050405020304" pitchFamily="18" charset="0"/>
              <a:cs typeface="Times New Roman" panose="02020603050405020304" pitchFamily="18" charset="0"/>
            </a:endParaRPr>
          </a:p>
        </p:txBody>
      </p:sp>
      <p:cxnSp>
        <p:nvCxnSpPr>
          <p:cNvPr id="40" name="Straight Arrow Connector 39">
            <a:extLst>
              <a:ext uri="{FF2B5EF4-FFF2-40B4-BE49-F238E27FC236}">
                <a16:creationId xmlns:a16="http://schemas.microsoft.com/office/drawing/2014/main" id="{E63F1D76-43E6-6A1E-291D-D843208E0674}"/>
              </a:ext>
            </a:extLst>
          </p:cNvPr>
          <p:cNvCxnSpPr>
            <a:stCxn id="8" idx="1"/>
            <a:endCxn id="35" idx="0"/>
          </p:cNvCxnSpPr>
          <p:nvPr/>
        </p:nvCxnSpPr>
        <p:spPr>
          <a:xfrm flipH="1">
            <a:off x="2751589" y="1379989"/>
            <a:ext cx="2681681" cy="205320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1C49BD13-A898-3298-F34B-9478FEC84665}"/>
              </a:ext>
            </a:extLst>
          </p:cNvPr>
          <p:cNvSpPr txBox="1"/>
          <p:nvPr/>
        </p:nvSpPr>
        <p:spPr>
          <a:xfrm>
            <a:off x="2477551" y="1930560"/>
            <a:ext cx="1879134" cy="523220"/>
          </a:xfrm>
          <a:prstGeom prst="rect">
            <a:avLst/>
          </a:prstGeom>
          <a:noFill/>
        </p:spPr>
        <p:txBody>
          <a:bodyPr wrap="square" rtlCol="0">
            <a:spAutoFit/>
          </a:bodyPr>
          <a:lstStyle/>
          <a:p>
            <a:r>
              <a:rPr lang="vi-VN" sz="1400" dirty="0">
                <a:latin typeface="Times New Roman" panose="02020603050405020304" pitchFamily="18" charset="0"/>
                <a:cs typeface="Times New Roman" panose="02020603050405020304" pitchFamily="18" charset="0"/>
              </a:rPr>
              <a:t>Ấn “Tham gia”[Nhóm công khai]</a:t>
            </a:r>
            <a:endParaRPr lang="en-US" sz="1400" dirty="0">
              <a:latin typeface="Times New Roman" panose="02020603050405020304" pitchFamily="18" charset="0"/>
              <a:cs typeface="Times New Roman" panose="02020603050405020304" pitchFamily="18" charset="0"/>
            </a:endParaRPr>
          </a:p>
        </p:txBody>
      </p:sp>
      <p:cxnSp>
        <p:nvCxnSpPr>
          <p:cNvPr id="43" name="Straight Arrow Connector 42">
            <a:extLst>
              <a:ext uri="{FF2B5EF4-FFF2-40B4-BE49-F238E27FC236}">
                <a16:creationId xmlns:a16="http://schemas.microsoft.com/office/drawing/2014/main" id="{782C4D06-B84B-2BE3-18BF-270A9FF9C5BB}"/>
              </a:ext>
            </a:extLst>
          </p:cNvPr>
          <p:cNvCxnSpPr>
            <a:stCxn id="16" idx="1"/>
            <a:endCxn id="35" idx="3"/>
          </p:cNvCxnSpPr>
          <p:nvPr/>
        </p:nvCxnSpPr>
        <p:spPr>
          <a:xfrm flipH="1">
            <a:off x="3289881" y="3634530"/>
            <a:ext cx="2143388" cy="41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8" name="TextBox 47">
            <a:extLst>
              <a:ext uri="{FF2B5EF4-FFF2-40B4-BE49-F238E27FC236}">
                <a16:creationId xmlns:a16="http://schemas.microsoft.com/office/drawing/2014/main" id="{AAB0DB4B-D38A-1E3C-743D-996A30A8A15D}"/>
              </a:ext>
            </a:extLst>
          </p:cNvPr>
          <p:cNvSpPr txBox="1"/>
          <p:nvPr/>
        </p:nvSpPr>
        <p:spPr>
          <a:xfrm>
            <a:off x="3654799" y="3620508"/>
            <a:ext cx="1616981" cy="307777"/>
          </a:xfrm>
          <a:prstGeom prst="rect">
            <a:avLst/>
          </a:prstGeom>
          <a:noFill/>
        </p:spPr>
        <p:txBody>
          <a:bodyPr wrap="square" rtlCol="0">
            <a:spAutoFit/>
          </a:bodyPr>
          <a:lstStyle/>
          <a:p>
            <a:r>
              <a:rPr lang="vi-VN" sz="1400" dirty="0">
                <a:latin typeface="Times New Roman" panose="02020603050405020304" pitchFamily="18" charset="0"/>
                <a:cs typeface="Times New Roman" panose="02020603050405020304" pitchFamily="18" charset="0"/>
              </a:rPr>
              <a:t>Yêu cầu được duyệt</a:t>
            </a:r>
            <a:endParaRPr lang="en-US" sz="1400" dirty="0">
              <a:latin typeface="Times New Roman" panose="02020603050405020304" pitchFamily="18" charset="0"/>
              <a:cs typeface="Times New Roman" panose="02020603050405020304" pitchFamily="18" charset="0"/>
            </a:endParaRPr>
          </a:p>
        </p:txBody>
      </p:sp>
      <p:cxnSp>
        <p:nvCxnSpPr>
          <p:cNvPr id="50" name="Straight Arrow Connector 49">
            <a:extLst>
              <a:ext uri="{FF2B5EF4-FFF2-40B4-BE49-F238E27FC236}">
                <a16:creationId xmlns:a16="http://schemas.microsoft.com/office/drawing/2014/main" id="{57BF0066-3535-B93A-924D-2C8AC00119F0}"/>
              </a:ext>
            </a:extLst>
          </p:cNvPr>
          <p:cNvCxnSpPr>
            <a:stCxn id="16" idx="2"/>
          </p:cNvCxnSpPr>
          <p:nvPr/>
        </p:nvCxnSpPr>
        <p:spPr>
          <a:xfrm flipH="1">
            <a:off x="5971561" y="3840060"/>
            <a:ext cx="1" cy="86616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1" name="Rectangle: Rounded Corners 50">
            <a:extLst>
              <a:ext uri="{FF2B5EF4-FFF2-40B4-BE49-F238E27FC236}">
                <a16:creationId xmlns:a16="http://schemas.microsoft.com/office/drawing/2014/main" id="{B49AC0F3-B33E-CE08-D4EC-368FE2A89733}"/>
              </a:ext>
            </a:extLst>
          </p:cNvPr>
          <p:cNvSpPr/>
          <p:nvPr/>
        </p:nvSpPr>
        <p:spPr>
          <a:xfrm>
            <a:off x="5451444" y="4706224"/>
            <a:ext cx="1076585" cy="41106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vi-VN" sz="1400" dirty="0">
                <a:latin typeface="Times New Roman" panose="02020603050405020304" pitchFamily="18" charset="0"/>
                <a:cs typeface="Times New Roman" panose="02020603050405020304" pitchFamily="18" charset="0"/>
              </a:rPr>
              <a:t>Bị từ chối</a:t>
            </a:r>
            <a:endParaRPr lang="en-US" sz="1400" dirty="0">
              <a:latin typeface="Times New Roman" panose="02020603050405020304" pitchFamily="18" charset="0"/>
              <a:cs typeface="Times New Roman" panose="02020603050405020304" pitchFamily="18" charset="0"/>
            </a:endParaRPr>
          </a:p>
        </p:txBody>
      </p:sp>
      <p:sp>
        <p:nvSpPr>
          <p:cNvPr id="52" name="TextBox 51">
            <a:extLst>
              <a:ext uri="{FF2B5EF4-FFF2-40B4-BE49-F238E27FC236}">
                <a16:creationId xmlns:a16="http://schemas.microsoft.com/office/drawing/2014/main" id="{B5381C90-4178-3096-1CC7-7606C145A4C2}"/>
              </a:ext>
            </a:extLst>
          </p:cNvPr>
          <p:cNvSpPr txBox="1"/>
          <p:nvPr/>
        </p:nvSpPr>
        <p:spPr>
          <a:xfrm>
            <a:off x="4372755" y="4264103"/>
            <a:ext cx="1616981" cy="307777"/>
          </a:xfrm>
          <a:prstGeom prst="rect">
            <a:avLst/>
          </a:prstGeom>
          <a:noFill/>
        </p:spPr>
        <p:txBody>
          <a:bodyPr wrap="square" rtlCol="0">
            <a:spAutoFit/>
          </a:bodyPr>
          <a:lstStyle/>
          <a:p>
            <a:r>
              <a:rPr lang="vi-VN" sz="1400" dirty="0">
                <a:latin typeface="Times New Roman" panose="02020603050405020304" pitchFamily="18" charset="0"/>
                <a:cs typeface="Times New Roman" panose="02020603050405020304" pitchFamily="18" charset="0"/>
              </a:rPr>
              <a:t>Yêu cầu bị từ chối</a:t>
            </a:r>
            <a:endParaRPr lang="en-US" sz="1400" dirty="0">
              <a:latin typeface="Times New Roman" panose="02020603050405020304" pitchFamily="18" charset="0"/>
              <a:cs typeface="Times New Roman" panose="02020603050405020304" pitchFamily="18" charset="0"/>
            </a:endParaRPr>
          </a:p>
        </p:txBody>
      </p:sp>
      <p:cxnSp>
        <p:nvCxnSpPr>
          <p:cNvPr id="54" name="Straight Arrow Connector 53">
            <a:extLst>
              <a:ext uri="{FF2B5EF4-FFF2-40B4-BE49-F238E27FC236}">
                <a16:creationId xmlns:a16="http://schemas.microsoft.com/office/drawing/2014/main" id="{AF6EF076-7634-1736-ECC4-44ED7ACFF4A6}"/>
              </a:ext>
            </a:extLst>
          </p:cNvPr>
          <p:cNvCxnSpPr>
            <a:cxnSpLocks/>
            <a:endCxn id="63" idx="0"/>
          </p:cNvCxnSpPr>
          <p:nvPr/>
        </p:nvCxnSpPr>
        <p:spPr>
          <a:xfrm flipH="1">
            <a:off x="2724316" y="3624701"/>
            <a:ext cx="18173" cy="238457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5" name="Flowchart: Connector 54">
            <a:extLst>
              <a:ext uri="{FF2B5EF4-FFF2-40B4-BE49-F238E27FC236}">
                <a16:creationId xmlns:a16="http://schemas.microsoft.com/office/drawing/2014/main" id="{6C5F7806-314C-BA64-5CE3-581AAE6DC01B}"/>
              </a:ext>
            </a:extLst>
          </p:cNvPr>
          <p:cNvSpPr/>
          <p:nvPr/>
        </p:nvSpPr>
        <p:spPr>
          <a:xfrm>
            <a:off x="5865299" y="6088967"/>
            <a:ext cx="248873" cy="25166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lowchart: Connector 55">
            <a:extLst>
              <a:ext uri="{FF2B5EF4-FFF2-40B4-BE49-F238E27FC236}">
                <a16:creationId xmlns:a16="http://schemas.microsoft.com/office/drawing/2014/main" id="{6EF7A085-6288-F0DF-5CB9-E88F170ACF0F}"/>
              </a:ext>
            </a:extLst>
          </p:cNvPr>
          <p:cNvSpPr/>
          <p:nvPr/>
        </p:nvSpPr>
        <p:spPr>
          <a:xfrm>
            <a:off x="5826150" y="6009272"/>
            <a:ext cx="327173" cy="411060"/>
          </a:xfrm>
          <a:prstGeom prst="flowChartConnector">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Arrow Connector 57">
            <a:extLst>
              <a:ext uri="{FF2B5EF4-FFF2-40B4-BE49-F238E27FC236}">
                <a16:creationId xmlns:a16="http://schemas.microsoft.com/office/drawing/2014/main" id="{6B728C19-5562-C2BD-6B84-3366DC841ACB}"/>
              </a:ext>
            </a:extLst>
          </p:cNvPr>
          <p:cNvCxnSpPr>
            <a:cxnSpLocks/>
            <a:stCxn id="51" idx="2"/>
            <a:endCxn id="56" idx="0"/>
          </p:cNvCxnSpPr>
          <p:nvPr/>
        </p:nvCxnSpPr>
        <p:spPr>
          <a:xfrm>
            <a:off x="5989737" y="5117284"/>
            <a:ext cx="0" cy="8919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2" name="Flowchart: Connector 61">
            <a:extLst>
              <a:ext uri="{FF2B5EF4-FFF2-40B4-BE49-F238E27FC236}">
                <a16:creationId xmlns:a16="http://schemas.microsoft.com/office/drawing/2014/main" id="{2279F39C-2D3F-4F16-B6F8-55D9077CDDE4}"/>
              </a:ext>
            </a:extLst>
          </p:cNvPr>
          <p:cNvSpPr/>
          <p:nvPr/>
        </p:nvSpPr>
        <p:spPr>
          <a:xfrm>
            <a:off x="2599878" y="6088967"/>
            <a:ext cx="248873" cy="25166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lowchart: Connector 62">
            <a:extLst>
              <a:ext uri="{FF2B5EF4-FFF2-40B4-BE49-F238E27FC236}">
                <a16:creationId xmlns:a16="http://schemas.microsoft.com/office/drawing/2014/main" id="{EAC90B51-B278-C48B-0334-AA213739D449}"/>
              </a:ext>
            </a:extLst>
          </p:cNvPr>
          <p:cNvSpPr/>
          <p:nvPr/>
        </p:nvSpPr>
        <p:spPr>
          <a:xfrm>
            <a:off x="2560729" y="6009272"/>
            <a:ext cx="327173" cy="411060"/>
          </a:xfrm>
          <a:prstGeom prst="flowChartConnector">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A019E1E5-C88B-A52B-EF34-191E08D17617}"/>
              </a:ext>
            </a:extLst>
          </p:cNvPr>
          <p:cNvSpPr txBox="1"/>
          <p:nvPr/>
        </p:nvSpPr>
        <p:spPr>
          <a:xfrm>
            <a:off x="2256642" y="6420331"/>
            <a:ext cx="1160476" cy="307777"/>
          </a:xfrm>
          <a:prstGeom prst="rect">
            <a:avLst/>
          </a:prstGeom>
          <a:noFill/>
        </p:spPr>
        <p:txBody>
          <a:bodyPr wrap="square" rtlCol="0">
            <a:spAutoFit/>
          </a:bodyPr>
          <a:lstStyle/>
          <a:p>
            <a:r>
              <a:rPr lang="vi-VN" sz="1400" dirty="0">
                <a:latin typeface="Times New Roman" panose="02020603050405020304" pitchFamily="18" charset="0"/>
                <a:cs typeface="Times New Roman" panose="02020603050405020304" pitchFamily="18" charset="0"/>
              </a:rPr>
              <a:t>Kết thúc</a:t>
            </a:r>
            <a:endParaRPr lang="en-US" sz="1400" dirty="0">
              <a:latin typeface="Times New Roman" panose="02020603050405020304" pitchFamily="18" charset="0"/>
              <a:cs typeface="Times New Roman" panose="02020603050405020304" pitchFamily="18" charset="0"/>
            </a:endParaRPr>
          </a:p>
        </p:txBody>
      </p:sp>
      <p:sp>
        <p:nvSpPr>
          <p:cNvPr id="67" name="TextBox 66">
            <a:extLst>
              <a:ext uri="{FF2B5EF4-FFF2-40B4-BE49-F238E27FC236}">
                <a16:creationId xmlns:a16="http://schemas.microsoft.com/office/drawing/2014/main" id="{B4027B04-DC4B-A30E-692D-93E341AEAB83}"/>
              </a:ext>
            </a:extLst>
          </p:cNvPr>
          <p:cNvSpPr txBox="1"/>
          <p:nvPr/>
        </p:nvSpPr>
        <p:spPr>
          <a:xfrm>
            <a:off x="5573085" y="6420331"/>
            <a:ext cx="1160476" cy="307777"/>
          </a:xfrm>
          <a:prstGeom prst="rect">
            <a:avLst/>
          </a:prstGeom>
          <a:noFill/>
        </p:spPr>
        <p:txBody>
          <a:bodyPr wrap="square" rtlCol="0">
            <a:spAutoFit/>
          </a:bodyPr>
          <a:lstStyle/>
          <a:p>
            <a:r>
              <a:rPr lang="vi-VN" sz="1400" dirty="0">
                <a:latin typeface="Times New Roman" panose="02020603050405020304" pitchFamily="18" charset="0"/>
                <a:cs typeface="Times New Roman" panose="02020603050405020304" pitchFamily="18" charset="0"/>
              </a:rPr>
              <a:t>Từ chối</a:t>
            </a:r>
            <a:endParaRPr lang="en-US" sz="1400" dirty="0">
              <a:latin typeface="Times New Roman" panose="02020603050405020304" pitchFamily="18" charset="0"/>
              <a:cs typeface="Times New Roman" panose="02020603050405020304" pitchFamily="18" charset="0"/>
            </a:endParaRPr>
          </a:p>
        </p:txBody>
      </p:sp>
      <p:cxnSp>
        <p:nvCxnSpPr>
          <p:cNvPr id="68" name="Straight Arrow Connector 67">
            <a:extLst>
              <a:ext uri="{FF2B5EF4-FFF2-40B4-BE49-F238E27FC236}">
                <a16:creationId xmlns:a16="http://schemas.microsoft.com/office/drawing/2014/main" id="{EB3FA670-D0CF-89A2-A26F-F4B7CEFDBC7C}"/>
              </a:ext>
            </a:extLst>
          </p:cNvPr>
          <p:cNvCxnSpPr>
            <a:cxnSpLocks/>
            <a:endCxn id="71" idx="1"/>
          </p:cNvCxnSpPr>
          <p:nvPr/>
        </p:nvCxnSpPr>
        <p:spPr>
          <a:xfrm>
            <a:off x="6509854" y="3827148"/>
            <a:ext cx="3001547" cy="224232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0" name="Flowchart: Connector 69">
            <a:extLst>
              <a:ext uri="{FF2B5EF4-FFF2-40B4-BE49-F238E27FC236}">
                <a16:creationId xmlns:a16="http://schemas.microsoft.com/office/drawing/2014/main" id="{412E6C64-CF67-4B74-4325-684D385B4C27}"/>
              </a:ext>
            </a:extLst>
          </p:cNvPr>
          <p:cNvSpPr/>
          <p:nvPr/>
        </p:nvSpPr>
        <p:spPr>
          <a:xfrm>
            <a:off x="9502637" y="6088967"/>
            <a:ext cx="248873" cy="25166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lowchart: Connector 70">
            <a:extLst>
              <a:ext uri="{FF2B5EF4-FFF2-40B4-BE49-F238E27FC236}">
                <a16:creationId xmlns:a16="http://schemas.microsoft.com/office/drawing/2014/main" id="{260987BF-79D3-BE1C-498D-71EC7ED93725}"/>
              </a:ext>
            </a:extLst>
          </p:cNvPr>
          <p:cNvSpPr/>
          <p:nvPr/>
        </p:nvSpPr>
        <p:spPr>
          <a:xfrm>
            <a:off x="9463488" y="6009272"/>
            <a:ext cx="327173" cy="411060"/>
          </a:xfrm>
          <a:prstGeom prst="flowChartConnector">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B3C4387F-2085-B300-CF04-F9ACF95A942C}"/>
              </a:ext>
            </a:extLst>
          </p:cNvPr>
          <p:cNvSpPr txBox="1"/>
          <p:nvPr/>
        </p:nvSpPr>
        <p:spPr>
          <a:xfrm>
            <a:off x="9511401" y="6494391"/>
            <a:ext cx="1160476" cy="307777"/>
          </a:xfrm>
          <a:prstGeom prst="rect">
            <a:avLst/>
          </a:prstGeom>
          <a:noFill/>
        </p:spPr>
        <p:txBody>
          <a:bodyPr wrap="square" rtlCol="0">
            <a:spAutoFit/>
          </a:bodyPr>
          <a:lstStyle/>
          <a:p>
            <a:r>
              <a:rPr lang="vi-VN" sz="1400">
                <a:latin typeface="Times New Roman" panose="02020603050405020304" pitchFamily="18" charset="0"/>
                <a:cs typeface="Times New Roman" panose="02020603050405020304" pitchFamily="18" charset="0"/>
              </a:rPr>
              <a:t>Hủy</a:t>
            </a:r>
            <a:endParaRPr lang="en-US" sz="1400" dirty="0">
              <a:latin typeface="Times New Roman" panose="02020603050405020304" pitchFamily="18" charset="0"/>
              <a:cs typeface="Times New Roman" panose="02020603050405020304" pitchFamily="18" charset="0"/>
            </a:endParaRPr>
          </a:p>
        </p:txBody>
      </p:sp>
      <p:sp>
        <p:nvSpPr>
          <p:cNvPr id="74" name="TextBox 73">
            <a:extLst>
              <a:ext uri="{FF2B5EF4-FFF2-40B4-BE49-F238E27FC236}">
                <a16:creationId xmlns:a16="http://schemas.microsoft.com/office/drawing/2014/main" id="{AA99AB58-3AD4-D2CC-C8E9-6C8B80F70876}"/>
              </a:ext>
            </a:extLst>
          </p:cNvPr>
          <p:cNvSpPr txBox="1"/>
          <p:nvPr/>
        </p:nvSpPr>
        <p:spPr>
          <a:xfrm>
            <a:off x="7771000" y="4603977"/>
            <a:ext cx="1160476" cy="307777"/>
          </a:xfrm>
          <a:prstGeom prst="rect">
            <a:avLst/>
          </a:prstGeom>
          <a:noFill/>
        </p:spPr>
        <p:txBody>
          <a:bodyPr wrap="square" rtlCol="0">
            <a:spAutoFit/>
          </a:bodyPr>
          <a:lstStyle/>
          <a:p>
            <a:r>
              <a:rPr lang="vi-VN" sz="1400" dirty="0">
                <a:latin typeface="Times New Roman" panose="02020603050405020304" pitchFamily="18" charset="0"/>
                <a:cs typeface="Times New Roman" panose="02020603050405020304" pitchFamily="18" charset="0"/>
              </a:rPr>
              <a:t>Hủy</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280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21894FF-0202-EDCF-5D92-9D6535349D8F}"/>
              </a:ext>
            </a:extLst>
          </p:cNvPr>
          <p:cNvSpPr txBox="1"/>
          <p:nvPr/>
        </p:nvSpPr>
        <p:spPr>
          <a:xfrm>
            <a:off x="864066" y="570451"/>
            <a:ext cx="11148969" cy="3416320"/>
          </a:xfrm>
          <a:prstGeom prst="rect">
            <a:avLst/>
          </a:prstGeom>
          <a:noFill/>
        </p:spPr>
        <p:txBody>
          <a:bodyPr wrap="square" rtlCol="0">
            <a:spAutoFit/>
          </a:bodyPr>
          <a:lstStyle/>
          <a:p>
            <a:pPr marL="285750" indent="-285750">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Trạng thái ban đầu: Chưa thực hiện hành động nào</a:t>
            </a:r>
          </a:p>
          <a:p>
            <a:pPr marL="285750" indent="-285750">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Chưa tham gia: Người dùng đang xem nhóm, chưa gửi yêu cầu tham gia</a:t>
            </a:r>
          </a:p>
          <a:p>
            <a:pPr marL="285750" indent="-285750">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Đã tham gia: Người dùng đã là thành viên nhóm với điều kiện phải có sự kiện ấn “Tham gia của người dùng” , đi kèm với đó là các cảnh giới, cảnh giới nhóm công khai, người dùng được vào nhóm luôn, cảnh giới nhóm riêng tư không có câu hỏi thì sẽ thực hiện hành động tạo yêu cầu tham gia còn nhóm riêng tư có câu hỏi thì sẽ hướng tới trạng thái trả lời câu hỏi </a:t>
            </a:r>
          </a:p>
          <a:p>
            <a:pPr marL="285750" indent="-285750">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Trả lời câu hỏi: Sự kiện là gửi yêu cầu trả lời khi đó có hành động ra là tạo yêu cầu tham gia</a:t>
            </a:r>
          </a:p>
          <a:p>
            <a:pPr marL="285750" indent="-285750">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Chờ phê duyệt: Đã gửi yêu cầu tham gia và chờ admin xử lý , nếu sự kiện kích thích là chưa xử lý thì trạng thái không đổi</a:t>
            </a:r>
          </a:p>
          <a:p>
            <a:pPr marL="285750" indent="-285750">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Bị từ chối: Khi có sự kiện yêu cầu bị từ chối </a:t>
            </a:r>
          </a:p>
          <a:p>
            <a:pPr marL="285750" indent="-285750">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Trạng thái hủy khi yêu cầu chưa được duyệt mà ta ấn nút hủy</a:t>
            </a:r>
          </a:p>
          <a:p>
            <a:endParaRPr lang="en-US" dirty="0"/>
          </a:p>
        </p:txBody>
      </p:sp>
    </p:spTree>
    <p:extLst>
      <p:ext uri="{BB962C8B-B14F-4D97-AF65-F5344CB8AC3E}">
        <p14:creationId xmlns:p14="http://schemas.microsoft.com/office/powerpoint/2010/main" val="30620611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54</TotalTime>
  <Words>281</Words>
  <Application>Microsoft Office PowerPoint</Application>
  <PresentationFormat>Widescreen</PresentationFormat>
  <Paragraphs>23</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Aptos</vt:lpstr>
      <vt:lpstr>Aptos Display</vt:lpstr>
      <vt:lpstr>Arial</vt:lpstr>
      <vt:lpstr>Times New Roman</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Nguyen Ngoc Tung 20220047</dc:creator>
  <cp:lastModifiedBy>Nguyen Ngoc Tung 20220047</cp:lastModifiedBy>
  <cp:revision>2</cp:revision>
  <dcterms:created xsi:type="dcterms:W3CDTF">2025-05-10T08:20:18Z</dcterms:created>
  <dcterms:modified xsi:type="dcterms:W3CDTF">2025-05-18T04:52:39Z</dcterms:modified>
</cp:coreProperties>
</file>