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46304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262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93671"/>
            <a:ext cx="12435840" cy="573024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8644891"/>
            <a:ext cx="10972800" cy="397382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7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876300"/>
            <a:ext cx="315468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876300"/>
            <a:ext cx="928116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4103375"/>
            <a:ext cx="12618720" cy="684656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11014715"/>
            <a:ext cx="12618720" cy="360044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2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4381500"/>
            <a:ext cx="621792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4381500"/>
            <a:ext cx="621792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876304"/>
            <a:ext cx="1261872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4034791"/>
            <a:ext cx="6189344" cy="197738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6012180"/>
            <a:ext cx="6189344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4034791"/>
            <a:ext cx="6219826" cy="197738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6012180"/>
            <a:ext cx="621982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097280"/>
            <a:ext cx="4718685" cy="384048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369824"/>
            <a:ext cx="7406640" cy="116967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937760"/>
            <a:ext cx="4718685" cy="914781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097280"/>
            <a:ext cx="4718685" cy="384048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369824"/>
            <a:ext cx="7406640" cy="116967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937760"/>
            <a:ext cx="4718685" cy="914781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876304"/>
            <a:ext cx="126187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4381500"/>
            <a:ext cx="126187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5255244"/>
            <a:ext cx="32918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E98E5-8E62-49EA-ABF4-B824F8BD7C5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5255244"/>
            <a:ext cx="32918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C0F66-3843-459B-9F2F-826739D1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B3CDE2-F0E6-62B5-8AEB-B23FB2C07EC9}"/>
              </a:ext>
            </a:extLst>
          </p:cNvPr>
          <p:cNvSpPr/>
          <p:nvPr/>
        </p:nvSpPr>
        <p:spPr>
          <a:xfrm>
            <a:off x="2614613" y="0"/>
            <a:ext cx="9677400" cy="16459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circle in the sky&#10;&#10;AI-generated content may be incorrect.">
            <a:extLst>
              <a:ext uri="{FF2B5EF4-FFF2-40B4-BE49-F238E27FC236}">
                <a16:creationId xmlns:a16="http://schemas.microsoft.com/office/drawing/2014/main" id="{41983B41-D566-5A41-BD9B-D89FBBBE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4" y="7287652"/>
            <a:ext cx="720270" cy="95565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0371A1A-A56A-3F9A-66A4-17034EBBF979}"/>
              </a:ext>
            </a:extLst>
          </p:cNvPr>
          <p:cNvSpPr/>
          <p:nvPr/>
        </p:nvSpPr>
        <p:spPr>
          <a:xfrm>
            <a:off x="5686425" y="209549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Tạo tài khoản</a:t>
            </a:r>
            <a:endParaRPr lang="en-US" sz="2000" dirty="0"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B6D237-9BC4-E985-8EA4-5477A9A260AF}"/>
              </a:ext>
            </a:extLst>
          </p:cNvPr>
          <p:cNvSpPr/>
          <p:nvPr/>
        </p:nvSpPr>
        <p:spPr>
          <a:xfrm>
            <a:off x="5686425" y="1162049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Tìm kiếm tổng quát</a:t>
            </a:r>
            <a:endParaRPr lang="en-US" sz="2000" dirty="0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EACA6B-B6A3-32BC-FF89-D40644E7EC1D}"/>
              </a:ext>
            </a:extLst>
          </p:cNvPr>
          <p:cNvSpPr/>
          <p:nvPr/>
        </p:nvSpPr>
        <p:spPr>
          <a:xfrm>
            <a:off x="5686425" y="2114549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Tạo nhóm</a:t>
            </a:r>
            <a:endParaRPr lang="en-US" sz="2000" dirty="0">
              <a:latin typeface="+mj-l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72E284-6B73-638F-B617-4DA492C09A01}"/>
              </a:ext>
            </a:extLst>
          </p:cNvPr>
          <p:cNvSpPr/>
          <p:nvPr/>
        </p:nvSpPr>
        <p:spPr>
          <a:xfrm>
            <a:off x="5686425" y="3086097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Tham gia nhóm</a:t>
            </a:r>
            <a:endParaRPr lang="en-US" sz="2000" dirty="0">
              <a:latin typeface="+mj-lt"/>
            </a:endParaRPr>
          </a:p>
        </p:txBody>
      </p:sp>
      <p:sp>
        <p:nvSpPr>
          <p:cNvPr id="7" name="Oval 22">
            <a:extLst>
              <a:ext uri="{FF2B5EF4-FFF2-40B4-BE49-F238E27FC236}">
                <a16:creationId xmlns:a16="http://schemas.microsoft.com/office/drawing/2014/main" id="{A3689679-AAEA-2C92-B9A1-110227BEDB2F}"/>
              </a:ext>
            </a:extLst>
          </p:cNvPr>
          <p:cNvSpPr/>
          <p:nvPr/>
        </p:nvSpPr>
        <p:spPr>
          <a:xfrm>
            <a:off x="5704794" y="11517032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2000">
                <a:latin typeface="Times New Roman"/>
                <a:cs typeface="Times New Roman"/>
              </a:rPr>
              <a:t>Đăng bài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77AA6D-2B0E-12BE-BBD6-929998DAD250}"/>
              </a:ext>
            </a:extLst>
          </p:cNvPr>
          <p:cNvSpPr/>
          <p:nvPr/>
        </p:nvSpPr>
        <p:spPr>
          <a:xfrm>
            <a:off x="5686425" y="4110985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+mj-lt"/>
              </a:rPr>
              <a:t>Xem trang cá nhân</a:t>
            </a:r>
            <a:endParaRPr lang="en-US" sz="2000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FED917-D0ED-52C1-1A07-FFCDDC239CC0}"/>
              </a:ext>
            </a:extLst>
          </p:cNvPr>
          <p:cNvSpPr/>
          <p:nvPr/>
        </p:nvSpPr>
        <p:spPr>
          <a:xfrm>
            <a:off x="5686425" y="5181487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>
                <a:latin typeface="+mj-lt"/>
              </a:rPr>
              <a:t>Chỉnh sửa trang cá nhân</a:t>
            </a:r>
            <a:endParaRPr lang="en-US" sz="200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66CFA5-AECE-FD20-DC4A-542B833C67BB}"/>
              </a:ext>
            </a:extLst>
          </p:cNvPr>
          <p:cNvSpPr/>
          <p:nvPr/>
        </p:nvSpPr>
        <p:spPr>
          <a:xfrm>
            <a:off x="5704794" y="14417462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Liên kết với tài khoản khác</a:t>
            </a:r>
            <a:endParaRPr lang="en-US" sz="2000" dirty="0">
              <a:latin typeface="+mj-lt"/>
            </a:endParaRPr>
          </a:p>
        </p:txBody>
      </p:sp>
      <p:pic>
        <p:nvPicPr>
          <p:cNvPr id="12" name="Picture 11" descr="A white circle in the sky&#10;&#10;AI-generated content may be incorrect.">
            <a:extLst>
              <a:ext uri="{FF2B5EF4-FFF2-40B4-BE49-F238E27FC236}">
                <a16:creationId xmlns:a16="http://schemas.microsoft.com/office/drawing/2014/main" id="{EB695286-4EA0-8262-DE03-EACAE0A7F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3031" y="5716902"/>
            <a:ext cx="720270" cy="955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29C5CE-71AE-DB2E-070E-CAC4882D3AED}"/>
              </a:ext>
            </a:extLst>
          </p:cNvPr>
          <p:cNvSpPr txBox="1"/>
          <p:nvPr/>
        </p:nvSpPr>
        <p:spPr>
          <a:xfrm>
            <a:off x="12600214" y="6809014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Hệ thống khác</a:t>
            </a:r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73CDCB-681E-E0FE-20C8-224B4077FD4B}"/>
              </a:ext>
            </a:extLst>
          </p:cNvPr>
          <p:cNvCxnSpPr>
            <a:stCxn id="3" idx="3"/>
            <a:endCxn id="18" idx="2"/>
          </p:cNvCxnSpPr>
          <p:nvPr/>
        </p:nvCxnSpPr>
        <p:spPr>
          <a:xfrm flipV="1">
            <a:off x="1257234" y="466724"/>
            <a:ext cx="4429191" cy="7298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E82E09-0519-2DBD-AB5C-164A6015FB7C}"/>
              </a:ext>
            </a:extLst>
          </p:cNvPr>
          <p:cNvCxnSpPr>
            <a:stCxn id="3" idx="3"/>
            <a:endCxn id="22" idx="2"/>
          </p:cNvCxnSpPr>
          <p:nvPr/>
        </p:nvCxnSpPr>
        <p:spPr>
          <a:xfrm flipV="1">
            <a:off x="1257234" y="1419224"/>
            <a:ext cx="4429191" cy="6346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1DF960-ABB1-4062-45C6-B8413C0DE93B}"/>
              </a:ext>
            </a:extLst>
          </p:cNvPr>
          <p:cNvCxnSpPr>
            <a:stCxn id="3" idx="3"/>
            <a:endCxn id="23" idx="2"/>
          </p:cNvCxnSpPr>
          <p:nvPr/>
        </p:nvCxnSpPr>
        <p:spPr>
          <a:xfrm flipV="1">
            <a:off x="1257234" y="2371724"/>
            <a:ext cx="4429191" cy="5393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0AAEB2-9A54-CA57-6A03-B88D7B99F076}"/>
              </a:ext>
            </a:extLst>
          </p:cNvPr>
          <p:cNvCxnSpPr>
            <a:stCxn id="3" idx="3"/>
            <a:endCxn id="24" idx="2"/>
          </p:cNvCxnSpPr>
          <p:nvPr/>
        </p:nvCxnSpPr>
        <p:spPr>
          <a:xfrm flipV="1">
            <a:off x="1257234" y="3343272"/>
            <a:ext cx="4429191" cy="4422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06219A-1707-AED0-423D-9F0A64D071AC}"/>
              </a:ext>
            </a:extLst>
          </p:cNvPr>
          <p:cNvCxnSpPr>
            <a:stCxn id="3" idx="3"/>
            <a:endCxn id="5" idx="2"/>
          </p:cNvCxnSpPr>
          <p:nvPr/>
        </p:nvCxnSpPr>
        <p:spPr>
          <a:xfrm flipV="1">
            <a:off x="1257234" y="4368160"/>
            <a:ext cx="4429191" cy="3397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84BDD9-FFFF-53C6-52A0-D8B4261D8CE3}"/>
              </a:ext>
            </a:extLst>
          </p:cNvPr>
          <p:cNvCxnSpPr>
            <a:stCxn id="3" idx="3"/>
            <a:endCxn id="6" idx="2"/>
          </p:cNvCxnSpPr>
          <p:nvPr/>
        </p:nvCxnSpPr>
        <p:spPr>
          <a:xfrm flipV="1">
            <a:off x="1257234" y="5438662"/>
            <a:ext cx="4429191" cy="2326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9282FDB-20FD-653B-EA6E-5E97685E0E2F}"/>
              </a:ext>
            </a:extLst>
          </p:cNvPr>
          <p:cNvSpPr txBox="1"/>
          <p:nvPr/>
        </p:nvSpPr>
        <p:spPr>
          <a:xfrm>
            <a:off x="689364" y="8589220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User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1D1C2BE-624A-11D3-E3A4-DA097636620E}"/>
              </a:ext>
            </a:extLst>
          </p:cNvPr>
          <p:cNvSpPr/>
          <p:nvPr/>
        </p:nvSpPr>
        <p:spPr>
          <a:xfrm>
            <a:off x="5686425" y="6632245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err="1">
                <a:latin typeface="+mj-lt"/>
              </a:rPr>
              <a:t>Nhận</a:t>
            </a:r>
            <a:r>
              <a:rPr lang="en-GB" sz="2000">
                <a:latin typeface="+mj-lt"/>
              </a:rPr>
              <a:t> tin </a:t>
            </a:r>
            <a:r>
              <a:rPr lang="en-GB" sz="2000" err="1">
                <a:latin typeface="+mj-lt"/>
              </a:rPr>
              <a:t>nhắn</a:t>
            </a:r>
            <a:endParaRPr lang="en-US" sz="200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937E7F-25B3-10F1-287C-779496BE2988}"/>
              </a:ext>
            </a:extLst>
          </p:cNvPr>
          <p:cNvSpPr/>
          <p:nvPr/>
        </p:nvSpPr>
        <p:spPr>
          <a:xfrm>
            <a:off x="5686425" y="7917581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+mj-lt"/>
              </a:rPr>
              <a:t>Gửi</a:t>
            </a:r>
            <a:r>
              <a:rPr lang="en-GB" sz="2000" dirty="0">
                <a:latin typeface="+mj-lt"/>
              </a:rPr>
              <a:t> tin </a:t>
            </a:r>
            <a:r>
              <a:rPr lang="en-GB" sz="2000" dirty="0" err="1">
                <a:latin typeface="+mj-lt"/>
              </a:rPr>
              <a:t>nhắn</a:t>
            </a:r>
            <a:endParaRPr lang="en-US" sz="2000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F3F3D58-D6AA-844F-FB24-6461D5D5B3B4}"/>
              </a:ext>
            </a:extLst>
          </p:cNvPr>
          <p:cNvSpPr/>
          <p:nvPr/>
        </p:nvSpPr>
        <p:spPr>
          <a:xfrm>
            <a:off x="5704794" y="10312101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Kết bạn</a:t>
            </a:r>
            <a:endParaRPr lang="en-US" sz="2000" dirty="0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FE267F-F39E-9C84-C545-CF91C3FA63D4}"/>
              </a:ext>
            </a:extLst>
          </p:cNvPr>
          <p:cNvSpPr/>
          <p:nvPr/>
        </p:nvSpPr>
        <p:spPr>
          <a:xfrm>
            <a:off x="5686425" y="9148153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>
                <a:latin typeface="+mj-lt"/>
              </a:rPr>
              <a:t>Xem </a:t>
            </a:r>
            <a:r>
              <a:rPr lang="en-GB" sz="2000" err="1">
                <a:latin typeface="+mj-lt"/>
              </a:rPr>
              <a:t>lịch</a:t>
            </a:r>
            <a:r>
              <a:rPr lang="en-GB" sz="2000">
                <a:latin typeface="+mj-lt"/>
              </a:rPr>
              <a:t> </a:t>
            </a:r>
            <a:r>
              <a:rPr lang="en-GB" sz="2000" err="1">
                <a:latin typeface="+mj-lt"/>
              </a:rPr>
              <a:t>sử</a:t>
            </a:r>
            <a:r>
              <a:rPr lang="en-GB" sz="2000">
                <a:latin typeface="+mj-lt"/>
              </a:rPr>
              <a:t> tin </a:t>
            </a:r>
            <a:r>
              <a:rPr lang="en-GB" sz="2000" err="1">
                <a:latin typeface="+mj-lt"/>
              </a:rPr>
              <a:t>nhắn</a:t>
            </a:r>
            <a:endParaRPr lang="en-US" sz="200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FD9D51F-85C0-611F-1326-8F43BBF3A503}"/>
              </a:ext>
            </a:extLst>
          </p:cNvPr>
          <p:cNvSpPr/>
          <p:nvPr/>
        </p:nvSpPr>
        <p:spPr>
          <a:xfrm>
            <a:off x="5704794" y="12890074"/>
            <a:ext cx="2933700" cy="5143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Tương tác bài viết</a:t>
            </a:r>
            <a:endParaRPr lang="en-US" sz="2000" dirty="0">
              <a:latin typeface="+mj-lt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317684-89F2-8C99-9DFC-6E2B0A11D2BC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1257234" y="6889420"/>
            <a:ext cx="4429191" cy="876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67A7D2D-FAE3-6AD9-306A-F5E382C015EE}"/>
              </a:ext>
            </a:extLst>
          </p:cNvPr>
          <p:cNvCxnSpPr>
            <a:stCxn id="3" idx="3"/>
            <a:endCxn id="8" idx="2"/>
          </p:cNvCxnSpPr>
          <p:nvPr/>
        </p:nvCxnSpPr>
        <p:spPr>
          <a:xfrm>
            <a:off x="1257234" y="7765481"/>
            <a:ext cx="4429191" cy="409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3ED5E4-93B8-7706-AFDE-2F4042DFB3A5}"/>
              </a:ext>
            </a:extLst>
          </p:cNvPr>
          <p:cNvCxnSpPr>
            <a:stCxn id="3" idx="3"/>
            <a:endCxn id="9" idx="2"/>
          </p:cNvCxnSpPr>
          <p:nvPr/>
        </p:nvCxnSpPr>
        <p:spPr>
          <a:xfrm>
            <a:off x="1257234" y="7765481"/>
            <a:ext cx="4429191" cy="1639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7A136-FEA1-BC93-B090-A241877573F4}"/>
              </a:ext>
            </a:extLst>
          </p:cNvPr>
          <p:cNvCxnSpPr>
            <a:stCxn id="3" idx="3"/>
            <a:endCxn id="56" idx="2"/>
          </p:cNvCxnSpPr>
          <p:nvPr/>
        </p:nvCxnSpPr>
        <p:spPr>
          <a:xfrm>
            <a:off x="1257234" y="7765481"/>
            <a:ext cx="4447560" cy="2803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0D33F2-5691-6D56-6BED-FFC2E8F1C86A}"/>
              </a:ext>
            </a:extLst>
          </p:cNvPr>
          <p:cNvCxnSpPr>
            <a:stCxn id="3" idx="3"/>
            <a:endCxn id="7" idx="2"/>
          </p:cNvCxnSpPr>
          <p:nvPr/>
        </p:nvCxnSpPr>
        <p:spPr>
          <a:xfrm>
            <a:off x="1257234" y="7765481"/>
            <a:ext cx="4447560" cy="4008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5BE4ADC-57B5-337F-06B7-6FD4406A185D}"/>
              </a:ext>
            </a:extLst>
          </p:cNvPr>
          <p:cNvCxnSpPr>
            <a:stCxn id="3" idx="3"/>
            <a:endCxn id="57" idx="2"/>
          </p:cNvCxnSpPr>
          <p:nvPr/>
        </p:nvCxnSpPr>
        <p:spPr>
          <a:xfrm>
            <a:off x="1257234" y="7765481"/>
            <a:ext cx="4447560" cy="5381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DEB1C1-56CD-243F-043F-B252AAFA64C3}"/>
              </a:ext>
            </a:extLst>
          </p:cNvPr>
          <p:cNvCxnSpPr>
            <a:stCxn id="3" idx="3"/>
            <a:endCxn id="10" idx="2"/>
          </p:cNvCxnSpPr>
          <p:nvPr/>
        </p:nvCxnSpPr>
        <p:spPr>
          <a:xfrm>
            <a:off x="1257234" y="7765481"/>
            <a:ext cx="4447560" cy="6909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33C3D22-C0CE-BB95-37A4-A70EBF6D347B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 flipV="1">
            <a:off x="8638494" y="6194731"/>
            <a:ext cx="4374537" cy="8479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Props1.xml><?xml version="1.0" encoding="utf-8"?>
<ds:datastoreItem xmlns:ds="http://schemas.openxmlformats.org/officeDocument/2006/customXml" ds:itemID="{34E8FD31-72AC-495B-B59F-50EA21911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3580D5-3054-4B9E-A411-13A11AD699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C463AF-9F76-4E71-B8DB-C8E9C7F528CB}">
  <ds:schemaRefs>
    <ds:schemaRef ds:uri="http://purl.org/dc/terms/"/>
    <ds:schemaRef ds:uri="http://schemas.openxmlformats.org/package/2006/metadata/core-properties"/>
    <ds:schemaRef ds:uri="1c1e4822-5b82-4cb4-a39e-28e929ec74cb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80d803b-ee30-4cf1-8997-d5dbef288d4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50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2</cp:revision>
  <dcterms:created xsi:type="dcterms:W3CDTF">2025-05-18T01:38:02Z</dcterms:created>
  <dcterms:modified xsi:type="dcterms:W3CDTF">2025-05-18T02:28:31Z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