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A229C-4DC7-433E-8D9D-ADB1EAA7B647}" v="37" dt="2025-04-13T11:10:03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FFAB-68D6-A75A-7994-9D2A382EB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1C68A-9ADB-38AF-EBDC-7603117477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B55D-4335-BD2C-E827-96C80F26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79E9-E55A-A394-3ABD-42C402AD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ECA3D-4D9D-617A-AF67-B3A0CC39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6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77A7-61E0-DE35-0EC2-594A0A7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62A0D-84C1-0DE3-E45A-62757A100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16F5E-66BA-A62B-A2DF-96D168FB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0492A-D236-701E-FDF6-F4B186E1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34BE6-D750-FD40-7BC7-9B5AE7B6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2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55F400-46DA-20BB-9F31-468A5E617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184FA5-473C-BC6E-91C3-9B18FE26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AD399-1CEE-D987-771F-5208D3FE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BE061-95D1-F2BA-34F3-A08591AF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EE3BA-5263-27AE-11F5-771BDCDB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00E4B-54A6-ED2D-DF3E-7F6AA16EB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EC06E-4018-3076-4F2C-BB3F815ED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E31C-6BCF-0569-89B3-182343BA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4DC69-9B39-16E5-9694-DB8874E1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91E90-3BE7-B4C2-D20A-E0B9B438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22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35CA6-0033-8BE6-2F72-408D5166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485D7-1C11-F929-0983-B33968B6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762B9-8B87-344E-ED0E-6B5083872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5AF03-C60B-FD26-D04E-1144D31B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979D1-28D7-5132-ADD7-7E064396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1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54F6-0811-4582-E68F-0F1AE25FF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59C2F-9BAC-FCEE-99BB-9439307A9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44376-19DA-6D52-15BA-2E70CD747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778E2-4424-1B3A-1E90-6FA9D8C2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E0D2D-431F-04B0-6697-20E69AC25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7146A-35A1-384B-F15B-FF5F9A6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0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968A6-06DC-DD90-E1CA-7CE06F5A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A9A9D-8C4F-C375-2508-8962F1A6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54622A-C3A8-6735-BA24-B9BB5586C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B813C-E577-ED8B-7E15-56174C566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8BED7-40FC-CDBD-D0AF-0A6C6542C8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C6A51-73AD-AD14-351B-17A26A0A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5A12E-9A65-AD4F-EAEA-FA34AB12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AC9D-0C08-B5B3-62CA-9E7D76564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4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A1F3-F5BC-3B25-8EDD-64CBE046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309E5-359C-CF66-D36B-1D012427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C12EAE-DB48-5C85-F404-DD5BC0F0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9368D-2261-2F24-80D0-03E8C0C1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54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7A9734-8BCA-4864-F002-F6074236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6727F8-2604-7E28-8B12-3D299ABB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8D8A3-547F-3BA2-B996-634910BA7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5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B19BA-6830-7C94-B880-A31E60EA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46808-34B1-67EF-E5FC-B07C06636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C00B7-70CA-2C00-BE71-51F89DF90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6D397-1331-361A-B3FD-442F0605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387F9-2A32-DAE3-24F3-FF10AB9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76DB5-B957-AAF3-D29C-70BBFB3DF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58EE5-62D8-551F-122E-FF1DFB0FE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8D382-BE81-8025-A71C-9A15E37F7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02D7-D816-93DD-462E-9DF578A6F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D1799-04BA-236D-3305-84B5632C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8819C-AAEF-535B-4BB3-B33ADF0F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7F17D-A37A-BE41-1602-8628EFE2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13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3B56F-35DF-216C-6BDA-BF46B4FB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13701-517B-95FB-5203-53D46095F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E98B-6F61-9B4A-781C-98B73B05F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2C541-B2DD-4733-9C70-4F2EA2223365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1BFF9-3D04-CD52-4BB3-CFEADC16C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E60E5-7133-3565-BD0B-CFB71E67B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249DA4-1F69-4142-9CDA-DCC284435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0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C1B5-9948-90BD-F61B-8D4CA98DA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9F8527-D192-9BA1-2C62-48AEF5524005}"/>
              </a:ext>
            </a:extLst>
          </p:cNvPr>
          <p:cNvSpPr/>
          <p:nvPr/>
        </p:nvSpPr>
        <p:spPr>
          <a:xfrm>
            <a:off x="2950319" y="52338"/>
            <a:ext cx="6354338" cy="68609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C71E5BC-BE7F-957B-C577-96DB5063B5D5}"/>
              </a:ext>
            </a:extLst>
          </p:cNvPr>
          <p:cNvSpPr/>
          <p:nvPr/>
        </p:nvSpPr>
        <p:spPr>
          <a:xfrm>
            <a:off x="298955" y="4286864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533289-8320-B1D0-97CD-2B44F8853D13}"/>
              </a:ext>
            </a:extLst>
          </p:cNvPr>
          <p:cNvCxnSpPr>
            <a:stCxn id="32" idx="4"/>
          </p:cNvCxnSpPr>
          <p:nvPr/>
        </p:nvCxnSpPr>
        <p:spPr>
          <a:xfrm>
            <a:off x="397278" y="4473677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BE22B3F-2000-90AD-843B-680FB7F23989}"/>
              </a:ext>
            </a:extLst>
          </p:cNvPr>
          <p:cNvCxnSpPr>
            <a:cxnSpLocks/>
          </p:cNvCxnSpPr>
          <p:nvPr/>
        </p:nvCxnSpPr>
        <p:spPr>
          <a:xfrm>
            <a:off x="397278" y="460149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4A2FD1E-0EDA-D4B4-C43C-B7F8FB6901B5}"/>
              </a:ext>
            </a:extLst>
          </p:cNvPr>
          <p:cNvCxnSpPr>
            <a:cxnSpLocks/>
          </p:cNvCxnSpPr>
          <p:nvPr/>
        </p:nvCxnSpPr>
        <p:spPr>
          <a:xfrm flipH="1">
            <a:off x="220297" y="460149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99F06A-6C7D-F8E6-3BC0-8E7B02346B8A}"/>
              </a:ext>
            </a:extLst>
          </p:cNvPr>
          <p:cNvCxnSpPr/>
          <p:nvPr/>
        </p:nvCxnSpPr>
        <p:spPr>
          <a:xfrm flipH="1">
            <a:off x="220297" y="487680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71DD370-4499-1920-90C3-05687F1BE9BC}"/>
              </a:ext>
            </a:extLst>
          </p:cNvPr>
          <p:cNvCxnSpPr/>
          <p:nvPr/>
        </p:nvCxnSpPr>
        <p:spPr>
          <a:xfrm>
            <a:off x="372696" y="487680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93C98857-284B-2AAE-98CB-FC7996081AE2}"/>
              </a:ext>
            </a:extLst>
          </p:cNvPr>
          <p:cNvSpPr/>
          <p:nvPr/>
        </p:nvSpPr>
        <p:spPr>
          <a:xfrm>
            <a:off x="1040587" y="2393635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12101E0-C541-6AE6-8E57-0551C7260375}"/>
              </a:ext>
            </a:extLst>
          </p:cNvPr>
          <p:cNvCxnSpPr>
            <a:stCxn id="38" idx="4"/>
          </p:cNvCxnSpPr>
          <p:nvPr/>
        </p:nvCxnSpPr>
        <p:spPr>
          <a:xfrm>
            <a:off x="1138910" y="2580448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B91EDA8-EBCC-D58E-8989-A6807762E823}"/>
              </a:ext>
            </a:extLst>
          </p:cNvPr>
          <p:cNvCxnSpPr>
            <a:cxnSpLocks/>
          </p:cNvCxnSpPr>
          <p:nvPr/>
        </p:nvCxnSpPr>
        <p:spPr>
          <a:xfrm>
            <a:off x="1138910" y="2708268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5B7653E-A12E-1137-FB54-5136B1CA8360}"/>
              </a:ext>
            </a:extLst>
          </p:cNvPr>
          <p:cNvCxnSpPr>
            <a:cxnSpLocks/>
          </p:cNvCxnSpPr>
          <p:nvPr/>
        </p:nvCxnSpPr>
        <p:spPr>
          <a:xfrm flipH="1">
            <a:off x="961929" y="2708268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2F2350-ABD3-C178-52FA-54195C066D3A}"/>
              </a:ext>
            </a:extLst>
          </p:cNvPr>
          <p:cNvCxnSpPr/>
          <p:nvPr/>
        </p:nvCxnSpPr>
        <p:spPr>
          <a:xfrm flipH="1">
            <a:off x="961929" y="2983571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5708A6-3A56-9D82-39BA-001642FF4614}"/>
              </a:ext>
            </a:extLst>
          </p:cNvPr>
          <p:cNvCxnSpPr/>
          <p:nvPr/>
        </p:nvCxnSpPr>
        <p:spPr>
          <a:xfrm>
            <a:off x="1114328" y="2983571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B4069BFB-45B4-F359-AB4B-C9F1306C1F3F}"/>
              </a:ext>
            </a:extLst>
          </p:cNvPr>
          <p:cNvSpPr/>
          <p:nvPr/>
        </p:nvSpPr>
        <p:spPr>
          <a:xfrm>
            <a:off x="1589858" y="118442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AE9BFE-58D9-3AC1-262A-68CA8AF4F94E}"/>
              </a:ext>
            </a:extLst>
          </p:cNvPr>
          <p:cNvCxnSpPr>
            <a:cxnSpLocks/>
          </p:cNvCxnSpPr>
          <p:nvPr/>
        </p:nvCxnSpPr>
        <p:spPr>
          <a:xfrm>
            <a:off x="1652941" y="1327510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CD1DDB-39BA-F63A-21E2-6EBCC56B817B}"/>
              </a:ext>
            </a:extLst>
          </p:cNvPr>
          <p:cNvCxnSpPr>
            <a:cxnSpLocks/>
          </p:cNvCxnSpPr>
          <p:nvPr/>
        </p:nvCxnSpPr>
        <p:spPr>
          <a:xfrm>
            <a:off x="1652941" y="1455330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FA7EE41-DD22-9A6E-14B7-BC2E9070F91D}"/>
              </a:ext>
            </a:extLst>
          </p:cNvPr>
          <p:cNvCxnSpPr>
            <a:cxnSpLocks/>
          </p:cNvCxnSpPr>
          <p:nvPr/>
        </p:nvCxnSpPr>
        <p:spPr>
          <a:xfrm flipH="1">
            <a:off x="1475960" y="14553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44EB0E8-E236-18FC-2DDE-A7583D35850B}"/>
              </a:ext>
            </a:extLst>
          </p:cNvPr>
          <p:cNvCxnSpPr/>
          <p:nvPr/>
        </p:nvCxnSpPr>
        <p:spPr>
          <a:xfrm flipH="1">
            <a:off x="1475960" y="1730633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CFE569-B971-1F33-28CF-F5BD155105BB}"/>
              </a:ext>
            </a:extLst>
          </p:cNvPr>
          <p:cNvCxnSpPr/>
          <p:nvPr/>
        </p:nvCxnSpPr>
        <p:spPr>
          <a:xfrm>
            <a:off x="1628359" y="1730633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1FFF2754-C7AF-5347-8364-1A16FEBC380F}"/>
              </a:ext>
            </a:extLst>
          </p:cNvPr>
          <p:cNvSpPr/>
          <p:nvPr/>
        </p:nvSpPr>
        <p:spPr>
          <a:xfrm>
            <a:off x="5385656" y="1578224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</a:t>
            </a:r>
            <a:endParaRPr lang="en-US" sz="1400" dirty="0">
              <a:latin typeface="+mj-lt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AB17320-EFD6-9D0F-BA97-70B95FCDC77D}"/>
              </a:ext>
            </a:extLst>
          </p:cNvPr>
          <p:cNvCxnSpPr>
            <a:cxnSpLocks/>
          </p:cNvCxnSpPr>
          <p:nvPr/>
        </p:nvCxnSpPr>
        <p:spPr>
          <a:xfrm flipV="1">
            <a:off x="385916" y="3136490"/>
            <a:ext cx="684466" cy="1130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59867D0B-3A8E-59BF-04F5-FB884AF92077}"/>
              </a:ext>
            </a:extLst>
          </p:cNvPr>
          <p:cNvSpPr txBox="1"/>
          <p:nvPr/>
        </p:nvSpPr>
        <p:spPr>
          <a:xfrm>
            <a:off x="885728" y="3118244"/>
            <a:ext cx="703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F9950DF-BA1A-8321-B2BD-83BAF9F5BCB9}"/>
              </a:ext>
            </a:extLst>
          </p:cNvPr>
          <p:cNvSpPr txBox="1"/>
          <p:nvPr/>
        </p:nvSpPr>
        <p:spPr>
          <a:xfrm>
            <a:off x="-91454" y="5109797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Quản trị viên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017EDED-5A6B-16C6-751E-EABAB95360AF}"/>
              </a:ext>
            </a:extLst>
          </p:cNvPr>
          <p:cNvSpPr txBox="1"/>
          <p:nvPr/>
        </p:nvSpPr>
        <p:spPr>
          <a:xfrm>
            <a:off x="1363002" y="1911490"/>
            <a:ext cx="484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58E92878-49F5-A9DF-98D3-9C68DED81247}"/>
              </a:ext>
            </a:extLst>
          </p:cNvPr>
          <p:cNvSpPr txBox="1"/>
          <p:nvPr/>
        </p:nvSpPr>
        <p:spPr>
          <a:xfrm>
            <a:off x="-91454" y="324464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>
                <a:latin typeface="+mj-lt"/>
              </a:rPr>
              <a:t>Usecase Tham gia nhóm</a:t>
            </a:r>
            <a:endParaRPr lang="en-US" dirty="0">
              <a:latin typeface="+mj-lt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601BBB-4DAF-C73F-7842-A928259FB0FF}"/>
              </a:ext>
            </a:extLst>
          </p:cNvPr>
          <p:cNvCxnSpPr>
            <a:cxnSpLocks/>
            <a:stCxn id="38" idx="6"/>
            <a:endCxn id="16" idx="2"/>
          </p:cNvCxnSpPr>
          <p:nvPr/>
        </p:nvCxnSpPr>
        <p:spPr>
          <a:xfrm>
            <a:off x="1237232" y="2487042"/>
            <a:ext cx="2726649" cy="1071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5D5EB5A-D138-6684-ED9F-F2B01CBA913E}"/>
              </a:ext>
            </a:extLst>
          </p:cNvPr>
          <p:cNvSpPr/>
          <p:nvPr/>
        </p:nvSpPr>
        <p:spPr>
          <a:xfrm>
            <a:off x="5259163" y="74192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Tìm nhóm</a:t>
            </a:r>
            <a:endParaRPr lang="en-US" sz="1400" dirty="0">
              <a:latin typeface="+mj-lt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DF8E67-CEDF-5136-6488-9FF27F6FC007}"/>
              </a:ext>
            </a:extLst>
          </p:cNvPr>
          <p:cNvSpPr/>
          <p:nvPr/>
        </p:nvSpPr>
        <p:spPr>
          <a:xfrm>
            <a:off x="6789412" y="3286183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công khai</a:t>
            </a:r>
            <a:endParaRPr lang="en-US" sz="1400" dirty="0">
              <a:latin typeface="+mj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FDC4867-8797-C90F-AE6F-F92D26EDA457}"/>
              </a:ext>
            </a:extLst>
          </p:cNvPr>
          <p:cNvSpPr/>
          <p:nvPr/>
        </p:nvSpPr>
        <p:spPr>
          <a:xfrm>
            <a:off x="3963881" y="3361441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Tham gia  nhóm riêng tư</a:t>
            </a:r>
            <a:endParaRPr lang="en-US" sz="1400" dirty="0">
              <a:latin typeface="+mj-lt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C0F9F3-A397-BA7C-BDAE-269EFBA4DEEC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6765077" y="1970558"/>
            <a:ext cx="1126103" cy="131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14B7F4-7287-1D3C-1B6F-BB16B75F99E0}"/>
              </a:ext>
            </a:extLst>
          </p:cNvPr>
          <p:cNvCxnSpPr>
            <a:cxnSpLocks/>
            <a:stCxn id="16" idx="0"/>
          </p:cNvCxnSpPr>
          <p:nvPr/>
        </p:nvCxnSpPr>
        <p:spPr>
          <a:xfrm flipV="1">
            <a:off x="5065649" y="1925553"/>
            <a:ext cx="814251" cy="14358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204A77E9-159A-0CF3-1D40-A95C8E18A3EA}"/>
              </a:ext>
            </a:extLst>
          </p:cNvPr>
          <p:cNvSpPr/>
          <p:nvPr/>
        </p:nvSpPr>
        <p:spPr>
          <a:xfrm>
            <a:off x="3092463" y="2051927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Trả lời câu hỏi tham gia nhóm</a:t>
            </a:r>
            <a:endParaRPr lang="en-US" sz="1400" dirty="0">
              <a:latin typeface="+mj-l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5CC6F3-4CCD-EB14-227B-45A88F8E5C28}"/>
              </a:ext>
            </a:extLst>
          </p:cNvPr>
          <p:cNvSpPr txBox="1"/>
          <p:nvPr/>
        </p:nvSpPr>
        <p:spPr>
          <a:xfrm>
            <a:off x="3979184" y="2697379"/>
            <a:ext cx="1204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&lt;&lt;extend&gt;&gt;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F95281F-9B2E-6EBE-D6CF-F7B8D91F04F6}"/>
              </a:ext>
            </a:extLst>
          </p:cNvPr>
          <p:cNvCxnSpPr>
            <a:cxnSpLocks/>
            <a:stCxn id="44" idx="0"/>
            <a:endCxn id="54" idx="0"/>
          </p:cNvCxnSpPr>
          <p:nvPr/>
        </p:nvCxnSpPr>
        <p:spPr>
          <a:xfrm>
            <a:off x="1688181" y="1184423"/>
            <a:ext cx="2333431" cy="867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Flowchart: Connector 85">
            <a:extLst>
              <a:ext uri="{FF2B5EF4-FFF2-40B4-BE49-F238E27FC236}">
                <a16:creationId xmlns:a16="http://schemas.microsoft.com/office/drawing/2014/main" id="{84F73CA9-87D8-6330-4F65-31BD04647326}"/>
              </a:ext>
            </a:extLst>
          </p:cNvPr>
          <p:cNvSpPr/>
          <p:nvPr/>
        </p:nvSpPr>
        <p:spPr>
          <a:xfrm>
            <a:off x="10602142" y="2003813"/>
            <a:ext cx="196645" cy="186813"/>
          </a:xfrm>
          <a:prstGeom prst="flowChartConnector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A3C59A-050F-CC84-1EAB-0A20BC637B6F}"/>
              </a:ext>
            </a:extLst>
          </p:cNvPr>
          <p:cNvCxnSpPr>
            <a:stCxn id="86" idx="4"/>
          </p:cNvCxnSpPr>
          <p:nvPr/>
        </p:nvCxnSpPr>
        <p:spPr>
          <a:xfrm>
            <a:off x="10700465" y="2190626"/>
            <a:ext cx="0" cy="403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A4FDCED-B969-C88A-19D3-1BD4F99B8B1A}"/>
              </a:ext>
            </a:extLst>
          </p:cNvPr>
          <p:cNvCxnSpPr>
            <a:cxnSpLocks/>
          </p:cNvCxnSpPr>
          <p:nvPr/>
        </p:nvCxnSpPr>
        <p:spPr>
          <a:xfrm>
            <a:off x="10700465" y="2328277"/>
            <a:ext cx="1966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8621740-4B5B-D09E-F7E5-5A1AC9861DA3}"/>
              </a:ext>
            </a:extLst>
          </p:cNvPr>
          <p:cNvCxnSpPr>
            <a:cxnSpLocks/>
          </p:cNvCxnSpPr>
          <p:nvPr/>
        </p:nvCxnSpPr>
        <p:spPr>
          <a:xfrm flipH="1">
            <a:off x="10523484" y="2328277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1E2232C-A583-32B4-52A2-0A4FD4CC7FDC}"/>
              </a:ext>
            </a:extLst>
          </p:cNvPr>
          <p:cNvCxnSpPr/>
          <p:nvPr/>
        </p:nvCxnSpPr>
        <p:spPr>
          <a:xfrm flipH="1">
            <a:off x="10523484" y="2603580"/>
            <a:ext cx="152400" cy="1376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A7FF1B4-9C20-B9BD-B9A4-73CF0BBF6A97}"/>
              </a:ext>
            </a:extLst>
          </p:cNvPr>
          <p:cNvCxnSpPr/>
          <p:nvPr/>
        </p:nvCxnSpPr>
        <p:spPr>
          <a:xfrm>
            <a:off x="10675883" y="2603580"/>
            <a:ext cx="221227" cy="1376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0A52E499-61C2-50F1-9FEC-1C8B3A7C5989}"/>
              </a:ext>
            </a:extLst>
          </p:cNvPr>
          <p:cNvSpPr txBox="1"/>
          <p:nvPr/>
        </p:nvSpPr>
        <p:spPr>
          <a:xfrm>
            <a:off x="10381194" y="2860638"/>
            <a:ext cx="835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CE513D-8553-E440-0AA1-92B490A007FA}"/>
              </a:ext>
            </a:extLst>
          </p:cNvPr>
          <p:cNvCxnSpPr>
            <a:stCxn id="44" idx="0"/>
            <a:endCxn id="10" idx="2"/>
          </p:cNvCxnSpPr>
          <p:nvPr/>
        </p:nvCxnSpPr>
        <p:spPr>
          <a:xfrm flipV="1">
            <a:off x="1688181" y="270837"/>
            <a:ext cx="3570982" cy="9135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845592C-8971-B68B-DBA6-2937B8AAE398}"/>
              </a:ext>
            </a:extLst>
          </p:cNvPr>
          <p:cNvCxnSpPr>
            <a:stCxn id="44" idx="0"/>
            <a:endCxn id="61" idx="2"/>
          </p:cNvCxnSpPr>
          <p:nvPr/>
        </p:nvCxnSpPr>
        <p:spPr>
          <a:xfrm>
            <a:off x="1688181" y="1184423"/>
            <a:ext cx="3697475" cy="5904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8DC5BA2F-0671-4018-06AF-E6C609DFA31B}"/>
              </a:ext>
            </a:extLst>
          </p:cNvPr>
          <p:cNvSpPr/>
          <p:nvPr/>
        </p:nvSpPr>
        <p:spPr>
          <a:xfrm>
            <a:off x="5385655" y="6461911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Thông báo tới người dùng</a:t>
            </a:r>
            <a:endParaRPr lang="en-US" sz="1400" dirty="0">
              <a:latin typeface="+mj-lt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B70354F-C5BB-65FE-073B-38B0D2A27B38}"/>
              </a:ext>
            </a:extLst>
          </p:cNvPr>
          <p:cNvCxnSpPr>
            <a:stCxn id="44" idx="0"/>
            <a:endCxn id="124" idx="2"/>
          </p:cNvCxnSpPr>
          <p:nvPr/>
        </p:nvCxnSpPr>
        <p:spPr>
          <a:xfrm>
            <a:off x="1688181" y="1184423"/>
            <a:ext cx="3697474" cy="54741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E565068-BE9E-4EC6-BF1A-6FED0581D651}"/>
              </a:ext>
            </a:extLst>
          </p:cNvPr>
          <p:cNvCxnSpPr>
            <a:stCxn id="86" idx="2"/>
            <a:endCxn id="124" idx="6"/>
          </p:cNvCxnSpPr>
          <p:nvPr/>
        </p:nvCxnSpPr>
        <p:spPr>
          <a:xfrm flipH="1">
            <a:off x="7243952" y="2097220"/>
            <a:ext cx="3358190" cy="45613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F361CDEE-4291-F6DF-6F14-B928595D3755}"/>
              </a:ext>
            </a:extLst>
          </p:cNvPr>
          <p:cNvCxnSpPr>
            <a:cxnSpLocks/>
            <a:stCxn id="54" idx="4"/>
            <a:endCxn id="16" idx="0"/>
          </p:cNvCxnSpPr>
          <p:nvPr/>
        </p:nvCxnSpPr>
        <p:spPr>
          <a:xfrm>
            <a:off x="4021612" y="2445217"/>
            <a:ext cx="1044037" cy="91622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Oval 141">
            <a:extLst>
              <a:ext uri="{FF2B5EF4-FFF2-40B4-BE49-F238E27FC236}">
                <a16:creationId xmlns:a16="http://schemas.microsoft.com/office/drawing/2014/main" id="{B4A8D7AC-74BD-FBA4-14DB-F416B2D80291}"/>
              </a:ext>
            </a:extLst>
          </p:cNvPr>
          <p:cNvSpPr/>
          <p:nvPr/>
        </p:nvSpPr>
        <p:spPr>
          <a:xfrm>
            <a:off x="5278707" y="820090"/>
            <a:ext cx="1858297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Lấy ra danh sách nhóm</a:t>
            </a:r>
            <a:endParaRPr lang="en-US" sz="1400" dirty="0">
              <a:latin typeface="+mj-lt"/>
            </a:endParaRP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AEC7A68-CA4F-52BE-B833-07DF6CD06733}"/>
              </a:ext>
            </a:extLst>
          </p:cNvPr>
          <p:cNvCxnSpPr>
            <a:stCxn id="142" idx="6"/>
            <a:endCxn id="86" idx="3"/>
          </p:cNvCxnSpPr>
          <p:nvPr/>
        </p:nvCxnSpPr>
        <p:spPr>
          <a:xfrm>
            <a:off x="7137004" y="1016735"/>
            <a:ext cx="3493936" cy="11465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8669E5E-40BA-5ECF-A7CB-0990A2F3B8D8}"/>
              </a:ext>
            </a:extLst>
          </p:cNvPr>
          <p:cNvCxnSpPr>
            <a:stCxn id="10" idx="4"/>
            <a:endCxn id="142" idx="0"/>
          </p:cNvCxnSpPr>
          <p:nvPr/>
        </p:nvCxnSpPr>
        <p:spPr>
          <a:xfrm>
            <a:off x="6188312" y="467482"/>
            <a:ext cx="19544" cy="3526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2454AFED-7105-2896-E33F-BFC592BBF09C}"/>
              </a:ext>
            </a:extLst>
          </p:cNvPr>
          <p:cNvSpPr txBox="1"/>
          <p:nvPr/>
        </p:nvSpPr>
        <p:spPr>
          <a:xfrm>
            <a:off x="4998310" y="483780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B20570-CA3F-E4A7-5386-60D2ED905CCD}"/>
              </a:ext>
            </a:extLst>
          </p:cNvPr>
          <p:cNvCxnSpPr>
            <a:cxnSpLocks/>
            <a:stCxn id="61" idx="6"/>
            <a:endCxn id="86" idx="3"/>
          </p:cNvCxnSpPr>
          <p:nvPr/>
        </p:nvCxnSpPr>
        <p:spPr>
          <a:xfrm>
            <a:off x="7243953" y="1774869"/>
            <a:ext cx="3386987" cy="3883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236D9B8-9648-20E6-3E3F-AD1274222BB2}"/>
              </a:ext>
            </a:extLst>
          </p:cNvPr>
          <p:cNvSpPr txBox="1"/>
          <p:nvPr/>
        </p:nvSpPr>
        <p:spPr>
          <a:xfrm>
            <a:off x="4316949" y="4412382"/>
            <a:ext cx="1117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&lt;&lt;include&gt;&gt;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4FB98E-1615-E005-B848-35D0F83EC5DA}"/>
              </a:ext>
            </a:extLst>
          </p:cNvPr>
          <p:cNvSpPr/>
          <p:nvPr/>
        </p:nvSpPr>
        <p:spPr>
          <a:xfrm>
            <a:off x="5124593" y="5042510"/>
            <a:ext cx="2203535" cy="39329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400" dirty="0">
                <a:latin typeface="+mj-lt"/>
              </a:rPr>
              <a:t>Yêu cầu tham gia</a:t>
            </a:r>
            <a:endParaRPr lang="en-US" sz="1400" dirty="0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6330D4-C636-5E40-E8EA-4A1B5A7447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79028" y="3787246"/>
            <a:ext cx="1147333" cy="1255264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A436C1-BEBC-8B85-74F2-832C365AC97B}"/>
              </a:ext>
            </a:extLst>
          </p:cNvPr>
          <p:cNvCxnSpPr>
            <a:cxnSpLocks/>
            <a:stCxn id="38" idx="6"/>
            <a:endCxn id="6" idx="2"/>
          </p:cNvCxnSpPr>
          <p:nvPr/>
        </p:nvCxnSpPr>
        <p:spPr>
          <a:xfrm>
            <a:off x="1237232" y="2487042"/>
            <a:ext cx="3887361" cy="2752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34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0d803b-ee30-4cf1-8997-d5dbef288d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1885E8D135CD643938305DEC3E1B53E" ma:contentTypeVersion="15" ma:contentTypeDescription="Create a new document." ma:contentTypeScope="" ma:versionID="a6814ea74d3fb77b5ad977a3843b2846">
  <xsd:schema xmlns:xsd="http://www.w3.org/2001/XMLSchema" xmlns:xs="http://www.w3.org/2001/XMLSchema" xmlns:p="http://schemas.microsoft.com/office/2006/metadata/properties" xmlns:ns3="c80d803b-ee30-4cf1-8997-d5dbef288d47" xmlns:ns4="1c1e4822-5b82-4cb4-a39e-28e929ec74cb" targetNamespace="http://schemas.microsoft.com/office/2006/metadata/properties" ma:root="true" ma:fieldsID="20e89a6ac46c5aeb3e918dc78faa7076" ns3:_="" ns4:_="">
    <xsd:import namespace="c80d803b-ee30-4cf1-8997-d5dbef288d47"/>
    <xsd:import namespace="1c1e4822-5b82-4cb4-a39e-28e929ec74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0d803b-ee30-4cf1-8997-d5dbef288d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e4822-5b82-4cb4-a39e-28e929ec74c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708EBF-A450-4275-BE92-5350CCD7E3D8}">
  <ds:schemaRefs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c1e4822-5b82-4cb4-a39e-28e929ec74cb"/>
    <ds:schemaRef ds:uri="c80d803b-ee30-4cf1-8997-d5dbef288d47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C0F71D0-B456-499C-9723-E5E42E4AD0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720A69-3D9A-4641-9490-F8E3EC0921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0d803b-ee30-4cf1-8997-d5dbef288d47"/>
    <ds:schemaRef ds:uri="1c1e4822-5b82-4cb4-a39e-28e929ec74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55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Tung 20220047</dc:creator>
  <cp:lastModifiedBy>Nguyen Ngoc Tung 20220047</cp:lastModifiedBy>
  <cp:revision>8</cp:revision>
  <dcterms:created xsi:type="dcterms:W3CDTF">2025-04-13T04:18:19Z</dcterms:created>
  <dcterms:modified xsi:type="dcterms:W3CDTF">2025-05-18T02:09:12Z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0x01010091885E8D135CD643938305DEC3E1B53E</vt:lpwstr>
  </property>
</Properties>
</file>