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51" y="-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73C1-B1B3-A841-089F-DAFAE5E7F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6D031-80F8-838A-395B-E4CB88E8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835A-C094-A281-166B-94959B3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5E5C-273C-1E59-5DF1-4FD50EB1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1B38-C631-F1AF-2E67-949C1E68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6CC-ECA5-6C1E-55F8-8C248177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0B0AD-753E-3BC3-447E-72757977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2124-CC94-BC8F-0A0E-E7711243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9FD8-3E18-69E9-66F1-5FDB5FBB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C09D-033D-D078-5F54-355EF0C8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21A95-1A17-4373-4F4F-404DA6499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CB1FC-C907-1A6F-89BB-2F9D8A20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DC83-89C5-074A-F234-C5B501D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A3F7-D61F-031D-C5C5-56AF469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E02F-A51F-D8DD-8F16-8115C4CF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335-D810-6E74-BD60-4187EF24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0308-24BF-ED99-5943-43C09EF1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F027-205C-F2ED-6E70-820EF0EB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28E5-8EEE-5BC3-D54E-CB67CD0C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0A41-48F5-C04F-A5A0-F097373D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2AE4-2417-AD42-3108-81004BE3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1F4E3-08E4-9CBB-C60E-E7F6DBF2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B2E-E22C-F044-558A-BD591216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94C9-3318-F06B-4215-12D7823A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0FE3-FA55-523A-3033-CE0228B7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AB3D-2252-5A42-FD18-F467C7DB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E203-0D1E-951B-372D-51DEC353E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3EC66-D3D1-6707-B323-47CC9577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E0297-C92B-602B-D707-6F311043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0915-1EA1-5A63-FCDB-C80330AA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F91E-EA6F-2E2F-A91B-714D9852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62D-ADDD-BC2D-EC02-C65B731C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7DFD-F390-EEA3-6813-A093D3A9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D006-97AB-4800-A84F-08A2B683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F2952-2473-FCB7-D7F4-6842F3CAD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4B6CD-B9AD-63DE-F645-372B7149F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1E9AF-68E8-4074-78FF-8170CA29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57F85-7A43-B56D-54C0-D3B98DE0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C668-548C-4517-CDBF-5419201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23B3-417B-FF48-E1E0-5F4A3D7D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3B15-FE40-CD38-DD52-6A9DDA5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722AB-12C0-EBD1-43FF-82CBC347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93B69-75FC-DEE6-8C1D-407054F4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8AC5E-23B5-7943-9AAD-60515E6B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56B04-DD5C-997E-F62A-846497F6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82AC-94F0-B3FE-967F-3D15514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AF32-D80C-F452-5D49-010BDFF5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B210-F641-9DA7-8105-EE733D53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6A92C-ED33-7BB6-6801-5C1D7EA3E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FE1C-6886-7949-1B51-E77A96EC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308E-862D-BFA7-508A-1496B066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4626-226D-2A40-83BB-F1571280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02A-C056-8066-48EB-6C24D5F9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845F0-6D8B-9E1C-E965-89D019ED0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E3C80-96CF-2B0B-2131-4C782533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E95E-046A-74DD-5AC4-758D8C7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22EE7-7625-6104-7E88-0AEC0778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CA87B-F134-0084-1E92-D5723654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D6B4C-62C5-0752-7B34-6BC1B35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DB65-36AE-E152-EF1D-1A8F7AF3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817B-0682-615E-90F6-2FC7D082F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2F8A4-2D3D-45FE-A7EA-30876C452C5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2266-9799-E0E4-3C51-4549A281B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CE6C-0EF5-F551-3CAF-0C854A431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80343D-EF87-26EE-80C0-3D973F56412A}"/>
              </a:ext>
            </a:extLst>
          </p:cNvPr>
          <p:cNvCxnSpPr/>
          <p:nvPr/>
        </p:nvCxnSpPr>
        <p:spPr>
          <a:xfrm>
            <a:off x="0" y="587086"/>
            <a:ext cx="12432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BED3F-C36B-AAFB-316A-11FD5606916F}"/>
              </a:ext>
            </a:extLst>
          </p:cNvPr>
          <p:cNvCxnSpPr>
            <a:cxnSpLocks/>
          </p:cNvCxnSpPr>
          <p:nvPr/>
        </p:nvCxnSpPr>
        <p:spPr>
          <a:xfrm>
            <a:off x="3410393" y="0"/>
            <a:ext cx="0" cy="754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E407DB-A71B-19FE-F47B-0FA37A882FFE}"/>
              </a:ext>
            </a:extLst>
          </p:cNvPr>
          <p:cNvSpPr txBox="1"/>
          <p:nvPr/>
        </p:nvSpPr>
        <p:spPr>
          <a:xfrm>
            <a:off x="400098" y="79833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164CF-2E3F-B0A2-4FBF-7FEC6082864B}"/>
              </a:ext>
            </a:extLst>
          </p:cNvPr>
          <p:cNvSpPr txBox="1"/>
          <p:nvPr/>
        </p:nvSpPr>
        <p:spPr>
          <a:xfrm>
            <a:off x="4002232" y="108877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:System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432649-D80B-87D2-4E05-48E6ED5F8994}"/>
              </a:ext>
            </a:extLst>
          </p:cNvPr>
          <p:cNvSpPr/>
          <p:nvPr/>
        </p:nvSpPr>
        <p:spPr>
          <a:xfrm>
            <a:off x="337888" y="828464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E862F-F357-5B88-923C-7BC78F8BCC5A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529252" y="919399"/>
            <a:ext cx="943866" cy="16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3BCC66-4782-77DF-7B1D-086FCCDF87CD}"/>
              </a:ext>
            </a:extLst>
          </p:cNvPr>
          <p:cNvSpPr/>
          <p:nvPr/>
        </p:nvSpPr>
        <p:spPr>
          <a:xfrm>
            <a:off x="1473118" y="777657"/>
            <a:ext cx="1826086" cy="611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2E655E-788A-A0A3-C814-0B41CD2DC110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3215123" y="1145852"/>
            <a:ext cx="1390043" cy="1103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24A39352-9226-F833-5860-6854DD3E27F6}"/>
              </a:ext>
            </a:extLst>
          </p:cNvPr>
          <p:cNvSpPr/>
          <p:nvPr/>
        </p:nvSpPr>
        <p:spPr>
          <a:xfrm>
            <a:off x="1927516" y="3348336"/>
            <a:ext cx="1042784" cy="7915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túc</a:t>
            </a:r>
            <a:r>
              <a:rPr lang="en-US" sz="1200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FB3F8E-8065-9BFC-86CE-509BF3C5B32A}"/>
              </a:ext>
            </a:extLst>
          </p:cNvPr>
          <p:cNvSpPr/>
          <p:nvPr/>
        </p:nvSpPr>
        <p:spPr>
          <a:xfrm>
            <a:off x="4605166" y="725008"/>
            <a:ext cx="2153813" cy="841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5B42D4-7ADF-6556-2468-4FC5E2668B3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299204" y="1083414"/>
            <a:ext cx="1305962" cy="62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95FB6C-E0B3-694D-C524-BCEB35B2FCDB}"/>
              </a:ext>
            </a:extLst>
          </p:cNvPr>
          <p:cNvSpPr/>
          <p:nvPr/>
        </p:nvSpPr>
        <p:spPr>
          <a:xfrm>
            <a:off x="989813" y="1910957"/>
            <a:ext cx="2225310" cy="6776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text,file,tag</a:t>
            </a:r>
            <a:r>
              <a:rPr lang="en-US" dirty="0"/>
              <a:t>, location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BA38E1-B578-7EFB-5C53-36FB7CC8F105}"/>
              </a:ext>
            </a:extLst>
          </p:cNvPr>
          <p:cNvSpPr/>
          <p:nvPr/>
        </p:nvSpPr>
        <p:spPr>
          <a:xfrm>
            <a:off x="4787973" y="1995798"/>
            <a:ext cx="2465333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file.. Render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955184-7DDD-A27C-D729-DAFC339BCECC}"/>
              </a:ext>
            </a:extLst>
          </p:cNvPr>
          <p:cNvSpPr/>
          <p:nvPr/>
        </p:nvSpPr>
        <p:spPr>
          <a:xfrm>
            <a:off x="2478402" y="6242110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484D49-6663-8ED1-8EC0-F36158CAFBE4}"/>
              </a:ext>
            </a:extLst>
          </p:cNvPr>
          <p:cNvSpPr/>
          <p:nvPr/>
        </p:nvSpPr>
        <p:spPr>
          <a:xfrm>
            <a:off x="2545971" y="6285829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B67A4-0599-C709-D0F4-9C8D8CB9E5D5}"/>
              </a:ext>
            </a:extLst>
          </p:cNvPr>
          <p:cNvSpPr txBox="1"/>
          <p:nvPr/>
        </p:nvSpPr>
        <p:spPr>
          <a:xfrm rot="21106887">
            <a:off x="342917" y="2981737"/>
            <a:ext cx="97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chán</a:t>
            </a:r>
            <a:endParaRPr lang="en-US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CE648E-2A16-4F9D-82FE-1E464F016948}"/>
              </a:ext>
            </a:extLst>
          </p:cNvPr>
          <p:cNvCxnSpPr>
            <a:cxnSpLocks/>
          </p:cNvCxnSpPr>
          <p:nvPr/>
        </p:nvCxnSpPr>
        <p:spPr>
          <a:xfrm>
            <a:off x="10264484" y="-30408"/>
            <a:ext cx="0" cy="754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A68116-659A-4E0C-77E3-353D75C234F3}"/>
              </a:ext>
            </a:extLst>
          </p:cNvPr>
          <p:cNvSpPr txBox="1"/>
          <p:nvPr/>
        </p:nvSpPr>
        <p:spPr>
          <a:xfrm>
            <a:off x="10253512" y="127430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:Follower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040D2A-C5BC-F309-F334-16C75BFA2F3D}"/>
              </a:ext>
            </a:extLst>
          </p:cNvPr>
          <p:cNvSpPr/>
          <p:nvPr/>
        </p:nvSpPr>
        <p:spPr>
          <a:xfrm>
            <a:off x="4757496" y="3022861"/>
            <a:ext cx="1572851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1AABD8-8223-8314-DAEF-1B0C9666EB9F}"/>
              </a:ext>
            </a:extLst>
          </p:cNvPr>
          <p:cNvSpPr/>
          <p:nvPr/>
        </p:nvSpPr>
        <p:spPr>
          <a:xfrm>
            <a:off x="1383518" y="4533060"/>
            <a:ext cx="1686070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133EB4-1815-8445-2AD7-FD6011FDAE7B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2970300" y="2292179"/>
            <a:ext cx="1817673" cy="1451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A7F76-E87B-DF10-D7EB-98BD79EFAEEA}"/>
              </a:ext>
            </a:extLst>
          </p:cNvPr>
          <p:cNvCxnSpPr>
            <a:cxnSpLocks/>
          </p:cNvCxnSpPr>
          <p:nvPr/>
        </p:nvCxnSpPr>
        <p:spPr>
          <a:xfrm flipH="1">
            <a:off x="6612021" y="4343259"/>
            <a:ext cx="545328" cy="605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68A3F7-4B9B-5778-5F6E-9686439D6773}"/>
              </a:ext>
            </a:extLst>
          </p:cNvPr>
          <p:cNvSpPr/>
          <p:nvPr/>
        </p:nvSpPr>
        <p:spPr>
          <a:xfrm>
            <a:off x="8314228" y="4282725"/>
            <a:ext cx="1557667" cy="78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index </a:t>
            </a:r>
            <a:r>
              <a:rPr lang="en-US" dirty="0" err="1"/>
              <a:t>cho</a:t>
            </a:r>
            <a:r>
              <a:rPr lang="en-US" dirty="0"/>
              <a:t> keyword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3D0C13-BBFE-C27F-AB3B-42BE28CEA839}"/>
              </a:ext>
            </a:extLst>
          </p:cNvPr>
          <p:cNvSpPr/>
          <p:nvPr/>
        </p:nvSpPr>
        <p:spPr>
          <a:xfrm>
            <a:off x="69603" y="2846651"/>
            <a:ext cx="1417821" cy="829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CEE95D-DB8E-3BA8-5C2B-F5D4AFCD6CB2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69603" y="3261266"/>
            <a:ext cx="1417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74BBA0-E2BD-250D-ADD3-E1C39313E505}"/>
              </a:ext>
            </a:extLst>
          </p:cNvPr>
          <p:cNvGrpSpPr/>
          <p:nvPr/>
        </p:nvGrpSpPr>
        <p:grpSpPr>
          <a:xfrm>
            <a:off x="69604" y="2865740"/>
            <a:ext cx="1400013" cy="619466"/>
            <a:chOff x="69604" y="2865740"/>
            <a:chExt cx="1444467" cy="7974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BA80F2-1E6E-9F12-C6C6-CA4E38452834}"/>
                </a:ext>
              </a:extLst>
            </p:cNvPr>
            <p:cNvSpPr txBox="1"/>
            <p:nvPr/>
          </p:nvSpPr>
          <p:spPr>
            <a:xfrm>
              <a:off x="69604" y="2865740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Bài</a:t>
              </a:r>
              <a:r>
                <a:rPr lang="en-US" dirty="0"/>
                <a:t> </a:t>
              </a:r>
              <a:r>
                <a:rPr lang="en-US" dirty="0" err="1"/>
                <a:t>viêt</a:t>
              </a:r>
              <a:r>
                <a:rPr lang="en-US" dirty="0"/>
                <a:t>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AA863B-C6EF-7279-E3F2-26A4511A6DBE}"/>
                </a:ext>
              </a:extLst>
            </p:cNvPr>
            <p:cNvSpPr txBox="1"/>
            <p:nvPr/>
          </p:nvSpPr>
          <p:spPr>
            <a:xfrm>
              <a:off x="96251" y="3293874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Draf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EED932-E076-3080-4058-4CCDC08A9C33}"/>
              </a:ext>
            </a:extLst>
          </p:cNvPr>
          <p:cNvCxnSpPr>
            <a:cxnSpLocks/>
            <a:stCxn id="15" idx="1"/>
            <a:endCxn id="30" idx="0"/>
          </p:cNvCxnSpPr>
          <p:nvPr/>
        </p:nvCxnSpPr>
        <p:spPr>
          <a:xfrm flipH="1">
            <a:off x="756697" y="2249758"/>
            <a:ext cx="233116" cy="6159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9F0E29-C56C-4034-C967-DC4F83A7350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215123" y="2249758"/>
            <a:ext cx="1572850" cy="42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D0FAA9-8735-CFED-0343-59AF168DE5E7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2102468" y="2588559"/>
            <a:ext cx="346440" cy="759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AF96D7-1D11-405F-842E-B65E6B2132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7883" y="3744090"/>
            <a:ext cx="1379633" cy="153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311760-C09E-73A2-5A4E-79A95E37E9FA}"/>
              </a:ext>
            </a:extLst>
          </p:cNvPr>
          <p:cNvSpPr txBox="1"/>
          <p:nvPr/>
        </p:nvSpPr>
        <p:spPr>
          <a:xfrm rot="18579200">
            <a:off x="343358" y="4300740"/>
            <a:ext cx="13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đăng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5E64A0-1928-89B7-CAA1-D10FE4F200DF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0300" y="3319242"/>
            <a:ext cx="1787196" cy="424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B317922A-D9B5-74DA-353D-B36C125323B3}"/>
              </a:ext>
            </a:extLst>
          </p:cNvPr>
          <p:cNvSpPr/>
          <p:nvPr/>
        </p:nvSpPr>
        <p:spPr>
          <a:xfrm>
            <a:off x="4930328" y="3932973"/>
            <a:ext cx="1196065" cy="6886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9484DF-4D70-3046-2E1B-ACD0ADCC736B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5528361" y="3615622"/>
            <a:ext cx="15561" cy="317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D65668-49F6-690E-E96C-CEA8792F6BA5}"/>
              </a:ext>
            </a:extLst>
          </p:cNvPr>
          <p:cNvCxnSpPr>
            <a:cxnSpLocks/>
            <a:stCxn id="38" idx="1"/>
            <a:endCxn id="12" idx="3"/>
          </p:cNvCxnSpPr>
          <p:nvPr/>
        </p:nvCxnSpPr>
        <p:spPr>
          <a:xfrm flipH="1" flipV="1">
            <a:off x="2970300" y="3744090"/>
            <a:ext cx="1960028" cy="533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64955B-E268-2881-E4C9-6EDE4262AD07}"/>
              </a:ext>
            </a:extLst>
          </p:cNvPr>
          <p:cNvSpPr txBox="1"/>
          <p:nvPr/>
        </p:nvSpPr>
        <p:spPr>
          <a:xfrm rot="931048">
            <a:off x="3800426" y="3743372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1FD90E-E682-4D5F-F044-2410A35BFEBC}"/>
              </a:ext>
            </a:extLst>
          </p:cNvPr>
          <p:cNvSpPr/>
          <p:nvPr/>
        </p:nvSpPr>
        <p:spPr>
          <a:xfrm>
            <a:off x="4302651" y="5124556"/>
            <a:ext cx="2237449" cy="78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node </a:t>
            </a:r>
            <a:r>
              <a:rPr lang="en-US" dirty="0" err="1"/>
              <a:t>embedding,dự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Edge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A403DE-580A-E9C1-A667-3AA732F36F9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6126393" y="3258070"/>
            <a:ext cx="953023" cy="1019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6C9080-EAE7-C19A-C1F9-B8435C803CA0}"/>
              </a:ext>
            </a:extLst>
          </p:cNvPr>
          <p:cNvSpPr txBox="1"/>
          <p:nvPr/>
        </p:nvSpPr>
        <p:spPr>
          <a:xfrm rot="18769166">
            <a:off x="6176606" y="3251491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approve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93182E-916E-B1EA-7F8E-1D47D69359AD}"/>
              </a:ext>
            </a:extLst>
          </p:cNvPr>
          <p:cNvCxnSpPr>
            <a:cxnSpLocks/>
          </p:cNvCxnSpPr>
          <p:nvPr/>
        </p:nvCxnSpPr>
        <p:spPr>
          <a:xfrm flipH="1">
            <a:off x="5528360" y="4672672"/>
            <a:ext cx="1292427" cy="43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78FAAE-4B38-BFAC-9485-C87692D01594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900804" y="4601746"/>
            <a:ext cx="1413424" cy="75269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8FBF8D-9E3A-330D-0A15-54D10D3FD04F}"/>
              </a:ext>
            </a:extLst>
          </p:cNvPr>
          <p:cNvCxnSpPr>
            <a:cxnSpLocks/>
            <a:stCxn id="55" idx="2"/>
            <a:endCxn id="17" idx="2"/>
          </p:cNvCxnSpPr>
          <p:nvPr/>
        </p:nvCxnSpPr>
        <p:spPr>
          <a:xfrm>
            <a:off x="873255" y="5874296"/>
            <a:ext cx="1605147" cy="50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97571A-C863-E4B8-51AE-2B39BD9860DD}"/>
              </a:ext>
            </a:extLst>
          </p:cNvPr>
          <p:cNvSpPr/>
          <p:nvPr/>
        </p:nvSpPr>
        <p:spPr>
          <a:xfrm>
            <a:off x="6792383" y="5124556"/>
            <a:ext cx="1598489" cy="1586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user online </a:t>
            </a:r>
            <a:r>
              <a:rPr lang="en-US" sz="1600" dirty="0" err="1"/>
              <a:t>trên</a:t>
            </a:r>
            <a:r>
              <a:rPr lang="en-US" sz="1600" dirty="0"/>
              <a:t> graph. Ranking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D4831F-D202-5069-2EB8-50728CD276A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421376" y="5913136"/>
            <a:ext cx="1371007" cy="357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66A7E6-C103-8659-6D9D-104DB11A8B91}"/>
              </a:ext>
            </a:extLst>
          </p:cNvPr>
          <p:cNvSpPr/>
          <p:nvPr/>
        </p:nvSpPr>
        <p:spPr>
          <a:xfrm>
            <a:off x="10417527" y="5442397"/>
            <a:ext cx="1598489" cy="776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viêt</a:t>
            </a:r>
            <a:r>
              <a:rPr lang="en-US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07A5CE-39EE-00A5-770C-066D504FF658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8390872" y="5830875"/>
            <a:ext cx="2026655" cy="8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47A529A-D34A-99DF-8758-A1FCB6152565}"/>
              </a:ext>
            </a:extLst>
          </p:cNvPr>
          <p:cNvSpPr/>
          <p:nvPr/>
        </p:nvSpPr>
        <p:spPr>
          <a:xfrm>
            <a:off x="11308540" y="4140856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B6E361-2604-6D9E-5D5A-19495228E18D}"/>
              </a:ext>
            </a:extLst>
          </p:cNvPr>
          <p:cNvSpPr/>
          <p:nvPr/>
        </p:nvSpPr>
        <p:spPr>
          <a:xfrm>
            <a:off x="11376109" y="4184575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DF77AB-0F07-DF46-FB7F-BC64CD62A4CE}"/>
              </a:ext>
            </a:extLst>
          </p:cNvPr>
          <p:cNvCxnSpPr>
            <a:cxnSpLocks/>
            <a:stCxn id="50" idx="0"/>
            <a:endCxn id="52" idx="4"/>
          </p:cNvCxnSpPr>
          <p:nvPr/>
        </p:nvCxnSpPr>
        <p:spPr>
          <a:xfrm flipV="1">
            <a:off x="11216772" y="4416698"/>
            <a:ext cx="241287" cy="1025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B1B6EF-6D92-CD8E-955A-8424FC87F88C}"/>
              </a:ext>
            </a:extLst>
          </p:cNvPr>
          <p:cNvSpPr/>
          <p:nvPr/>
        </p:nvSpPr>
        <p:spPr>
          <a:xfrm>
            <a:off x="158750" y="5281535"/>
            <a:ext cx="1429010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C84783-A729-EB69-B50C-599760B359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069588" y="4702125"/>
            <a:ext cx="3751199" cy="12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747DAAF8-EFD7-8AA8-2249-ABF708561AAC}"/>
              </a:ext>
            </a:extLst>
          </p:cNvPr>
          <p:cNvSpPr/>
          <p:nvPr/>
        </p:nvSpPr>
        <p:spPr>
          <a:xfrm>
            <a:off x="7079416" y="2913766"/>
            <a:ext cx="1196065" cy="6886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4C4622-6885-31F8-2D12-4782E18335E8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>
            <a:off x="8275481" y="3161499"/>
            <a:ext cx="464165" cy="96571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74D3F9A-FA81-14B1-436D-146A7C466970}"/>
              </a:ext>
            </a:extLst>
          </p:cNvPr>
          <p:cNvSpPr txBox="1"/>
          <p:nvPr/>
        </p:nvSpPr>
        <p:spPr>
          <a:xfrm rot="20721733">
            <a:off x="8159011" y="2830769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163198-04E4-2716-4D8C-F2108FB5F8C0}"/>
              </a:ext>
            </a:extLst>
          </p:cNvPr>
          <p:cNvCxnSpPr>
            <a:cxnSpLocks/>
            <a:stCxn id="67" idx="1"/>
            <a:endCxn id="57" idx="2"/>
          </p:cNvCxnSpPr>
          <p:nvPr/>
        </p:nvCxnSpPr>
        <p:spPr>
          <a:xfrm flipH="1" flipV="1">
            <a:off x="7677449" y="3602373"/>
            <a:ext cx="280156" cy="260942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CE1843-31B0-25FF-A8F3-31F757FD59B5}"/>
              </a:ext>
            </a:extLst>
          </p:cNvPr>
          <p:cNvCxnSpPr>
            <a:cxnSpLocks/>
            <a:stCxn id="67" idx="3"/>
            <a:endCxn id="65" idx="0"/>
          </p:cNvCxnSpPr>
          <p:nvPr/>
        </p:nvCxnSpPr>
        <p:spPr>
          <a:xfrm flipV="1">
            <a:off x="8815183" y="3513548"/>
            <a:ext cx="575263" cy="349767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DE5B6-76A1-3990-4EA8-1995B610C636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7002054" y="4113492"/>
            <a:ext cx="1384340" cy="39932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384A07AD-F27B-5D87-F9DD-2B2DD03C0B56}"/>
              </a:ext>
            </a:extLst>
          </p:cNvPr>
          <p:cNvSpPr/>
          <p:nvPr/>
        </p:nvSpPr>
        <p:spPr>
          <a:xfrm>
            <a:off x="8739646" y="2855881"/>
            <a:ext cx="1260645" cy="6112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 G check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A2C23B-1FF9-25A2-338B-3CC05385D7C3}"/>
              </a:ext>
            </a:extLst>
          </p:cNvPr>
          <p:cNvCxnSpPr>
            <a:cxnSpLocks/>
            <a:stCxn id="63" idx="3"/>
            <a:endCxn id="52" idx="2"/>
          </p:cNvCxnSpPr>
          <p:nvPr/>
        </p:nvCxnSpPr>
        <p:spPr>
          <a:xfrm>
            <a:off x="10000291" y="3161499"/>
            <a:ext cx="1308249" cy="111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A37EA9-AAB3-30A6-FA25-4BD06E5FFD02}"/>
              </a:ext>
            </a:extLst>
          </p:cNvPr>
          <p:cNvSpPr txBox="1"/>
          <p:nvPr/>
        </p:nvSpPr>
        <p:spPr>
          <a:xfrm rot="19936027">
            <a:off x="8864112" y="3498522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6F710B-7072-7075-3BE8-457691777AC6}"/>
              </a:ext>
            </a:extLst>
          </p:cNvPr>
          <p:cNvSpPr txBox="1"/>
          <p:nvPr/>
        </p:nvSpPr>
        <p:spPr>
          <a:xfrm rot="2404179">
            <a:off x="9784082" y="3199990"/>
            <a:ext cx="226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end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24AA5567-9EA9-787B-F620-FD066BE35483}"/>
              </a:ext>
            </a:extLst>
          </p:cNvPr>
          <p:cNvSpPr/>
          <p:nvPr/>
        </p:nvSpPr>
        <p:spPr>
          <a:xfrm>
            <a:off x="7957605" y="3613137"/>
            <a:ext cx="857578" cy="5003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Merger</a:t>
            </a:r>
          </a:p>
        </p:txBody>
      </p:sp>
    </p:spTree>
    <p:extLst>
      <p:ext uri="{BB962C8B-B14F-4D97-AF65-F5344CB8AC3E}">
        <p14:creationId xmlns:p14="http://schemas.microsoft.com/office/powerpoint/2010/main" val="307428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1</cp:revision>
  <dcterms:created xsi:type="dcterms:W3CDTF">2025-05-17T22:01:26Z</dcterms:created>
  <dcterms:modified xsi:type="dcterms:W3CDTF">2025-05-17T22:01:52Z</dcterms:modified>
</cp:coreProperties>
</file>