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72BB-1B14-ED72-8D60-4B6EE611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CB2-A70B-41CB-ADA0-2EFC7399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F73E-1D63-7ABC-5AB9-86B3A87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9C25-622D-0AB4-0F90-EC8FABA3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497C-2206-1FDC-03DE-7898912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D6C5-120E-5928-9595-1EB95235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67C26-41DF-7B5E-59C0-4753F45BA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0718-E125-AB35-BC5B-7096BCE0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4BCE-601A-9AFB-1353-E7BC235F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F503-F7C5-2483-A5E5-7EE08A4A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B9619-EFF8-4354-261F-9025AC9CA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E9A27-BD9F-6AE2-A942-D13BFCEF6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442F0-8233-EED1-48FB-65DFAB42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B8BC-573C-C000-8149-7447001F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3E1B-DD28-A630-FA78-BEB489F1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7E89-331C-03DF-3746-C0FA226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E4F2-3601-C426-5BCB-09FFE021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AB3F-A3C9-8F9D-758E-25176D2B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B82D-3401-D1CA-97BD-5BB53710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4199-8217-F11D-B756-83BC8FED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F694-53C9-FD10-C831-C0846371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301C7-D07D-70A0-AB1D-EC41CE4D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A2FF-676B-1C6C-3613-331E57D5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4211-0AC7-6945-D373-1DD83503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63E63-84F3-6E90-44B6-F3BC65BB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7B91-CB50-2C1A-09F4-3366A17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75E-4527-3520-21BB-0FDFF4C2B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4F3E1-C02C-73DE-029C-FC16D6A9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C697-FED1-3F7B-C722-90EF695F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E1812-D24D-9282-822E-E7554DE5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3697-4B79-914D-561F-D34CB283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A0D1-EC12-6B52-0C23-1C553CF0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6FDDE-6DD7-AE2C-544A-9599180D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00CD1-D477-1ADD-3F73-7DF1D0190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E4EA7-DC62-40AB-0C16-DC7F3EE1D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61D88-AFAB-9989-E6BD-F2F5FCC6E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BEC11-EE39-ECB1-0A6F-1034B79D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BB1AB-1EE7-E2D2-AA4A-336C0CBB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6B1DB-4E4A-CEA9-7D97-3B1BD951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9F04-AAF8-9644-83CB-1A75CA22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BB265-9257-3BB9-16BF-C708C8BA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CE4DF-365E-984C-EBBF-78642F88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06934-8EF0-6832-01E4-E319841A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5C2ED-8EED-85E3-B98C-D993191B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15F0F-C53E-43D7-4C0F-50CCF87C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9F23A-1F52-3D2D-E85A-2E4C2D6D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852-CF4A-D42B-0962-B6012019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7749-36D2-DDED-2809-88747806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84B1E-40A6-C9DA-4B81-DCD191AD0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4FF6-4E22-E891-B7C3-D102261C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5D405-2CA8-AFBD-DB8B-7BA5768E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D985-6576-54D7-70F9-AF1616F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B818-C31B-9E4D-8CFE-FF213446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9214C-87C3-205F-DE1A-FC3F2C338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34A16-D273-84B2-524F-6A53A4AC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2912B-C7AC-4002-0AD9-C4EA66D4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126B2-30D7-D554-7482-A17B7596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66237-F935-A00F-F235-A77FE4CD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4CC14-8F17-5024-EA7C-B7646FD5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C622-D0AC-826C-9022-5F19EAEB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F3A19-3DEA-6C7E-D92D-B76DE54D0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002AF-29F0-4A06-BB3B-51CEEC50927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611C-5C46-0E3E-E6F5-AF8D7066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EE79-EDFF-AE86-AF98-660FFE904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7CFD8-7945-4250-B594-12EE9A96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DF5EA-CABE-D93E-BA58-88998AEAF1C1}"/>
              </a:ext>
            </a:extLst>
          </p:cNvPr>
          <p:cNvSpPr/>
          <p:nvPr/>
        </p:nvSpPr>
        <p:spPr>
          <a:xfrm>
            <a:off x="3091884" y="557640"/>
            <a:ext cx="6975993" cy="5781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B742A-20B7-CBF8-A2D8-4BF06D2C4A47}"/>
              </a:ext>
            </a:extLst>
          </p:cNvPr>
          <p:cNvSpPr/>
          <p:nvPr/>
        </p:nvSpPr>
        <p:spPr>
          <a:xfrm>
            <a:off x="4564468" y="964240"/>
            <a:ext cx="1943100" cy="1247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847E4F-D028-CE58-2FF4-3677B1892D8D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2573689" y="1588128"/>
            <a:ext cx="1990779" cy="67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4EC249-7929-4716-CC29-4E93B76E80F3}"/>
              </a:ext>
            </a:extLst>
          </p:cNvPr>
          <p:cNvSpPr txBox="1"/>
          <p:nvPr/>
        </p:nvSpPr>
        <p:spPr>
          <a:xfrm>
            <a:off x="6146966" y="648258"/>
            <a:ext cx="22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8200E0-09E3-1C6E-B0BC-45ACA4C7A5FF}"/>
              </a:ext>
            </a:extLst>
          </p:cNvPr>
          <p:cNvSpPr/>
          <p:nvPr/>
        </p:nvSpPr>
        <p:spPr>
          <a:xfrm>
            <a:off x="5262010" y="3466958"/>
            <a:ext cx="1752726" cy="11287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990A1-5F2C-952E-92ED-6C076040F6CB}"/>
              </a:ext>
            </a:extLst>
          </p:cNvPr>
          <p:cNvSpPr txBox="1"/>
          <p:nvPr/>
        </p:nvSpPr>
        <p:spPr>
          <a:xfrm>
            <a:off x="5540135" y="3696854"/>
            <a:ext cx="149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</a:p>
          <a:p>
            <a:r>
              <a:rPr lang="en-US" dirty="0" err="1"/>
              <a:t>nhóm</a:t>
            </a:r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E937C-8207-E714-B717-38B9E7CF91B3}"/>
              </a:ext>
            </a:extLst>
          </p:cNvPr>
          <p:cNvSpPr/>
          <p:nvPr/>
        </p:nvSpPr>
        <p:spPr>
          <a:xfrm>
            <a:off x="7968730" y="872874"/>
            <a:ext cx="1943100" cy="1247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18506-182E-D895-4A09-C5E91235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39" y="1768973"/>
            <a:ext cx="666750" cy="9810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472C0-8CD3-98E8-6546-27C2EEB0F737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6507568" y="1496762"/>
            <a:ext cx="1461162" cy="91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2C5BF3-D583-51DA-E81D-14599581B745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5536018" y="2212015"/>
            <a:ext cx="602355" cy="1254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88B797C-C5F7-1A87-D52D-C9CA714F50B2}"/>
              </a:ext>
            </a:extLst>
          </p:cNvPr>
          <p:cNvSpPr/>
          <p:nvPr/>
        </p:nvSpPr>
        <p:spPr>
          <a:xfrm>
            <a:off x="5731656" y="5398680"/>
            <a:ext cx="1367713" cy="739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42AEF3-D674-82F4-50B9-A9CAF94F65ED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6138373" y="4595671"/>
            <a:ext cx="277140" cy="803009"/>
          </a:xfrm>
          <a:prstGeom prst="straightConnector1">
            <a:avLst/>
          </a:prstGeom>
          <a:ln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6C778E-8085-2A99-3E56-4BE746CD946D}"/>
              </a:ext>
            </a:extLst>
          </p:cNvPr>
          <p:cNvSpPr txBox="1"/>
          <p:nvPr/>
        </p:nvSpPr>
        <p:spPr>
          <a:xfrm rot="3453584">
            <a:off x="7058223" y="3500500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&lt;&lt;Extends&gt;&gt;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3C10F-476B-964E-108C-627BE1C6D56F}"/>
              </a:ext>
            </a:extLst>
          </p:cNvPr>
          <p:cNvSpPr txBox="1"/>
          <p:nvPr/>
        </p:nvSpPr>
        <p:spPr>
          <a:xfrm>
            <a:off x="5833566" y="5647390"/>
            <a:ext cx="149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ẩn</a:t>
            </a:r>
            <a:r>
              <a:rPr lang="en-US" sz="1100" dirty="0"/>
              <a:t> </a:t>
            </a:r>
            <a:r>
              <a:rPr lang="en-US" sz="1100" dirty="0" err="1"/>
              <a:t>danh</a:t>
            </a:r>
            <a:r>
              <a:rPr lang="en-US" sz="1100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61CF7-2152-F217-1AE5-5DEFB56CC450}"/>
              </a:ext>
            </a:extLst>
          </p:cNvPr>
          <p:cNvSpPr/>
          <p:nvPr/>
        </p:nvSpPr>
        <p:spPr>
          <a:xfrm>
            <a:off x="7046059" y="4615022"/>
            <a:ext cx="2014278" cy="1410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4876B-4B3B-91E8-29F8-BA7D181423F7}"/>
              </a:ext>
            </a:extLst>
          </p:cNvPr>
          <p:cNvSpPr txBox="1"/>
          <p:nvPr/>
        </p:nvSpPr>
        <p:spPr>
          <a:xfrm>
            <a:off x="7381685" y="487120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B01333-EE33-03F5-4ADC-05D3CBB6A5C3}"/>
              </a:ext>
            </a:extLst>
          </p:cNvPr>
          <p:cNvCxnSpPr>
            <a:cxnSpLocks/>
            <a:stCxn id="18" idx="2"/>
            <a:endCxn id="18" idx="6"/>
          </p:cNvCxnSpPr>
          <p:nvPr/>
        </p:nvCxnSpPr>
        <p:spPr>
          <a:xfrm>
            <a:off x="7046059" y="5320118"/>
            <a:ext cx="20142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ABB4F2-A2F9-C750-BF7E-6318C3A84AEA}"/>
              </a:ext>
            </a:extLst>
          </p:cNvPr>
          <p:cNvSpPr txBox="1"/>
          <p:nvPr/>
        </p:nvSpPr>
        <p:spPr>
          <a:xfrm>
            <a:off x="7170577" y="536333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Attach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4158DD-3D84-11E7-AA15-664CC58B3E8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6223008" y="2029283"/>
            <a:ext cx="1798816" cy="254169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E0679B-DF8F-3427-CA2A-8C8F33522D57}"/>
              </a:ext>
            </a:extLst>
          </p:cNvPr>
          <p:cNvSpPr txBox="1"/>
          <p:nvPr/>
        </p:nvSpPr>
        <p:spPr>
          <a:xfrm>
            <a:off x="1784566" y="2859806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C33C5B-B2A3-8968-5A80-99FE0928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99" y="2960394"/>
            <a:ext cx="666750" cy="98107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FB298B-006C-2B18-C5C6-D69A1BEC092F}"/>
              </a:ext>
            </a:extLst>
          </p:cNvPr>
          <p:cNvSpPr/>
          <p:nvPr/>
        </p:nvSpPr>
        <p:spPr>
          <a:xfrm>
            <a:off x="8131326" y="3122110"/>
            <a:ext cx="1752726" cy="11287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59E75B-64D0-A919-D99F-3F9C11333E61}"/>
              </a:ext>
            </a:extLst>
          </p:cNvPr>
          <p:cNvSpPr txBox="1"/>
          <p:nvPr/>
        </p:nvSpPr>
        <p:spPr>
          <a:xfrm>
            <a:off x="8407983" y="3450932"/>
            <a:ext cx="149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A454BF-5B47-F39C-6061-6C79A48559A7}"/>
              </a:ext>
            </a:extLst>
          </p:cNvPr>
          <p:cNvCxnSpPr>
            <a:endCxn id="25" idx="0"/>
          </p:cNvCxnSpPr>
          <p:nvPr/>
        </p:nvCxnSpPr>
        <p:spPr>
          <a:xfrm>
            <a:off x="6507568" y="1581651"/>
            <a:ext cx="2500121" cy="154045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84C381-D892-5091-4366-465537995C85}"/>
              </a:ext>
            </a:extLst>
          </p:cNvPr>
          <p:cNvSpPr txBox="1"/>
          <p:nvPr/>
        </p:nvSpPr>
        <p:spPr>
          <a:xfrm rot="2211549">
            <a:off x="7766142" y="2306381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</a:t>
            </a:r>
            <a:r>
              <a:rPr lang="en-US" sz="1000" dirty="0" err="1"/>
              <a:t>incude</a:t>
            </a:r>
            <a:r>
              <a:rPr lang="en-US" sz="1000" dirty="0"/>
              <a:t>&gt;&gt;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6F9A8E-84DD-B347-68B1-27095EB47D05}"/>
              </a:ext>
            </a:extLst>
          </p:cNvPr>
          <p:cNvSpPr/>
          <p:nvPr/>
        </p:nvSpPr>
        <p:spPr>
          <a:xfrm>
            <a:off x="4244259" y="5491146"/>
            <a:ext cx="1367713" cy="739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D6F5E-4552-3CA3-647A-5B32F1749B2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928116" y="4520009"/>
            <a:ext cx="773554" cy="971137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42E52A-C7CC-6B82-8205-56C932DA8A6A}"/>
              </a:ext>
            </a:extLst>
          </p:cNvPr>
          <p:cNvSpPr txBox="1"/>
          <p:nvPr/>
        </p:nvSpPr>
        <p:spPr>
          <a:xfrm rot="3735066">
            <a:off x="6101776" y="4851977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&lt;&lt;Extends&gt;&gt;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2F99CB-EA41-E79D-F09A-D7C290C291F6}"/>
              </a:ext>
            </a:extLst>
          </p:cNvPr>
          <p:cNvSpPr txBox="1"/>
          <p:nvPr/>
        </p:nvSpPr>
        <p:spPr>
          <a:xfrm rot="18334857">
            <a:off x="4704439" y="4748098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6BAE8-16E2-498C-0FD0-4938552960B3}"/>
              </a:ext>
            </a:extLst>
          </p:cNvPr>
          <p:cNvSpPr txBox="1"/>
          <p:nvPr/>
        </p:nvSpPr>
        <p:spPr>
          <a:xfrm>
            <a:off x="4322277" y="5763604"/>
            <a:ext cx="149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</a:t>
            </a:r>
            <a:r>
              <a:rPr lang="en-US" sz="1100" dirty="0" err="1"/>
              <a:t>kiểm</a:t>
            </a:r>
            <a:r>
              <a:rPr lang="en-US" sz="1100" dirty="0"/>
              <a:t> </a:t>
            </a:r>
            <a:r>
              <a:rPr lang="en-US" sz="1100" dirty="0" err="1"/>
              <a:t>duyệt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15D5C6-AF76-8AE8-D0DC-72F82A5F6EF4}"/>
              </a:ext>
            </a:extLst>
          </p:cNvPr>
          <p:cNvSpPr txBox="1"/>
          <p:nvPr/>
        </p:nvSpPr>
        <p:spPr>
          <a:xfrm>
            <a:off x="450818" y="4137054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E81E5B2-495E-B1B0-14B1-0C19B852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85" y="5213524"/>
            <a:ext cx="666750" cy="9810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290DA5B-50F0-9769-2791-823DC8D24813}"/>
              </a:ext>
            </a:extLst>
          </p:cNvPr>
          <p:cNvSpPr txBox="1"/>
          <p:nvPr/>
        </p:nvSpPr>
        <p:spPr>
          <a:xfrm>
            <a:off x="2041204" y="6339315"/>
            <a:ext cx="15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group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3B54312-11C0-63F5-9ABA-814226CE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16" y="3575247"/>
            <a:ext cx="666750" cy="9810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DF75E09-642B-6635-2DA4-60F4E566A0A9}"/>
              </a:ext>
            </a:extLst>
          </p:cNvPr>
          <p:cNvSpPr txBox="1"/>
          <p:nvPr/>
        </p:nvSpPr>
        <p:spPr>
          <a:xfrm>
            <a:off x="1934967" y="4679276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other user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D59CEE-F613-39E8-A3FE-F61654CD25CE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flipH="1" flipV="1">
            <a:off x="1122331" y="4137054"/>
            <a:ext cx="1021254" cy="156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04988D-5C5A-060F-74A9-14B50F85F643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flipH="1" flipV="1">
            <a:off x="1219949" y="3450932"/>
            <a:ext cx="918967" cy="6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8E809E-2E18-FEF1-815E-9691BFBBA202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1219949" y="3044472"/>
            <a:ext cx="564617" cy="406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2EA9A-8571-41EB-B949-A61FC9D068B2}"/>
              </a:ext>
            </a:extLst>
          </p:cNvPr>
          <p:cNvCxnSpPr>
            <a:stCxn id="35" idx="3"/>
            <a:endCxn id="29" idx="2"/>
          </p:cNvCxnSpPr>
          <p:nvPr/>
        </p:nvCxnSpPr>
        <p:spPr>
          <a:xfrm>
            <a:off x="2810335" y="5704062"/>
            <a:ext cx="1433924" cy="15665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A1B4F5F-6BF6-9D98-6EF2-9732D4A36515}"/>
              </a:ext>
            </a:extLst>
          </p:cNvPr>
          <p:cNvSpPr/>
          <p:nvPr/>
        </p:nvSpPr>
        <p:spPr>
          <a:xfrm>
            <a:off x="3741849" y="3696854"/>
            <a:ext cx="1462686" cy="1010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99017E-0A47-0AB6-037C-A8A6F7C9BD5D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 flipH="1">
            <a:off x="4473192" y="2029283"/>
            <a:ext cx="375836" cy="166757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59E200-A905-5C76-79D6-209B86754FF9}"/>
              </a:ext>
            </a:extLst>
          </p:cNvPr>
          <p:cNvCxnSpPr>
            <a:cxnSpLocks/>
            <a:stCxn id="43" idx="2"/>
            <a:endCxn id="37" idx="3"/>
          </p:cNvCxnSpPr>
          <p:nvPr/>
        </p:nvCxnSpPr>
        <p:spPr>
          <a:xfrm flipH="1" flipV="1">
            <a:off x="2805666" y="4065785"/>
            <a:ext cx="936183" cy="13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2443DA1-66D3-6CA3-C110-36755947131E}"/>
              </a:ext>
            </a:extLst>
          </p:cNvPr>
          <p:cNvSpPr txBox="1"/>
          <p:nvPr/>
        </p:nvSpPr>
        <p:spPr>
          <a:xfrm rot="16994945">
            <a:off x="4062761" y="2784872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00BE8-31B5-6777-2A28-91E8892A35A3}"/>
              </a:ext>
            </a:extLst>
          </p:cNvPr>
          <p:cNvSpPr/>
          <p:nvPr/>
        </p:nvSpPr>
        <p:spPr>
          <a:xfrm>
            <a:off x="3229179" y="2435569"/>
            <a:ext cx="1082676" cy="7698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148E7F-EE6B-ED5A-91EF-FED70B52D42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73689" y="2259511"/>
            <a:ext cx="655490" cy="490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D32C89-9ECC-C997-85EA-F14F268B7809}"/>
              </a:ext>
            </a:extLst>
          </p:cNvPr>
          <p:cNvCxnSpPr>
            <a:cxnSpLocks/>
          </p:cNvCxnSpPr>
          <p:nvPr/>
        </p:nvCxnSpPr>
        <p:spPr>
          <a:xfrm flipV="1">
            <a:off x="4201142" y="1834640"/>
            <a:ext cx="469489" cy="6933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8BC113-5368-BDD8-12B8-255C648A8AC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891125" y="3171502"/>
            <a:ext cx="64929" cy="67336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28A091-C15E-F462-5F44-400B4B12681D}"/>
              </a:ext>
            </a:extLst>
          </p:cNvPr>
          <p:cNvSpPr txBox="1"/>
          <p:nvPr/>
        </p:nvSpPr>
        <p:spPr>
          <a:xfrm rot="15646641">
            <a:off x="3290082" y="3442942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E031CF-E30B-AEC4-A021-C52A5BBF75EA}"/>
              </a:ext>
            </a:extLst>
          </p:cNvPr>
          <p:cNvSpPr txBox="1"/>
          <p:nvPr/>
        </p:nvSpPr>
        <p:spPr>
          <a:xfrm rot="18333587">
            <a:off x="3808146" y="1943680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260808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2C67F0E-AFB6-D766-B5E1-15A3D3D9FD6C}"/>
              </a:ext>
            </a:extLst>
          </p:cNvPr>
          <p:cNvCxnSpPr/>
          <p:nvPr/>
        </p:nvCxnSpPr>
        <p:spPr>
          <a:xfrm>
            <a:off x="0" y="587086"/>
            <a:ext cx="12432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E3B5F48-9C92-579C-01F9-0F979D763258}"/>
              </a:ext>
            </a:extLst>
          </p:cNvPr>
          <p:cNvCxnSpPr>
            <a:cxnSpLocks/>
          </p:cNvCxnSpPr>
          <p:nvPr/>
        </p:nvCxnSpPr>
        <p:spPr>
          <a:xfrm>
            <a:off x="3410393" y="0"/>
            <a:ext cx="0" cy="7548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2EE0DCE-EA25-47A4-04B9-0DA58879B70A}"/>
              </a:ext>
            </a:extLst>
          </p:cNvPr>
          <p:cNvSpPr txBox="1"/>
          <p:nvPr/>
        </p:nvSpPr>
        <p:spPr>
          <a:xfrm>
            <a:off x="400098" y="79833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:User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D246277-56F5-C7E4-835C-BF3AA5CBC4D5}"/>
              </a:ext>
            </a:extLst>
          </p:cNvPr>
          <p:cNvSpPr txBox="1"/>
          <p:nvPr/>
        </p:nvSpPr>
        <p:spPr>
          <a:xfrm>
            <a:off x="4002232" y="108877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:System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1FD6D9D-DBF8-B4E6-4481-628E8315E6FC}"/>
              </a:ext>
            </a:extLst>
          </p:cNvPr>
          <p:cNvSpPr/>
          <p:nvPr/>
        </p:nvSpPr>
        <p:spPr>
          <a:xfrm>
            <a:off x="337888" y="828464"/>
            <a:ext cx="191364" cy="1818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90AAC16-E145-822C-9DF0-8E3F7D35C287}"/>
              </a:ext>
            </a:extLst>
          </p:cNvPr>
          <p:cNvCxnSpPr>
            <a:cxnSpLocks/>
            <a:stCxn id="136" idx="6"/>
            <a:endCxn id="138" idx="1"/>
          </p:cNvCxnSpPr>
          <p:nvPr/>
        </p:nvCxnSpPr>
        <p:spPr>
          <a:xfrm>
            <a:off x="529252" y="919399"/>
            <a:ext cx="943866" cy="16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C7AEB31-F31D-229E-573C-D76AFFB6BCA1}"/>
              </a:ext>
            </a:extLst>
          </p:cNvPr>
          <p:cNvSpPr/>
          <p:nvPr/>
        </p:nvSpPr>
        <p:spPr>
          <a:xfrm>
            <a:off x="1473118" y="777657"/>
            <a:ext cx="1826086" cy="611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5777A97-7779-A17A-D6B5-A7E5843FF741}"/>
              </a:ext>
            </a:extLst>
          </p:cNvPr>
          <p:cNvCxnSpPr>
            <a:cxnSpLocks/>
            <a:stCxn id="141" idx="1"/>
            <a:endCxn id="143" idx="3"/>
          </p:cNvCxnSpPr>
          <p:nvPr/>
        </p:nvCxnSpPr>
        <p:spPr>
          <a:xfrm flipH="1">
            <a:off x="3215123" y="1145852"/>
            <a:ext cx="1390043" cy="1103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Diamond 139">
            <a:extLst>
              <a:ext uri="{FF2B5EF4-FFF2-40B4-BE49-F238E27FC236}">
                <a16:creationId xmlns:a16="http://schemas.microsoft.com/office/drawing/2014/main" id="{62694815-42CB-8346-7505-43131A2D5604}"/>
              </a:ext>
            </a:extLst>
          </p:cNvPr>
          <p:cNvSpPr/>
          <p:nvPr/>
        </p:nvSpPr>
        <p:spPr>
          <a:xfrm>
            <a:off x="1927516" y="3348336"/>
            <a:ext cx="1042784" cy="7915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túc</a:t>
            </a:r>
            <a:r>
              <a:rPr lang="en-US" sz="1200" dirty="0"/>
              <a:t> 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C031909-085A-4438-121C-5AB28CB06E9B}"/>
              </a:ext>
            </a:extLst>
          </p:cNvPr>
          <p:cNvSpPr/>
          <p:nvPr/>
        </p:nvSpPr>
        <p:spPr>
          <a:xfrm>
            <a:off x="4605166" y="725008"/>
            <a:ext cx="2153813" cy="841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file 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F422C38-8236-0150-459D-FF69147A7C9E}"/>
              </a:ext>
            </a:extLst>
          </p:cNvPr>
          <p:cNvCxnSpPr>
            <a:cxnSpLocks/>
            <a:stCxn id="138" idx="3"/>
            <a:endCxn id="141" idx="1"/>
          </p:cNvCxnSpPr>
          <p:nvPr/>
        </p:nvCxnSpPr>
        <p:spPr>
          <a:xfrm>
            <a:off x="3299204" y="1083414"/>
            <a:ext cx="1305962" cy="62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39F10166-847A-0060-BBA8-F994DB195CBD}"/>
              </a:ext>
            </a:extLst>
          </p:cNvPr>
          <p:cNvSpPr/>
          <p:nvPr/>
        </p:nvSpPr>
        <p:spPr>
          <a:xfrm>
            <a:off x="989813" y="1910957"/>
            <a:ext cx="2225310" cy="6776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text,file,tag</a:t>
            </a:r>
            <a:r>
              <a:rPr lang="en-US" dirty="0"/>
              <a:t>, location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endParaRPr lang="en-US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2BDB7218-F9B1-6781-EF62-729D4FFD4C32}"/>
              </a:ext>
            </a:extLst>
          </p:cNvPr>
          <p:cNvSpPr/>
          <p:nvPr/>
        </p:nvSpPr>
        <p:spPr>
          <a:xfrm>
            <a:off x="4787973" y="1995798"/>
            <a:ext cx="2465333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file.. Render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2593A34-2068-DABA-B317-A995B494C0A8}"/>
              </a:ext>
            </a:extLst>
          </p:cNvPr>
          <p:cNvSpPr/>
          <p:nvPr/>
        </p:nvSpPr>
        <p:spPr>
          <a:xfrm>
            <a:off x="2478402" y="6242110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A6B085A-F9C2-B408-52D6-0CF95A7725E1}"/>
              </a:ext>
            </a:extLst>
          </p:cNvPr>
          <p:cNvSpPr/>
          <p:nvPr/>
        </p:nvSpPr>
        <p:spPr>
          <a:xfrm>
            <a:off x="2545971" y="6285829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F54091-3BF2-C35F-DC49-9D79A917696E}"/>
              </a:ext>
            </a:extLst>
          </p:cNvPr>
          <p:cNvSpPr txBox="1"/>
          <p:nvPr/>
        </p:nvSpPr>
        <p:spPr>
          <a:xfrm rot="21106887">
            <a:off x="342917" y="2981737"/>
            <a:ext cx="97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chán</a:t>
            </a:r>
            <a:endParaRPr lang="en-US" sz="1200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18DF366-8527-80CF-4F28-D5B817F00D12}"/>
              </a:ext>
            </a:extLst>
          </p:cNvPr>
          <p:cNvCxnSpPr>
            <a:cxnSpLocks/>
          </p:cNvCxnSpPr>
          <p:nvPr/>
        </p:nvCxnSpPr>
        <p:spPr>
          <a:xfrm>
            <a:off x="10264484" y="-30408"/>
            <a:ext cx="0" cy="7548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4F426DA-23FC-C1E7-6519-FA762B3A6209}"/>
              </a:ext>
            </a:extLst>
          </p:cNvPr>
          <p:cNvSpPr txBox="1"/>
          <p:nvPr/>
        </p:nvSpPr>
        <p:spPr>
          <a:xfrm>
            <a:off x="10253512" y="127430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:Follower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12789A74-5FA8-407C-E64C-815D269A496F}"/>
              </a:ext>
            </a:extLst>
          </p:cNvPr>
          <p:cNvSpPr/>
          <p:nvPr/>
        </p:nvSpPr>
        <p:spPr>
          <a:xfrm>
            <a:off x="4757496" y="3022861"/>
            <a:ext cx="1572851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 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17D213AB-1061-9E99-77A9-0D36F3CB246B}"/>
              </a:ext>
            </a:extLst>
          </p:cNvPr>
          <p:cNvSpPr/>
          <p:nvPr/>
        </p:nvSpPr>
        <p:spPr>
          <a:xfrm>
            <a:off x="1383518" y="4533060"/>
            <a:ext cx="1686070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11A9876-406E-D9CD-296B-FBB91769CCCD}"/>
              </a:ext>
            </a:extLst>
          </p:cNvPr>
          <p:cNvCxnSpPr>
            <a:cxnSpLocks/>
            <a:stCxn id="144" idx="1"/>
            <a:endCxn id="140" idx="3"/>
          </p:cNvCxnSpPr>
          <p:nvPr/>
        </p:nvCxnSpPr>
        <p:spPr>
          <a:xfrm flipH="1">
            <a:off x="2970300" y="2292179"/>
            <a:ext cx="1817673" cy="1451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F9222AB-CD23-4198-EBDA-34E3E592D087}"/>
              </a:ext>
            </a:extLst>
          </p:cNvPr>
          <p:cNvCxnSpPr>
            <a:cxnSpLocks/>
          </p:cNvCxnSpPr>
          <p:nvPr/>
        </p:nvCxnSpPr>
        <p:spPr>
          <a:xfrm flipH="1">
            <a:off x="6612021" y="4343259"/>
            <a:ext cx="545328" cy="605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1A5CC2C-980D-4605-7FE5-E8D055718170}"/>
              </a:ext>
            </a:extLst>
          </p:cNvPr>
          <p:cNvSpPr/>
          <p:nvPr/>
        </p:nvSpPr>
        <p:spPr>
          <a:xfrm>
            <a:off x="8314228" y="4282725"/>
            <a:ext cx="1557667" cy="788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index </a:t>
            </a:r>
            <a:r>
              <a:rPr lang="en-US" dirty="0" err="1"/>
              <a:t>cho</a:t>
            </a:r>
            <a:r>
              <a:rPr lang="en-US" dirty="0"/>
              <a:t> keyword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09A8CDF-E438-3EB6-FC27-9668616613B3}"/>
              </a:ext>
            </a:extLst>
          </p:cNvPr>
          <p:cNvSpPr/>
          <p:nvPr/>
        </p:nvSpPr>
        <p:spPr>
          <a:xfrm>
            <a:off x="69603" y="2846651"/>
            <a:ext cx="1417821" cy="829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9CF6492-376E-A9C3-102C-052EF30BB08F}"/>
              </a:ext>
            </a:extLst>
          </p:cNvPr>
          <p:cNvCxnSpPr>
            <a:stCxn id="155" idx="1"/>
            <a:endCxn id="155" idx="3"/>
          </p:cNvCxnSpPr>
          <p:nvPr/>
        </p:nvCxnSpPr>
        <p:spPr>
          <a:xfrm>
            <a:off x="69603" y="3261266"/>
            <a:ext cx="14178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42A3C9F-4A17-FF84-53C5-63B34B839A62}"/>
              </a:ext>
            </a:extLst>
          </p:cNvPr>
          <p:cNvGrpSpPr/>
          <p:nvPr/>
        </p:nvGrpSpPr>
        <p:grpSpPr>
          <a:xfrm>
            <a:off x="69604" y="2865740"/>
            <a:ext cx="1400013" cy="619466"/>
            <a:chOff x="69604" y="2865740"/>
            <a:chExt cx="1444467" cy="797466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5191922-BB84-B43F-678B-87EB48D7F63A}"/>
                </a:ext>
              </a:extLst>
            </p:cNvPr>
            <p:cNvSpPr txBox="1"/>
            <p:nvPr/>
          </p:nvSpPr>
          <p:spPr>
            <a:xfrm>
              <a:off x="69604" y="2865740"/>
              <a:ext cx="141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Bài</a:t>
              </a:r>
              <a:r>
                <a:rPr lang="en-US" dirty="0"/>
                <a:t> </a:t>
              </a:r>
              <a:r>
                <a:rPr lang="en-US" dirty="0" err="1"/>
                <a:t>viêt</a:t>
              </a:r>
              <a:r>
                <a:rPr lang="en-US" dirty="0"/>
                <a:t> 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563A5A0-38D4-8C11-BCE3-F801D0B70FEE}"/>
                </a:ext>
              </a:extLst>
            </p:cNvPr>
            <p:cNvSpPr txBox="1"/>
            <p:nvPr/>
          </p:nvSpPr>
          <p:spPr>
            <a:xfrm>
              <a:off x="96251" y="3293874"/>
              <a:ext cx="141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Draf</a:t>
              </a:r>
            </a:p>
          </p:txBody>
        </p: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9425E9E-B35E-E29F-D440-F2A54203F6FB}"/>
              </a:ext>
            </a:extLst>
          </p:cNvPr>
          <p:cNvCxnSpPr>
            <a:cxnSpLocks/>
            <a:stCxn id="143" idx="1"/>
            <a:endCxn id="158" idx="0"/>
          </p:cNvCxnSpPr>
          <p:nvPr/>
        </p:nvCxnSpPr>
        <p:spPr>
          <a:xfrm flipH="1">
            <a:off x="756697" y="2249758"/>
            <a:ext cx="233116" cy="6159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108C8A-2016-F796-FDA4-FD2B0C5863CA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3215123" y="2249758"/>
            <a:ext cx="1572850" cy="42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F00454E-B640-7069-6C67-014E8D7905C3}"/>
              </a:ext>
            </a:extLst>
          </p:cNvPr>
          <p:cNvCxnSpPr>
            <a:cxnSpLocks/>
            <a:stCxn id="140" idx="0"/>
            <a:endCxn id="143" idx="2"/>
          </p:cNvCxnSpPr>
          <p:nvPr/>
        </p:nvCxnSpPr>
        <p:spPr>
          <a:xfrm flipH="1" flipV="1">
            <a:off x="2102468" y="2588559"/>
            <a:ext cx="346440" cy="759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E635E42-66B0-D2FA-3176-B882D8E833B7}"/>
              </a:ext>
            </a:extLst>
          </p:cNvPr>
          <p:cNvCxnSpPr>
            <a:cxnSpLocks/>
            <a:stCxn id="140" idx="1"/>
          </p:cNvCxnSpPr>
          <p:nvPr/>
        </p:nvCxnSpPr>
        <p:spPr>
          <a:xfrm flipH="1">
            <a:off x="547883" y="3744090"/>
            <a:ext cx="1379633" cy="153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1059C5F-87EC-AE01-C8A4-2C4AF58441B3}"/>
              </a:ext>
            </a:extLst>
          </p:cNvPr>
          <p:cNvSpPr txBox="1"/>
          <p:nvPr/>
        </p:nvSpPr>
        <p:spPr>
          <a:xfrm rot="18579200">
            <a:off x="343358" y="4300740"/>
            <a:ext cx="13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đăng</a:t>
            </a:r>
            <a:endParaRPr lang="en-US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D84A62-C92A-6C2D-4446-61DCA55863F2}"/>
              </a:ext>
            </a:extLst>
          </p:cNvPr>
          <p:cNvCxnSpPr>
            <a:cxnSpLocks/>
            <a:stCxn id="140" idx="3"/>
            <a:endCxn id="150" idx="1"/>
          </p:cNvCxnSpPr>
          <p:nvPr/>
        </p:nvCxnSpPr>
        <p:spPr>
          <a:xfrm flipV="1">
            <a:off x="2970300" y="3319242"/>
            <a:ext cx="1787196" cy="424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B50740A1-5C71-0F5C-7D2D-D31D1BA3C354}"/>
              </a:ext>
            </a:extLst>
          </p:cNvPr>
          <p:cNvSpPr/>
          <p:nvPr/>
        </p:nvSpPr>
        <p:spPr>
          <a:xfrm>
            <a:off x="4930328" y="3932973"/>
            <a:ext cx="1196065" cy="6886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88CCCA5-28A3-ADA5-B250-964434A0F06C}"/>
              </a:ext>
            </a:extLst>
          </p:cNvPr>
          <p:cNvCxnSpPr>
            <a:cxnSpLocks/>
            <a:stCxn id="150" idx="2"/>
            <a:endCxn id="166" idx="0"/>
          </p:cNvCxnSpPr>
          <p:nvPr/>
        </p:nvCxnSpPr>
        <p:spPr>
          <a:xfrm flipH="1">
            <a:off x="5528361" y="3615622"/>
            <a:ext cx="15561" cy="317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E159AD5-BE22-29E8-FA13-35823993BDF2}"/>
              </a:ext>
            </a:extLst>
          </p:cNvPr>
          <p:cNvCxnSpPr>
            <a:cxnSpLocks/>
            <a:stCxn id="166" idx="1"/>
            <a:endCxn id="140" idx="3"/>
          </p:cNvCxnSpPr>
          <p:nvPr/>
        </p:nvCxnSpPr>
        <p:spPr>
          <a:xfrm flipH="1" flipV="1">
            <a:off x="2970300" y="3744090"/>
            <a:ext cx="1960028" cy="533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57765FC-0B48-5153-CB6F-97BE7870E813}"/>
              </a:ext>
            </a:extLst>
          </p:cNvPr>
          <p:cNvSpPr txBox="1"/>
          <p:nvPr/>
        </p:nvSpPr>
        <p:spPr>
          <a:xfrm rot="931048">
            <a:off x="3800426" y="3743372"/>
            <a:ext cx="8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558985DC-240D-FFE8-CCBD-ABF1D366D5FD}"/>
              </a:ext>
            </a:extLst>
          </p:cNvPr>
          <p:cNvSpPr/>
          <p:nvPr/>
        </p:nvSpPr>
        <p:spPr>
          <a:xfrm>
            <a:off x="4302651" y="5124556"/>
            <a:ext cx="2237449" cy="788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node </a:t>
            </a:r>
            <a:r>
              <a:rPr lang="en-US" dirty="0" err="1"/>
              <a:t>embedding,dự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Edge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BEE811A-4E08-B17B-9723-67CE12C82A93}"/>
              </a:ext>
            </a:extLst>
          </p:cNvPr>
          <p:cNvCxnSpPr>
            <a:cxnSpLocks/>
            <a:stCxn id="166" idx="3"/>
            <a:endCxn id="185" idx="1"/>
          </p:cNvCxnSpPr>
          <p:nvPr/>
        </p:nvCxnSpPr>
        <p:spPr>
          <a:xfrm flipV="1">
            <a:off x="6126393" y="3258070"/>
            <a:ext cx="953023" cy="1019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40A3D1E-054C-5F9F-B28D-14A00A104AEF}"/>
              </a:ext>
            </a:extLst>
          </p:cNvPr>
          <p:cNvSpPr txBox="1"/>
          <p:nvPr/>
        </p:nvSpPr>
        <p:spPr>
          <a:xfrm rot="18769166">
            <a:off x="6176606" y="3251491"/>
            <a:ext cx="1174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approve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FFC5A1-7BE0-614A-E412-8FDC8E538378}"/>
              </a:ext>
            </a:extLst>
          </p:cNvPr>
          <p:cNvCxnSpPr>
            <a:cxnSpLocks/>
          </p:cNvCxnSpPr>
          <p:nvPr/>
        </p:nvCxnSpPr>
        <p:spPr>
          <a:xfrm flipH="1">
            <a:off x="5528360" y="4672672"/>
            <a:ext cx="1292427" cy="43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62709F5-4608-E5D3-3218-4490404F6E1E}"/>
              </a:ext>
            </a:extLst>
          </p:cNvPr>
          <p:cNvCxnSpPr>
            <a:cxnSpLocks/>
            <a:stCxn id="154" idx="1"/>
          </p:cNvCxnSpPr>
          <p:nvPr/>
        </p:nvCxnSpPr>
        <p:spPr>
          <a:xfrm flipH="1" flipV="1">
            <a:off x="6900804" y="4601746"/>
            <a:ext cx="1413424" cy="75269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4095358-0C82-DAD3-DDF2-4CF25A93953F}"/>
              </a:ext>
            </a:extLst>
          </p:cNvPr>
          <p:cNvCxnSpPr>
            <a:cxnSpLocks/>
            <a:stCxn id="183" idx="2"/>
            <a:endCxn id="145" idx="2"/>
          </p:cNvCxnSpPr>
          <p:nvPr/>
        </p:nvCxnSpPr>
        <p:spPr>
          <a:xfrm>
            <a:off x="1001185" y="5874296"/>
            <a:ext cx="1477217" cy="50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043C0FA1-6FC8-66C1-FA40-AA90F69F45E7}"/>
              </a:ext>
            </a:extLst>
          </p:cNvPr>
          <p:cNvSpPr/>
          <p:nvPr/>
        </p:nvSpPr>
        <p:spPr>
          <a:xfrm>
            <a:off x="6792383" y="5124556"/>
            <a:ext cx="1598489" cy="1586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user online </a:t>
            </a:r>
            <a:r>
              <a:rPr lang="en-US" sz="1600" dirty="0" err="1"/>
              <a:t>trên</a:t>
            </a:r>
            <a:r>
              <a:rPr lang="en-US" sz="1600" dirty="0"/>
              <a:t> graph. Ranking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</a:t>
            </a:r>
            <a:r>
              <a:rPr lang="en-US" sz="1600" dirty="0" err="1"/>
              <a:t>tiên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A014B79-4C68-EF70-35BE-1787EDF76215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5421376" y="5913136"/>
            <a:ext cx="1371007" cy="357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C143C5E0-8471-4B9A-8591-D57B1D4CD0E3}"/>
              </a:ext>
            </a:extLst>
          </p:cNvPr>
          <p:cNvSpPr/>
          <p:nvPr/>
        </p:nvSpPr>
        <p:spPr>
          <a:xfrm>
            <a:off x="10417527" y="5442397"/>
            <a:ext cx="1598489" cy="776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viêt</a:t>
            </a:r>
            <a:r>
              <a:rPr lang="en-US" dirty="0"/>
              <a:t> 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C83BEE7-1256-22FD-3A71-B4A0F0C3DF07}"/>
              </a:ext>
            </a:extLst>
          </p:cNvPr>
          <p:cNvCxnSpPr>
            <a:cxnSpLocks/>
            <a:stCxn id="176" idx="3"/>
            <a:endCxn id="178" idx="1"/>
          </p:cNvCxnSpPr>
          <p:nvPr/>
        </p:nvCxnSpPr>
        <p:spPr>
          <a:xfrm flipV="1">
            <a:off x="8390872" y="5830875"/>
            <a:ext cx="2026655" cy="8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D0D4B7BE-BFD8-2B84-DC71-8373F2105BC1}"/>
              </a:ext>
            </a:extLst>
          </p:cNvPr>
          <p:cNvSpPr/>
          <p:nvPr/>
        </p:nvSpPr>
        <p:spPr>
          <a:xfrm>
            <a:off x="11308540" y="4140856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5EB8BCA-592F-E813-2B61-7CC4072798A1}"/>
              </a:ext>
            </a:extLst>
          </p:cNvPr>
          <p:cNvSpPr/>
          <p:nvPr/>
        </p:nvSpPr>
        <p:spPr>
          <a:xfrm>
            <a:off x="11376109" y="4184575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246D173-1C17-5F8D-C0A9-01DD4441BBCD}"/>
              </a:ext>
            </a:extLst>
          </p:cNvPr>
          <p:cNvCxnSpPr>
            <a:cxnSpLocks/>
            <a:stCxn id="178" idx="0"/>
            <a:endCxn id="180" idx="4"/>
          </p:cNvCxnSpPr>
          <p:nvPr/>
        </p:nvCxnSpPr>
        <p:spPr>
          <a:xfrm flipV="1">
            <a:off x="11216772" y="4416698"/>
            <a:ext cx="241287" cy="1025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D912E89-82F0-1C01-835B-061B403E12C1}"/>
              </a:ext>
            </a:extLst>
          </p:cNvPr>
          <p:cNvSpPr/>
          <p:nvPr/>
        </p:nvSpPr>
        <p:spPr>
          <a:xfrm>
            <a:off x="286680" y="5281535"/>
            <a:ext cx="1429010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B83213E-7274-0B4B-FD27-13A882E19E49}"/>
              </a:ext>
            </a:extLst>
          </p:cNvPr>
          <p:cNvCxnSpPr>
            <a:cxnSpLocks/>
            <a:endCxn id="151" idx="3"/>
          </p:cNvCxnSpPr>
          <p:nvPr/>
        </p:nvCxnSpPr>
        <p:spPr>
          <a:xfrm flipH="1">
            <a:off x="3069588" y="4702125"/>
            <a:ext cx="3751199" cy="12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Diamond 184">
            <a:extLst>
              <a:ext uri="{FF2B5EF4-FFF2-40B4-BE49-F238E27FC236}">
                <a16:creationId xmlns:a16="http://schemas.microsoft.com/office/drawing/2014/main" id="{CD9BE0DB-2233-5050-168F-AF6525DA5E2E}"/>
              </a:ext>
            </a:extLst>
          </p:cNvPr>
          <p:cNvSpPr/>
          <p:nvPr/>
        </p:nvSpPr>
        <p:spPr>
          <a:xfrm>
            <a:off x="7079416" y="2913766"/>
            <a:ext cx="1196065" cy="6886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7664097-6067-45B7-6BD5-7FE8F00E9813}"/>
              </a:ext>
            </a:extLst>
          </p:cNvPr>
          <p:cNvCxnSpPr>
            <a:cxnSpLocks/>
            <a:stCxn id="191" idx="1"/>
            <a:endCxn id="185" idx="3"/>
          </p:cNvCxnSpPr>
          <p:nvPr/>
        </p:nvCxnSpPr>
        <p:spPr>
          <a:xfrm flipH="1">
            <a:off x="8275481" y="3161499"/>
            <a:ext cx="464165" cy="96571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9173E6A-FDB9-723E-A177-A55C44D1C797}"/>
              </a:ext>
            </a:extLst>
          </p:cNvPr>
          <p:cNvSpPr txBox="1"/>
          <p:nvPr/>
        </p:nvSpPr>
        <p:spPr>
          <a:xfrm rot="20721733">
            <a:off x="8159011" y="2830769"/>
            <a:ext cx="1174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true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F9FB56F-157E-8033-7B6A-D840C199CCE5}"/>
              </a:ext>
            </a:extLst>
          </p:cNvPr>
          <p:cNvCxnSpPr>
            <a:cxnSpLocks/>
            <a:stCxn id="195" idx="1"/>
            <a:endCxn id="185" idx="2"/>
          </p:cNvCxnSpPr>
          <p:nvPr/>
        </p:nvCxnSpPr>
        <p:spPr>
          <a:xfrm flipH="1" flipV="1">
            <a:off x="7677449" y="3602373"/>
            <a:ext cx="280156" cy="260942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879AC26-105D-0833-CAFB-933840A20717}"/>
              </a:ext>
            </a:extLst>
          </p:cNvPr>
          <p:cNvCxnSpPr>
            <a:cxnSpLocks/>
            <a:stCxn id="195" idx="3"/>
            <a:endCxn id="193" idx="0"/>
          </p:cNvCxnSpPr>
          <p:nvPr/>
        </p:nvCxnSpPr>
        <p:spPr>
          <a:xfrm flipV="1">
            <a:off x="8815183" y="3513548"/>
            <a:ext cx="575263" cy="349767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5C0628D-D9FD-78E5-B955-2D4588B1EDF7}"/>
              </a:ext>
            </a:extLst>
          </p:cNvPr>
          <p:cNvCxnSpPr>
            <a:cxnSpLocks/>
            <a:endCxn id="195" idx="2"/>
          </p:cNvCxnSpPr>
          <p:nvPr/>
        </p:nvCxnSpPr>
        <p:spPr>
          <a:xfrm flipV="1">
            <a:off x="7002054" y="4113492"/>
            <a:ext cx="1384340" cy="39932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Diamond 190">
            <a:extLst>
              <a:ext uri="{FF2B5EF4-FFF2-40B4-BE49-F238E27FC236}">
                <a16:creationId xmlns:a16="http://schemas.microsoft.com/office/drawing/2014/main" id="{C53C6E4E-052E-64BB-FF1C-3277D1150E03}"/>
              </a:ext>
            </a:extLst>
          </p:cNvPr>
          <p:cNvSpPr/>
          <p:nvPr/>
        </p:nvSpPr>
        <p:spPr>
          <a:xfrm>
            <a:off x="8739646" y="2855881"/>
            <a:ext cx="1260645" cy="6112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 G check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DDD261F-E91D-475C-1927-23592D4FE69B}"/>
              </a:ext>
            </a:extLst>
          </p:cNvPr>
          <p:cNvCxnSpPr>
            <a:cxnSpLocks/>
            <a:stCxn id="191" idx="3"/>
            <a:endCxn id="180" idx="2"/>
          </p:cNvCxnSpPr>
          <p:nvPr/>
        </p:nvCxnSpPr>
        <p:spPr>
          <a:xfrm>
            <a:off x="10000291" y="3161499"/>
            <a:ext cx="1308249" cy="111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05874C6-F671-46E9-81B1-382E2BCAF63F}"/>
              </a:ext>
            </a:extLst>
          </p:cNvPr>
          <p:cNvSpPr txBox="1"/>
          <p:nvPr/>
        </p:nvSpPr>
        <p:spPr>
          <a:xfrm rot="19936027">
            <a:off x="8864112" y="3498522"/>
            <a:ext cx="1174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true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A82D5F2-8C98-EDF2-300C-68F166939CBF}"/>
              </a:ext>
            </a:extLst>
          </p:cNvPr>
          <p:cNvSpPr txBox="1"/>
          <p:nvPr/>
        </p:nvSpPr>
        <p:spPr>
          <a:xfrm rot="2404179">
            <a:off x="9784082" y="3199990"/>
            <a:ext cx="226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end</a:t>
            </a:r>
          </a:p>
        </p:txBody>
      </p:sp>
      <p:sp>
        <p:nvSpPr>
          <p:cNvPr id="195" name="Diamond 194">
            <a:extLst>
              <a:ext uri="{FF2B5EF4-FFF2-40B4-BE49-F238E27FC236}">
                <a16:creationId xmlns:a16="http://schemas.microsoft.com/office/drawing/2014/main" id="{8228A58B-0D2F-285B-2D63-883F680E3845}"/>
              </a:ext>
            </a:extLst>
          </p:cNvPr>
          <p:cNvSpPr/>
          <p:nvPr/>
        </p:nvSpPr>
        <p:spPr>
          <a:xfrm>
            <a:off x="7957605" y="3613137"/>
            <a:ext cx="857578" cy="5003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Merger</a:t>
            </a:r>
          </a:p>
        </p:txBody>
      </p:sp>
    </p:spTree>
    <p:extLst>
      <p:ext uri="{BB962C8B-B14F-4D97-AF65-F5344CB8AC3E}">
        <p14:creationId xmlns:p14="http://schemas.microsoft.com/office/powerpoint/2010/main" val="6435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DC5225-AF70-CF86-D94A-D5F260B38411}"/>
              </a:ext>
            </a:extLst>
          </p:cNvPr>
          <p:cNvGrpSpPr/>
          <p:nvPr/>
        </p:nvGrpSpPr>
        <p:grpSpPr>
          <a:xfrm>
            <a:off x="8025218" y="3429000"/>
            <a:ext cx="2016641" cy="457200"/>
            <a:chOff x="9861699" y="3997624"/>
            <a:chExt cx="2016641" cy="45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741DCE-499F-F058-12AF-D7989740B97F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5700C5-530E-63BC-6199-1467FC281925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Abstract Node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EECD3A-D107-344C-CDD9-B9AF8FD81B65}"/>
              </a:ext>
            </a:extLst>
          </p:cNvPr>
          <p:cNvGrpSpPr/>
          <p:nvPr/>
        </p:nvGrpSpPr>
        <p:grpSpPr>
          <a:xfrm>
            <a:off x="10241367" y="1513574"/>
            <a:ext cx="2016641" cy="457200"/>
            <a:chOff x="9861699" y="3997624"/>
            <a:chExt cx="2016641" cy="457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F75640-A941-3C26-3FCE-5E1EAFE0116F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D607C6-E6A9-0A40-3689-2E08528FD5E3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14AB5-088D-B280-026F-65C647121A76}"/>
              </a:ext>
            </a:extLst>
          </p:cNvPr>
          <p:cNvGrpSpPr/>
          <p:nvPr/>
        </p:nvGrpSpPr>
        <p:grpSpPr>
          <a:xfrm>
            <a:off x="10247752" y="2380953"/>
            <a:ext cx="2016641" cy="646331"/>
            <a:chOff x="9861699" y="3997624"/>
            <a:chExt cx="2016641" cy="646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11CFB9-6828-F57D-2B5C-FFB11EA2F2B4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F457F2-8AD9-82EA-4289-73D95A5AE3B5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Hashtag Node</a:t>
              </a:r>
            </a:p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2C7A87-8919-4041-F2C9-2B2B3449BFCA}"/>
              </a:ext>
            </a:extLst>
          </p:cNvPr>
          <p:cNvGrpSpPr/>
          <p:nvPr/>
        </p:nvGrpSpPr>
        <p:grpSpPr>
          <a:xfrm>
            <a:off x="10247752" y="3429945"/>
            <a:ext cx="2016641" cy="457200"/>
            <a:chOff x="9861699" y="3997624"/>
            <a:chExt cx="2016641" cy="457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1B66FF-5BF6-AA3D-65FB-E9425AD8B63F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5CEAB9-9BA7-D5CD-5E02-8FA681111A8E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category</a:t>
              </a:r>
              <a:r>
                <a:rPr lang="en-US" dirty="0"/>
                <a:t> Node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A09D1D-0691-5859-D5A0-F55605211A8C}"/>
              </a:ext>
            </a:extLst>
          </p:cNvPr>
          <p:cNvGrpSpPr/>
          <p:nvPr/>
        </p:nvGrpSpPr>
        <p:grpSpPr>
          <a:xfrm>
            <a:off x="10247751" y="4430027"/>
            <a:ext cx="2016641" cy="457200"/>
            <a:chOff x="9861699" y="3997624"/>
            <a:chExt cx="2016641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77C19F-7FA6-1D50-4BF8-D4B1D54F0E01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F5EC6-E270-4984-21CF-04049DABE952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Node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73D92A-F274-40E3-7423-848FA5A7199D}"/>
              </a:ext>
            </a:extLst>
          </p:cNvPr>
          <p:cNvGrpSpPr/>
          <p:nvPr/>
        </p:nvGrpSpPr>
        <p:grpSpPr>
          <a:xfrm>
            <a:off x="8632124" y="355003"/>
            <a:ext cx="2016641" cy="457200"/>
            <a:chOff x="9861699" y="3997624"/>
            <a:chExt cx="2016641" cy="457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362DF7-F551-8F3F-E165-4BAE2153CD33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F28C61-1926-8DAF-4CFC-5FD28C1FC6CC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 Node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D3F88E-B7E2-8B29-AC8C-9CD37A6086DC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flipH="1">
            <a:off x="9033539" y="812203"/>
            <a:ext cx="495264" cy="261679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11B06F-6C59-628B-19B2-1AFEAC5DFD0B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flipH="1">
            <a:off x="9033539" y="1698240"/>
            <a:ext cx="1207828" cy="173076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D46956-3719-1895-8860-340D110A02F1}"/>
              </a:ext>
            </a:extLst>
          </p:cNvPr>
          <p:cNvCxnSpPr>
            <a:cxnSpLocks/>
            <a:stCxn id="12" idx="1"/>
            <a:endCxn id="6" idx="0"/>
          </p:cNvCxnSpPr>
          <p:nvPr/>
        </p:nvCxnSpPr>
        <p:spPr>
          <a:xfrm flipH="1">
            <a:off x="9033539" y="2704119"/>
            <a:ext cx="1214213" cy="72488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E7D96A-90E8-AD6E-308C-F77794FAE43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850564" y="3614611"/>
            <a:ext cx="397188" cy="4298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DD489D-F88A-7EFF-82CB-B2DC4BA9C8D3}"/>
              </a:ext>
            </a:extLst>
          </p:cNvPr>
          <p:cNvCxnSpPr>
            <a:cxnSpLocks/>
            <a:stCxn id="18" idx="1"/>
            <a:endCxn id="5" idx="2"/>
          </p:cNvCxnSpPr>
          <p:nvPr/>
        </p:nvCxnSpPr>
        <p:spPr>
          <a:xfrm flipH="1" flipV="1">
            <a:off x="8921897" y="3886200"/>
            <a:ext cx="1325854" cy="72849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76F68C-F6E7-8962-D40F-7EB5C208F1AD}"/>
              </a:ext>
            </a:extLst>
          </p:cNvPr>
          <p:cNvGrpSpPr/>
          <p:nvPr/>
        </p:nvGrpSpPr>
        <p:grpSpPr>
          <a:xfrm>
            <a:off x="10241366" y="5753392"/>
            <a:ext cx="2016641" cy="457200"/>
            <a:chOff x="9861699" y="3997624"/>
            <a:chExt cx="2016641" cy="457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3291DF-4809-7EDF-54CC-9D424095FC62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F7900D-512B-A711-FEE8-9E70A3F17185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Permision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2DBAB3-DB13-0C77-3A63-5037370E5865}"/>
              </a:ext>
            </a:extLst>
          </p:cNvPr>
          <p:cNvGrpSpPr/>
          <p:nvPr/>
        </p:nvGrpSpPr>
        <p:grpSpPr>
          <a:xfrm>
            <a:off x="11062130" y="4848138"/>
            <a:ext cx="187557" cy="905254"/>
            <a:chOff x="11062130" y="4848138"/>
            <a:chExt cx="187557" cy="90525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737335-C629-1C11-4A4F-E9E45641F80D}"/>
                </a:ext>
              </a:extLst>
            </p:cNvPr>
            <p:cNvCxnSpPr>
              <a:cxnSpLocks/>
              <a:stCxn id="29" idx="0"/>
              <a:endCxn id="17" idx="2"/>
            </p:cNvCxnSpPr>
            <p:nvPr/>
          </p:nvCxnSpPr>
          <p:spPr>
            <a:xfrm flipH="1" flipV="1">
              <a:off x="11144430" y="4887227"/>
              <a:ext cx="105257" cy="86616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72F5A5EE-F072-0774-8648-87C36C487A23}"/>
                </a:ext>
              </a:extLst>
            </p:cNvPr>
            <p:cNvSpPr/>
            <p:nvPr/>
          </p:nvSpPr>
          <p:spPr>
            <a:xfrm rot="20867514">
              <a:off x="11062130" y="4848138"/>
              <a:ext cx="164596" cy="203547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A5DBA8-89FB-A95A-F5AC-DB0BA9C5903F}"/>
              </a:ext>
            </a:extLst>
          </p:cNvPr>
          <p:cNvGrpSpPr/>
          <p:nvPr/>
        </p:nvGrpSpPr>
        <p:grpSpPr>
          <a:xfrm>
            <a:off x="6286696" y="5142612"/>
            <a:ext cx="1448729" cy="457200"/>
            <a:chOff x="9861699" y="3997624"/>
            <a:chExt cx="2016641" cy="457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D600A5-A886-828B-F7B5-1673E76AA711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735DCF-6925-BC2B-1DDC-1D6E2E157DCD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edge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119E36-1796-8BE6-3D1F-2C4BAE78439B}"/>
              </a:ext>
            </a:extLst>
          </p:cNvPr>
          <p:cNvGrpSpPr/>
          <p:nvPr/>
        </p:nvGrpSpPr>
        <p:grpSpPr>
          <a:xfrm>
            <a:off x="4793600" y="3091481"/>
            <a:ext cx="1448729" cy="457200"/>
            <a:chOff x="9861699" y="3997624"/>
            <a:chExt cx="2016641" cy="4572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9FB5CB-2A04-F857-F3A6-92DAE297985E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0EC4D8-6376-362C-DE97-23B94216E9C3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graph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538A8B-6FF6-F7DE-9A46-6A958BA619C5}"/>
              </a:ext>
            </a:extLst>
          </p:cNvPr>
          <p:cNvGrpSpPr/>
          <p:nvPr/>
        </p:nvGrpSpPr>
        <p:grpSpPr>
          <a:xfrm rot="20601777">
            <a:off x="5579878" y="3423870"/>
            <a:ext cx="1322849" cy="1722855"/>
            <a:chOff x="10898233" y="4848138"/>
            <a:chExt cx="1322877" cy="172285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1913A-1E8D-EFD1-E595-704F3C71215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998223" flipH="1" flipV="1">
              <a:off x="10898233" y="5044649"/>
              <a:ext cx="1322877" cy="15263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0F36D0BF-CE89-CA0F-DB9C-F6838C2C971B}"/>
                </a:ext>
              </a:extLst>
            </p:cNvPr>
            <p:cNvSpPr/>
            <p:nvPr/>
          </p:nvSpPr>
          <p:spPr>
            <a:xfrm rot="20867514">
              <a:off x="11062130" y="4848138"/>
              <a:ext cx="164596" cy="20354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BD181A-961D-48C3-717C-9AAA14286E87}"/>
              </a:ext>
            </a:extLst>
          </p:cNvPr>
          <p:cNvGrpSpPr/>
          <p:nvPr/>
        </p:nvGrpSpPr>
        <p:grpSpPr>
          <a:xfrm rot="18143352">
            <a:off x="6689047" y="2674940"/>
            <a:ext cx="608504" cy="1884939"/>
            <a:chOff x="11062130" y="4814133"/>
            <a:chExt cx="608517" cy="188494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4C8335-C387-713A-3D8F-22E9EB41362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3456648" flipH="1" flipV="1">
              <a:off x="10590907" y="5619337"/>
              <a:ext cx="1884943" cy="27453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EFBB93E4-8229-B6D4-CCB9-BCB14915FB9E}"/>
                </a:ext>
              </a:extLst>
            </p:cNvPr>
            <p:cNvSpPr/>
            <p:nvPr/>
          </p:nvSpPr>
          <p:spPr>
            <a:xfrm rot="20867514">
              <a:off x="11062130" y="4848138"/>
              <a:ext cx="164596" cy="20354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776FE-7BA4-9C12-EA1D-46199BA8284C}"/>
              </a:ext>
            </a:extLst>
          </p:cNvPr>
          <p:cNvGrpSpPr/>
          <p:nvPr/>
        </p:nvGrpSpPr>
        <p:grpSpPr>
          <a:xfrm>
            <a:off x="3777627" y="5296192"/>
            <a:ext cx="1717648" cy="457200"/>
            <a:chOff x="9861699" y="3997624"/>
            <a:chExt cx="2390978" cy="457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0AF765-ED3B-068D-9082-40FF3D9A3740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FC4175-4E9F-C659-166A-DD3ED3F42BC3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edge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DF5E4B-98F1-7001-3157-F891E4BB754B}"/>
              </a:ext>
            </a:extLst>
          </p:cNvPr>
          <p:cNvGrpSpPr/>
          <p:nvPr/>
        </p:nvGrpSpPr>
        <p:grpSpPr>
          <a:xfrm>
            <a:off x="5097620" y="335305"/>
            <a:ext cx="1717648" cy="457200"/>
            <a:chOff x="9861699" y="3997624"/>
            <a:chExt cx="2390978" cy="4572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B3ECFD6-4D9C-700F-E0C4-C52FCC94CCC5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32343B-CA73-1047-388C-65F7B3BC8BFC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node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F87431-45E5-30E8-CBAA-DE0FCFB0DA5F}"/>
              </a:ext>
            </a:extLst>
          </p:cNvPr>
          <p:cNvGrpSpPr/>
          <p:nvPr/>
        </p:nvGrpSpPr>
        <p:grpSpPr>
          <a:xfrm>
            <a:off x="4080301" y="1741751"/>
            <a:ext cx="1717648" cy="457200"/>
            <a:chOff x="9861699" y="3997624"/>
            <a:chExt cx="2390978" cy="4572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0CBBF1A-A133-5E81-75AD-79A17DACA204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B94FA3-F11E-25F1-1621-355C9B40546E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graph</a:t>
              </a: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479E0EFF-3625-D708-8BA6-CD2A91B7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8" y="2865788"/>
            <a:ext cx="666750" cy="9810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C9F72F0-0FD3-3775-3601-5F1536DFD8C1}"/>
              </a:ext>
            </a:extLst>
          </p:cNvPr>
          <p:cNvSpPr txBox="1"/>
          <p:nvPr/>
        </p:nvSpPr>
        <p:spPr>
          <a:xfrm>
            <a:off x="535613" y="3846863"/>
            <a:ext cx="171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0A6CDB-9509-3B9C-E481-31F00A27D124}"/>
              </a:ext>
            </a:extLst>
          </p:cNvPr>
          <p:cNvGrpSpPr/>
          <p:nvPr/>
        </p:nvGrpSpPr>
        <p:grpSpPr>
          <a:xfrm>
            <a:off x="945549" y="492198"/>
            <a:ext cx="1717648" cy="457200"/>
            <a:chOff x="9861699" y="3997624"/>
            <a:chExt cx="2390978" cy="457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57B9BD-1778-8AA4-DC7D-A7A13E70CEEC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092D3B-49E3-86F7-6F30-255BDCADF74E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distributePost</a:t>
              </a: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6558289-E512-CED6-E938-345FDFDD2685}"/>
              </a:ext>
            </a:extLst>
          </p:cNvPr>
          <p:cNvGrpSpPr/>
          <p:nvPr/>
        </p:nvGrpSpPr>
        <p:grpSpPr>
          <a:xfrm>
            <a:off x="1727208" y="3202583"/>
            <a:ext cx="1717648" cy="457200"/>
            <a:chOff x="9861699" y="3997624"/>
            <a:chExt cx="2390978" cy="4572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9A2DDB7-DC0D-2780-6C99-97075DB185B8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792720-96C3-3473-B893-DEC631E6BA8E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interact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90B0D2-7FFE-F2CC-201A-AC6025578EA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913403" y="3387249"/>
            <a:ext cx="813805" cy="39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C3A1C5-685F-F848-174E-C7C2702D8ED4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1669914" y="949398"/>
            <a:ext cx="916118" cy="2253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0EECD7-8964-DDEB-E2FC-790D43C7186C}"/>
              </a:ext>
            </a:extLst>
          </p:cNvPr>
          <p:cNvCxnSpPr>
            <a:cxnSpLocks/>
            <a:stCxn id="52" idx="2"/>
            <a:endCxn id="38" idx="0"/>
          </p:cNvCxnSpPr>
          <p:nvPr/>
        </p:nvCxnSpPr>
        <p:spPr>
          <a:xfrm>
            <a:off x="4804666" y="2198951"/>
            <a:ext cx="713299" cy="892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05F111-D89F-88B1-565D-2648B708948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821985" y="792505"/>
            <a:ext cx="2627912" cy="2634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382F73-DA3C-565C-3277-A8531A00EC05}"/>
              </a:ext>
            </a:extLst>
          </p:cNvPr>
          <p:cNvCxnSpPr>
            <a:cxnSpLocks/>
            <a:stCxn id="49" idx="2"/>
            <a:endCxn id="38" idx="0"/>
          </p:cNvCxnSpPr>
          <p:nvPr/>
        </p:nvCxnSpPr>
        <p:spPr>
          <a:xfrm flipH="1">
            <a:off x="5517965" y="792505"/>
            <a:ext cx="304020" cy="2298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7D0FC6-41D5-2D80-1EA6-6DF3F2E49026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 flipH="1">
            <a:off x="4636451" y="3548681"/>
            <a:ext cx="801312" cy="1747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02DE58-7F88-D94E-E9A7-C2F1B4D8E77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278376" y="5327278"/>
            <a:ext cx="1008320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E61A62-9E74-6C41-138B-1B23F4660697}"/>
              </a:ext>
            </a:extLst>
          </p:cNvPr>
          <p:cNvCxnSpPr>
            <a:cxnSpLocks/>
            <a:stCxn id="50" idx="1"/>
            <a:endCxn id="61" idx="0"/>
          </p:cNvCxnSpPr>
          <p:nvPr/>
        </p:nvCxnSpPr>
        <p:spPr>
          <a:xfrm flipH="1">
            <a:off x="2586032" y="519971"/>
            <a:ext cx="2511588" cy="2682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9C9FD3-61ED-D42F-0786-53E293BB6B4B}"/>
              </a:ext>
            </a:extLst>
          </p:cNvPr>
          <p:cNvCxnSpPr>
            <a:cxnSpLocks/>
            <a:stCxn id="47" idx="1"/>
            <a:endCxn id="60" idx="2"/>
          </p:cNvCxnSpPr>
          <p:nvPr/>
        </p:nvCxnSpPr>
        <p:spPr>
          <a:xfrm flipH="1" flipV="1">
            <a:off x="2451573" y="3659783"/>
            <a:ext cx="1326054" cy="1821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B6183C-2105-F0D2-1E36-BA238E8B15B6}"/>
              </a:ext>
            </a:extLst>
          </p:cNvPr>
          <p:cNvCxnSpPr>
            <a:cxnSpLocks/>
            <a:stCxn id="57" idx="2"/>
            <a:endCxn id="53" idx="1"/>
          </p:cNvCxnSpPr>
          <p:nvPr/>
        </p:nvCxnSpPr>
        <p:spPr>
          <a:xfrm>
            <a:off x="1669914" y="949398"/>
            <a:ext cx="2410387" cy="977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1D38F6-002C-44EF-B116-CDD90F935760}"/>
              </a:ext>
            </a:extLst>
          </p:cNvPr>
          <p:cNvGrpSpPr/>
          <p:nvPr/>
        </p:nvGrpSpPr>
        <p:grpSpPr>
          <a:xfrm>
            <a:off x="1283643" y="2694464"/>
            <a:ext cx="1631499" cy="2433315"/>
            <a:chOff x="506864" y="371754"/>
            <a:chExt cx="1631499" cy="26564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20EAFF-8104-EAB7-C8FE-29DB4CE2F538}"/>
                </a:ext>
              </a:extLst>
            </p:cNvPr>
            <p:cNvGrpSpPr/>
            <p:nvPr/>
          </p:nvGrpSpPr>
          <p:grpSpPr>
            <a:xfrm>
              <a:off x="506864" y="371754"/>
              <a:ext cx="1631499" cy="2656484"/>
              <a:chOff x="363681" y="3405589"/>
              <a:chExt cx="1593536" cy="263806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FEDA3B9-C041-7299-7D22-9E74181A714F}"/>
                  </a:ext>
                </a:extLst>
              </p:cNvPr>
              <p:cNvGrpSpPr/>
              <p:nvPr/>
            </p:nvGrpSpPr>
            <p:grpSpPr>
              <a:xfrm>
                <a:off x="363681" y="3429000"/>
                <a:ext cx="1522268" cy="2461989"/>
                <a:chOff x="363681" y="3429000"/>
                <a:chExt cx="1522268" cy="246198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90DB645-D1F9-843A-88F7-CDCD70C58129}"/>
                    </a:ext>
                  </a:extLst>
                </p:cNvPr>
                <p:cNvSpPr/>
                <p:nvPr/>
              </p:nvSpPr>
              <p:spPr>
                <a:xfrm>
                  <a:off x="363681" y="3429000"/>
                  <a:ext cx="1522268" cy="246198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3E70CC6-AE3E-EF80-D058-56827A434B40}"/>
                    </a:ext>
                  </a:extLst>
                </p:cNvPr>
                <p:cNvCxnSpPr/>
                <p:nvPr/>
              </p:nvCxnSpPr>
              <p:spPr>
                <a:xfrm>
                  <a:off x="363681" y="3763696"/>
                  <a:ext cx="152226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AAABFA-9DFC-3731-0DC9-B5312F792564}"/>
                  </a:ext>
                </a:extLst>
              </p:cNvPr>
              <p:cNvSpPr txBox="1"/>
              <p:nvPr/>
            </p:nvSpPr>
            <p:spPr>
              <a:xfrm>
                <a:off x="363682" y="3405589"/>
                <a:ext cx="15222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User&lt;boundary&gt;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E4F9DC-DB19-1C45-35C2-271A321B0012}"/>
                  </a:ext>
                </a:extLst>
              </p:cNvPr>
              <p:cNvSpPr txBox="1"/>
              <p:nvPr/>
            </p:nvSpPr>
            <p:spPr>
              <a:xfrm>
                <a:off x="434949" y="3774668"/>
                <a:ext cx="1522268" cy="2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Token</a:t>
                </a:r>
              </a:p>
              <a:p>
                <a:r>
                  <a:rPr lang="en-US" sz="1000" dirty="0" err="1"/>
                  <a:t>latestOnline</a:t>
                </a:r>
                <a:endParaRPr lang="en-US" sz="1000" dirty="0"/>
              </a:p>
              <a:p>
                <a:r>
                  <a:rPr lang="en-US" sz="1000" dirty="0"/>
                  <a:t>Metadata</a:t>
                </a:r>
              </a:p>
              <a:p>
                <a:endParaRPr lang="en-US" sz="1000" dirty="0"/>
              </a:p>
              <a:p>
                <a:r>
                  <a:rPr lang="en-US" sz="1000" dirty="0" err="1"/>
                  <a:t>createPost</a:t>
                </a:r>
                <a:r>
                  <a:rPr lang="en-US" sz="1000" dirty="0"/>
                  <a:t>(Post)</a:t>
                </a:r>
              </a:p>
              <a:p>
                <a:r>
                  <a:rPr lang="en-US" sz="1000" dirty="0" err="1"/>
                  <a:t>deletePost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editPost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getNotifications</a:t>
                </a:r>
                <a:r>
                  <a:rPr lang="en-US" sz="1000" dirty="0"/>
                  <a:t>()</a:t>
                </a:r>
              </a:p>
              <a:p>
                <a:r>
                  <a:rPr lang="en-US" sz="1000" dirty="0" err="1"/>
                  <a:t>joinGroup</a:t>
                </a:r>
                <a:r>
                  <a:rPr lang="en-US" sz="1000" dirty="0"/>
                  <a:t>(</a:t>
                </a:r>
                <a:r>
                  <a:rPr lang="en-US" sz="1000" dirty="0" err="1"/>
                  <a:t>GroupId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likePost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CommentPost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shareposst</a:t>
                </a:r>
                <a:endParaRPr lang="en-US" sz="1000" dirty="0"/>
              </a:p>
              <a:p>
                <a:endParaRPr lang="en-US" sz="1000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37D867-21E8-B4E9-8FE9-819604CA0150}"/>
                </a:ext>
              </a:extLst>
            </p:cNvPr>
            <p:cNvCxnSpPr>
              <a:cxnSpLocks/>
            </p:cNvCxnSpPr>
            <p:nvPr/>
          </p:nvCxnSpPr>
          <p:spPr>
            <a:xfrm>
              <a:off x="521223" y="1373515"/>
              <a:ext cx="15222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A585BA-7E0C-AC4E-67E1-CE8C26C8CD62}"/>
              </a:ext>
            </a:extLst>
          </p:cNvPr>
          <p:cNvGrpSpPr/>
          <p:nvPr/>
        </p:nvGrpSpPr>
        <p:grpSpPr>
          <a:xfrm>
            <a:off x="7349112" y="2910416"/>
            <a:ext cx="1726070" cy="1148852"/>
            <a:chOff x="363681" y="3385177"/>
            <a:chExt cx="1685906" cy="217049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DB686-F213-1100-7810-6D679A1059D2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2126670"/>
              <a:chOff x="363681" y="3429000"/>
              <a:chExt cx="1522268" cy="212667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99EEF2-13E9-3F7C-5A04-738636BB1AA5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2126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7DAA6BF-32C8-BE8B-7639-75E430F5D255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A0048C-F943-E8C2-E557-196AF9BBA93A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AbstractNode</a:t>
              </a:r>
              <a:r>
                <a:rPr lang="en-US" sz="1000" dirty="0"/>
                <a:t>&lt;Entity&gt;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90F1E8-10A3-C7B1-87E7-A39C4151DE9E}"/>
                </a:ext>
              </a:extLst>
            </p:cNvPr>
            <p:cNvSpPr txBox="1"/>
            <p:nvPr/>
          </p:nvSpPr>
          <p:spPr>
            <a:xfrm>
              <a:off x="456345" y="3942702"/>
              <a:ext cx="1522268" cy="125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Id</a:t>
              </a:r>
            </a:p>
            <a:p>
              <a:r>
                <a:rPr lang="en-US" sz="1000" dirty="0"/>
                <a:t>Type</a:t>
              </a:r>
            </a:p>
            <a:p>
              <a:r>
                <a:rPr lang="en-US" sz="1000" dirty="0"/>
                <a:t>Embedding</a:t>
              </a:r>
            </a:p>
            <a:p>
              <a:r>
                <a:rPr lang="en-US" sz="1000" dirty="0" err="1"/>
                <a:t>createdAt</a:t>
              </a:r>
              <a:endParaRPr lang="en-US" sz="1000" dirty="0"/>
            </a:p>
            <a:p>
              <a:r>
                <a:rPr lang="en-US" sz="1000" dirty="0" err="1"/>
                <a:t>updatedAt</a:t>
              </a:r>
              <a:endParaRPr lang="en-US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A7EBA2-25CA-6DCD-DCE4-A13B9DFF91B0}"/>
              </a:ext>
            </a:extLst>
          </p:cNvPr>
          <p:cNvGrpSpPr/>
          <p:nvPr/>
        </p:nvGrpSpPr>
        <p:grpSpPr>
          <a:xfrm>
            <a:off x="7301676" y="5058502"/>
            <a:ext cx="1653405" cy="1936736"/>
            <a:chOff x="363681" y="3429000"/>
            <a:chExt cx="1614932" cy="260017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E429A5F-797A-D075-1073-C834C0607CF2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2126670"/>
              <a:chOff x="363681" y="3429000"/>
              <a:chExt cx="1522268" cy="212667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6A837C-950C-40FE-D5E9-2A96EE369021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2126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BB3BC2-C7E6-9D2E-294A-9BE4E3F4C308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D66C67-138A-30A4-325F-CDFE6E9FCEED}"/>
                </a:ext>
              </a:extLst>
            </p:cNvPr>
            <p:cNvSpPr txBox="1"/>
            <p:nvPr/>
          </p:nvSpPr>
          <p:spPr>
            <a:xfrm>
              <a:off x="363681" y="3442586"/>
              <a:ext cx="1522268" cy="359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Edge&lt;Entity&gt;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7E2FE-3826-68DC-5FA7-E18197DE7080}"/>
                </a:ext>
              </a:extLst>
            </p:cNvPr>
            <p:cNvSpPr txBox="1"/>
            <p:nvPr/>
          </p:nvSpPr>
          <p:spPr>
            <a:xfrm>
              <a:off x="456345" y="3735876"/>
              <a:ext cx="1522268" cy="229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</a:t>
              </a:r>
            </a:p>
            <a:p>
              <a:pPr rtl="0" fontAlgn="base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interaction[0…*] </a:t>
              </a: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embedding </a:t>
              </a:r>
              <a:endParaRPr lang="en-US" sz="1050" dirty="0"/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fromNodeId</a:t>
              </a:r>
              <a:endParaRPr lang="en-US" sz="1050" dirty="0"/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ToNodeId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since 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expiresAt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status</a:t>
              </a:r>
              <a:endParaRPr lang="en-US" sz="1050" b="0" dirty="0">
                <a:effectLst/>
              </a:endParaRPr>
            </a:p>
            <a:p>
              <a:pPr>
                <a:buNone/>
              </a:pPr>
              <a:br>
                <a:rPr lang="en-US" sz="1050" dirty="0"/>
              </a:br>
              <a:endParaRPr lang="en-US" sz="105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61FC4B-301B-D804-CBD1-C609E9327440}"/>
              </a:ext>
            </a:extLst>
          </p:cNvPr>
          <p:cNvGrpSpPr/>
          <p:nvPr/>
        </p:nvGrpSpPr>
        <p:grpSpPr>
          <a:xfrm>
            <a:off x="10556464" y="1654757"/>
            <a:ext cx="1726070" cy="849099"/>
            <a:chOff x="363681" y="3385177"/>
            <a:chExt cx="1685906" cy="160417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43235E-347B-A0EB-67DE-43006A130913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560351"/>
              <a:chOff x="363681" y="3429000"/>
              <a:chExt cx="1522268" cy="156035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E804CE3-B381-AF52-D0F2-602590F8F6AA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56035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AB7A6B7-829D-6B2F-D409-BE83401B1DAA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318A08-B06E-F4D3-D4D9-0314E345A1C0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hashtag&lt;Entity&gt;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7AAE6D-8B6D-8077-F2E2-32A16BF1588F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104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 err="1"/>
                <a:t>usageCoujnt</a:t>
              </a:r>
              <a:endParaRPr lang="en-US" sz="1000" dirty="0"/>
            </a:p>
            <a:p>
              <a:r>
                <a:rPr lang="en-US" sz="1000" dirty="0" err="1"/>
                <a:t>lastUsageCount</a:t>
              </a:r>
              <a:endParaRPr lang="en-US" sz="10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E37D89-2E78-6694-9325-D7C34A84BA12}"/>
              </a:ext>
            </a:extLst>
          </p:cNvPr>
          <p:cNvGrpSpPr/>
          <p:nvPr/>
        </p:nvGrpSpPr>
        <p:grpSpPr>
          <a:xfrm>
            <a:off x="10446230" y="2836661"/>
            <a:ext cx="1726070" cy="737711"/>
            <a:chOff x="363681" y="3385177"/>
            <a:chExt cx="1685906" cy="13937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94E0194-9326-924A-F273-52DDADCF0051}"/>
                </a:ext>
              </a:extLst>
            </p:cNvPr>
            <p:cNvGrpSpPr/>
            <p:nvPr/>
          </p:nvGrpSpPr>
          <p:grpSpPr>
            <a:xfrm>
              <a:off x="363681" y="3429002"/>
              <a:ext cx="1522268" cy="1349911"/>
              <a:chOff x="363681" y="3429002"/>
              <a:chExt cx="1522268" cy="13499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8B1022D-285E-B163-1643-6A622B268252}"/>
                  </a:ext>
                </a:extLst>
              </p:cNvPr>
              <p:cNvSpPr/>
              <p:nvPr/>
            </p:nvSpPr>
            <p:spPr>
              <a:xfrm>
                <a:off x="363681" y="3429002"/>
                <a:ext cx="1522268" cy="134991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C5087B1-6D31-67FD-B815-E76AF400866C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7E2863-5CA9-70EE-71EB-C0928B73342D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category&lt;Entity&gt;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5478F3-9591-24C5-54F3-242B4D574E82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75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description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FA181E-CCD4-961C-7F50-7399CB73ECEC}"/>
              </a:ext>
            </a:extLst>
          </p:cNvPr>
          <p:cNvGrpSpPr/>
          <p:nvPr/>
        </p:nvGrpSpPr>
        <p:grpSpPr>
          <a:xfrm>
            <a:off x="10461592" y="4126737"/>
            <a:ext cx="1726070" cy="849099"/>
            <a:chOff x="363681" y="3385177"/>
            <a:chExt cx="1685906" cy="160417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8ADC3F-F1E6-8561-092C-5E2B85366EBB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560355"/>
              <a:chOff x="363681" y="3429000"/>
              <a:chExt cx="1522268" cy="156035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FDB5CA-15E1-DC88-9040-2B2111730666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56035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4B496BA-DF48-B9B7-7174-4AC14F3FCC86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CFAC41-AC77-C853-FC15-B9AD951E74BB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group&lt;Entity&gt;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01FB7B-285D-427E-4E2E-4F6077F2F561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104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Description</a:t>
              </a:r>
            </a:p>
            <a:p>
              <a:r>
                <a:rPr lang="en-US" sz="1000" dirty="0"/>
                <a:t>privacy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FF746F-0E13-97A4-1E77-C2EB090D8A93}"/>
              </a:ext>
            </a:extLst>
          </p:cNvPr>
          <p:cNvGrpSpPr/>
          <p:nvPr/>
        </p:nvGrpSpPr>
        <p:grpSpPr>
          <a:xfrm>
            <a:off x="10246468" y="222431"/>
            <a:ext cx="1726070" cy="1303157"/>
            <a:chOff x="363681" y="3385177"/>
            <a:chExt cx="1685906" cy="24620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8E0B991-B82D-D028-5234-D8E8612787A0}"/>
                </a:ext>
              </a:extLst>
            </p:cNvPr>
            <p:cNvGrpSpPr/>
            <p:nvPr/>
          </p:nvGrpSpPr>
          <p:grpSpPr>
            <a:xfrm>
              <a:off x="363681" y="3428998"/>
              <a:ext cx="1522268" cy="2408736"/>
              <a:chOff x="363681" y="3428998"/>
              <a:chExt cx="1522268" cy="240873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BEA60E2-20AC-C317-509C-37C636DDF801}"/>
                  </a:ext>
                </a:extLst>
              </p:cNvPr>
              <p:cNvSpPr/>
              <p:nvPr/>
            </p:nvSpPr>
            <p:spPr>
              <a:xfrm>
                <a:off x="363681" y="3428998"/>
                <a:ext cx="1522268" cy="24087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10789E5-CF9A-29C4-D514-42DCEF2565DA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D608C1-AD0A-D888-9978-061A91311183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user&lt;Entity&gt;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B06910-9886-A401-AC5B-4838BA80F7C8}"/>
                </a:ext>
              </a:extLst>
            </p:cNvPr>
            <p:cNvSpPr txBox="1"/>
            <p:nvPr/>
          </p:nvSpPr>
          <p:spPr>
            <a:xfrm>
              <a:off x="396342" y="3928331"/>
              <a:ext cx="1522268" cy="191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Username</a:t>
              </a:r>
            </a:p>
            <a:p>
              <a:r>
                <a:rPr lang="en-US" sz="1000" dirty="0"/>
                <a:t>Email</a:t>
              </a:r>
            </a:p>
            <a:p>
              <a:r>
                <a:rPr lang="en-US" sz="1000" dirty="0" err="1"/>
                <a:t>roleId</a:t>
              </a:r>
              <a:endParaRPr lang="en-US" sz="1000" dirty="0"/>
            </a:p>
            <a:p>
              <a:r>
                <a:rPr lang="en-US" sz="1000" dirty="0"/>
                <a:t>Bio</a:t>
              </a:r>
            </a:p>
            <a:p>
              <a:r>
                <a:rPr lang="en-US" sz="1000" dirty="0" err="1"/>
                <a:t>lasActive</a:t>
              </a:r>
              <a:endParaRPr lang="en-US" sz="1000" dirty="0"/>
            </a:p>
            <a:p>
              <a:r>
                <a:rPr lang="en-US" sz="1000" dirty="0"/>
                <a:t>status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C1449C-778A-5857-0A8C-2E4AC95B397F}"/>
              </a:ext>
            </a:extLst>
          </p:cNvPr>
          <p:cNvGrpSpPr/>
          <p:nvPr/>
        </p:nvGrpSpPr>
        <p:grpSpPr>
          <a:xfrm>
            <a:off x="6712002" y="189439"/>
            <a:ext cx="1726070" cy="1148852"/>
            <a:chOff x="363681" y="3385177"/>
            <a:chExt cx="1685906" cy="21704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3889C31-5A6D-EDDD-935D-7608182E14AF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2126670"/>
              <a:chOff x="363681" y="3429000"/>
              <a:chExt cx="1522268" cy="212667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799A667-6C2D-D476-4C12-CDAC80CE9135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2126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0372D11-38D8-0A1B-E969-901700EC1554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E92CF1-88D5-5F78-FDF3-8C7AC2B8D646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Poste&lt;Entity&gt;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47B880-E4D9-088B-A056-FFC81498E9C7}"/>
                </a:ext>
              </a:extLst>
            </p:cNvPr>
            <p:cNvSpPr txBox="1"/>
            <p:nvPr/>
          </p:nvSpPr>
          <p:spPr>
            <a:xfrm>
              <a:off x="456345" y="3942702"/>
              <a:ext cx="1522268" cy="125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Id</a:t>
              </a:r>
            </a:p>
            <a:p>
              <a:r>
                <a:rPr lang="en-US" sz="1000" dirty="0"/>
                <a:t>Type</a:t>
              </a:r>
            </a:p>
            <a:p>
              <a:r>
                <a:rPr lang="en-US" sz="1000" dirty="0"/>
                <a:t>Embedding</a:t>
              </a:r>
            </a:p>
            <a:p>
              <a:r>
                <a:rPr lang="en-US" sz="1000" dirty="0" err="1"/>
                <a:t>createdAt</a:t>
              </a:r>
              <a:endParaRPr lang="en-US" sz="1000" dirty="0"/>
            </a:p>
            <a:p>
              <a:r>
                <a:rPr lang="en-US" sz="1000" dirty="0" err="1"/>
                <a:t>updatedAt</a:t>
              </a:r>
              <a:endParaRPr lang="en-US" sz="10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B3EB50-FDA5-A917-3386-CF493695677E}"/>
              </a:ext>
            </a:extLst>
          </p:cNvPr>
          <p:cNvGrpSpPr/>
          <p:nvPr/>
        </p:nvGrpSpPr>
        <p:grpSpPr>
          <a:xfrm>
            <a:off x="10069171" y="4783692"/>
            <a:ext cx="1893097" cy="1931607"/>
            <a:chOff x="1046517" y="4630416"/>
            <a:chExt cx="1893097" cy="193160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01C943E-DA53-4B6B-1A3F-DA33E1FD6D3A}"/>
                </a:ext>
              </a:extLst>
            </p:cNvPr>
            <p:cNvGrpSpPr/>
            <p:nvPr/>
          </p:nvGrpSpPr>
          <p:grpSpPr>
            <a:xfrm>
              <a:off x="1046517" y="4630416"/>
              <a:ext cx="1893097" cy="1610723"/>
              <a:chOff x="363681" y="3133729"/>
              <a:chExt cx="1849046" cy="235251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59C14F-E9DF-E292-86A0-86887ABDA487}"/>
                  </a:ext>
                </a:extLst>
              </p:cNvPr>
              <p:cNvGrpSpPr/>
              <p:nvPr/>
            </p:nvGrpSpPr>
            <p:grpSpPr>
              <a:xfrm>
                <a:off x="597794" y="3811543"/>
                <a:ext cx="1522268" cy="1674698"/>
                <a:chOff x="597794" y="3811543"/>
                <a:chExt cx="1522268" cy="167469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C056930-362D-FD88-D979-9F32EE68C863}"/>
                    </a:ext>
                  </a:extLst>
                </p:cNvPr>
                <p:cNvSpPr/>
                <p:nvPr/>
              </p:nvSpPr>
              <p:spPr>
                <a:xfrm>
                  <a:off x="597794" y="3811543"/>
                  <a:ext cx="1522268" cy="167469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rtl="0">
                    <a:buNone/>
                  </a:pPr>
                  <a:endParaRPr lang="en-US" sz="1000" dirty="0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24C027C-37EE-C72C-47B2-4C49B1679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429" y="4404067"/>
                  <a:ext cx="150463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4F814D-646E-0EA3-9133-ECBA038FF44F}"/>
                  </a:ext>
                </a:extLst>
              </p:cNvPr>
              <p:cNvSpPr txBox="1"/>
              <p:nvPr/>
            </p:nvSpPr>
            <p:spPr>
              <a:xfrm>
                <a:off x="690459" y="3927998"/>
                <a:ext cx="1522268" cy="35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Interaction&lt;Entity&gt;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FE7B13-02C1-47CE-3C41-B19A232D5510}"/>
                  </a:ext>
                </a:extLst>
              </p:cNvPr>
              <p:cNvSpPr txBox="1"/>
              <p:nvPr/>
            </p:nvSpPr>
            <p:spPr>
              <a:xfrm>
                <a:off x="363681" y="3133729"/>
                <a:ext cx="1522268" cy="35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625463-CE3C-A223-4BFE-877DA36D2FF7}"/>
                </a:ext>
              </a:extLst>
            </p:cNvPr>
            <p:cNvSpPr txBox="1"/>
            <p:nvPr/>
          </p:nvSpPr>
          <p:spPr>
            <a:xfrm>
              <a:off x="1381080" y="5500194"/>
              <a:ext cx="155853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relationType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createdAt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updatedAt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metadata: </a:t>
              </a:r>
              <a:endParaRPr lang="en-US" sz="1050" b="0" dirty="0">
                <a:effectLst/>
              </a:endParaRPr>
            </a:p>
            <a:p>
              <a:pPr>
                <a:buNone/>
              </a:pPr>
              <a:br>
                <a:rPr lang="en-US" sz="1050" b="0" dirty="0">
                  <a:effectLst/>
                </a:rPr>
              </a:br>
              <a:endParaRPr lang="en-US" sz="105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B723E66-D7CB-66A3-1757-069B65E7D5E9}"/>
              </a:ext>
            </a:extLst>
          </p:cNvPr>
          <p:cNvGrpSpPr/>
          <p:nvPr/>
        </p:nvGrpSpPr>
        <p:grpSpPr>
          <a:xfrm>
            <a:off x="4699021" y="3570172"/>
            <a:ext cx="1653405" cy="681901"/>
            <a:chOff x="363681" y="3429000"/>
            <a:chExt cx="1614932" cy="9154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A9712C6-2B52-287C-1B5E-D3492F013BF5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915489"/>
              <a:chOff x="363681" y="3429000"/>
              <a:chExt cx="1522268" cy="915489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50C42E4-2CFB-6092-43A2-BC1E76933E5A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9154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DD4BFAC-EEE9-2582-CFE4-73BD80A65070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849271-7A7C-4D7E-7816-7AD6987C2495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graph&lt;Entity&gt;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B98761-3E18-71FB-02F0-315791C337C3}"/>
                </a:ext>
              </a:extLst>
            </p:cNvPr>
            <p:cNvSpPr txBox="1"/>
            <p:nvPr/>
          </p:nvSpPr>
          <p:spPr>
            <a:xfrm>
              <a:off x="456345" y="3735876"/>
              <a:ext cx="1522268" cy="55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/>
                <a:t>Edge[0..*]</a:t>
              </a:r>
            </a:p>
            <a:p>
              <a:pPr rtl="0" fontAlgn="base">
                <a:buNone/>
              </a:pPr>
              <a:r>
                <a:rPr lang="en-US" sz="1050" dirty="0"/>
                <a:t>Node[0..*]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792A494-1380-AFE9-49B4-195623DE75BF}"/>
              </a:ext>
            </a:extLst>
          </p:cNvPr>
          <p:cNvCxnSpPr>
            <a:stCxn id="52" idx="2"/>
            <a:endCxn id="14" idx="0"/>
          </p:cNvCxnSpPr>
          <p:nvPr/>
        </p:nvCxnSpPr>
        <p:spPr>
          <a:xfrm>
            <a:off x="7491269" y="1338291"/>
            <a:ext cx="804646" cy="157212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9EF55C-E7F5-4003-9F9A-FFAA0DDB9C00}"/>
              </a:ext>
            </a:extLst>
          </p:cNvPr>
          <p:cNvCxnSpPr>
            <a:cxnSpLocks/>
            <a:stCxn id="28" idx="1"/>
            <a:endCxn id="15" idx="3"/>
          </p:cNvCxnSpPr>
          <p:nvPr/>
        </p:nvCxnSpPr>
        <p:spPr>
          <a:xfrm flipH="1">
            <a:off x="9002518" y="2090904"/>
            <a:ext cx="1553946" cy="14477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166ACA-FEF8-A81D-99BF-5DEC43CDC1EE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9002518" y="3217115"/>
            <a:ext cx="1443712" cy="32150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50BCDE-9613-A9CB-FF70-6BA5722D6151}"/>
              </a:ext>
            </a:extLst>
          </p:cNvPr>
          <p:cNvCxnSpPr>
            <a:cxnSpLocks/>
            <a:stCxn id="40" idx="1"/>
            <a:endCxn id="15" idx="3"/>
          </p:cNvCxnSpPr>
          <p:nvPr/>
        </p:nvCxnSpPr>
        <p:spPr>
          <a:xfrm flipH="1" flipV="1">
            <a:off x="9002518" y="3538621"/>
            <a:ext cx="1459074" cy="102426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DCAC6E-EA52-A371-8D60-6BFE5C0B3CB7}"/>
              </a:ext>
            </a:extLst>
          </p:cNvPr>
          <p:cNvCxnSpPr>
            <a:cxnSpLocks/>
            <a:stCxn id="46" idx="1"/>
            <a:endCxn id="14" idx="0"/>
          </p:cNvCxnSpPr>
          <p:nvPr/>
        </p:nvCxnSpPr>
        <p:spPr>
          <a:xfrm flipH="1">
            <a:off x="8295915" y="883104"/>
            <a:ext cx="1950553" cy="202731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8DDC56-6560-620B-BDD0-341A57D9ED8E}"/>
              </a:ext>
            </a:extLst>
          </p:cNvPr>
          <p:cNvGrpSpPr/>
          <p:nvPr/>
        </p:nvGrpSpPr>
        <p:grpSpPr>
          <a:xfrm>
            <a:off x="8885170" y="5821092"/>
            <a:ext cx="1423692" cy="312888"/>
            <a:chOff x="8664645" y="5874373"/>
            <a:chExt cx="1349412" cy="34165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D133713-4C08-23AB-C597-A134F4E0877B}"/>
                </a:ext>
              </a:extLst>
            </p:cNvPr>
            <p:cNvCxnSpPr>
              <a:cxnSpLocks/>
              <a:stCxn id="75" idx="2"/>
              <a:endCxn id="60" idx="1"/>
            </p:cNvCxnSpPr>
            <p:nvPr/>
          </p:nvCxnSpPr>
          <p:spPr>
            <a:xfrm flipV="1">
              <a:off x="8871665" y="5874373"/>
              <a:ext cx="1142392" cy="2842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D003A809-2547-0350-2FFF-087F8DDD6200}"/>
                </a:ext>
              </a:extLst>
            </p:cNvPr>
            <p:cNvSpPr/>
            <p:nvPr/>
          </p:nvSpPr>
          <p:spPr>
            <a:xfrm rot="17424304">
              <a:off x="8671182" y="6008838"/>
              <a:ext cx="200652" cy="213726"/>
            </a:xfrm>
            <a:prstGeom prst="diamond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89E734-22E3-EF65-7EB7-A77BDD90C48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8080943" y="4059268"/>
            <a:ext cx="47436" cy="1009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AAE7CB3-A567-7668-AC10-80CC7719C74D}"/>
              </a:ext>
            </a:extLst>
          </p:cNvPr>
          <p:cNvGrpSpPr/>
          <p:nvPr/>
        </p:nvGrpSpPr>
        <p:grpSpPr>
          <a:xfrm flipV="1">
            <a:off x="5734525" y="4346056"/>
            <a:ext cx="1567152" cy="1504470"/>
            <a:chOff x="4514706" y="3687840"/>
            <a:chExt cx="895178" cy="1866093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BE2D8C-ED83-068C-A3D6-ACEB99EC743A}"/>
                </a:ext>
              </a:extLst>
            </p:cNvPr>
            <p:cNvCxnSpPr>
              <a:cxnSpLocks/>
              <a:stCxn id="22" idx="1"/>
              <a:endCxn id="79" idx="1"/>
            </p:cNvCxnSpPr>
            <p:nvPr/>
          </p:nvCxnSpPr>
          <p:spPr>
            <a:xfrm flipH="1">
              <a:off x="4600104" y="3687840"/>
              <a:ext cx="809780" cy="14984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FD8395F7-BEDC-A213-2D80-FB2C470F30E1}"/>
                </a:ext>
              </a:extLst>
            </p:cNvPr>
            <p:cNvSpPr/>
            <p:nvPr/>
          </p:nvSpPr>
          <p:spPr>
            <a:xfrm rot="6554685">
              <a:off x="4382298" y="5308136"/>
              <a:ext cx="378205" cy="11339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5CF5C9-D37D-47E8-1AF2-881F39EF32AE}"/>
              </a:ext>
            </a:extLst>
          </p:cNvPr>
          <p:cNvGrpSpPr/>
          <p:nvPr/>
        </p:nvGrpSpPr>
        <p:grpSpPr>
          <a:xfrm rot="15189908">
            <a:off x="6626314" y="3159249"/>
            <a:ext cx="378021" cy="1166726"/>
            <a:chOff x="4437844" y="5241721"/>
            <a:chExt cx="358298" cy="14271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1FB5763-EE3A-0D47-328D-AA221DFA41ED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rot="3823111">
              <a:off x="4041930" y="5914609"/>
              <a:ext cx="1150126" cy="3582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iamond 81">
              <a:extLst>
                <a:ext uri="{FF2B5EF4-FFF2-40B4-BE49-F238E27FC236}">
                  <a16:creationId xmlns:a16="http://schemas.microsoft.com/office/drawing/2014/main" id="{BEA47857-463E-77CB-21EE-5923EBC2FCBF}"/>
                </a:ext>
              </a:extLst>
            </p:cNvPr>
            <p:cNvSpPr/>
            <p:nvPr/>
          </p:nvSpPr>
          <p:spPr>
            <a:xfrm rot="477613">
              <a:off x="4484315" y="5241721"/>
              <a:ext cx="174171" cy="246221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4AF884-A487-F122-07A8-9135DDBF470E}"/>
              </a:ext>
            </a:extLst>
          </p:cNvPr>
          <p:cNvGrpSpPr/>
          <p:nvPr/>
        </p:nvGrpSpPr>
        <p:grpSpPr>
          <a:xfrm>
            <a:off x="4956126" y="263323"/>
            <a:ext cx="1560905" cy="1527041"/>
            <a:chOff x="361365" y="3429000"/>
            <a:chExt cx="1524584" cy="17021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EF0E3DF-8719-AD3B-F5C4-82B3490EEFC2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698942"/>
              <a:chOff x="363681" y="3429000"/>
              <a:chExt cx="1522268" cy="169894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2375255-53A6-42A6-48EE-EF6A0E892721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6989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1D444A2-3B77-E562-7347-B20AB11538F7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DDF61B0-6716-573C-A950-00A44D67293D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ControlN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45AE81-4D3C-BE9A-D7CF-CF77D3ADE132}"/>
                </a:ext>
              </a:extLst>
            </p:cNvPr>
            <p:cNvSpPr txBox="1"/>
            <p:nvPr/>
          </p:nvSpPr>
          <p:spPr>
            <a:xfrm>
              <a:off x="361365" y="3767454"/>
              <a:ext cx="1522268" cy="1363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addNode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removeNode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updateNode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findNode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Classifynode</a:t>
              </a:r>
              <a:r>
                <a:rPr lang="en-US" sz="1050" dirty="0"/>
                <a:t>(Node)</a:t>
              </a:r>
            </a:p>
            <a:p>
              <a:pPr rtl="0" fontAlgn="base">
                <a:buNone/>
              </a:pPr>
              <a:r>
                <a:rPr lang="en-US" sz="1050" dirty="0" err="1"/>
                <a:t>validateNode</a:t>
              </a:r>
              <a:r>
                <a:rPr lang="en-US" sz="1050" dirty="0"/>
                <a:t>(node)</a:t>
              </a:r>
            </a:p>
            <a:p>
              <a:pPr rtl="0" fontAlgn="base">
                <a:buNone/>
              </a:pPr>
              <a:r>
                <a:rPr lang="en-US" sz="1050" dirty="0"/>
                <a:t>Notification(status)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CB4F2D2-9CF3-8801-2280-A945D7AC2C4E}"/>
              </a:ext>
            </a:extLst>
          </p:cNvPr>
          <p:cNvGrpSpPr/>
          <p:nvPr/>
        </p:nvGrpSpPr>
        <p:grpSpPr>
          <a:xfrm>
            <a:off x="3720952" y="5449533"/>
            <a:ext cx="1613879" cy="1309001"/>
            <a:chOff x="338493" y="3428998"/>
            <a:chExt cx="1576325" cy="159803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83BDB88-1789-4AB2-455A-41144B5B4223}"/>
                </a:ext>
              </a:extLst>
            </p:cNvPr>
            <p:cNvGrpSpPr/>
            <p:nvPr/>
          </p:nvGrpSpPr>
          <p:grpSpPr>
            <a:xfrm>
              <a:off x="363681" y="3428998"/>
              <a:ext cx="1522268" cy="1535453"/>
              <a:chOff x="363681" y="3428998"/>
              <a:chExt cx="1522268" cy="1535453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43F41-1FDE-CDA8-58CC-C37392186C28}"/>
                  </a:ext>
                </a:extLst>
              </p:cNvPr>
              <p:cNvSpPr/>
              <p:nvPr/>
            </p:nvSpPr>
            <p:spPr>
              <a:xfrm>
                <a:off x="363681" y="3428998"/>
                <a:ext cx="1522268" cy="15354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89EF78B-CAF7-08EE-4B6C-14A1E5FAF472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861DB81-D548-9E5B-C063-0CC805D049CA}"/>
                </a:ext>
              </a:extLst>
            </p:cNvPr>
            <p:cNvSpPr txBox="1"/>
            <p:nvPr/>
          </p:nvSpPr>
          <p:spPr>
            <a:xfrm>
              <a:off x="338493" y="3466025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ControlE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9E684A-4550-26F3-B0BA-CFAACC03DDA3}"/>
                </a:ext>
              </a:extLst>
            </p:cNvPr>
            <p:cNvSpPr txBox="1"/>
            <p:nvPr/>
          </p:nvSpPr>
          <p:spPr>
            <a:xfrm>
              <a:off x="392550" y="3730747"/>
              <a:ext cx="1522268" cy="129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addEdge</a:t>
              </a:r>
              <a:r>
                <a:rPr lang="en-US" sz="1050" dirty="0"/>
                <a:t>(</a:t>
              </a:r>
              <a:r>
                <a:rPr lang="en-US" sz="1050" dirty="0" err="1"/>
                <a:t>Edge,G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cancelEdge</a:t>
              </a:r>
              <a:r>
                <a:rPr lang="en-US" sz="1050" dirty="0"/>
                <a:t>(</a:t>
              </a:r>
              <a:r>
                <a:rPr lang="en-US" sz="1050" dirty="0" err="1"/>
                <a:t>EdgeId,G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updateEdge</a:t>
              </a:r>
              <a:r>
                <a:rPr lang="en-US" sz="1050" dirty="0"/>
                <a:t>(</a:t>
              </a:r>
              <a:r>
                <a:rPr lang="en-US" sz="1050" dirty="0" err="1"/>
                <a:t>Edge,G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findAllNode</a:t>
              </a:r>
              <a:r>
                <a:rPr lang="en-US" sz="1050" dirty="0"/>
                <a:t>(</a:t>
              </a:r>
              <a:r>
                <a:rPr lang="en-US" sz="1050" dirty="0" err="1"/>
                <a:t>edgeId.G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predictEdge</a:t>
              </a:r>
              <a:r>
                <a:rPr lang="en-US" sz="1050" dirty="0"/>
                <a:t>()</a:t>
              </a:r>
              <a:br>
                <a:rPr lang="en-US" sz="1050" dirty="0"/>
              </a:br>
              <a:r>
                <a:rPr lang="en-US" sz="1050" dirty="0" err="1"/>
                <a:t>Notifycation</a:t>
              </a:r>
              <a:r>
                <a:rPr lang="en-US" sz="1050" dirty="0"/>
                <a:t>()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D8EBCDB-518E-FE22-6B43-9A61FC6B58FB}"/>
              </a:ext>
            </a:extLst>
          </p:cNvPr>
          <p:cNvGrpSpPr/>
          <p:nvPr/>
        </p:nvGrpSpPr>
        <p:grpSpPr>
          <a:xfrm>
            <a:off x="3115736" y="222431"/>
            <a:ext cx="1572322" cy="1469182"/>
            <a:chOff x="363681" y="3428999"/>
            <a:chExt cx="1535735" cy="197245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CBD1C39-EF9F-5A48-749B-BD59F39DFB61}"/>
                </a:ext>
              </a:extLst>
            </p:cNvPr>
            <p:cNvGrpSpPr/>
            <p:nvPr/>
          </p:nvGrpSpPr>
          <p:grpSpPr>
            <a:xfrm>
              <a:off x="363681" y="3428999"/>
              <a:ext cx="1522268" cy="1911905"/>
              <a:chOff x="363681" y="3428999"/>
              <a:chExt cx="1522268" cy="191190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B0E89D4-B6BF-4905-E2F3-7A584E89F285}"/>
                  </a:ext>
                </a:extLst>
              </p:cNvPr>
              <p:cNvSpPr/>
              <p:nvPr/>
            </p:nvSpPr>
            <p:spPr>
              <a:xfrm>
                <a:off x="363681" y="3428999"/>
                <a:ext cx="1522268" cy="19119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0C32122-F7BD-E7B7-E951-7AA2C1AA4E02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2232684-CDDC-CF26-A534-FA6CE8A94C89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QueryG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97D889B-ED53-1F74-7A92-6F17F704F826}"/>
                </a:ext>
              </a:extLst>
            </p:cNvPr>
            <p:cNvSpPr txBox="1"/>
            <p:nvPr/>
          </p:nvSpPr>
          <p:spPr>
            <a:xfrm>
              <a:off x="377148" y="3758958"/>
              <a:ext cx="1522268" cy="164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findNeigbor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removeNode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updateNode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findNode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walkWithPtoba</a:t>
              </a:r>
              <a:r>
                <a:rPr lang="en-US" sz="1050" dirty="0"/>
                <a:t>(</a:t>
              </a:r>
              <a:r>
                <a:rPr lang="en-US" sz="1050" dirty="0" err="1"/>
                <a:t>G,fromId</a:t>
              </a:r>
              <a:r>
                <a:rPr lang="en-US" sz="1050" dirty="0"/>
                <a:t>, steps)</a:t>
              </a:r>
            </a:p>
            <a:p>
              <a:pPr rtl="0" fontAlgn="base">
                <a:buNone/>
              </a:pPr>
              <a:endParaRPr lang="en-US" sz="105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E4FBB28-F170-9968-4ACF-4D4F794BA6A1}"/>
              </a:ext>
            </a:extLst>
          </p:cNvPr>
          <p:cNvGrpSpPr/>
          <p:nvPr/>
        </p:nvGrpSpPr>
        <p:grpSpPr>
          <a:xfrm>
            <a:off x="29162" y="4702505"/>
            <a:ext cx="655608" cy="954656"/>
            <a:chOff x="9621126" y="1725860"/>
            <a:chExt cx="655608" cy="954656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3C42A20-F060-E770-BEEB-BDA3A2E004C1}"/>
                </a:ext>
              </a:extLst>
            </p:cNvPr>
            <p:cNvSpPr/>
            <p:nvPr/>
          </p:nvSpPr>
          <p:spPr>
            <a:xfrm>
              <a:off x="9793655" y="1725860"/>
              <a:ext cx="230037" cy="235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8BBB532-5ECE-49D2-0F74-7AD208DD96D9}"/>
                </a:ext>
              </a:extLst>
            </p:cNvPr>
            <p:cNvCxnSpPr>
              <a:stCxn id="102" idx="4"/>
            </p:cNvCxnSpPr>
            <p:nvPr/>
          </p:nvCxnSpPr>
          <p:spPr>
            <a:xfrm flipH="1">
              <a:off x="9902923" y="1961648"/>
              <a:ext cx="5751" cy="4485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5E58581-E2E6-E764-9498-74B7C709D498}"/>
                </a:ext>
              </a:extLst>
            </p:cNvPr>
            <p:cNvCxnSpPr/>
            <p:nvPr/>
          </p:nvCxnSpPr>
          <p:spPr>
            <a:xfrm>
              <a:off x="9621126" y="2134177"/>
              <a:ext cx="6556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D3FE3DE-4828-C5B1-2417-C8FEE8C0903E}"/>
                </a:ext>
              </a:extLst>
            </p:cNvPr>
            <p:cNvCxnSpPr/>
            <p:nvPr/>
          </p:nvCxnSpPr>
          <p:spPr>
            <a:xfrm>
              <a:off x="9902923" y="2410222"/>
              <a:ext cx="230037" cy="270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4DF081-F0D5-CE23-6FC1-349ECF05D2C0}"/>
                </a:ext>
              </a:extLst>
            </p:cNvPr>
            <p:cNvCxnSpPr/>
            <p:nvPr/>
          </p:nvCxnSpPr>
          <p:spPr>
            <a:xfrm flipH="1">
              <a:off x="9701640" y="2410222"/>
              <a:ext cx="201283" cy="270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C117807-3134-42F5-E919-1A86D185D2F9}"/>
              </a:ext>
            </a:extLst>
          </p:cNvPr>
          <p:cNvSpPr txBox="1"/>
          <p:nvPr/>
        </p:nvSpPr>
        <p:spPr>
          <a:xfrm>
            <a:off x="29162" y="5807295"/>
            <a:ext cx="1558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36DC765-E63E-0C16-98E1-0D0FEACC0D39}"/>
              </a:ext>
            </a:extLst>
          </p:cNvPr>
          <p:cNvGrpSpPr/>
          <p:nvPr/>
        </p:nvGrpSpPr>
        <p:grpSpPr>
          <a:xfrm>
            <a:off x="1501635" y="5324234"/>
            <a:ext cx="1572322" cy="1391065"/>
            <a:chOff x="363681" y="3429000"/>
            <a:chExt cx="1535735" cy="143523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B343D5B-7A24-8AA0-BB8F-D728E108B472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435233"/>
              <a:chOff x="363681" y="3429000"/>
              <a:chExt cx="1522268" cy="1435233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A89F4E7-F47E-EFAC-6F94-0F329B3B7A9A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435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81C57C9-FA9E-8776-FEA8-93A39954DB3C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1A039F-AF7D-B570-3261-A9E9D33AB5FC}"/>
                </a:ext>
              </a:extLst>
            </p:cNvPr>
            <p:cNvSpPr txBox="1"/>
            <p:nvPr/>
          </p:nvSpPr>
          <p:spPr>
            <a:xfrm>
              <a:off x="363681" y="3446319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ControlG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6F4E808-B76D-82AD-7F2E-F5185C0A3EAB}"/>
                </a:ext>
              </a:extLst>
            </p:cNvPr>
            <p:cNvSpPr txBox="1"/>
            <p:nvPr/>
          </p:nvSpPr>
          <p:spPr>
            <a:xfrm>
              <a:off x="377148" y="3758958"/>
              <a:ext cx="1522268" cy="109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/>
                <a:t>update(G)</a:t>
              </a:r>
            </a:p>
            <a:p>
              <a:pPr rtl="0" fontAlgn="base">
                <a:buNone/>
              </a:pPr>
              <a:r>
                <a:rPr lang="en-US" sz="1050" dirty="0" err="1"/>
                <a:t>detectCommunities</a:t>
              </a:r>
              <a:r>
                <a:rPr lang="en-US" sz="1050" dirty="0"/>
                <a:t>()</a:t>
              </a:r>
            </a:p>
            <a:p>
              <a:pPr rtl="0" fontAlgn="base">
                <a:buNone/>
              </a:pPr>
              <a:r>
                <a:rPr lang="en-US" sz="1050" dirty="0" err="1"/>
                <a:t>getTrendingPosts</a:t>
              </a:r>
              <a:r>
                <a:rPr lang="en-US" sz="1050" dirty="0"/>
                <a:t>()</a:t>
              </a:r>
            </a:p>
            <a:p>
              <a:pPr rtl="0" fontAlgn="base">
                <a:buNone/>
              </a:pPr>
              <a:r>
                <a:rPr lang="en-US" sz="1050" dirty="0" err="1"/>
                <a:t>getMostActiveUsers</a:t>
              </a:r>
              <a:r>
                <a:rPr lang="en-US" sz="1050" dirty="0"/>
                <a:t>()</a:t>
              </a:r>
            </a:p>
            <a:p>
              <a:pPr rtl="0" fontAlgn="base">
                <a:buNone/>
              </a:pPr>
              <a:r>
                <a:rPr lang="en-US" sz="1050" dirty="0" err="1"/>
                <a:t>compressGraphStructure</a:t>
              </a:r>
              <a:r>
                <a:rPr lang="en-US" sz="1050" dirty="0"/>
                <a:t>()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2714ED0-B3F2-1B33-7C7D-09986820AC35}"/>
              </a:ext>
            </a:extLst>
          </p:cNvPr>
          <p:cNvGrpSpPr/>
          <p:nvPr/>
        </p:nvGrpSpPr>
        <p:grpSpPr>
          <a:xfrm>
            <a:off x="1272975" y="468652"/>
            <a:ext cx="1572322" cy="1162613"/>
            <a:chOff x="363681" y="3429000"/>
            <a:chExt cx="1535735" cy="146213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315A365-6535-AE02-4D59-71DF0DECF0D8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435233"/>
              <a:chOff x="363681" y="3429000"/>
              <a:chExt cx="1522268" cy="1435233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7B5FC73-B84E-00F4-AA95-4EB526861A35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435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F63B65E-C242-08C9-F7E9-0A6489CA4DD6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6383297-686A-FCDF-12F3-BD8A3DD44A19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09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ControlDistri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27E6600-94CA-E20D-B1CA-15F85E43E117}"/>
                </a:ext>
              </a:extLst>
            </p:cNvPr>
            <p:cNvSpPr txBox="1"/>
            <p:nvPr/>
          </p:nvSpPr>
          <p:spPr>
            <a:xfrm>
              <a:off x="377148" y="3758960"/>
              <a:ext cx="1522268" cy="113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recomendPostForUser</a:t>
              </a:r>
              <a:r>
                <a:rPr lang="en-US" sz="1050" dirty="0"/>
                <a:t>(</a:t>
              </a:r>
              <a:r>
                <a:rPr lang="en-US" sz="1050" dirty="0" err="1"/>
                <a:t>userId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suggestUserToFlow</a:t>
              </a:r>
              <a:r>
                <a:rPr lang="en-US" sz="1050" dirty="0"/>
                <a:t>(</a:t>
              </a:r>
              <a:r>
                <a:rPr lang="en-US" sz="1050" dirty="0" err="1"/>
                <a:t>userId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sendnotification</a:t>
              </a:r>
              <a:r>
                <a:rPr lang="en-US" sz="1050" dirty="0"/>
                <a:t>(</a:t>
              </a:r>
              <a:r>
                <a:rPr lang="en-US" sz="1050" dirty="0" err="1"/>
                <a:t>userId</a:t>
              </a:r>
              <a:endParaRPr lang="en-US" sz="1050" dirty="0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2BB087E-B7AA-6B53-275F-6BDE6A5AC23D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5735393" y="1790364"/>
            <a:ext cx="1765096" cy="1137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CACCEE5-DBA3-9A7D-A837-3F9EE53665B7}"/>
              </a:ext>
            </a:extLst>
          </p:cNvPr>
          <p:cNvCxnSpPr>
            <a:cxnSpLocks/>
            <a:stCxn id="86" idx="2"/>
            <a:endCxn id="64" idx="0"/>
          </p:cNvCxnSpPr>
          <p:nvPr/>
        </p:nvCxnSpPr>
        <p:spPr>
          <a:xfrm flipH="1">
            <a:off x="5478288" y="1790364"/>
            <a:ext cx="257105" cy="1789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4927DE6-1879-66E2-D0E3-751FDF68DB15}"/>
              </a:ext>
            </a:extLst>
          </p:cNvPr>
          <p:cNvCxnSpPr>
            <a:cxnSpLocks/>
            <a:stCxn id="92" idx="3"/>
            <a:endCxn id="22" idx="1"/>
          </p:cNvCxnSpPr>
          <p:nvPr/>
        </p:nvCxnSpPr>
        <p:spPr>
          <a:xfrm flipV="1">
            <a:off x="5334831" y="5850526"/>
            <a:ext cx="1966845" cy="377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A62D60-5588-1FED-B09F-98A3CC91C5FB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526007" y="4201012"/>
            <a:ext cx="973475" cy="12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F5E8488-F7A5-A3BF-53B2-2DA08D48838D}"/>
              </a:ext>
            </a:extLst>
          </p:cNvPr>
          <p:cNvCxnSpPr>
            <a:cxnSpLocks/>
            <a:stCxn id="86" idx="2"/>
            <a:endCxn id="9" idx="3"/>
          </p:cNvCxnSpPr>
          <p:nvPr/>
        </p:nvCxnSpPr>
        <p:spPr>
          <a:xfrm flipH="1">
            <a:off x="2915142" y="1790364"/>
            <a:ext cx="2820251" cy="2290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434FD0B-E5D4-A996-123D-EC06379EBC75}"/>
              </a:ext>
            </a:extLst>
          </p:cNvPr>
          <p:cNvCxnSpPr>
            <a:cxnSpLocks/>
            <a:stCxn id="9" idx="3"/>
            <a:endCxn id="91" idx="0"/>
          </p:cNvCxnSpPr>
          <p:nvPr/>
        </p:nvCxnSpPr>
        <p:spPr>
          <a:xfrm>
            <a:off x="2915142" y="4081339"/>
            <a:ext cx="1585077" cy="1398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A2D3293-6BC9-01D5-552C-FDB4957F2E0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 flipH="1">
            <a:off x="2062911" y="1631265"/>
            <a:ext cx="3119" cy="1063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BB26E6A-8C11-1772-16CC-4C1108EE8C2C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908791" y="1691613"/>
            <a:ext cx="1401961" cy="1840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8C56854-E36B-B4E4-C59D-54EDC49C200B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651992" y="1686230"/>
            <a:ext cx="2047029" cy="2017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34479F-33BD-0EAD-0B7D-27A5D558E426}"/>
              </a:ext>
            </a:extLst>
          </p:cNvPr>
          <p:cNvCxnSpPr>
            <a:cxnSpLocks/>
            <a:stCxn id="65" idx="1"/>
            <a:endCxn id="110" idx="0"/>
          </p:cNvCxnSpPr>
          <p:nvPr/>
        </p:nvCxnSpPr>
        <p:spPr>
          <a:xfrm flipH="1">
            <a:off x="2280902" y="4006497"/>
            <a:ext cx="2512991" cy="1334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892F4F9-A0BF-F053-879B-59DCAC26F420}"/>
              </a:ext>
            </a:extLst>
          </p:cNvPr>
          <p:cNvCxnSpPr>
            <a:cxnSpLocks/>
          </p:cNvCxnSpPr>
          <p:nvPr/>
        </p:nvCxnSpPr>
        <p:spPr>
          <a:xfrm flipH="1">
            <a:off x="478067" y="3789552"/>
            <a:ext cx="793531" cy="1321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B9E6C28-5EEC-FD14-48B8-E3D9DEA29AE8}"/>
              </a:ext>
            </a:extLst>
          </p:cNvPr>
          <p:cNvSpPr txBox="1"/>
          <p:nvPr/>
        </p:nvSpPr>
        <p:spPr>
          <a:xfrm rot="19463550">
            <a:off x="6155725" y="326735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151748-0093-2540-4E3A-E95683FE7510}"/>
              </a:ext>
            </a:extLst>
          </p:cNvPr>
          <p:cNvSpPr txBox="1"/>
          <p:nvPr/>
        </p:nvSpPr>
        <p:spPr>
          <a:xfrm rot="19463550">
            <a:off x="6905833" y="298863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BDB1386-F545-AFAD-9F4B-B1126E274DB4}"/>
              </a:ext>
            </a:extLst>
          </p:cNvPr>
          <p:cNvSpPr txBox="1"/>
          <p:nvPr/>
        </p:nvSpPr>
        <p:spPr>
          <a:xfrm rot="19463550">
            <a:off x="6860966" y="502680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A82E61-9A54-3B89-9E16-136079A2BCDC}"/>
              </a:ext>
            </a:extLst>
          </p:cNvPr>
          <p:cNvSpPr txBox="1"/>
          <p:nvPr/>
        </p:nvSpPr>
        <p:spPr>
          <a:xfrm rot="19463550">
            <a:off x="6003907" y="1491582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9A32C3-9B8D-A769-E48F-EB2E854CD51D}"/>
              </a:ext>
            </a:extLst>
          </p:cNvPr>
          <p:cNvSpPr txBox="1"/>
          <p:nvPr/>
        </p:nvSpPr>
        <p:spPr>
          <a:xfrm rot="19463550">
            <a:off x="7311581" y="227809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65D15AE-5FEC-5DE8-023E-9CFC67A8EB44}"/>
              </a:ext>
            </a:extLst>
          </p:cNvPr>
          <p:cNvSpPr txBox="1"/>
          <p:nvPr/>
        </p:nvSpPr>
        <p:spPr>
          <a:xfrm rot="19463550">
            <a:off x="7943243" y="4456292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109B56-933C-37AA-290A-0C1D0FF4B8BD}"/>
              </a:ext>
            </a:extLst>
          </p:cNvPr>
          <p:cNvSpPr txBox="1"/>
          <p:nvPr/>
        </p:nvSpPr>
        <p:spPr>
          <a:xfrm rot="19463550">
            <a:off x="7994965" y="3789680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1C1CA58-A72F-ED1A-F978-51EE87CBF23E}"/>
              </a:ext>
            </a:extLst>
          </p:cNvPr>
          <p:cNvSpPr txBox="1"/>
          <p:nvPr/>
        </p:nvSpPr>
        <p:spPr>
          <a:xfrm rot="19463550">
            <a:off x="6806181" y="555312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BAE56C-2FDF-0E1E-3E52-03A3D96D1E17}"/>
              </a:ext>
            </a:extLst>
          </p:cNvPr>
          <p:cNvSpPr txBox="1"/>
          <p:nvPr/>
        </p:nvSpPr>
        <p:spPr>
          <a:xfrm rot="19463550">
            <a:off x="5203762" y="560387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54F0A21-7855-4926-05F9-57F7387E3650}"/>
              </a:ext>
            </a:extLst>
          </p:cNvPr>
          <p:cNvSpPr txBox="1"/>
          <p:nvPr/>
        </p:nvSpPr>
        <p:spPr>
          <a:xfrm rot="19463550">
            <a:off x="5843758" y="4111258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7E6337-9F65-A38C-A12D-8DD2AEADC6C8}"/>
              </a:ext>
            </a:extLst>
          </p:cNvPr>
          <p:cNvSpPr txBox="1"/>
          <p:nvPr/>
        </p:nvSpPr>
        <p:spPr>
          <a:xfrm rot="19463550">
            <a:off x="4627695" y="471497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E2627A-BC99-EDA3-90FD-341DBAE975B1}"/>
              </a:ext>
            </a:extLst>
          </p:cNvPr>
          <p:cNvSpPr txBox="1"/>
          <p:nvPr/>
        </p:nvSpPr>
        <p:spPr>
          <a:xfrm rot="19463550">
            <a:off x="4948146" y="397243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9CA012D-A18F-17F6-93C8-05F46D5DE006}"/>
              </a:ext>
            </a:extLst>
          </p:cNvPr>
          <p:cNvSpPr txBox="1"/>
          <p:nvPr/>
        </p:nvSpPr>
        <p:spPr>
          <a:xfrm rot="19463550">
            <a:off x="4258566" y="3482383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A024443-27F1-B76A-E485-E09CE4706D78}"/>
              </a:ext>
            </a:extLst>
          </p:cNvPr>
          <p:cNvSpPr txBox="1"/>
          <p:nvPr/>
        </p:nvSpPr>
        <p:spPr>
          <a:xfrm rot="19463550">
            <a:off x="2713408" y="467905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465A477-5AC6-86B4-EC2F-FE2047B9AB0F}"/>
              </a:ext>
            </a:extLst>
          </p:cNvPr>
          <p:cNvSpPr txBox="1"/>
          <p:nvPr/>
        </p:nvSpPr>
        <p:spPr>
          <a:xfrm rot="19463550">
            <a:off x="5030152" y="280997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8BA7C0-E17D-B45A-BD9A-C1FF412CCB37}"/>
              </a:ext>
            </a:extLst>
          </p:cNvPr>
          <p:cNvSpPr txBox="1"/>
          <p:nvPr/>
        </p:nvSpPr>
        <p:spPr>
          <a:xfrm rot="19463550">
            <a:off x="3950546" y="133399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71DF337-A665-1CE7-A621-BAB975EE6DE1}"/>
              </a:ext>
            </a:extLst>
          </p:cNvPr>
          <p:cNvSpPr txBox="1"/>
          <p:nvPr/>
        </p:nvSpPr>
        <p:spPr>
          <a:xfrm rot="19463550">
            <a:off x="4319024" y="292322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E7D925E-BACB-5D9B-1448-C940D4EBB4FC}"/>
              </a:ext>
            </a:extLst>
          </p:cNvPr>
          <p:cNvSpPr txBox="1"/>
          <p:nvPr/>
        </p:nvSpPr>
        <p:spPr>
          <a:xfrm rot="19463550">
            <a:off x="2771536" y="137928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0D177-58D0-1F26-868D-782B2783A519}"/>
              </a:ext>
            </a:extLst>
          </p:cNvPr>
          <p:cNvSpPr txBox="1"/>
          <p:nvPr/>
        </p:nvSpPr>
        <p:spPr>
          <a:xfrm rot="19463550">
            <a:off x="1570989" y="128428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EE0042C-81E6-64E8-EAF0-DEE1B4019FE1}"/>
              </a:ext>
            </a:extLst>
          </p:cNvPr>
          <p:cNvSpPr txBox="1"/>
          <p:nvPr/>
        </p:nvSpPr>
        <p:spPr>
          <a:xfrm rot="19463550">
            <a:off x="1507335" y="205196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C709F9-88E4-363B-7783-474DFB576AEE}"/>
              </a:ext>
            </a:extLst>
          </p:cNvPr>
          <p:cNvSpPr txBox="1"/>
          <p:nvPr/>
        </p:nvSpPr>
        <p:spPr>
          <a:xfrm rot="19463550">
            <a:off x="5350475" y="2916473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AF86C8-684B-E039-7586-DE776D7019AC}"/>
              </a:ext>
            </a:extLst>
          </p:cNvPr>
          <p:cNvSpPr txBox="1"/>
          <p:nvPr/>
        </p:nvSpPr>
        <p:spPr>
          <a:xfrm rot="19463550">
            <a:off x="5599004" y="1760773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032C6A4-B90B-D999-6F6F-28D79E473E02}"/>
              </a:ext>
            </a:extLst>
          </p:cNvPr>
          <p:cNvSpPr txBox="1"/>
          <p:nvPr/>
        </p:nvSpPr>
        <p:spPr>
          <a:xfrm rot="19463550">
            <a:off x="4989519" y="1440552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7C0B4E-9647-05B7-7E5C-9FA1A0B76E7E}"/>
              </a:ext>
            </a:extLst>
          </p:cNvPr>
          <p:cNvSpPr txBox="1"/>
          <p:nvPr/>
        </p:nvSpPr>
        <p:spPr>
          <a:xfrm rot="19463550">
            <a:off x="2841118" y="3242003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B4F20BA-7467-4DEB-79EA-CC6BFF99F8BE}"/>
              </a:ext>
            </a:extLst>
          </p:cNvPr>
          <p:cNvSpPr txBox="1"/>
          <p:nvPr/>
        </p:nvSpPr>
        <p:spPr>
          <a:xfrm rot="19463550">
            <a:off x="2941686" y="373183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76C13BC-B22C-40BB-0D3E-BBC1762ECF56}"/>
              </a:ext>
            </a:extLst>
          </p:cNvPr>
          <p:cNvSpPr txBox="1"/>
          <p:nvPr/>
        </p:nvSpPr>
        <p:spPr>
          <a:xfrm rot="19463550">
            <a:off x="4099638" y="474515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77C6CCD-D5C4-A1AE-1A0A-654E44111F7B}"/>
              </a:ext>
            </a:extLst>
          </p:cNvPr>
          <p:cNvGrpSpPr/>
          <p:nvPr/>
        </p:nvGrpSpPr>
        <p:grpSpPr>
          <a:xfrm>
            <a:off x="8408156" y="160909"/>
            <a:ext cx="1410483" cy="840655"/>
            <a:chOff x="363681" y="3385177"/>
            <a:chExt cx="1685906" cy="16350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8567953-5E3D-A192-BC82-677649152C8F}"/>
                </a:ext>
              </a:extLst>
            </p:cNvPr>
            <p:cNvGrpSpPr/>
            <p:nvPr/>
          </p:nvGrpSpPr>
          <p:grpSpPr>
            <a:xfrm>
              <a:off x="363681" y="3429002"/>
              <a:ext cx="1522268" cy="1431428"/>
              <a:chOff x="363681" y="3429002"/>
              <a:chExt cx="1522268" cy="1431428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4D6C69B-CC0A-FCD4-1510-D2836694118D}"/>
                  </a:ext>
                </a:extLst>
              </p:cNvPr>
              <p:cNvSpPr/>
              <p:nvPr/>
            </p:nvSpPr>
            <p:spPr>
              <a:xfrm>
                <a:off x="363681" y="3429002"/>
                <a:ext cx="1522268" cy="143142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6E66A71-5FF8-8CFC-8741-0819AB18473C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1C897DE-A711-63DA-4C14-7E8BED547FBC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8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Permision</a:t>
              </a:r>
              <a:r>
                <a:rPr lang="en-US" sz="1000" dirty="0"/>
                <a:t>&lt;Entity&gt;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29AE68F-E432-BD1A-BF91-3BB65A739D71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1077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RoleId</a:t>
              </a:r>
              <a:endParaRPr lang="en-US" sz="1000" dirty="0"/>
            </a:p>
            <a:p>
              <a:r>
                <a:rPr lang="en-US" sz="1000" dirty="0" err="1"/>
                <a:t>RoleName</a:t>
              </a:r>
              <a:r>
                <a:rPr lang="en-US" sz="1000" dirty="0"/>
                <a:t> </a:t>
              </a:r>
            </a:p>
            <a:p>
              <a:r>
                <a:rPr lang="en-US" sz="1000" dirty="0" err="1"/>
                <a:t>Permisson</a:t>
              </a:r>
              <a:r>
                <a:rPr lang="en-US" sz="1000" dirty="0"/>
                <a:t>[0..*]</a:t>
              </a:r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2E070FE-923B-FBCF-838D-2820BF91A314}"/>
              </a:ext>
            </a:extLst>
          </p:cNvPr>
          <p:cNvCxnSpPr>
            <a:cxnSpLocks/>
            <a:stCxn id="160" idx="3"/>
            <a:endCxn id="46" idx="1"/>
          </p:cNvCxnSpPr>
          <p:nvPr/>
        </p:nvCxnSpPr>
        <p:spPr>
          <a:xfrm>
            <a:off x="9759260" y="724565"/>
            <a:ext cx="487208" cy="158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DFD840C-335B-25DD-A0D8-954CC0A208C0}"/>
              </a:ext>
            </a:extLst>
          </p:cNvPr>
          <p:cNvSpPr txBox="1"/>
          <p:nvPr/>
        </p:nvSpPr>
        <p:spPr>
          <a:xfrm rot="19463550">
            <a:off x="9572118" y="4172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9FE17D-EA02-03E8-997A-9723584CF14D}"/>
              </a:ext>
            </a:extLst>
          </p:cNvPr>
          <p:cNvSpPr txBox="1"/>
          <p:nvPr/>
        </p:nvSpPr>
        <p:spPr>
          <a:xfrm rot="19463550">
            <a:off x="9872282" y="19507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949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491</Words>
  <Application>Microsoft Office PowerPoint</Application>
  <PresentationFormat>Widescreen</PresentationFormat>
  <Paragraphs>192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1</cp:revision>
  <dcterms:created xsi:type="dcterms:W3CDTF">2025-05-09T01:30:48Z</dcterms:created>
  <dcterms:modified xsi:type="dcterms:W3CDTF">2025-05-09T01:33:12Z</dcterms:modified>
</cp:coreProperties>
</file>