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39F7-C899-F915-1057-657C78FE5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C055E-8D5A-8254-9113-90D35744B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30C9-73E8-C630-83BD-794B1CE4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BC9-FB0D-42AE-BCC2-9DB9BD4F8B7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F707-0F5B-3AA9-028D-F613A005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C9C95-7CA6-873C-10EF-FB1C8DCB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81B-22C7-4A55-91A2-263B7945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565C-6007-B354-3286-30CABC8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7697E-AF57-0032-EAED-545E5A4CC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BA44-98CC-EE7B-36F4-0C78B636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BC9-FB0D-42AE-BCC2-9DB9BD4F8B7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3C36-D1FF-5947-0D2A-1F7B9F4B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6C54-E922-D12E-9590-B80381B2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81B-22C7-4A55-91A2-263B7945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4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EC748-B0AC-DF93-D765-0C4353B53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9D637-80D8-D6FE-B722-A9037319D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74143-FE02-7BEB-ED3A-94A5A2A1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BC9-FB0D-42AE-BCC2-9DB9BD4F8B7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73EB-7356-78AD-7FA3-D0726CE1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9133-3ADE-8C02-0F09-E9B89E6A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81B-22C7-4A55-91A2-263B7945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FE9D-1713-2D96-4143-5E62B0CD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9098-EDF8-3496-61E0-8766AA38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1AB3-5D8D-E4F2-4E14-81ECBF85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BC9-FB0D-42AE-BCC2-9DB9BD4F8B7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6C9D-1DDC-3891-2E53-32E687E5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95794-A01C-8C9E-9678-A100DDC8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81B-22C7-4A55-91A2-263B7945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9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6DBE-B934-F0E7-63D4-3F7F15CB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50C68-CCB1-6996-381D-2357EE9E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C6D0-46BA-F757-723E-6BBFD7D1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BC9-FB0D-42AE-BCC2-9DB9BD4F8B7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EDC0-7080-51B5-F9F9-06D8E4B6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BF25-AE08-1F1C-30A9-925C1696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81B-22C7-4A55-91A2-263B7945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0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0FCC-131B-CC10-FCFF-E6DEC99E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8901-224B-5A9A-B4B8-BDF58800F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D56D0-1899-06F7-2647-AC8F357B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BC417-A913-0285-8722-98A5A26C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BC9-FB0D-42AE-BCC2-9DB9BD4F8B7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E2382-C531-9E23-536D-9BE1DDFC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03FF1-A6EA-1E00-2A7A-C4B7C521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81B-22C7-4A55-91A2-263B7945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4C53-3AF5-81A9-5DF1-7102F9A9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995B-4AE9-E5EC-A9F2-DD3FE4DE2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4C304-205B-E1A1-8366-3483E737A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F6FE8-4FCC-6EF4-D9B1-6ED6B4D40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C2537-5E0F-5F64-0C70-976B477EB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F3F0F-E792-A6EE-F733-81F198F8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BC9-FB0D-42AE-BCC2-9DB9BD4F8B7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09809-3C9F-18D6-548C-376EEDDC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C081E-7506-B6D3-1235-92979605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81B-22C7-4A55-91A2-263B7945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0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27B-8DA1-5254-A03C-C1B46F30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D0781-F065-26C1-6D2B-E8A10A04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BC9-FB0D-42AE-BCC2-9DB9BD4F8B7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1AE7D-A5B8-4D25-49C2-4CA496CA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807D2-65AC-ED8C-C045-E35252E7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81B-22C7-4A55-91A2-263B7945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4AE67-1FC6-CA48-8FB4-D0909820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BC9-FB0D-42AE-BCC2-9DB9BD4F8B7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AD19B-9FBF-07D2-98B7-EADC1BD7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5F079-AABC-1FAF-4743-CFE9ABBB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81B-22C7-4A55-91A2-263B7945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100C-69CD-3507-D7AE-254FDC8A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068E-12E9-5E07-A2BC-CFED0BC5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1B57E-1FF1-E040-8456-2EC15F864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0AB80-0D14-1927-DDBB-5364CC5F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BC9-FB0D-42AE-BCC2-9DB9BD4F8B7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2B69A-6691-3483-2301-69D0192A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7CECC-777F-F702-31E6-AE1F19A7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81B-22C7-4A55-91A2-263B7945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5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3009-CE52-B5CE-0E18-11A34FD8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82BE0-CE66-59A1-54CD-73D93635F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B4683-F13E-6EAF-99F9-65B9B637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96C58-C8E3-B047-1B2B-A0B0D1F7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BC9-FB0D-42AE-BCC2-9DB9BD4F8B7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257D-7F80-52B5-6317-E6CD2FD0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E65FE-D77C-1161-289B-2D91C8A7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81B-22C7-4A55-91A2-263B7945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6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97C05-E045-543B-1A86-0ABBF196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04DC1-C4AD-78BE-339F-381D68507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C9F63-4C9E-94FB-E83C-167F5F0F2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CBBC9-FB0D-42AE-BCC2-9DB9BD4F8B7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8BE6C-EC8F-3BFA-4B21-F68DA6C7A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5D414-C6CF-C3C0-1D0D-94DD76EC9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F5181B-22C7-4A55-91A2-263B7945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7A6157-4857-2153-DC60-6D8712B12947}"/>
              </a:ext>
            </a:extLst>
          </p:cNvPr>
          <p:cNvSpPr/>
          <p:nvPr/>
        </p:nvSpPr>
        <p:spPr>
          <a:xfrm>
            <a:off x="3091884" y="557640"/>
            <a:ext cx="6975993" cy="5781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9072B7-A887-9E29-68C9-BFAA7685DF8E}"/>
              </a:ext>
            </a:extLst>
          </p:cNvPr>
          <p:cNvSpPr/>
          <p:nvPr/>
        </p:nvSpPr>
        <p:spPr>
          <a:xfrm>
            <a:off x="4564468" y="964240"/>
            <a:ext cx="1943100" cy="12477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893C63-2202-376C-A76F-B35B9FAA1569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V="1">
            <a:off x="2573689" y="1588128"/>
            <a:ext cx="1990779" cy="671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195417-C348-0F23-78B8-5C06114FFBC6}"/>
              </a:ext>
            </a:extLst>
          </p:cNvPr>
          <p:cNvSpPr txBox="1"/>
          <p:nvPr/>
        </p:nvSpPr>
        <p:spPr>
          <a:xfrm>
            <a:off x="6146966" y="648258"/>
            <a:ext cx="225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2A9BF4-F774-FB68-045E-436D4F814E9E}"/>
              </a:ext>
            </a:extLst>
          </p:cNvPr>
          <p:cNvSpPr/>
          <p:nvPr/>
        </p:nvSpPr>
        <p:spPr>
          <a:xfrm>
            <a:off x="5262010" y="3466958"/>
            <a:ext cx="1752726" cy="11287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694B7A-5D7B-014F-ADAD-A8FD6AEE33A1}"/>
              </a:ext>
            </a:extLst>
          </p:cNvPr>
          <p:cNvSpPr txBox="1"/>
          <p:nvPr/>
        </p:nvSpPr>
        <p:spPr>
          <a:xfrm>
            <a:off x="5540135" y="3696854"/>
            <a:ext cx="149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</a:p>
          <a:p>
            <a:r>
              <a:rPr lang="en-US" dirty="0" err="1"/>
              <a:t>nhóm</a:t>
            </a:r>
            <a:r>
              <a:rPr lang="en-US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458C0-14E3-0406-0911-C35FE22E6AFA}"/>
              </a:ext>
            </a:extLst>
          </p:cNvPr>
          <p:cNvSpPr/>
          <p:nvPr/>
        </p:nvSpPr>
        <p:spPr>
          <a:xfrm>
            <a:off x="7968730" y="872874"/>
            <a:ext cx="1943100" cy="12477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53FB77-B16C-FDB0-BD46-56C3A6CA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39" y="1768973"/>
            <a:ext cx="666750" cy="9810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ABCC33-2552-75F7-AB2C-B37FA48069B2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H="1">
            <a:off x="6507568" y="1496762"/>
            <a:ext cx="1461162" cy="91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1EC7E1-CFC6-C3A1-3BF4-3B90DB65805E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H="1" flipV="1">
            <a:off x="5536018" y="2212015"/>
            <a:ext cx="602355" cy="1254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5EEF9A-4D70-66AB-C5C4-03CF0486A5B7}"/>
              </a:ext>
            </a:extLst>
          </p:cNvPr>
          <p:cNvSpPr/>
          <p:nvPr/>
        </p:nvSpPr>
        <p:spPr>
          <a:xfrm>
            <a:off x="5731656" y="5398680"/>
            <a:ext cx="1367713" cy="7391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44A2AB-E22A-0095-741E-B5AE66C91344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6138373" y="4595671"/>
            <a:ext cx="277140" cy="803009"/>
          </a:xfrm>
          <a:prstGeom prst="straightConnector1">
            <a:avLst/>
          </a:prstGeom>
          <a:ln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EEFBA-3B22-0CD9-043A-74797CF8F329}"/>
              </a:ext>
            </a:extLst>
          </p:cNvPr>
          <p:cNvSpPr txBox="1"/>
          <p:nvPr/>
        </p:nvSpPr>
        <p:spPr>
          <a:xfrm rot="3453584">
            <a:off x="7058223" y="3500500"/>
            <a:ext cx="89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&lt;&lt;Extends&gt;&gt;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7D3695-8A94-D623-9BA6-192ED2640D70}"/>
              </a:ext>
            </a:extLst>
          </p:cNvPr>
          <p:cNvSpPr txBox="1"/>
          <p:nvPr/>
        </p:nvSpPr>
        <p:spPr>
          <a:xfrm>
            <a:off x="5833566" y="5647390"/>
            <a:ext cx="149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Đăng</a:t>
            </a:r>
            <a:r>
              <a:rPr lang="en-US" sz="1100" dirty="0"/>
              <a:t> </a:t>
            </a:r>
            <a:r>
              <a:rPr lang="en-US" sz="1100" dirty="0" err="1"/>
              <a:t>ẩn</a:t>
            </a:r>
            <a:r>
              <a:rPr lang="en-US" sz="1100" dirty="0"/>
              <a:t> </a:t>
            </a:r>
            <a:r>
              <a:rPr lang="en-US" sz="1100" dirty="0" err="1"/>
              <a:t>danh</a:t>
            </a:r>
            <a:r>
              <a:rPr lang="en-US" sz="1100" dirty="0"/>
              <a:t>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FD4494-18EE-6683-3FFE-F1B58CFCBCAA}"/>
              </a:ext>
            </a:extLst>
          </p:cNvPr>
          <p:cNvSpPr/>
          <p:nvPr/>
        </p:nvSpPr>
        <p:spPr>
          <a:xfrm>
            <a:off x="7046059" y="4615022"/>
            <a:ext cx="2014278" cy="1410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72B8EF-8BA8-E189-7E87-21878706A351}"/>
              </a:ext>
            </a:extLst>
          </p:cNvPr>
          <p:cNvSpPr txBox="1"/>
          <p:nvPr/>
        </p:nvSpPr>
        <p:spPr>
          <a:xfrm>
            <a:off x="7381685" y="4871208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567B0F-8F49-B77E-3E23-5FAC971E3513}"/>
              </a:ext>
            </a:extLst>
          </p:cNvPr>
          <p:cNvCxnSpPr>
            <a:cxnSpLocks/>
            <a:stCxn id="18" idx="2"/>
            <a:endCxn id="18" idx="6"/>
          </p:cNvCxnSpPr>
          <p:nvPr/>
        </p:nvCxnSpPr>
        <p:spPr>
          <a:xfrm>
            <a:off x="7046059" y="5320118"/>
            <a:ext cx="20142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89C482F-2FB9-4EF7-37D3-F7893697AC30}"/>
              </a:ext>
            </a:extLst>
          </p:cNvPr>
          <p:cNvSpPr txBox="1"/>
          <p:nvPr/>
        </p:nvSpPr>
        <p:spPr>
          <a:xfrm>
            <a:off x="7170577" y="536333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Attach file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C2FF4C-EC64-7BE5-F7EF-A111B8E4F782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6223008" y="2029283"/>
            <a:ext cx="1798816" cy="254169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EDA1C2-B5EE-F290-EB62-0517A44AF434}"/>
              </a:ext>
            </a:extLst>
          </p:cNvPr>
          <p:cNvSpPr txBox="1"/>
          <p:nvPr/>
        </p:nvSpPr>
        <p:spPr>
          <a:xfrm>
            <a:off x="1784566" y="2859806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ADF958C-47AD-9FB4-C783-50F44B153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99" y="2960394"/>
            <a:ext cx="666750" cy="981075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7D274929-3B4A-224A-48E6-7C5563CFF182}"/>
              </a:ext>
            </a:extLst>
          </p:cNvPr>
          <p:cNvSpPr/>
          <p:nvPr/>
        </p:nvSpPr>
        <p:spPr>
          <a:xfrm>
            <a:off x="8131326" y="3122110"/>
            <a:ext cx="1752726" cy="11287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17AEC-33A4-B654-2697-BEC505EF4E4C}"/>
              </a:ext>
            </a:extLst>
          </p:cNvPr>
          <p:cNvSpPr txBox="1"/>
          <p:nvPr/>
        </p:nvSpPr>
        <p:spPr>
          <a:xfrm>
            <a:off x="8407983" y="3450932"/>
            <a:ext cx="149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12FC1C-638A-2B13-A90C-68C466387B9B}"/>
              </a:ext>
            </a:extLst>
          </p:cNvPr>
          <p:cNvCxnSpPr>
            <a:endCxn id="25" idx="0"/>
          </p:cNvCxnSpPr>
          <p:nvPr/>
        </p:nvCxnSpPr>
        <p:spPr>
          <a:xfrm>
            <a:off x="6507568" y="1581651"/>
            <a:ext cx="2500121" cy="1540459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516E59-D74E-1692-A0BB-BA0334997DD0}"/>
              </a:ext>
            </a:extLst>
          </p:cNvPr>
          <p:cNvSpPr txBox="1"/>
          <p:nvPr/>
        </p:nvSpPr>
        <p:spPr>
          <a:xfrm rot="2211549">
            <a:off x="7766142" y="2306381"/>
            <a:ext cx="89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</a:t>
            </a:r>
            <a:r>
              <a:rPr lang="en-US" sz="1000" dirty="0" err="1"/>
              <a:t>incude</a:t>
            </a:r>
            <a:r>
              <a:rPr lang="en-US" sz="1000" dirty="0"/>
              <a:t>&gt;&gt;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A85E7E-579A-8B9F-8B23-3CFD11034BE0}"/>
              </a:ext>
            </a:extLst>
          </p:cNvPr>
          <p:cNvSpPr/>
          <p:nvPr/>
        </p:nvSpPr>
        <p:spPr>
          <a:xfrm>
            <a:off x="4244259" y="5491146"/>
            <a:ext cx="1367713" cy="7391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ECDBE1-756C-70E3-DCAB-F85CBC3F355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928116" y="4520009"/>
            <a:ext cx="773554" cy="971137"/>
          </a:xfrm>
          <a:prstGeom prst="straightConnector1">
            <a:avLst/>
          </a:prstGeom>
          <a:ln>
            <a:prstDash val="sys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72D80D-BD1D-63F3-60D4-2FA3CF60958E}"/>
              </a:ext>
            </a:extLst>
          </p:cNvPr>
          <p:cNvSpPr txBox="1"/>
          <p:nvPr/>
        </p:nvSpPr>
        <p:spPr>
          <a:xfrm rot="3735066">
            <a:off x="6101776" y="4851977"/>
            <a:ext cx="89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&lt;&lt;Extends&gt;&gt;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59162-166C-33CB-9891-0DBCD90DABC9}"/>
              </a:ext>
            </a:extLst>
          </p:cNvPr>
          <p:cNvSpPr txBox="1"/>
          <p:nvPr/>
        </p:nvSpPr>
        <p:spPr>
          <a:xfrm rot="18334857">
            <a:off x="4704439" y="4748098"/>
            <a:ext cx="89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2372E5-D275-2A36-0AD9-206DB34DCCD8}"/>
              </a:ext>
            </a:extLst>
          </p:cNvPr>
          <p:cNvSpPr txBox="1"/>
          <p:nvPr/>
        </p:nvSpPr>
        <p:spPr>
          <a:xfrm>
            <a:off x="4322277" y="5763604"/>
            <a:ext cx="149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 </a:t>
            </a:r>
            <a:r>
              <a:rPr lang="en-US" sz="1100" dirty="0" err="1"/>
              <a:t>kiểm</a:t>
            </a:r>
            <a:r>
              <a:rPr lang="en-US" sz="1100" dirty="0"/>
              <a:t> </a:t>
            </a:r>
            <a:r>
              <a:rPr lang="en-US" sz="1100" dirty="0" err="1"/>
              <a:t>duyệt</a:t>
            </a:r>
            <a:endParaRPr 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E5A292-E38F-2099-45E5-B9995293E1C3}"/>
              </a:ext>
            </a:extLst>
          </p:cNvPr>
          <p:cNvSpPr txBox="1"/>
          <p:nvPr/>
        </p:nvSpPr>
        <p:spPr>
          <a:xfrm>
            <a:off x="450818" y="4137054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User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878DF2F-B49E-D484-8AC5-C4C61957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85" y="5213524"/>
            <a:ext cx="666750" cy="9810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50F3F55-1ACB-F167-6FFA-2EBCF78C72E3}"/>
              </a:ext>
            </a:extLst>
          </p:cNvPr>
          <p:cNvSpPr txBox="1"/>
          <p:nvPr/>
        </p:nvSpPr>
        <p:spPr>
          <a:xfrm>
            <a:off x="2041204" y="6339315"/>
            <a:ext cx="153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group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6D55EA-D37D-B859-3456-30BBAFD4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16" y="3575247"/>
            <a:ext cx="666750" cy="9810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CB0E31E-FF4B-EC78-C82B-CDF6FC0C0A3F}"/>
              </a:ext>
            </a:extLst>
          </p:cNvPr>
          <p:cNvSpPr txBox="1"/>
          <p:nvPr/>
        </p:nvSpPr>
        <p:spPr>
          <a:xfrm>
            <a:off x="1934967" y="4679276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other user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F717A4-693A-26E1-A8B7-720DDA85AF3A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flipH="1" flipV="1">
            <a:off x="1122331" y="4137054"/>
            <a:ext cx="1021254" cy="1567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0AFA51-7B70-C9E3-C4E7-D998AA916EB1}"/>
              </a:ext>
            </a:extLst>
          </p:cNvPr>
          <p:cNvCxnSpPr>
            <a:cxnSpLocks/>
            <a:stCxn id="37" idx="1"/>
            <a:endCxn id="24" idx="3"/>
          </p:cNvCxnSpPr>
          <p:nvPr/>
        </p:nvCxnSpPr>
        <p:spPr>
          <a:xfrm flipH="1" flipV="1">
            <a:off x="1219949" y="3450932"/>
            <a:ext cx="918967" cy="614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EDAB76-DDD3-DF2E-E40C-B9212BE347B7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1219949" y="3044472"/>
            <a:ext cx="564617" cy="406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DDA72C-6380-8257-77D4-C9AA1FE63D2F}"/>
              </a:ext>
            </a:extLst>
          </p:cNvPr>
          <p:cNvCxnSpPr>
            <a:stCxn id="35" idx="3"/>
            <a:endCxn id="29" idx="2"/>
          </p:cNvCxnSpPr>
          <p:nvPr/>
        </p:nvCxnSpPr>
        <p:spPr>
          <a:xfrm>
            <a:off x="2810335" y="5704062"/>
            <a:ext cx="1433924" cy="15665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B3C1B77-F29B-7AEB-FBF7-D4F9E8A89917}"/>
              </a:ext>
            </a:extLst>
          </p:cNvPr>
          <p:cNvSpPr/>
          <p:nvPr/>
        </p:nvSpPr>
        <p:spPr>
          <a:xfrm>
            <a:off x="3741849" y="3696854"/>
            <a:ext cx="1462686" cy="1010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7FCAC2-A9C2-6D56-25B0-A3A5E725FCC4}"/>
              </a:ext>
            </a:extLst>
          </p:cNvPr>
          <p:cNvCxnSpPr>
            <a:cxnSpLocks/>
            <a:stCxn id="5" idx="3"/>
            <a:endCxn id="43" idx="0"/>
          </p:cNvCxnSpPr>
          <p:nvPr/>
        </p:nvCxnSpPr>
        <p:spPr>
          <a:xfrm flipH="1">
            <a:off x="4473192" y="2029283"/>
            <a:ext cx="375836" cy="166757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1749AD-1D9F-E4F8-68FE-784E1A93E906}"/>
              </a:ext>
            </a:extLst>
          </p:cNvPr>
          <p:cNvCxnSpPr>
            <a:cxnSpLocks/>
            <a:stCxn id="43" idx="2"/>
            <a:endCxn id="37" idx="3"/>
          </p:cNvCxnSpPr>
          <p:nvPr/>
        </p:nvCxnSpPr>
        <p:spPr>
          <a:xfrm flipH="1" flipV="1">
            <a:off x="2805666" y="4065785"/>
            <a:ext cx="936183" cy="13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FFDEE55-058C-F067-7593-4EF21E06F7CB}"/>
              </a:ext>
            </a:extLst>
          </p:cNvPr>
          <p:cNvSpPr txBox="1"/>
          <p:nvPr/>
        </p:nvSpPr>
        <p:spPr>
          <a:xfrm rot="16994945">
            <a:off x="4062761" y="2784872"/>
            <a:ext cx="89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9552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Khoe 20225020</dc:creator>
  <cp:lastModifiedBy>Nguyen Van Khoe 20225020</cp:lastModifiedBy>
  <cp:revision>1</cp:revision>
  <dcterms:created xsi:type="dcterms:W3CDTF">2025-05-17T22:12:34Z</dcterms:created>
  <dcterms:modified xsi:type="dcterms:W3CDTF">2025-05-17T22:12:47Z</dcterms:modified>
</cp:coreProperties>
</file>