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26FF-1C76-23BD-7370-C5E236D8F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30C8C-1339-C418-4060-1242CFFC1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656D6-5172-27AB-3648-D956D628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A98D-8CE5-4ACE-8F2A-1F3ED17F4DA1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F4291-9804-ABA3-FA4D-50313B11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31392-B6FC-CA89-0700-7EAC555B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BAF0-083C-4223-9B7B-77B7E489D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40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865E-D4A7-9254-CC51-97385516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DF5B2-D341-009A-33C2-E79B6C6A8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C6151-5283-AA76-F1A2-25D92495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A98D-8CE5-4ACE-8F2A-1F3ED17F4DA1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D74E3-337E-A682-D36A-5F846DB7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44DC5-5F4B-8E4A-771B-D96DFD05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BAF0-083C-4223-9B7B-77B7E489D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71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026815-2D8E-4BA0-ED82-C35EE9275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A3B1E-949C-A83F-E3DF-55CBC122E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95A8C-2956-A58E-E106-32C1DC66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A98D-8CE5-4ACE-8F2A-1F3ED17F4DA1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32919-5864-EAC1-C5DD-5BB682633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ABCE9-2B2F-0E36-8B27-1DB180F8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BAF0-083C-4223-9B7B-77B7E489D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95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0EE4-5275-5CD0-4F29-B4117A44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46774-18DF-C7F2-B07C-79E0B930B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5D7CC-F2DA-7DFB-D49B-04A4DC10B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A98D-8CE5-4ACE-8F2A-1F3ED17F4DA1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20DC1-E4A6-E3E7-DB29-73FB0DAF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1EA52-F805-8CBB-848E-009C1E88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BAF0-083C-4223-9B7B-77B7E489D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1580-E805-037E-4E14-20C9D964C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92532-D0BD-6CC7-A22E-F0152A15E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BF963-EB39-F458-E64F-FD7BD834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A98D-8CE5-4ACE-8F2A-1F3ED17F4DA1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BAEAE-776A-8518-659F-6DDE2456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E8C26-1EDF-3594-2D5D-1A0A4A84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BAF0-083C-4223-9B7B-77B7E489D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76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19FA-8636-2D02-83E8-E62AB33A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7F8F-FB11-AA65-3CD6-36E20C4EA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CD1A9-F0EF-935C-AB6B-44E53352F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0DE53-F66C-CB16-2253-516147E1E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A98D-8CE5-4ACE-8F2A-1F3ED17F4DA1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57319-72E5-9D2B-46FE-6478ECC4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CAAB9-8341-8EDD-0156-A64AB21E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BAF0-083C-4223-9B7B-77B7E489D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6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8F0D-4C38-DCEB-E229-7DCDDAA42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1B165-588C-704B-DA5E-52268E105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644AD-6AB9-06DC-ED24-A72357D89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255F2-7C87-7E67-D627-CCF4C5728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C63504-E35C-7D9B-07D4-E23FB93BA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584D8-93B1-4003-DDB3-0337BF4D0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A98D-8CE5-4ACE-8F2A-1F3ED17F4DA1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C30C6-7C43-64DA-6766-67F51081A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6688B-5DA1-1A09-4D06-0198CDF6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BAF0-083C-4223-9B7B-77B7E489D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44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F7C1-C32E-AD21-2C55-1D25A054C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20FA1-47EF-6069-3EEC-39A802DA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A98D-8CE5-4ACE-8F2A-1F3ED17F4DA1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4C25B-BE58-4361-7C83-F8CDF094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0441F-56B3-BF65-B02F-FF2D2D48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BAF0-083C-4223-9B7B-77B7E489D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20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FD2F7-2207-9A12-B0AD-027B1926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A98D-8CE5-4ACE-8F2A-1F3ED17F4DA1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ED2EAB-68AA-5E2A-A3BA-2AF58823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3007A-F5C6-5024-EF2F-83F8B29A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BAF0-083C-4223-9B7B-77B7E489D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16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3070-B38A-AB68-CBDC-07A25110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9D7CE-6007-200D-D278-E0C843A1F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BD254-C0C3-E4A2-E80B-A100D3430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6F2BB-D8BC-736F-FC3C-39BFA4F0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A98D-8CE5-4ACE-8F2A-1F3ED17F4DA1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BD2D5-BC9E-B3B4-EC95-B9F05BB85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75F5A-E839-E757-551B-2CEE0EDC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BAF0-083C-4223-9B7B-77B7E489D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62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E012F-33B9-DF21-905A-022D1ECDE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AADD8A-9B02-B697-B6EB-29395D5C1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F2EB2-8C6B-DC65-2FBF-3D11B0C0F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46DFF-2194-84A6-E13F-3C710522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A98D-8CE5-4ACE-8F2A-1F3ED17F4DA1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27D8E-3D18-D470-3EEA-49E3FA95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45877-EC3A-B833-8871-67534CC7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BAF0-083C-4223-9B7B-77B7E489D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11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0270D-2048-7F88-96D9-C0C0938AB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483CF-494E-55DD-C98B-6D3B3F510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9B9C6-EA95-CFB9-8F10-C23F33F91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7BA98D-8CE5-4ACE-8F2A-1F3ED17F4DA1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F5E58-8159-48B7-B4B2-CFA3881C9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5BE5B-21E3-268C-0272-81FA8A5D4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10BAF0-083C-4223-9B7B-77B7E489D6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14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B924BC-5042-0EC8-C03F-F12C20ACE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805952"/>
              </p:ext>
            </p:extLst>
          </p:nvPr>
        </p:nvGraphicFramePr>
        <p:xfrm>
          <a:off x="375726" y="385313"/>
          <a:ext cx="1320802" cy="14289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0802">
                  <a:extLst>
                    <a:ext uri="{9D8B030D-6E8A-4147-A177-3AD203B41FA5}">
                      <a16:colId xmlns:a16="http://schemas.microsoft.com/office/drawing/2014/main" val="2378980679"/>
                    </a:ext>
                  </a:extLst>
                </a:gridCol>
              </a:tblGrid>
              <a:tr h="270697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GB" sz="1000" dirty="0" err="1"/>
                        <a:t>Người</a:t>
                      </a:r>
                      <a:r>
                        <a:rPr lang="en-GB" sz="1000" dirty="0"/>
                        <a:t> </a:t>
                      </a:r>
                      <a:r>
                        <a:rPr lang="en-GB" sz="1000" dirty="0" err="1"/>
                        <a:t>dùng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673807"/>
                  </a:ext>
                </a:extLst>
              </a:tr>
              <a:tr h="1098028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GB" sz="1000" dirty="0"/>
                        <a:t>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sz="1000" dirty="0" err="1"/>
                        <a:t>Tên</a:t>
                      </a:r>
                      <a:endParaRPr lang="en-GB" sz="10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sz="1000" dirty="0"/>
                        <a:t>Email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sz="1000" dirty="0" err="1"/>
                        <a:t>Pasword</a:t>
                      </a:r>
                      <a:endParaRPr lang="en-GB" sz="10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sz="1000" dirty="0"/>
                        <a:t>Danh </a:t>
                      </a:r>
                      <a:r>
                        <a:rPr lang="en-GB" sz="1000" dirty="0" err="1"/>
                        <a:t>sách</a:t>
                      </a:r>
                      <a:r>
                        <a:rPr lang="en-GB" sz="1000" dirty="0"/>
                        <a:t> </a:t>
                      </a:r>
                      <a:r>
                        <a:rPr lang="en-GB" sz="1000" dirty="0" err="1"/>
                        <a:t>bạn</a:t>
                      </a:r>
                      <a:r>
                        <a:rPr lang="en-GB" sz="1000" dirty="0"/>
                        <a:t> </a:t>
                      </a:r>
                      <a:r>
                        <a:rPr lang="en-GB" sz="1000" dirty="0" err="1"/>
                        <a:t>bè</a:t>
                      </a:r>
                      <a:endParaRPr lang="en-GB" sz="10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sz="1000" dirty="0" err="1"/>
                        <a:t>Lịch</a:t>
                      </a:r>
                      <a:r>
                        <a:rPr lang="en-GB" sz="1000" dirty="0"/>
                        <a:t> </a:t>
                      </a:r>
                      <a:r>
                        <a:rPr lang="en-GB" sz="1000" dirty="0" err="1"/>
                        <a:t>sử</a:t>
                      </a:r>
                      <a:r>
                        <a:rPr lang="en-GB" sz="1000" dirty="0"/>
                        <a:t> </a:t>
                      </a:r>
                      <a:r>
                        <a:rPr lang="en-GB" sz="1000" dirty="0" err="1"/>
                        <a:t>trò</a:t>
                      </a:r>
                      <a:r>
                        <a:rPr lang="en-GB" sz="1000" dirty="0"/>
                        <a:t> </a:t>
                      </a:r>
                      <a:r>
                        <a:rPr lang="en-GB" sz="1000" dirty="0" err="1"/>
                        <a:t>chuyện</a:t>
                      </a:r>
                      <a:endParaRPr lang="en-GB" sz="1000" dirty="0"/>
                    </a:p>
                    <a:p>
                      <a:pPr marL="0" indent="0">
                        <a:buFontTx/>
                        <a:buNone/>
                      </a:pP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8559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37F26A-3015-21F9-45DE-749F4BCA0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912838"/>
              </p:ext>
            </p:extLst>
          </p:nvPr>
        </p:nvGraphicFramePr>
        <p:xfrm>
          <a:off x="3256950" y="627341"/>
          <a:ext cx="929735" cy="94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9735">
                  <a:extLst>
                    <a:ext uri="{9D8B030D-6E8A-4147-A177-3AD203B41FA5}">
                      <a16:colId xmlns:a16="http://schemas.microsoft.com/office/drawing/2014/main" val="2908259687"/>
                    </a:ext>
                  </a:extLst>
                </a:gridCol>
              </a:tblGrid>
              <a:tr h="195296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GB" sz="1000" dirty="0" err="1"/>
                        <a:t>Bạn</a:t>
                      </a:r>
                      <a:r>
                        <a:rPr lang="en-GB" sz="1000" dirty="0"/>
                        <a:t> </a:t>
                      </a:r>
                      <a:r>
                        <a:rPr lang="en-GB" sz="1000" dirty="0" err="1"/>
                        <a:t>bè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748595"/>
                  </a:ext>
                </a:extLst>
              </a:tr>
              <a:tr h="67804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GB" sz="1000" dirty="0"/>
                        <a:t>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sz="1000" dirty="0" err="1"/>
                        <a:t>Tên</a:t>
                      </a:r>
                      <a:endParaRPr lang="en-GB" sz="10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sz="1000" dirty="0" err="1"/>
                        <a:t>Trạng</a:t>
                      </a:r>
                      <a:r>
                        <a:rPr lang="en-GB" sz="1000" dirty="0"/>
                        <a:t> </a:t>
                      </a:r>
                      <a:r>
                        <a:rPr lang="en-GB" sz="1000" dirty="0" err="1"/>
                        <a:t>thái</a:t>
                      </a:r>
                      <a:endParaRPr lang="en-GB" sz="10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sz="1000" dirty="0" err="1"/>
                        <a:t>Loại</a:t>
                      </a:r>
                      <a:r>
                        <a:rPr lang="en-GB" sz="1000" dirty="0"/>
                        <a:t> </a:t>
                      </a:r>
                      <a:r>
                        <a:rPr lang="en-GB" sz="1000" dirty="0" err="1"/>
                        <a:t>quan</a:t>
                      </a:r>
                      <a:r>
                        <a:rPr lang="en-GB" sz="1000" dirty="0"/>
                        <a:t> </a:t>
                      </a:r>
                      <a:r>
                        <a:rPr lang="en-GB" sz="1000" dirty="0" err="1"/>
                        <a:t>hệ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52553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AD09D6-FF45-1D51-6B25-475C3A336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408902"/>
              </p:ext>
            </p:extLst>
          </p:nvPr>
        </p:nvGraphicFramePr>
        <p:xfrm>
          <a:off x="6786113" y="719666"/>
          <a:ext cx="1320802" cy="919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0802">
                  <a:extLst>
                    <a:ext uri="{9D8B030D-6E8A-4147-A177-3AD203B41FA5}">
                      <a16:colId xmlns:a16="http://schemas.microsoft.com/office/drawing/2014/main" val="4001956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000" dirty="0"/>
                        <a:t>Chat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780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/>
                        <a:t>id</a:t>
                      </a:r>
                    </a:p>
                    <a:p>
                      <a:r>
                        <a:rPr lang="en-GB" sz="1000" dirty="0"/>
                        <a:t>Danh </a:t>
                      </a:r>
                      <a:r>
                        <a:rPr lang="en-GB" sz="1000" dirty="0" err="1"/>
                        <a:t>sách</a:t>
                      </a:r>
                      <a:r>
                        <a:rPr lang="en-GB" sz="1000" dirty="0"/>
                        <a:t> </a:t>
                      </a:r>
                      <a:r>
                        <a:rPr lang="en-GB" sz="1000" dirty="0" err="1"/>
                        <a:t>tham</a:t>
                      </a:r>
                      <a:r>
                        <a:rPr lang="en-GB" sz="1000" dirty="0"/>
                        <a:t> </a:t>
                      </a:r>
                      <a:r>
                        <a:rPr lang="en-GB" sz="1000" dirty="0" err="1"/>
                        <a:t>gia</a:t>
                      </a:r>
                      <a:endParaRPr lang="en-GB" sz="1000" dirty="0"/>
                    </a:p>
                    <a:p>
                      <a:r>
                        <a:rPr lang="en-GB" sz="1000" dirty="0"/>
                        <a:t>Danh </a:t>
                      </a:r>
                      <a:r>
                        <a:rPr lang="en-GB" sz="1000" dirty="0" err="1"/>
                        <a:t>sách</a:t>
                      </a:r>
                      <a:r>
                        <a:rPr lang="en-GB" sz="1000" dirty="0"/>
                        <a:t> tin </a:t>
                      </a:r>
                      <a:r>
                        <a:rPr lang="en-GB" sz="1000" dirty="0" err="1"/>
                        <a:t>nhắn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89228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46A2FA7-166B-A6EE-8EA1-F7FC5429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41191"/>
              </p:ext>
            </p:extLst>
          </p:nvPr>
        </p:nvGraphicFramePr>
        <p:xfrm>
          <a:off x="1156511" y="2850024"/>
          <a:ext cx="804561" cy="137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4561">
                  <a:extLst>
                    <a:ext uri="{9D8B030D-6E8A-4147-A177-3AD203B41FA5}">
                      <a16:colId xmlns:a16="http://schemas.microsoft.com/office/drawing/2014/main" val="1988112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000" dirty="0"/>
                        <a:t>Tin </a:t>
                      </a:r>
                      <a:r>
                        <a:rPr lang="en-GB" sz="1000" dirty="0" err="1"/>
                        <a:t>nhắn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68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/>
                        <a:t>Id</a:t>
                      </a:r>
                    </a:p>
                    <a:p>
                      <a:r>
                        <a:rPr lang="en-GB" sz="1000" dirty="0" err="1"/>
                        <a:t>Nội</a:t>
                      </a:r>
                      <a:r>
                        <a:rPr lang="en-GB" sz="1000" dirty="0"/>
                        <a:t> dung</a:t>
                      </a:r>
                    </a:p>
                    <a:p>
                      <a:r>
                        <a:rPr lang="en-GB" sz="1000" dirty="0" err="1"/>
                        <a:t>Thời</a:t>
                      </a:r>
                      <a:r>
                        <a:rPr lang="en-GB" sz="1000" dirty="0"/>
                        <a:t> </a:t>
                      </a:r>
                      <a:r>
                        <a:rPr lang="en-GB" sz="1000" dirty="0" err="1"/>
                        <a:t>gian</a:t>
                      </a:r>
                      <a:endParaRPr lang="en-GB" sz="1000" dirty="0"/>
                    </a:p>
                    <a:p>
                      <a:r>
                        <a:rPr lang="en-GB" sz="1000" dirty="0" err="1"/>
                        <a:t>Người</a:t>
                      </a:r>
                      <a:r>
                        <a:rPr lang="en-GB" sz="1000" dirty="0"/>
                        <a:t> </a:t>
                      </a:r>
                      <a:r>
                        <a:rPr lang="en-GB" sz="1000" dirty="0" err="1"/>
                        <a:t>gửi</a:t>
                      </a:r>
                      <a:endParaRPr lang="en-GB" sz="1000" dirty="0"/>
                    </a:p>
                    <a:p>
                      <a:r>
                        <a:rPr lang="en-GB" sz="1000" dirty="0" err="1"/>
                        <a:t>Người</a:t>
                      </a:r>
                      <a:r>
                        <a:rPr lang="en-GB" sz="1000" dirty="0"/>
                        <a:t> </a:t>
                      </a:r>
                      <a:r>
                        <a:rPr lang="en-GB" sz="1000" dirty="0" err="1"/>
                        <a:t>nhận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675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29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1814-DC8B-DDBE-C9CA-032521E0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/>
          </a:bodyPr>
          <a:lstStyle/>
          <a:p>
            <a:r>
              <a:rPr lang="en-GB" sz="1000" dirty="0" err="1"/>
              <a:t>Tìm</a:t>
            </a:r>
            <a:r>
              <a:rPr lang="en-GB" sz="1000" dirty="0"/>
              <a:t> </a:t>
            </a:r>
            <a:r>
              <a:rPr lang="en-GB" sz="1000" dirty="0" err="1"/>
              <a:t>kiếm</a:t>
            </a:r>
            <a:r>
              <a:rPr lang="en-GB" sz="1000" dirty="0"/>
              <a:t> </a:t>
            </a:r>
            <a:r>
              <a:rPr lang="en-GB" sz="1000" dirty="0" err="1"/>
              <a:t>và</a:t>
            </a:r>
            <a:r>
              <a:rPr lang="en-GB" sz="1000" dirty="0"/>
              <a:t> them </a:t>
            </a:r>
            <a:r>
              <a:rPr lang="en-GB" sz="1000" dirty="0" err="1"/>
              <a:t>bạn</a:t>
            </a:r>
            <a:r>
              <a:rPr lang="en-GB" sz="1000" dirty="0"/>
              <a:t> </a:t>
            </a:r>
            <a:r>
              <a:rPr lang="en-GB" sz="1000" dirty="0" err="1"/>
              <a:t>bè</a:t>
            </a:r>
            <a:endParaRPr lang="en-GB" sz="1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524397-9A30-3F6C-E5EF-E16395D81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179380"/>
              </p:ext>
            </p:extLst>
          </p:nvPr>
        </p:nvGraphicFramePr>
        <p:xfrm>
          <a:off x="37742" y="699096"/>
          <a:ext cx="11685916" cy="3582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311">
                  <a:extLst>
                    <a:ext uri="{9D8B030D-6E8A-4147-A177-3AD203B41FA5}">
                      <a16:colId xmlns:a16="http://schemas.microsoft.com/office/drawing/2014/main" val="2050107651"/>
                    </a:ext>
                  </a:extLst>
                </a:gridCol>
                <a:gridCol w="11323605">
                  <a:extLst>
                    <a:ext uri="{9D8B030D-6E8A-4147-A177-3AD203B41FA5}">
                      <a16:colId xmlns:a16="http://schemas.microsoft.com/office/drawing/2014/main" val="1901349716"/>
                    </a:ext>
                  </a:extLst>
                </a:gridCol>
              </a:tblGrid>
              <a:tr h="1791020">
                <a:tc>
                  <a:txBody>
                    <a:bodyPr/>
                    <a:lstStyle/>
                    <a:p>
                      <a:r>
                        <a:rPr lang="en-GB" sz="1000" dirty="0" err="1"/>
                        <a:t>Người</a:t>
                      </a:r>
                      <a:r>
                        <a:rPr lang="en-GB" sz="1000" dirty="0"/>
                        <a:t> </a:t>
                      </a:r>
                      <a:r>
                        <a:rPr lang="en-GB" sz="1000" dirty="0" err="1"/>
                        <a:t>dùng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13904"/>
                  </a:ext>
                </a:extLst>
              </a:tr>
              <a:tr h="1791020">
                <a:tc>
                  <a:txBody>
                    <a:bodyPr/>
                    <a:lstStyle/>
                    <a:p>
                      <a:r>
                        <a:rPr lang="en-GB" sz="1000" dirty="0" err="1"/>
                        <a:t>Hệ</a:t>
                      </a:r>
                      <a:r>
                        <a:rPr lang="en-GB" sz="1000" dirty="0"/>
                        <a:t> </a:t>
                      </a:r>
                      <a:r>
                        <a:rPr lang="en-GB" sz="1000" dirty="0" err="1"/>
                        <a:t>thống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34007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0439EA6-07CA-4153-AB8F-715D73C59F3C}"/>
              </a:ext>
            </a:extLst>
          </p:cNvPr>
          <p:cNvSpPr/>
          <p:nvPr/>
        </p:nvSpPr>
        <p:spPr>
          <a:xfrm>
            <a:off x="889959" y="1236454"/>
            <a:ext cx="1122872" cy="5520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Nhập</a:t>
            </a:r>
            <a:r>
              <a:rPr lang="en-GB" sz="1000" dirty="0"/>
              <a:t> </a:t>
            </a:r>
            <a:r>
              <a:rPr lang="en-GB" sz="1000" dirty="0" err="1"/>
              <a:t>từ</a:t>
            </a:r>
            <a:r>
              <a:rPr lang="en-GB" sz="1000" dirty="0"/>
              <a:t> </a:t>
            </a:r>
            <a:r>
              <a:rPr lang="en-GB" sz="1000" dirty="0" err="1"/>
              <a:t>khóa</a:t>
            </a:r>
            <a:r>
              <a:rPr lang="en-GB" sz="1000" dirty="0"/>
              <a:t>:</a:t>
            </a:r>
          </a:p>
          <a:p>
            <a:pPr algn="ctr"/>
            <a:r>
              <a:rPr lang="en-GB" sz="1000" dirty="0" err="1"/>
              <a:t>Tên</a:t>
            </a:r>
            <a:r>
              <a:rPr lang="en-GB" sz="1000" dirty="0"/>
              <a:t> </a:t>
            </a:r>
            <a:r>
              <a:rPr lang="en-GB" sz="1000" dirty="0" err="1"/>
              <a:t>hoặc</a:t>
            </a:r>
            <a:r>
              <a:rPr lang="en-GB" sz="1000" dirty="0"/>
              <a:t> </a:t>
            </a:r>
            <a:r>
              <a:rPr lang="en-GB" sz="1000" dirty="0" err="1"/>
              <a:t>sđt</a:t>
            </a:r>
            <a:r>
              <a:rPr lang="en-GB" sz="1000" dirty="0"/>
              <a:t> </a:t>
            </a:r>
            <a:r>
              <a:rPr lang="en-GB" sz="1000" dirty="0" err="1"/>
              <a:t>hoặc</a:t>
            </a:r>
            <a:r>
              <a:rPr lang="en-GB" sz="1000" dirty="0"/>
              <a:t> email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8868AA-52D1-6834-7B51-D7C22A99C913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1451394" y="1788544"/>
            <a:ext cx="1" cy="8814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FAA492D-22F3-45BE-428E-A6C6D2FDDE19}"/>
              </a:ext>
            </a:extLst>
          </p:cNvPr>
          <p:cNvSpPr/>
          <p:nvPr/>
        </p:nvSpPr>
        <p:spPr>
          <a:xfrm>
            <a:off x="807644" y="2669974"/>
            <a:ext cx="1287500" cy="314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Thực</a:t>
            </a:r>
            <a:r>
              <a:rPr lang="en-GB" sz="1000" dirty="0"/>
              <a:t> </a:t>
            </a:r>
            <a:r>
              <a:rPr lang="en-GB" sz="1000" dirty="0" err="1"/>
              <a:t>hiện</a:t>
            </a:r>
            <a:r>
              <a:rPr lang="en-GB" sz="1000" dirty="0"/>
              <a:t> </a:t>
            </a:r>
            <a:r>
              <a:rPr lang="en-GB" sz="1000" dirty="0" err="1"/>
              <a:t>tìm</a:t>
            </a:r>
            <a:r>
              <a:rPr lang="en-GB" sz="1000" dirty="0"/>
              <a:t> </a:t>
            </a:r>
            <a:r>
              <a:rPr lang="en-GB" sz="1000" dirty="0" err="1"/>
              <a:t>kiếm</a:t>
            </a:r>
            <a:endParaRPr lang="en-GB" sz="1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4B576C-414C-8FC8-9F5D-CDD55A939F3E}"/>
              </a:ext>
            </a:extLst>
          </p:cNvPr>
          <p:cNvSpPr/>
          <p:nvPr/>
        </p:nvSpPr>
        <p:spPr>
          <a:xfrm>
            <a:off x="4092875" y="2608672"/>
            <a:ext cx="1702279" cy="4370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Trả</a:t>
            </a:r>
            <a:r>
              <a:rPr lang="en-GB" sz="1000" dirty="0"/>
              <a:t> </a:t>
            </a:r>
            <a:r>
              <a:rPr lang="en-GB" sz="1000" dirty="0" err="1"/>
              <a:t>về</a:t>
            </a:r>
            <a:r>
              <a:rPr lang="en-GB" sz="1000" dirty="0"/>
              <a:t> </a:t>
            </a:r>
            <a:r>
              <a:rPr lang="en-GB" sz="1000" dirty="0" err="1"/>
              <a:t>phản</a:t>
            </a:r>
            <a:r>
              <a:rPr lang="en-GB" sz="1000" dirty="0"/>
              <a:t> </a:t>
            </a:r>
            <a:r>
              <a:rPr lang="en-GB" sz="1000" dirty="0" err="1"/>
              <a:t>hồi</a:t>
            </a:r>
            <a:endParaRPr lang="en-GB" sz="1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04D3A9-8A38-603A-B36E-511F1D779B75}"/>
              </a:ext>
            </a:extLst>
          </p:cNvPr>
          <p:cNvSpPr/>
          <p:nvPr/>
        </p:nvSpPr>
        <p:spPr>
          <a:xfrm>
            <a:off x="9631752" y="2510686"/>
            <a:ext cx="1604513" cy="989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Lựa</a:t>
            </a:r>
            <a:r>
              <a:rPr lang="en-GB" sz="1000" dirty="0"/>
              <a:t> </a:t>
            </a:r>
            <a:r>
              <a:rPr lang="en-GB" sz="1000" dirty="0" err="1"/>
              <a:t>chọn</a:t>
            </a:r>
            <a:endParaRPr lang="en-GB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586367-280A-9B1B-ED14-ABA33D165628}"/>
              </a:ext>
            </a:extLst>
          </p:cNvPr>
          <p:cNvSpPr/>
          <p:nvPr/>
        </p:nvSpPr>
        <p:spPr>
          <a:xfrm>
            <a:off x="3885123" y="3336587"/>
            <a:ext cx="1995577" cy="7706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Truy</a:t>
            </a:r>
            <a:r>
              <a:rPr lang="en-GB" sz="1000" dirty="0"/>
              <a:t> </a:t>
            </a:r>
            <a:r>
              <a:rPr lang="en-GB" sz="1000" dirty="0" err="1"/>
              <a:t>cập</a:t>
            </a:r>
            <a:r>
              <a:rPr lang="en-GB" sz="1000" dirty="0"/>
              <a:t> </a:t>
            </a:r>
            <a:r>
              <a:rPr lang="en-GB" sz="1000" dirty="0" err="1"/>
              <a:t>vào</a:t>
            </a:r>
            <a:r>
              <a:rPr lang="en-GB" sz="1000" dirty="0"/>
              <a:t> </a:t>
            </a:r>
            <a:r>
              <a:rPr lang="en-GB" sz="1000" dirty="0" err="1"/>
              <a:t>thông</a:t>
            </a:r>
            <a:r>
              <a:rPr lang="en-GB" sz="1000" dirty="0"/>
              <a:t> tin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754B3C0-C626-0F5B-A258-25FBBD63F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484746"/>
              </p:ext>
            </p:extLst>
          </p:nvPr>
        </p:nvGraphicFramePr>
        <p:xfrm>
          <a:off x="258790" y="4322276"/>
          <a:ext cx="11685916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814">
                  <a:extLst>
                    <a:ext uri="{9D8B030D-6E8A-4147-A177-3AD203B41FA5}">
                      <a16:colId xmlns:a16="http://schemas.microsoft.com/office/drawing/2014/main" val="117437648"/>
                    </a:ext>
                  </a:extLst>
                </a:gridCol>
                <a:gridCol w="11312102">
                  <a:extLst>
                    <a:ext uri="{9D8B030D-6E8A-4147-A177-3AD203B41FA5}">
                      <a16:colId xmlns:a16="http://schemas.microsoft.com/office/drawing/2014/main" val="4065911758"/>
                    </a:ext>
                  </a:extLst>
                </a:gridCol>
              </a:tblGrid>
              <a:tr h="1245878">
                <a:tc>
                  <a:txBody>
                    <a:bodyPr/>
                    <a:lstStyle/>
                    <a:p>
                      <a:r>
                        <a:rPr lang="en-GB" dirty="0" err="1"/>
                        <a:t>Người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dùng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84169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05B8CBDC-4A80-BE76-F1B2-01CF2FB5795A}"/>
              </a:ext>
            </a:extLst>
          </p:cNvPr>
          <p:cNvSpPr/>
          <p:nvPr/>
        </p:nvSpPr>
        <p:spPr>
          <a:xfrm>
            <a:off x="5066581" y="1357223"/>
            <a:ext cx="1926566" cy="6326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Chọn</a:t>
            </a:r>
            <a:r>
              <a:rPr lang="en-GB" sz="1000" dirty="0"/>
              <a:t> </a:t>
            </a:r>
            <a:r>
              <a:rPr lang="en-GB" sz="1000" dirty="0" err="1"/>
              <a:t>lệnh</a:t>
            </a:r>
            <a:endParaRPr lang="en-GB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BDBB43-AE60-93BA-85EA-039137ED354A}"/>
              </a:ext>
            </a:extLst>
          </p:cNvPr>
          <p:cNvSpPr/>
          <p:nvPr/>
        </p:nvSpPr>
        <p:spPr>
          <a:xfrm>
            <a:off x="5336876" y="2830307"/>
            <a:ext cx="3099759" cy="1184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Thêm</a:t>
            </a:r>
            <a:r>
              <a:rPr lang="en-GB" sz="1000" dirty="0"/>
              <a:t> </a:t>
            </a:r>
            <a:r>
              <a:rPr lang="en-GB" sz="1000" dirty="0" err="1"/>
              <a:t>bạn</a:t>
            </a:r>
            <a:r>
              <a:rPr lang="en-GB" sz="1000" dirty="0"/>
              <a:t> </a:t>
            </a:r>
            <a:r>
              <a:rPr lang="en-GB" sz="1000" dirty="0" err="1"/>
              <a:t>bè</a:t>
            </a:r>
            <a:endParaRPr lang="en-GB" sz="1000" dirty="0"/>
          </a:p>
          <a:p>
            <a:pPr algn="ctr"/>
            <a:r>
              <a:rPr lang="en-GB" sz="1000" dirty="0"/>
              <a:t>Block</a:t>
            </a:r>
          </a:p>
          <a:p>
            <a:pPr algn="ctr"/>
            <a:r>
              <a:rPr lang="en-GB" sz="1000" dirty="0"/>
              <a:t>Báo </a:t>
            </a:r>
            <a:r>
              <a:rPr lang="en-GB" sz="1000" dirty="0" err="1"/>
              <a:t>cáo</a:t>
            </a:r>
            <a:endParaRPr lang="en-GB" sz="1000" dirty="0"/>
          </a:p>
          <a:p>
            <a:pPr algn="ctr"/>
            <a:r>
              <a:rPr lang="en-GB" sz="1000" dirty="0" err="1"/>
              <a:t>Xóa</a:t>
            </a:r>
            <a:r>
              <a:rPr lang="en-GB" sz="1000" dirty="0"/>
              <a:t> </a:t>
            </a:r>
            <a:r>
              <a:rPr lang="en-GB" sz="1000" dirty="0" err="1"/>
              <a:t>bạn</a:t>
            </a:r>
            <a:r>
              <a:rPr lang="en-GB" sz="1000" dirty="0"/>
              <a:t> </a:t>
            </a:r>
            <a:r>
              <a:rPr lang="en-GB" sz="1000" dirty="0" err="1"/>
              <a:t>bè</a:t>
            </a:r>
            <a:endParaRPr lang="en-GB" sz="1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9FCD16-C47B-0603-ED05-ADB3893E5EA0}"/>
              </a:ext>
            </a:extLst>
          </p:cNvPr>
          <p:cNvSpPr/>
          <p:nvPr/>
        </p:nvSpPr>
        <p:spPr>
          <a:xfrm>
            <a:off x="1339970" y="4646761"/>
            <a:ext cx="3473570" cy="1184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Nhận</a:t>
            </a:r>
            <a:r>
              <a:rPr lang="en-GB" sz="1000" dirty="0"/>
              <a:t> </a:t>
            </a:r>
            <a:r>
              <a:rPr lang="en-GB" sz="1000" dirty="0" err="1"/>
              <a:t>thông</a:t>
            </a:r>
            <a:r>
              <a:rPr lang="en-GB" sz="1000" dirty="0"/>
              <a:t> </a:t>
            </a:r>
            <a:r>
              <a:rPr lang="en-GB" sz="1000" dirty="0" err="1"/>
              <a:t>báo</a:t>
            </a:r>
            <a:r>
              <a:rPr lang="en-GB" sz="1000" dirty="0"/>
              <a:t> </a:t>
            </a:r>
            <a:r>
              <a:rPr lang="en-GB" sz="1000" dirty="0" err="1"/>
              <a:t>và</a:t>
            </a:r>
            <a:r>
              <a:rPr lang="en-GB" sz="1000" dirty="0"/>
              <a:t> </a:t>
            </a:r>
            <a:r>
              <a:rPr lang="en-GB" sz="1000" dirty="0" err="1"/>
              <a:t>phản</a:t>
            </a:r>
            <a:r>
              <a:rPr lang="en-GB" sz="1000" dirty="0"/>
              <a:t> </a:t>
            </a:r>
            <a:r>
              <a:rPr lang="en-GB" sz="1000" dirty="0" err="1"/>
              <a:t>hồi</a:t>
            </a:r>
            <a:endParaRPr lang="en-GB" sz="1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7D0C3A-2DFB-252B-4489-F56E427BAA29}"/>
              </a:ext>
            </a:extLst>
          </p:cNvPr>
          <p:cNvSpPr/>
          <p:nvPr/>
        </p:nvSpPr>
        <p:spPr>
          <a:xfrm>
            <a:off x="5618672" y="4608986"/>
            <a:ext cx="1374475" cy="534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Đồng</a:t>
            </a:r>
            <a:r>
              <a:rPr lang="en-GB" sz="1000" dirty="0"/>
              <a:t> ý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D2193C-64D1-6F33-3BC6-F2157BD9AA93}"/>
              </a:ext>
            </a:extLst>
          </p:cNvPr>
          <p:cNvSpPr/>
          <p:nvPr/>
        </p:nvSpPr>
        <p:spPr>
          <a:xfrm>
            <a:off x="5546785" y="5558286"/>
            <a:ext cx="1446362" cy="5463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Từ</a:t>
            </a:r>
            <a:r>
              <a:rPr lang="en-GB" sz="1000" dirty="0"/>
              <a:t> </a:t>
            </a:r>
            <a:r>
              <a:rPr lang="en-GB" sz="1000" dirty="0" err="1"/>
              <a:t>chối</a:t>
            </a:r>
            <a:endParaRPr lang="en-GB" sz="1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730E84-03FE-744C-0D86-908F3874C978}"/>
              </a:ext>
            </a:extLst>
          </p:cNvPr>
          <p:cNvSpPr/>
          <p:nvPr/>
        </p:nvSpPr>
        <p:spPr>
          <a:xfrm>
            <a:off x="8436635" y="1521519"/>
            <a:ext cx="885644" cy="727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Phản</a:t>
            </a:r>
            <a:r>
              <a:rPr lang="en-GB" sz="1000" dirty="0"/>
              <a:t> </a:t>
            </a:r>
            <a:r>
              <a:rPr lang="en-GB" sz="1000" dirty="0" err="1"/>
              <a:t>hồi</a:t>
            </a:r>
            <a:endParaRPr lang="en-GB" sz="1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DCD701-6F5D-248B-76B8-B96B176CE4E1}"/>
              </a:ext>
            </a:extLst>
          </p:cNvPr>
          <p:cNvSpPr/>
          <p:nvPr/>
        </p:nvSpPr>
        <p:spPr>
          <a:xfrm>
            <a:off x="1751097" y="3450812"/>
            <a:ext cx="999764" cy="3327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Tra </a:t>
            </a:r>
            <a:r>
              <a:rPr lang="en-GB" sz="1000" dirty="0" err="1"/>
              <a:t>danh</a:t>
            </a:r>
            <a:r>
              <a:rPr lang="en-GB" sz="1000" dirty="0"/>
              <a:t> </a:t>
            </a:r>
            <a:r>
              <a:rPr lang="en-GB" sz="1000" dirty="0" err="1"/>
              <a:t>sách</a:t>
            </a:r>
            <a:endParaRPr lang="en-GB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AD078AD-DA63-43C0-11C4-C56B4B40310B}"/>
              </a:ext>
            </a:extLst>
          </p:cNvPr>
          <p:cNvSpPr/>
          <p:nvPr/>
        </p:nvSpPr>
        <p:spPr>
          <a:xfrm>
            <a:off x="693012" y="3450812"/>
            <a:ext cx="995628" cy="3327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Thực</a:t>
            </a:r>
            <a:r>
              <a:rPr lang="en-GB" sz="1000" dirty="0"/>
              <a:t> </a:t>
            </a:r>
            <a:r>
              <a:rPr lang="en-GB" sz="1000" dirty="0" err="1"/>
              <a:t>hiện</a:t>
            </a:r>
            <a:r>
              <a:rPr lang="en-GB" sz="1000" dirty="0"/>
              <a:t> </a:t>
            </a:r>
            <a:r>
              <a:rPr lang="en-GB" sz="1000" dirty="0" err="1"/>
              <a:t>tìm</a:t>
            </a:r>
            <a:r>
              <a:rPr lang="en-GB" sz="1000" dirty="0"/>
              <a:t> </a:t>
            </a:r>
            <a:r>
              <a:rPr lang="en-GB" sz="1000" dirty="0" err="1"/>
              <a:t>kiếm</a:t>
            </a:r>
            <a:r>
              <a:rPr lang="en-GB" sz="1000" dirty="0"/>
              <a:t> </a:t>
            </a:r>
            <a:r>
              <a:rPr lang="en-GB" sz="1000" dirty="0" err="1"/>
              <a:t>quét</a:t>
            </a:r>
            <a:endParaRPr lang="en-GB" sz="10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7B304A-5783-3780-DAFE-AC56A2D062CD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1190826" y="2992027"/>
            <a:ext cx="294490" cy="4587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805A0E-8AC7-F6A9-38C7-3AB088A9B5BE}"/>
              </a:ext>
            </a:extLst>
          </p:cNvPr>
          <p:cNvCxnSpPr>
            <a:cxnSpLocks/>
            <a:stCxn id="10" idx="2"/>
            <a:endCxn id="30" idx="0"/>
          </p:cNvCxnSpPr>
          <p:nvPr/>
        </p:nvCxnSpPr>
        <p:spPr>
          <a:xfrm>
            <a:off x="1451394" y="2984439"/>
            <a:ext cx="799585" cy="466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AE44AF8-C108-BD11-63A1-6DE6EF5077F8}"/>
              </a:ext>
            </a:extLst>
          </p:cNvPr>
          <p:cNvSpPr/>
          <p:nvPr/>
        </p:nvSpPr>
        <p:spPr>
          <a:xfrm>
            <a:off x="2250979" y="1188807"/>
            <a:ext cx="891396" cy="3327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Không</a:t>
            </a:r>
            <a:r>
              <a:rPr lang="en-GB" sz="1000" dirty="0"/>
              <a:t> </a:t>
            </a:r>
            <a:r>
              <a:rPr lang="en-GB" sz="1000" dirty="0" err="1"/>
              <a:t>tồn</a:t>
            </a:r>
            <a:r>
              <a:rPr lang="en-GB" sz="1000" dirty="0"/>
              <a:t> tai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B10628C-1237-466C-3E53-66AE6431F865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2250979" y="1521519"/>
            <a:ext cx="445698" cy="19074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84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52627-B3C8-97AF-AA3F-4ADC3BEE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9E7CF-8616-3382-C6B1-45798C995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B9E8-E4CA-D1B6-5F8F-94B910907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120"/>
          </a:xfrm>
        </p:spPr>
        <p:txBody>
          <a:bodyPr>
            <a:noAutofit/>
          </a:bodyPr>
          <a:lstStyle/>
          <a:p>
            <a:r>
              <a:rPr lang="en-GB" sz="1000" dirty="0"/>
              <a:t>+----------------+         +------------------+        +------------------+</a:t>
            </a:r>
            <a:br>
              <a:rPr lang="en-GB" sz="1000" dirty="0"/>
            </a:br>
            <a:r>
              <a:rPr lang="en-GB" sz="1000" dirty="0"/>
              <a:t>|     User       |         |      Friend      |        |      Chat        |</a:t>
            </a:r>
            <a:br>
              <a:rPr lang="en-GB" sz="1000" dirty="0"/>
            </a:br>
            <a:r>
              <a:rPr lang="en-GB" sz="1000" dirty="0"/>
              <a:t>+----------------+         +------------------+        +------------------+</a:t>
            </a:r>
            <a:br>
              <a:rPr lang="en-GB" sz="1000" dirty="0"/>
            </a:br>
            <a:r>
              <a:rPr lang="en-GB" sz="1000" dirty="0"/>
              <a:t>| - id: String   |         | - id: String     |        | - id: String     |</a:t>
            </a:r>
            <a:br>
              <a:rPr lang="en-GB" sz="1000" dirty="0"/>
            </a:br>
            <a:r>
              <a:rPr lang="en-GB" sz="1000" dirty="0"/>
              <a:t>| - name: String |         | - name: String   |        | - participants:  |</a:t>
            </a:r>
            <a:br>
              <a:rPr lang="en-GB" sz="1000" dirty="0"/>
            </a:br>
            <a:r>
              <a:rPr lang="en-GB" sz="1000" dirty="0"/>
              <a:t>| - email: String|         | - status: String |        |   List&lt;User&gt;     |</a:t>
            </a:r>
            <a:br>
              <a:rPr lang="en-GB" sz="1000" dirty="0"/>
            </a:br>
            <a:r>
              <a:rPr lang="en-GB" sz="1000" dirty="0"/>
              <a:t>| - password: String|      | - relationship: String|    | - messages: List&lt;Message&gt;|</a:t>
            </a:r>
            <a:br>
              <a:rPr lang="en-GB" sz="1000" dirty="0"/>
            </a:br>
            <a:r>
              <a:rPr lang="en-GB" sz="1000" dirty="0"/>
              <a:t>| - </a:t>
            </a:r>
            <a:r>
              <a:rPr lang="en-GB" sz="1000" dirty="0" err="1"/>
              <a:t>friendList</a:t>
            </a:r>
            <a:r>
              <a:rPr lang="en-GB" sz="1000" dirty="0"/>
              <a:t>: List&lt;Friend&gt;|                       |    +------------------+</a:t>
            </a:r>
            <a:br>
              <a:rPr lang="en-GB" sz="1000" dirty="0"/>
            </a:br>
            <a:r>
              <a:rPr lang="en-GB" sz="1000" dirty="0"/>
              <a:t>| - </a:t>
            </a:r>
            <a:r>
              <a:rPr lang="en-GB" sz="1000" dirty="0" err="1"/>
              <a:t>chatHistory</a:t>
            </a:r>
            <a:r>
              <a:rPr lang="en-GB" sz="1000" dirty="0"/>
              <a:t>: List&lt;Chat&gt;|                       |    | + </a:t>
            </a:r>
            <a:r>
              <a:rPr lang="en-GB" sz="1000" dirty="0" err="1"/>
              <a:t>addMessage</a:t>
            </a:r>
            <a:r>
              <a:rPr lang="en-GB" sz="1000" dirty="0"/>
              <a:t>()    |</a:t>
            </a:r>
            <a:br>
              <a:rPr lang="en-GB" sz="1000" dirty="0"/>
            </a:br>
            <a:r>
              <a:rPr lang="en-GB" sz="1000" dirty="0"/>
              <a:t>+----------------+         | + </a:t>
            </a:r>
            <a:r>
              <a:rPr lang="en-GB" sz="1000" dirty="0" err="1"/>
              <a:t>acceptRequest</a:t>
            </a:r>
            <a:r>
              <a:rPr lang="en-GB" sz="1000" dirty="0"/>
              <a:t>() |        | + </a:t>
            </a:r>
            <a:r>
              <a:rPr lang="en-GB" sz="1000" dirty="0" err="1"/>
              <a:t>removeMessage</a:t>
            </a:r>
            <a:r>
              <a:rPr lang="en-GB" sz="1000" dirty="0"/>
              <a:t>() |</a:t>
            </a:r>
            <a:br>
              <a:rPr lang="en-GB" sz="1000" dirty="0"/>
            </a:br>
            <a:r>
              <a:rPr lang="en-GB" sz="1000" dirty="0"/>
              <a:t>| + </a:t>
            </a:r>
            <a:r>
              <a:rPr lang="en-GB" sz="1000" dirty="0" err="1"/>
              <a:t>addFriend</a:t>
            </a:r>
            <a:r>
              <a:rPr lang="en-GB" sz="1000" dirty="0"/>
              <a:t>()  |         | + </a:t>
            </a:r>
            <a:r>
              <a:rPr lang="en-GB" sz="1000" dirty="0" err="1"/>
              <a:t>rejectRequest</a:t>
            </a:r>
            <a:r>
              <a:rPr lang="en-GB" sz="1000" dirty="0"/>
              <a:t>() |        | + </a:t>
            </a:r>
            <a:r>
              <a:rPr lang="en-GB" sz="1000" dirty="0" err="1"/>
              <a:t>getHistory</a:t>
            </a:r>
            <a:r>
              <a:rPr lang="en-GB" sz="1000" dirty="0"/>
              <a:t>()    |</a:t>
            </a:r>
            <a:br>
              <a:rPr lang="en-GB" sz="1000" dirty="0"/>
            </a:br>
            <a:r>
              <a:rPr lang="en-GB" sz="1000" dirty="0"/>
              <a:t>| + </a:t>
            </a:r>
            <a:r>
              <a:rPr lang="en-GB" sz="1000" dirty="0" err="1"/>
              <a:t>removeFriend</a:t>
            </a:r>
            <a:r>
              <a:rPr lang="en-GB" sz="1000" dirty="0"/>
              <a:t>()|        | + </a:t>
            </a:r>
            <a:r>
              <a:rPr lang="en-GB" sz="1000" dirty="0" err="1"/>
              <a:t>updateStatus</a:t>
            </a:r>
            <a:r>
              <a:rPr lang="en-GB" sz="1000" dirty="0"/>
              <a:t>()  |        +------------------+</a:t>
            </a:r>
            <a:br>
              <a:rPr lang="en-GB" sz="1000" dirty="0"/>
            </a:br>
            <a:r>
              <a:rPr lang="en-GB" sz="1000" dirty="0"/>
              <a:t>| + </a:t>
            </a:r>
            <a:r>
              <a:rPr lang="en-GB" sz="1000" dirty="0" err="1"/>
              <a:t>searchFriend</a:t>
            </a:r>
            <a:r>
              <a:rPr lang="en-GB" sz="1000" dirty="0"/>
              <a:t>() |       +------------------+              ^</a:t>
            </a:r>
            <a:br>
              <a:rPr lang="en-GB" sz="1000" dirty="0"/>
            </a:br>
            <a:r>
              <a:rPr lang="en-GB" sz="1000" dirty="0"/>
              <a:t>| + </a:t>
            </a:r>
            <a:r>
              <a:rPr lang="en-GB" sz="1000" dirty="0" err="1"/>
              <a:t>startChat</a:t>
            </a:r>
            <a:r>
              <a:rPr lang="en-GB" sz="1000" dirty="0"/>
              <a:t>()   |                                          |</a:t>
            </a:r>
            <a:br>
              <a:rPr lang="en-GB" sz="1000" dirty="0"/>
            </a:br>
            <a:r>
              <a:rPr lang="en-GB" sz="1000" dirty="0"/>
              <a:t>| + </a:t>
            </a:r>
            <a:r>
              <a:rPr lang="en-GB" sz="1000" dirty="0" err="1"/>
              <a:t>sendMessage</a:t>
            </a:r>
            <a:r>
              <a:rPr lang="en-GB" sz="1000" dirty="0"/>
              <a:t>() |                                          |</a:t>
            </a:r>
            <a:br>
              <a:rPr lang="en-GB" sz="1000" dirty="0"/>
            </a:br>
            <a:r>
              <a:rPr lang="en-GB" sz="1000" dirty="0"/>
              <a:t>+----------------+                                          |</a:t>
            </a:r>
            <a:br>
              <a:rPr lang="en-GB" sz="1000" dirty="0"/>
            </a:br>
            <a:r>
              <a:rPr lang="en-GB" sz="1000" dirty="0"/>
              <a:t>        ^                                                    |</a:t>
            </a:r>
            <a:br>
              <a:rPr lang="en-GB" sz="1000" dirty="0"/>
            </a:br>
            <a:r>
              <a:rPr lang="en-GB" sz="1000" dirty="0"/>
              <a:t>        |                                                    |</a:t>
            </a:r>
            <a:br>
              <a:rPr lang="en-GB" sz="1000" dirty="0"/>
            </a:br>
            <a:r>
              <a:rPr lang="en-GB" sz="1000" dirty="0"/>
              <a:t>+----------------+         +------------------+              |</a:t>
            </a:r>
            <a:br>
              <a:rPr lang="en-GB" sz="1000" dirty="0"/>
            </a:br>
            <a:r>
              <a:rPr lang="en-GB" sz="1000" dirty="0"/>
              <a:t>|    Message     |         |   Message       | &lt;--------------+</a:t>
            </a:r>
            <a:br>
              <a:rPr lang="en-GB" sz="1000" dirty="0"/>
            </a:br>
            <a:r>
              <a:rPr lang="en-GB" sz="1000" dirty="0"/>
              <a:t>+----------------+         +------------------+</a:t>
            </a:r>
            <a:br>
              <a:rPr lang="en-GB" sz="1000" dirty="0"/>
            </a:br>
            <a:r>
              <a:rPr lang="en-GB" sz="1000" dirty="0"/>
              <a:t>| - id: String   |         | - content: String|</a:t>
            </a:r>
            <a:br>
              <a:rPr lang="en-GB" sz="1000" dirty="0"/>
            </a:br>
            <a:r>
              <a:rPr lang="en-GB" sz="1000" dirty="0"/>
              <a:t>| - content: String|       | - timestamp: Date |</a:t>
            </a:r>
            <a:br>
              <a:rPr lang="en-GB" sz="1000" dirty="0"/>
            </a:br>
            <a:r>
              <a:rPr lang="en-GB" sz="1000" dirty="0"/>
              <a:t>| - timestamp: Date|       | - sender: User    |</a:t>
            </a:r>
            <a:br>
              <a:rPr lang="en-GB" sz="1000" dirty="0"/>
            </a:br>
            <a:r>
              <a:rPr lang="en-GB" sz="1000" dirty="0"/>
              <a:t>| - sender: User |         +------------------+</a:t>
            </a:r>
            <a:br>
              <a:rPr lang="en-GB" sz="1000" dirty="0"/>
            </a:br>
            <a:r>
              <a:rPr lang="en-GB" sz="1000" dirty="0"/>
              <a:t>+----------------+</a:t>
            </a:r>
            <a:br>
              <a:rPr lang="en-GB" sz="1000" dirty="0"/>
            </a:br>
            <a:r>
              <a:rPr lang="en-GB" sz="1000" dirty="0"/>
              <a:t>| + </a:t>
            </a:r>
            <a:r>
              <a:rPr lang="en-GB" sz="1000" dirty="0" err="1"/>
              <a:t>sendMessage</a:t>
            </a:r>
            <a:r>
              <a:rPr lang="en-GB" sz="1000" dirty="0"/>
              <a:t>() |</a:t>
            </a:r>
            <a:br>
              <a:rPr lang="en-GB" sz="1000" dirty="0"/>
            </a:br>
            <a:r>
              <a:rPr lang="en-GB" sz="1000" dirty="0"/>
              <a:t>| + </a:t>
            </a:r>
            <a:r>
              <a:rPr lang="en-GB" sz="1000" dirty="0" err="1"/>
              <a:t>editMessage</a:t>
            </a:r>
            <a:r>
              <a:rPr lang="en-GB" sz="1000" dirty="0"/>
              <a:t>() |</a:t>
            </a:r>
            <a:br>
              <a:rPr lang="en-GB" sz="1000" dirty="0"/>
            </a:br>
            <a:r>
              <a:rPr lang="en-GB" sz="1000" dirty="0"/>
              <a:t>| + </a:t>
            </a:r>
            <a:r>
              <a:rPr lang="en-GB" sz="1000" dirty="0" err="1"/>
              <a:t>deleteMessage</a:t>
            </a:r>
            <a:r>
              <a:rPr lang="en-GB" sz="1000" dirty="0"/>
              <a:t>()|</a:t>
            </a:r>
            <a:br>
              <a:rPr lang="en-GB" sz="1000" dirty="0"/>
            </a:br>
            <a:r>
              <a:rPr lang="en-GB" sz="1000" dirty="0"/>
              <a:t>+-------------------+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3597607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389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Tìm kiếm và them bạn bè</vt:lpstr>
      <vt:lpstr>PowerPoint Presentation</vt:lpstr>
      <vt:lpstr>+----------------+         +------------------+        +------------------+ |     User       |         |      Friend      |        |      Chat        | +----------------+         +------------------+        +------------------+ | - id: String   |         | - id: String     |        | - id: String     | | - name: String |         | - name: String   |        | - participants:  | | - email: String|         | - status: String |        |   List&lt;User&gt;     | | - password: String|      | - relationship: String|    | - messages: List&lt;Message&gt;| | - friendList: List&lt;Friend&gt;|                       |    +------------------+ | - chatHistory: List&lt;Chat&gt;|                       |    | + addMessage()    | +----------------+         | + acceptRequest() |        | + removeMessage() | | + addFriend()  |         | + rejectRequest() |        | + getHistory()    | | + removeFriend()|        | + updateStatus()  |        +------------------+ | + searchFriend() |       +------------------+              ^ | + startChat()   |                                          | | + sendMessage() |                                          | +----------------+                                          |         ^                                                    |         |                                                    | +----------------+         +------------------+              | |    Message     |         |   Message       | &lt;--------------+ +----------------+         +------------------+ | - id: String   |         | - content: String| | - content: String|       | - timestamp: Date | | - timestamp: Date|       | - sender: User    | | - sender: User |         +------------------+ +----------------+ | + sendMessage() | | + editMessage() | | + deleteMessage()| +-------------------+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Van An 20225243</dc:creator>
  <cp:lastModifiedBy>Nguyen Van An 20225243</cp:lastModifiedBy>
  <cp:revision>1</cp:revision>
  <dcterms:created xsi:type="dcterms:W3CDTF">2025-04-02T05:01:15Z</dcterms:created>
  <dcterms:modified xsi:type="dcterms:W3CDTF">2025-04-02T05:35:42Z</dcterms:modified>
</cp:coreProperties>
</file>