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A229C-4DC7-433E-8D9D-ADB1EAA7B647}" v="37" dt="2025-04-13T11:10:03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FFAB-68D6-A75A-7994-9D2A382EB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1C68A-9ADB-38AF-EBDC-760311747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B55D-4335-BD2C-E827-96C80F26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E79E9-E55A-A394-3ABD-42C402AD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CA3D-4D9D-617A-AF67-B3A0CC39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77A7-61E0-DE35-0EC2-594A0A79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62A0D-84C1-0DE3-E45A-62757A100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6F5E-66BA-A62B-A2DF-96D168FB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0492A-D236-701E-FDF6-F4B186E1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4BE6-D750-FD40-7BC7-9B5AE7B6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7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5F400-46DA-20BB-9F31-468A5E61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84FA5-473C-BC6E-91C3-9B18FE26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AD399-1CEE-D987-771F-5208D3FE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E061-95D1-F2BA-34F3-A08591AF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EE3BA-5263-27AE-11F5-771BDCDB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0E4B-54A6-ED2D-DF3E-7F6AA16E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C06E-4018-3076-4F2C-BB3F815E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1E31C-6BCF-0569-89B3-182343BA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C69-9B39-16E5-9694-DB8874E1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1E90-3BE7-B4C2-D20A-E0B9B438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2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5CA6-0033-8BE6-2F72-408D5166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85D7-1C11-F929-0983-B33968B6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62B9-8B87-344E-ED0E-6B508387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AF03-C60B-FD26-D04E-1144D31B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9D1-28D7-5132-ADD7-7E064396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1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54F6-0811-4582-E68F-0F1AE25F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9C2F-9BAC-FCEE-99BB-9439307A9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44376-19DA-6D52-15BA-2E70CD747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778E2-4424-1B3A-1E90-6FA9D8C2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E0D2D-431F-04B0-6697-20E69AC2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7146A-35A1-384B-F15B-FF5F9A68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0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68A6-06DC-DD90-E1CA-7CE06F5A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A9A9D-8C4F-C375-2508-8962F1A6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4622A-C3A8-6735-BA24-B9BB5586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B813C-E577-ED8B-7E15-56174C566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8BED7-40FC-CDBD-D0AF-0A6C6542C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C6A51-73AD-AD14-351B-17A26A0A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5A12E-9A65-AD4F-EAEA-FA34AB12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3AC9D-0C08-B5B3-62CA-9E7D7656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A1F3-F5BC-3B25-8EDD-64CBE046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309E5-359C-CF66-D36B-1D012427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12EAE-DB48-5C85-F404-DD5BC0F0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9368D-2261-2F24-80D0-03E8C0C1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5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7A9734-8BCA-4864-F002-F6074236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27F8-2604-7E28-8B12-3D299ABB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8D8A3-547F-3BA2-B996-634910BA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19BA-6830-7C94-B880-A31E60EA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6808-34B1-67EF-E5FC-B07C06636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C00B7-70CA-2C00-BE71-51F89DF9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D397-1331-361A-B3FD-442F0605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387F9-2A32-DAE3-24F3-FF10AB9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76DB5-B957-AAF3-D29C-70BBFB3D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8EE5-62D8-551F-122E-FF1DFB0F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8D382-BE81-8025-A71C-9A15E37F7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402D7-D816-93DD-462E-9DF578A6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1799-04BA-236D-3305-84B5632C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8819C-AAEF-535B-4BB3-B33ADF0F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7F17D-A37A-BE41-1602-8628EFE2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1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3B56F-35DF-216C-6BDA-BF46B4FB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13701-517B-95FB-5203-53D46095F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E98B-6F61-9B4A-781C-98B73B05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2C541-B2DD-4733-9C70-4F2EA22233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1BFF9-3D04-CD52-4BB3-CFEADC16C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E60E5-7133-3565-BD0B-CFB71E67B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711C19-631F-60DB-741B-4196EAFF2926}"/>
              </a:ext>
            </a:extLst>
          </p:cNvPr>
          <p:cNvSpPr/>
          <p:nvPr/>
        </p:nvSpPr>
        <p:spPr>
          <a:xfrm>
            <a:off x="4896464" y="-9832"/>
            <a:ext cx="7266038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A77B749-AD8C-DA81-92AD-811852AC7FA0}"/>
              </a:ext>
            </a:extLst>
          </p:cNvPr>
          <p:cNvSpPr/>
          <p:nvPr/>
        </p:nvSpPr>
        <p:spPr>
          <a:xfrm>
            <a:off x="2109020" y="766916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EBA7DB-5D38-E4EB-215D-FC69745E1E91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207343" y="953729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E0A916-9ABB-8720-69D1-4D48255CBC48}"/>
              </a:ext>
            </a:extLst>
          </p:cNvPr>
          <p:cNvCxnSpPr>
            <a:cxnSpLocks/>
          </p:cNvCxnSpPr>
          <p:nvPr/>
        </p:nvCxnSpPr>
        <p:spPr>
          <a:xfrm>
            <a:off x="2207343" y="1081549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DD3FBA-BB81-A67B-E446-B760CCFECF58}"/>
              </a:ext>
            </a:extLst>
          </p:cNvPr>
          <p:cNvCxnSpPr>
            <a:cxnSpLocks/>
          </p:cNvCxnSpPr>
          <p:nvPr/>
        </p:nvCxnSpPr>
        <p:spPr>
          <a:xfrm flipH="1">
            <a:off x="2030362" y="1081549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3521DA-320F-A81F-8C51-B1CFB1E291DD}"/>
              </a:ext>
            </a:extLst>
          </p:cNvPr>
          <p:cNvCxnSpPr/>
          <p:nvPr/>
        </p:nvCxnSpPr>
        <p:spPr>
          <a:xfrm flipH="1">
            <a:off x="2030362" y="1356852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1BF0B2-D850-4118-5955-3A477CB00D66}"/>
              </a:ext>
            </a:extLst>
          </p:cNvPr>
          <p:cNvCxnSpPr/>
          <p:nvPr/>
        </p:nvCxnSpPr>
        <p:spPr>
          <a:xfrm>
            <a:off x="2182761" y="1356852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353B5DA-8AB8-F83B-6F26-0ACCCBA54FC9}"/>
              </a:ext>
            </a:extLst>
          </p:cNvPr>
          <p:cNvSpPr/>
          <p:nvPr/>
        </p:nvSpPr>
        <p:spPr>
          <a:xfrm>
            <a:off x="762000" y="4360606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EF4E59-20DA-8F45-7071-D58F92623CB0}"/>
              </a:ext>
            </a:extLst>
          </p:cNvPr>
          <p:cNvCxnSpPr>
            <a:stCxn id="32" idx="4"/>
          </p:cNvCxnSpPr>
          <p:nvPr/>
        </p:nvCxnSpPr>
        <p:spPr>
          <a:xfrm>
            <a:off x="860323" y="4547419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F2A247-F7E3-8624-231B-825EFEFBD2A2}"/>
              </a:ext>
            </a:extLst>
          </p:cNvPr>
          <p:cNvCxnSpPr>
            <a:cxnSpLocks/>
          </p:cNvCxnSpPr>
          <p:nvPr/>
        </p:nvCxnSpPr>
        <p:spPr>
          <a:xfrm>
            <a:off x="860323" y="4675239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714200-0EB4-548C-1C28-8A9D84D99E49}"/>
              </a:ext>
            </a:extLst>
          </p:cNvPr>
          <p:cNvCxnSpPr>
            <a:cxnSpLocks/>
          </p:cNvCxnSpPr>
          <p:nvPr/>
        </p:nvCxnSpPr>
        <p:spPr>
          <a:xfrm flipH="1">
            <a:off x="683342" y="4675239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3822B0-6D6E-132F-9806-B4562E33A50D}"/>
              </a:ext>
            </a:extLst>
          </p:cNvPr>
          <p:cNvCxnSpPr/>
          <p:nvPr/>
        </p:nvCxnSpPr>
        <p:spPr>
          <a:xfrm flipH="1">
            <a:off x="683342" y="4950542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962396-8EB7-3109-A3B5-30A85E8384C6}"/>
              </a:ext>
            </a:extLst>
          </p:cNvPr>
          <p:cNvCxnSpPr/>
          <p:nvPr/>
        </p:nvCxnSpPr>
        <p:spPr>
          <a:xfrm>
            <a:off x="835741" y="4950542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A20A40E9-18C4-71D8-4505-6D259A1CA458}"/>
              </a:ext>
            </a:extLst>
          </p:cNvPr>
          <p:cNvSpPr/>
          <p:nvPr/>
        </p:nvSpPr>
        <p:spPr>
          <a:xfrm>
            <a:off x="2084439" y="3419168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1BABCF-D3A3-FEA3-5A63-70913D9F664C}"/>
              </a:ext>
            </a:extLst>
          </p:cNvPr>
          <p:cNvCxnSpPr>
            <a:stCxn id="38" idx="4"/>
          </p:cNvCxnSpPr>
          <p:nvPr/>
        </p:nvCxnSpPr>
        <p:spPr>
          <a:xfrm>
            <a:off x="2182762" y="3605981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C593A5-D2EF-4AC1-D8D7-7154C21B1229}"/>
              </a:ext>
            </a:extLst>
          </p:cNvPr>
          <p:cNvCxnSpPr>
            <a:cxnSpLocks/>
          </p:cNvCxnSpPr>
          <p:nvPr/>
        </p:nvCxnSpPr>
        <p:spPr>
          <a:xfrm>
            <a:off x="2182762" y="3733801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6E58600-117C-AE6B-8925-244CDB3782AD}"/>
              </a:ext>
            </a:extLst>
          </p:cNvPr>
          <p:cNvCxnSpPr>
            <a:cxnSpLocks/>
          </p:cNvCxnSpPr>
          <p:nvPr/>
        </p:nvCxnSpPr>
        <p:spPr>
          <a:xfrm flipH="1">
            <a:off x="2005781" y="3733801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63F43A-E027-16E1-3476-6D2DBFC98C36}"/>
              </a:ext>
            </a:extLst>
          </p:cNvPr>
          <p:cNvCxnSpPr/>
          <p:nvPr/>
        </p:nvCxnSpPr>
        <p:spPr>
          <a:xfrm flipH="1">
            <a:off x="2005781" y="4009104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9DDE2E-F6E1-3FFD-8194-BF2245DDB9C4}"/>
              </a:ext>
            </a:extLst>
          </p:cNvPr>
          <p:cNvCxnSpPr/>
          <p:nvPr/>
        </p:nvCxnSpPr>
        <p:spPr>
          <a:xfrm>
            <a:off x="2158180" y="4009104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23676EB5-FB80-75BD-F7A0-E9A85FC7FB49}"/>
              </a:ext>
            </a:extLst>
          </p:cNvPr>
          <p:cNvSpPr/>
          <p:nvPr/>
        </p:nvSpPr>
        <p:spPr>
          <a:xfrm>
            <a:off x="3628103" y="4286864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70AFFDC-705A-413F-F5EC-A47E76630FA9}"/>
              </a:ext>
            </a:extLst>
          </p:cNvPr>
          <p:cNvCxnSpPr>
            <a:stCxn id="44" idx="4"/>
          </p:cNvCxnSpPr>
          <p:nvPr/>
        </p:nvCxnSpPr>
        <p:spPr>
          <a:xfrm>
            <a:off x="3726426" y="4473677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4CE6AEE-D540-8067-0751-2A9DAF6CBD2F}"/>
              </a:ext>
            </a:extLst>
          </p:cNvPr>
          <p:cNvCxnSpPr>
            <a:cxnSpLocks/>
          </p:cNvCxnSpPr>
          <p:nvPr/>
        </p:nvCxnSpPr>
        <p:spPr>
          <a:xfrm>
            <a:off x="3726426" y="4601497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58E0875-50BE-F4ED-6543-370967713FB7}"/>
              </a:ext>
            </a:extLst>
          </p:cNvPr>
          <p:cNvCxnSpPr>
            <a:cxnSpLocks/>
          </p:cNvCxnSpPr>
          <p:nvPr/>
        </p:nvCxnSpPr>
        <p:spPr>
          <a:xfrm flipH="1">
            <a:off x="3549445" y="4601497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1828C2-F937-D5A9-2419-2B5D6AB73919}"/>
              </a:ext>
            </a:extLst>
          </p:cNvPr>
          <p:cNvCxnSpPr/>
          <p:nvPr/>
        </p:nvCxnSpPr>
        <p:spPr>
          <a:xfrm flipH="1">
            <a:off x="3549445" y="4876800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507E37-5F59-2E76-FDD4-53D93517BB60}"/>
              </a:ext>
            </a:extLst>
          </p:cNvPr>
          <p:cNvCxnSpPr/>
          <p:nvPr/>
        </p:nvCxnSpPr>
        <p:spPr>
          <a:xfrm>
            <a:off x="3701844" y="4876800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1A1E449-7FE5-DECD-3D7E-4E36072E7B22}"/>
              </a:ext>
            </a:extLst>
          </p:cNvPr>
          <p:cNvSpPr/>
          <p:nvPr/>
        </p:nvSpPr>
        <p:spPr>
          <a:xfrm>
            <a:off x="7320111" y="61450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Đăng ký/Đăng nhập</a:t>
            </a:r>
            <a:endParaRPr lang="en-US" sz="1400" dirty="0">
              <a:latin typeface="+mj-lt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A570221-89F0-D32B-E13A-EAA24DA2B652}"/>
              </a:ext>
            </a:extLst>
          </p:cNvPr>
          <p:cNvSpPr/>
          <p:nvPr/>
        </p:nvSpPr>
        <p:spPr>
          <a:xfrm>
            <a:off x="7338673" y="570271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Tạo nhóm</a:t>
            </a:r>
            <a:endParaRPr lang="en-US" sz="1400" dirty="0">
              <a:latin typeface="+mj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4FF9744-0C0C-4E9F-657D-440B19A52E9F}"/>
              </a:ext>
            </a:extLst>
          </p:cNvPr>
          <p:cNvSpPr/>
          <p:nvPr/>
        </p:nvSpPr>
        <p:spPr>
          <a:xfrm>
            <a:off x="7320110" y="1151602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Tìm kiếm nhóm</a:t>
            </a:r>
            <a:endParaRPr lang="en-US" sz="1400" dirty="0">
              <a:latin typeface="+mj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9DB8B33-9ABF-C2E1-79EE-D71753324544}"/>
              </a:ext>
            </a:extLst>
          </p:cNvPr>
          <p:cNvSpPr/>
          <p:nvPr/>
        </p:nvSpPr>
        <p:spPr>
          <a:xfrm>
            <a:off x="7338672" y="1753119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</a:t>
            </a:r>
            <a:endParaRPr lang="en-US" sz="1400" dirty="0">
              <a:latin typeface="+mj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CC3023D-15C0-9638-6B5B-EDB66C9EFD43}"/>
              </a:ext>
            </a:extLst>
          </p:cNvPr>
          <p:cNvSpPr/>
          <p:nvPr/>
        </p:nvSpPr>
        <p:spPr>
          <a:xfrm>
            <a:off x="7309724" y="2729421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Xét yêu cầu tham gia nhóm</a:t>
            </a:r>
            <a:endParaRPr lang="en-US" sz="1400" dirty="0">
              <a:latin typeface="+mj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F649CDD-9A7C-EAF7-7F16-90B5E98DD014}"/>
              </a:ext>
            </a:extLst>
          </p:cNvPr>
          <p:cNvSpPr/>
          <p:nvPr/>
        </p:nvSpPr>
        <p:spPr>
          <a:xfrm>
            <a:off x="7343578" y="3512574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Đăng bài trong nhóm</a:t>
            </a:r>
            <a:endParaRPr lang="en-US" sz="1400" dirty="0">
              <a:latin typeface="+mj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B9D0B07-90FB-C530-6958-02594CEB0BDA}"/>
              </a:ext>
            </a:extLst>
          </p:cNvPr>
          <p:cNvSpPr/>
          <p:nvPr/>
        </p:nvSpPr>
        <p:spPr>
          <a:xfrm>
            <a:off x="7338672" y="4527752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Duyệt bài viết</a:t>
            </a:r>
            <a:endParaRPr lang="en-US" sz="1400" dirty="0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A179F79-D21C-FADC-7AE6-2B49D582D4F4}"/>
              </a:ext>
            </a:extLst>
          </p:cNvPr>
          <p:cNvSpPr/>
          <p:nvPr/>
        </p:nvSpPr>
        <p:spPr>
          <a:xfrm>
            <a:off x="7338672" y="5273518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Tương tác bài viết</a:t>
            </a:r>
            <a:endParaRPr lang="en-US" sz="1400" dirty="0">
              <a:latin typeface="+mj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36CB3E5-61BB-B636-4F32-0910C324382E}"/>
              </a:ext>
            </a:extLst>
          </p:cNvPr>
          <p:cNvSpPr/>
          <p:nvPr/>
        </p:nvSpPr>
        <p:spPr>
          <a:xfrm>
            <a:off x="7320110" y="5822639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Quản lý thành viên</a:t>
            </a:r>
            <a:endParaRPr lang="en-US" sz="1400" dirty="0">
              <a:latin typeface="+mj-l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5CDB43-5029-2747-F496-CD8DB7AF986D}"/>
              </a:ext>
            </a:extLst>
          </p:cNvPr>
          <p:cNvSpPr/>
          <p:nvPr/>
        </p:nvSpPr>
        <p:spPr>
          <a:xfrm>
            <a:off x="7363252" y="6443818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Cài đặt nhóm</a:t>
            </a:r>
            <a:endParaRPr lang="en-US" sz="1400" dirty="0">
              <a:latin typeface="+mj-lt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F6F1521-B5B0-A170-5593-CE542C9A94D3}"/>
              </a:ext>
            </a:extLst>
          </p:cNvPr>
          <p:cNvCxnSpPr/>
          <p:nvPr/>
        </p:nvCxnSpPr>
        <p:spPr>
          <a:xfrm flipV="1">
            <a:off x="2207342" y="2005781"/>
            <a:ext cx="0" cy="1317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342B589-1278-FCE1-A0D7-8DD54C527C6F}"/>
              </a:ext>
            </a:extLst>
          </p:cNvPr>
          <p:cNvSpPr txBox="1"/>
          <p:nvPr/>
        </p:nvSpPr>
        <p:spPr>
          <a:xfrm>
            <a:off x="1514168" y="1641987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(Abstract) people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3A6495-1C9E-86C0-6E83-2DD03D42A223}"/>
              </a:ext>
            </a:extLst>
          </p:cNvPr>
          <p:cNvCxnSpPr/>
          <p:nvPr/>
        </p:nvCxnSpPr>
        <p:spPr>
          <a:xfrm flipV="1">
            <a:off x="958645" y="3512574"/>
            <a:ext cx="1047136" cy="84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A8B51D-51B6-0811-93B7-BA0AFB5A37A9}"/>
              </a:ext>
            </a:extLst>
          </p:cNvPr>
          <p:cNvCxnSpPr>
            <a:stCxn id="44" idx="1"/>
          </p:cNvCxnSpPr>
          <p:nvPr/>
        </p:nvCxnSpPr>
        <p:spPr>
          <a:xfrm flipH="1" flipV="1">
            <a:off x="2305665" y="2005781"/>
            <a:ext cx="1351236" cy="2308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E0B19C3-F63E-02B5-BAA6-259A1DC4E529}"/>
              </a:ext>
            </a:extLst>
          </p:cNvPr>
          <p:cNvSpPr txBox="1"/>
          <p:nvPr/>
        </p:nvSpPr>
        <p:spPr>
          <a:xfrm>
            <a:off x="1887792" y="4183945"/>
            <a:ext cx="70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6A4198-0F57-B5CE-BA61-8E03B2C95EFB}"/>
              </a:ext>
            </a:extLst>
          </p:cNvPr>
          <p:cNvSpPr txBox="1"/>
          <p:nvPr/>
        </p:nvSpPr>
        <p:spPr>
          <a:xfrm>
            <a:off x="269720" y="520960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viên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1645C1-4EBC-ADFC-A12E-49FF08C92482}"/>
              </a:ext>
            </a:extLst>
          </p:cNvPr>
          <p:cNvSpPr txBox="1"/>
          <p:nvPr/>
        </p:nvSpPr>
        <p:spPr>
          <a:xfrm>
            <a:off x="3515628" y="5055717"/>
            <a:ext cx="48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6A0AAD-2476-2EED-976A-B7939E8A6C84}"/>
              </a:ext>
            </a:extLst>
          </p:cNvPr>
          <p:cNvCxnSpPr>
            <a:stCxn id="61" idx="4"/>
            <a:endCxn id="62" idx="0"/>
          </p:cNvCxnSpPr>
          <p:nvPr/>
        </p:nvCxnSpPr>
        <p:spPr>
          <a:xfrm flipH="1">
            <a:off x="8238873" y="2146409"/>
            <a:ext cx="28948" cy="58301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34E48A0-BBC9-B07D-1651-01FC5C1CA2C6}"/>
              </a:ext>
            </a:extLst>
          </p:cNvPr>
          <p:cNvSpPr txBox="1"/>
          <p:nvPr/>
        </p:nvSpPr>
        <p:spPr>
          <a:xfrm>
            <a:off x="8238872" y="2231922"/>
            <a:ext cx="124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BE80AD5-1D80-A3EF-30D6-0B80B1449E6E}"/>
              </a:ext>
            </a:extLst>
          </p:cNvPr>
          <p:cNvCxnSpPr>
            <a:stCxn id="5" idx="6"/>
            <a:endCxn id="52" idx="2"/>
          </p:cNvCxnSpPr>
          <p:nvPr/>
        </p:nvCxnSpPr>
        <p:spPr>
          <a:xfrm flipV="1">
            <a:off x="2305665" y="258095"/>
            <a:ext cx="5014446" cy="602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EB36D7C-CAC2-E0E6-E6BA-0D644F3BEBA9}"/>
              </a:ext>
            </a:extLst>
          </p:cNvPr>
          <p:cNvCxnSpPr>
            <a:stCxn id="5" idx="6"/>
            <a:endCxn id="59" idx="2"/>
          </p:cNvCxnSpPr>
          <p:nvPr/>
        </p:nvCxnSpPr>
        <p:spPr>
          <a:xfrm flipV="1">
            <a:off x="2305665" y="766916"/>
            <a:ext cx="5033008" cy="934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8C4246C-205F-FF30-E676-B1E7FD3C6BBC}"/>
              </a:ext>
            </a:extLst>
          </p:cNvPr>
          <p:cNvCxnSpPr>
            <a:stCxn id="5" idx="6"/>
            <a:endCxn id="60" idx="2"/>
          </p:cNvCxnSpPr>
          <p:nvPr/>
        </p:nvCxnSpPr>
        <p:spPr>
          <a:xfrm>
            <a:off x="2305665" y="860323"/>
            <a:ext cx="5014445" cy="48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210C630-9461-E220-2344-7AD62078CF6C}"/>
              </a:ext>
            </a:extLst>
          </p:cNvPr>
          <p:cNvCxnSpPr>
            <a:stCxn id="5" idx="6"/>
            <a:endCxn id="61" idx="2"/>
          </p:cNvCxnSpPr>
          <p:nvPr/>
        </p:nvCxnSpPr>
        <p:spPr>
          <a:xfrm>
            <a:off x="2305665" y="860323"/>
            <a:ext cx="5033007" cy="1089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F5FB7FE-72CD-A39A-C9CB-840298B30F9D}"/>
              </a:ext>
            </a:extLst>
          </p:cNvPr>
          <p:cNvCxnSpPr>
            <a:stCxn id="5" idx="6"/>
            <a:endCxn id="63" idx="2"/>
          </p:cNvCxnSpPr>
          <p:nvPr/>
        </p:nvCxnSpPr>
        <p:spPr>
          <a:xfrm>
            <a:off x="2305665" y="860323"/>
            <a:ext cx="5037913" cy="2848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80BD068-6815-557D-CA13-ED4E6BE7D7C8}"/>
              </a:ext>
            </a:extLst>
          </p:cNvPr>
          <p:cNvCxnSpPr>
            <a:stCxn id="38" idx="6"/>
            <a:endCxn id="62" idx="2"/>
          </p:cNvCxnSpPr>
          <p:nvPr/>
        </p:nvCxnSpPr>
        <p:spPr>
          <a:xfrm flipV="1">
            <a:off x="2281084" y="2926066"/>
            <a:ext cx="5028640" cy="586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7D8CF29-58CD-3BE7-EF15-F69727140DE2}"/>
              </a:ext>
            </a:extLst>
          </p:cNvPr>
          <p:cNvSpPr txBox="1"/>
          <p:nvPr/>
        </p:nvSpPr>
        <p:spPr>
          <a:xfrm>
            <a:off x="8157756" y="4058264"/>
            <a:ext cx="124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7760182-0130-7131-33FB-F00199500AAF}"/>
              </a:ext>
            </a:extLst>
          </p:cNvPr>
          <p:cNvCxnSpPr/>
          <p:nvPr/>
        </p:nvCxnSpPr>
        <p:spPr>
          <a:xfrm flipH="1">
            <a:off x="8218637" y="3880050"/>
            <a:ext cx="28948" cy="58301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DFD6120-756A-C2BC-8F62-6F919911C18A}"/>
              </a:ext>
            </a:extLst>
          </p:cNvPr>
          <p:cNvCxnSpPr>
            <a:stCxn id="38" idx="6"/>
            <a:endCxn id="64" idx="2"/>
          </p:cNvCxnSpPr>
          <p:nvPr/>
        </p:nvCxnSpPr>
        <p:spPr>
          <a:xfrm>
            <a:off x="2281084" y="3512575"/>
            <a:ext cx="5057588" cy="12118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8E6CF11-04EF-3F1A-4B75-84D2E1711B2F}"/>
              </a:ext>
            </a:extLst>
          </p:cNvPr>
          <p:cNvCxnSpPr>
            <a:stCxn id="5" idx="6"/>
          </p:cNvCxnSpPr>
          <p:nvPr/>
        </p:nvCxnSpPr>
        <p:spPr>
          <a:xfrm>
            <a:off x="2305665" y="860323"/>
            <a:ext cx="5004059" cy="45641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F87AECD-A042-3AED-B38C-321D3F60B928}"/>
              </a:ext>
            </a:extLst>
          </p:cNvPr>
          <p:cNvCxnSpPr>
            <a:stCxn id="38" idx="6"/>
            <a:endCxn id="66" idx="2"/>
          </p:cNvCxnSpPr>
          <p:nvPr/>
        </p:nvCxnSpPr>
        <p:spPr>
          <a:xfrm>
            <a:off x="2281084" y="3512575"/>
            <a:ext cx="5039026" cy="25067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B643384-9701-D910-F5B8-3675EA325D62}"/>
              </a:ext>
            </a:extLst>
          </p:cNvPr>
          <p:cNvCxnSpPr>
            <a:stCxn id="38" idx="6"/>
            <a:endCxn id="67" idx="2"/>
          </p:cNvCxnSpPr>
          <p:nvPr/>
        </p:nvCxnSpPr>
        <p:spPr>
          <a:xfrm>
            <a:off x="2281084" y="3512575"/>
            <a:ext cx="5082168" cy="3127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3209BA0-59FE-DE72-FC3F-BF1B7A2B4DE4}"/>
              </a:ext>
            </a:extLst>
          </p:cNvPr>
          <p:cNvSpPr txBox="1"/>
          <p:nvPr/>
        </p:nvSpPr>
        <p:spPr>
          <a:xfrm>
            <a:off x="1401761" y="167148"/>
            <a:ext cx="198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+mj-lt"/>
              </a:rPr>
              <a:t>Usecase Tổng Quát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852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C1B5-9948-90BD-F61B-8D4CA98DA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9F8527-D192-9BA1-2C62-48AEF5524005}"/>
              </a:ext>
            </a:extLst>
          </p:cNvPr>
          <p:cNvSpPr/>
          <p:nvPr/>
        </p:nvSpPr>
        <p:spPr>
          <a:xfrm>
            <a:off x="2950319" y="52338"/>
            <a:ext cx="6354338" cy="6860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C71E5BC-BE7F-957B-C577-96DB5063B5D5}"/>
              </a:ext>
            </a:extLst>
          </p:cNvPr>
          <p:cNvSpPr/>
          <p:nvPr/>
        </p:nvSpPr>
        <p:spPr>
          <a:xfrm>
            <a:off x="298955" y="4286864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533289-8320-B1D0-97CD-2B44F8853D13}"/>
              </a:ext>
            </a:extLst>
          </p:cNvPr>
          <p:cNvCxnSpPr>
            <a:stCxn id="32" idx="4"/>
          </p:cNvCxnSpPr>
          <p:nvPr/>
        </p:nvCxnSpPr>
        <p:spPr>
          <a:xfrm>
            <a:off x="397278" y="4473677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E22B3F-2000-90AD-843B-680FB7F23989}"/>
              </a:ext>
            </a:extLst>
          </p:cNvPr>
          <p:cNvCxnSpPr>
            <a:cxnSpLocks/>
          </p:cNvCxnSpPr>
          <p:nvPr/>
        </p:nvCxnSpPr>
        <p:spPr>
          <a:xfrm>
            <a:off x="397278" y="4601497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A2FD1E-0EDA-D4B4-C43C-B7F8FB6901B5}"/>
              </a:ext>
            </a:extLst>
          </p:cNvPr>
          <p:cNvCxnSpPr>
            <a:cxnSpLocks/>
          </p:cNvCxnSpPr>
          <p:nvPr/>
        </p:nvCxnSpPr>
        <p:spPr>
          <a:xfrm flipH="1">
            <a:off x="220297" y="4601497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99F06A-6C7D-F8E6-3BC0-8E7B02346B8A}"/>
              </a:ext>
            </a:extLst>
          </p:cNvPr>
          <p:cNvCxnSpPr/>
          <p:nvPr/>
        </p:nvCxnSpPr>
        <p:spPr>
          <a:xfrm flipH="1">
            <a:off x="220297" y="4876800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1DD370-4499-1920-90C3-05687F1BE9BC}"/>
              </a:ext>
            </a:extLst>
          </p:cNvPr>
          <p:cNvCxnSpPr/>
          <p:nvPr/>
        </p:nvCxnSpPr>
        <p:spPr>
          <a:xfrm>
            <a:off x="372696" y="4876800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93C98857-284B-2AAE-98CB-FC7996081AE2}"/>
              </a:ext>
            </a:extLst>
          </p:cNvPr>
          <p:cNvSpPr/>
          <p:nvPr/>
        </p:nvSpPr>
        <p:spPr>
          <a:xfrm>
            <a:off x="1040587" y="2393635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2101E0-C541-6AE6-8E57-0551C7260375}"/>
              </a:ext>
            </a:extLst>
          </p:cNvPr>
          <p:cNvCxnSpPr>
            <a:stCxn id="38" idx="4"/>
          </p:cNvCxnSpPr>
          <p:nvPr/>
        </p:nvCxnSpPr>
        <p:spPr>
          <a:xfrm>
            <a:off x="1138910" y="2580448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91EDA8-EBCC-D58E-8989-A6807762E823}"/>
              </a:ext>
            </a:extLst>
          </p:cNvPr>
          <p:cNvCxnSpPr>
            <a:cxnSpLocks/>
          </p:cNvCxnSpPr>
          <p:nvPr/>
        </p:nvCxnSpPr>
        <p:spPr>
          <a:xfrm>
            <a:off x="1138910" y="2708268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5B7653E-A12E-1137-FB54-5136B1CA8360}"/>
              </a:ext>
            </a:extLst>
          </p:cNvPr>
          <p:cNvCxnSpPr>
            <a:cxnSpLocks/>
          </p:cNvCxnSpPr>
          <p:nvPr/>
        </p:nvCxnSpPr>
        <p:spPr>
          <a:xfrm flipH="1">
            <a:off x="961929" y="2708268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2F2350-ABD3-C178-52FA-54195C066D3A}"/>
              </a:ext>
            </a:extLst>
          </p:cNvPr>
          <p:cNvCxnSpPr/>
          <p:nvPr/>
        </p:nvCxnSpPr>
        <p:spPr>
          <a:xfrm flipH="1">
            <a:off x="961929" y="2983571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5708A6-3A56-9D82-39BA-001642FF4614}"/>
              </a:ext>
            </a:extLst>
          </p:cNvPr>
          <p:cNvCxnSpPr/>
          <p:nvPr/>
        </p:nvCxnSpPr>
        <p:spPr>
          <a:xfrm>
            <a:off x="1114328" y="2983571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B4069BFB-45B4-F359-AB4B-C9F1306C1F3F}"/>
              </a:ext>
            </a:extLst>
          </p:cNvPr>
          <p:cNvSpPr/>
          <p:nvPr/>
        </p:nvSpPr>
        <p:spPr>
          <a:xfrm>
            <a:off x="1589858" y="1184423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AE9BFE-58D9-3AC1-262A-68CA8AF4F94E}"/>
              </a:ext>
            </a:extLst>
          </p:cNvPr>
          <p:cNvCxnSpPr>
            <a:cxnSpLocks/>
          </p:cNvCxnSpPr>
          <p:nvPr/>
        </p:nvCxnSpPr>
        <p:spPr>
          <a:xfrm>
            <a:off x="1652941" y="1327510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CD1DDB-39BA-F63A-21E2-6EBCC56B817B}"/>
              </a:ext>
            </a:extLst>
          </p:cNvPr>
          <p:cNvCxnSpPr>
            <a:cxnSpLocks/>
          </p:cNvCxnSpPr>
          <p:nvPr/>
        </p:nvCxnSpPr>
        <p:spPr>
          <a:xfrm>
            <a:off x="1652941" y="1455330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A7EE41-DD22-9A6E-14B7-BC2E9070F91D}"/>
              </a:ext>
            </a:extLst>
          </p:cNvPr>
          <p:cNvCxnSpPr>
            <a:cxnSpLocks/>
          </p:cNvCxnSpPr>
          <p:nvPr/>
        </p:nvCxnSpPr>
        <p:spPr>
          <a:xfrm flipH="1">
            <a:off x="1475960" y="145533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4EB0E8-E236-18FC-2DDE-A7583D35850B}"/>
              </a:ext>
            </a:extLst>
          </p:cNvPr>
          <p:cNvCxnSpPr/>
          <p:nvPr/>
        </p:nvCxnSpPr>
        <p:spPr>
          <a:xfrm flipH="1">
            <a:off x="1475960" y="1730633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CFE569-B971-1F33-28CF-F5BD155105BB}"/>
              </a:ext>
            </a:extLst>
          </p:cNvPr>
          <p:cNvCxnSpPr/>
          <p:nvPr/>
        </p:nvCxnSpPr>
        <p:spPr>
          <a:xfrm>
            <a:off x="1628359" y="1730633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1FFF2754-C7AF-5347-8364-1A16FEBC380F}"/>
              </a:ext>
            </a:extLst>
          </p:cNvPr>
          <p:cNvSpPr/>
          <p:nvPr/>
        </p:nvSpPr>
        <p:spPr>
          <a:xfrm>
            <a:off x="5385656" y="1578224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</a:t>
            </a:r>
            <a:endParaRPr lang="en-US" sz="1400" dirty="0">
              <a:latin typeface="+mj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72FB954-A2C0-6685-4B38-684F444428E4}"/>
              </a:ext>
            </a:extLst>
          </p:cNvPr>
          <p:cNvSpPr/>
          <p:nvPr/>
        </p:nvSpPr>
        <p:spPr>
          <a:xfrm>
            <a:off x="5527274" y="5270936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Xét yêu cầu tham gia nhóm</a:t>
            </a:r>
            <a:endParaRPr lang="en-US" sz="1400" dirty="0">
              <a:latin typeface="+mj-lt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B17320-EFD6-9D0F-BA97-70B95FCDC77D}"/>
              </a:ext>
            </a:extLst>
          </p:cNvPr>
          <p:cNvCxnSpPr>
            <a:cxnSpLocks/>
          </p:cNvCxnSpPr>
          <p:nvPr/>
        </p:nvCxnSpPr>
        <p:spPr>
          <a:xfrm flipV="1">
            <a:off x="385916" y="3136490"/>
            <a:ext cx="684466" cy="1130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9867D0B-3A8E-59BF-04F5-FB884AF92077}"/>
              </a:ext>
            </a:extLst>
          </p:cNvPr>
          <p:cNvSpPr txBox="1"/>
          <p:nvPr/>
        </p:nvSpPr>
        <p:spPr>
          <a:xfrm>
            <a:off x="885728" y="3118244"/>
            <a:ext cx="70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9950DF-BA1A-8321-B2BD-83BAF9F5BCB9}"/>
              </a:ext>
            </a:extLst>
          </p:cNvPr>
          <p:cNvSpPr txBox="1"/>
          <p:nvPr/>
        </p:nvSpPr>
        <p:spPr>
          <a:xfrm>
            <a:off x="-91454" y="510979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viên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17EDED-5A6B-16C6-751E-EABAB95360AF}"/>
              </a:ext>
            </a:extLst>
          </p:cNvPr>
          <p:cNvSpPr txBox="1"/>
          <p:nvPr/>
        </p:nvSpPr>
        <p:spPr>
          <a:xfrm>
            <a:off x="1363002" y="1911490"/>
            <a:ext cx="48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435657-8FBA-A23D-BBB3-288DD5A917A5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5050477" y="3787470"/>
            <a:ext cx="1405946" cy="148346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C5D9FC3-3AC4-CBF8-A69F-CF928962031E}"/>
              </a:ext>
            </a:extLst>
          </p:cNvPr>
          <p:cNvSpPr txBox="1"/>
          <p:nvPr/>
        </p:nvSpPr>
        <p:spPr>
          <a:xfrm>
            <a:off x="5901614" y="4706674"/>
            <a:ext cx="124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8E92878-49F5-A9DF-98D3-9C68DED81247}"/>
              </a:ext>
            </a:extLst>
          </p:cNvPr>
          <p:cNvSpPr txBox="1"/>
          <p:nvPr/>
        </p:nvSpPr>
        <p:spPr>
          <a:xfrm>
            <a:off x="-91454" y="324464"/>
            <a:ext cx="24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+mj-lt"/>
              </a:rPr>
              <a:t>Usecase Tham gia nhóm</a:t>
            </a:r>
            <a:endParaRPr lang="en-US" dirty="0">
              <a:latin typeface="+mj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601BBB-4DAF-C73F-7842-A928259FB0FF}"/>
              </a:ext>
            </a:extLst>
          </p:cNvPr>
          <p:cNvCxnSpPr>
            <a:cxnSpLocks/>
            <a:stCxn id="38" idx="6"/>
            <a:endCxn id="62" idx="2"/>
          </p:cNvCxnSpPr>
          <p:nvPr/>
        </p:nvCxnSpPr>
        <p:spPr>
          <a:xfrm>
            <a:off x="1237232" y="2487042"/>
            <a:ext cx="4290042" cy="2980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5D5EB5A-D138-6684-ED9F-F2B01CBA913E}"/>
              </a:ext>
            </a:extLst>
          </p:cNvPr>
          <p:cNvSpPr/>
          <p:nvPr/>
        </p:nvSpPr>
        <p:spPr>
          <a:xfrm>
            <a:off x="5259163" y="74192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Tìm nhóm</a:t>
            </a:r>
            <a:endParaRPr lang="en-US" sz="1400" dirty="0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DF8E67-CEDF-5136-6488-9FF27F6FC007}"/>
              </a:ext>
            </a:extLst>
          </p:cNvPr>
          <p:cNvSpPr/>
          <p:nvPr/>
        </p:nvSpPr>
        <p:spPr>
          <a:xfrm>
            <a:off x="6789412" y="3286183"/>
            <a:ext cx="2203535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 công khai</a:t>
            </a:r>
            <a:endParaRPr lang="en-US" sz="1400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DC4867-8797-C90F-AE6F-F92D26EDA457}"/>
              </a:ext>
            </a:extLst>
          </p:cNvPr>
          <p:cNvSpPr/>
          <p:nvPr/>
        </p:nvSpPr>
        <p:spPr>
          <a:xfrm>
            <a:off x="3963881" y="3361441"/>
            <a:ext cx="2203535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 riêng tư</a:t>
            </a:r>
            <a:endParaRPr lang="en-US" sz="1400" dirty="0">
              <a:latin typeface="+mj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C0F9F3-A397-BA7C-BDAE-269EFBA4DEE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765077" y="1970558"/>
            <a:ext cx="1126103" cy="1315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14B7F4-7287-1D3C-1B6F-BB16B75F99E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065649" y="1925553"/>
            <a:ext cx="814251" cy="1435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04A77E9-159A-0CF3-1D40-A95C8E18A3EA}"/>
              </a:ext>
            </a:extLst>
          </p:cNvPr>
          <p:cNvSpPr/>
          <p:nvPr/>
        </p:nvSpPr>
        <p:spPr>
          <a:xfrm>
            <a:off x="3092463" y="2051927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Trả lời câu hỏi tham gia nhóm</a:t>
            </a:r>
            <a:endParaRPr lang="en-US" sz="1400" dirty="0"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5CC6F3-4CCD-EB14-227B-45A88F8E5C28}"/>
              </a:ext>
            </a:extLst>
          </p:cNvPr>
          <p:cNvSpPr txBox="1"/>
          <p:nvPr/>
        </p:nvSpPr>
        <p:spPr>
          <a:xfrm>
            <a:off x="3979184" y="2697379"/>
            <a:ext cx="1204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&lt;&lt;extend&gt;&gt;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F95281F-9B2E-6EBE-D6CF-F7B8D91F04F6}"/>
              </a:ext>
            </a:extLst>
          </p:cNvPr>
          <p:cNvCxnSpPr>
            <a:cxnSpLocks/>
            <a:stCxn id="44" idx="0"/>
            <a:endCxn id="54" idx="0"/>
          </p:cNvCxnSpPr>
          <p:nvPr/>
        </p:nvCxnSpPr>
        <p:spPr>
          <a:xfrm>
            <a:off x="1688181" y="1184423"/>
            <a:ext cx="2333431" cy="867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84F73CA9-87D8-6330-4F65-31BD04647326}"/>
              </a:ext>
            </a:extLst>
          </p:cNvPr>
          <p:cNvSpPr/>
          <p:nvPr/>
        </p:nvSpPr>
        <p:spPr>
          <a:xfrm>
            <a:off x="10602142" y="2003813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2A3C59A-050F-CC84-1EAB-0A20BC637B6F}"/>
              </a:ext>
            </a:extLst>
          </p:cNvPr>
          <p:cNvCxnSpPr>
            <a:stCxn id="86" idx="4"/>
          </p:cNvCxnSpPr>
          <p:nvPr/>
        </p:nvCxnSpPr>
        <p:spPr>
          <a:xfrm>
            <a:off x="10700465" y="2190626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A4FDCED-B969-C88A-19D3-1BD4F99B8B1A}"/>
              </a:ext>
            </a:extLst>
          </p:cNvPr>
          <p:cNvCxnSpPr>
            <a:cxnSpLocks/>
          </p:cNvCxnSpPr>
          <p:nvPr/>
        </p:nvCxnSpPr>
        <p:spPr>
          <a:xfrm>
            <a:off x="10700465" y="2328277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621740-4B5B-D09E-F7E5-5A1AC9861DA3}"/>
              </a:ext>
            </a:extLst>
          </p:cNvPr>
          <p:cNvCxnSpPr>
            <a:cxnSpLocks/>
          </p:cNvCxnSpPr>
          <p:nvPr/>
        </p:nvCxnSpPr>
        <p:spPr>
          <a:xfrm flipH="1">
            <a:off x="10523484" y="2328277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1E2232C-A583-32B4-52A2-0A4FD4CC7FDC}"/>
              </a:ext>
            </a:extLst>
          </p:cNvPr>
          <p:cNvCxnSpPr/>
          <p:nvPr/>
        </p:nvCxnSpPr>
        <p:spPr>
          <a:xfrm flipH="1">
            <a:off x="10523484" y="2603580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A7FF1B4-9C20-B9BD-B9A4-73CF0BBF6A97}"/>
              </a:ext>
            </a:extLst>
          </p:cNvPr>
          <p:cNvCxnSpPr/>
          <p:nvPr/>
        </p:nvCxnSpPr>
        <p:spPr>
          <a:xfrm>
            <a:off x="10675883" y="2603580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A52E499-61C2-50F1-9FEC-1C8B3A7C5989}"/>
              </a:ext>
            </a:extLst>
          </p:cNvPr>
          <p:cNvSpPr txBox="1"/>
          <p:nvPr/>
        </p:nvSpPr>
        <p:spPr>
          <a:xfrm>
            <a:off x="10381194" y="2860638"/>
            <a:ext cx="835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CE513D-8553-E440-0AA1-92B490A007FA}"/>
              </a:ext>
            </a:extLst>
          </p:cNvPr>
          <p:cNvCxnSpPr>
            <a:stCxn id="44" idx="0"/>
            <a:endCxn id="10" idx="2"/>
          </p:cNvCxnSpPr>
          <p:nvPr/>
        </p:nvCxnSpPr>
        <p:spPr>
          <a:xfrm flipV="1">
            <a:off x="1688181" y="270837"/>
            <a:ext cx="3570982" cy="9135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845592C-8971-B68B-DBA6-2937B8AAE398}"/>
              </a:ext>
            </a:extLst>
          </p:cNvPr>
          <p:cNvCxnSpPr>
            <a:stCxn id="44" idx="0"/>
            <a:endCxn id="61" idx="2"/>
          </p:cNvCxnSpPr>
          <p:nvPr/>
        </p:nvCxnSpPr>
        <p:spPr>
          <a:xfrm>
            <a:off x="1688181" y="1184423"/>
            <a:ext cx="3697475" cy="590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8DC5BA2F-0671-4018-06AF-E6C609DFA31B}"/>
              </a:ext>
            </a:extLst>
          </p:cNvPr>
          <p:cNvSpPr/>
          <p:nvPr/>
        </p:nvSpPr>
        <p:spPr>
          <a:xfrm>
            <a:off x="5648922" y="6193873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Thông báo tới người dùng</a:t>
            </a:r>
            <a:endParaRPr lang="en-US" sz="1400" dirty="0">
              <a:latin typeface="+mj-lt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70354F-C5BB-65FE-073B-38B0D2A27B38}"/>
              </a:ext>
            </a:extLst>
          </p:cNvPr>
          <p:cNvCxnSpPr>
            <a:stCxn id="44" idx="0"/>
            <a:endCxn id="124" idx="2"/>
          </p:cNvCxnSpPr>
          <p:nvPr/>
        </p:nvCxnSpPr>
        <p:spPr>
          <a:xfrm>
            <a:off x="1688181" y="1184423"/>
            <a:ext cx="3960741" cy="5206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E565068-BE9E-4EC6-BF1A-6FED0581D651}"/>
              </a:ext>
            </a:extLst>
          </p:cNvPr>
          <p:cNvCxnSpPr>
            <a:stCxn id="86" idx="2"/>
            <a:endCxn id="124" idx="6"/>
          </p:cNvCxnSpPr>
          <p:nvPr/>
        </p:nvCxnSpPr>
        <p:spPr>
          <a:xfrm flipH="1">
            <a:off x="7507219" y="2097220"/>
            <a:ext cx="3094923" cy="4293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361CDEE-4291-F6DF-6F14-B928595D3755}"/>
              </a:ext>
            </a:extLst>
          </p:cNvPr>
          <p:cNvCxnSpPr>
            <a:cxnSpLocks/>
            <a:stCxn id="54" idx="4"/>
            <a:endCxn id="16" idx="0"/>
          </p:cNvCxnSpPr>
          <p:nvPr/>
        </p:nvCxnSpPr>
        <p:spPr>
          <a:xfrm>
            <a:off x="4021612" y="2445217"/>
            <a:ext cx="1044037" cy="91622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B4A8D7AC-74BD-FBA4-14DB-F416B2D80291}"/>
              </a:ext>
            </a:extLst>
          </p:cNvPr>
          <p:cNvSpPr/>
          <p:nvPr/>
        </p:nvSpPr>
        <p:spPr>
          <a:xfrm>
            <a:off x="5278707" y="820090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Lấy ra danh sách nhóm</a:t>
            </a:r>
            <a:endParaRPr lang="en-US" sz="1400" dirty="0">
              <a:latin typeface="+mj-lt"/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AEC7A68-CA4F-52BE-B833-07DF6CD06733}"/>
              </a:ext>
            </a:extLst>
          </p:cNvPr>
          <p:cNvCxnSpPr>
            <a:stCxn id="142" idx="6"/>
            <a:endCxn id="86" idx="3"/>
          </p:cNvCxnSpPr>
          <p:nvPr/>
        </p:nvCxnSpPr>
        <p:spPr>
          <a:xfrm>
            <a:off x="7137004" y="1016735"/>
            <a:ext cx="3493936" cy="1146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8669E5E-40BA-5ECF-A7CB-0990A2F3B8D8}"/>
              </a:ext>
            </a:extLst>
          </p:cNvPr>
          <p:cNvCxnSpPr>
            <a:stCxn id="10" idx="4"/>
            <a:endCxn id="142" idx="0"/>
          </p:cNvCxnSpPr>
          <p:nvPr/>
        </p:nvCxnSpPr>
        <p:spPr>
          <a:xfrm>
            <a:off x="6188312" y="467482"/>
            <a:ext cx="19544" cy="35260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454AFED-7105-2896-E33F-BFC592BBF09C}"/>
              </a:ext>
            </a:extLst>
          </p:cNvPr>
          <p:cNvSpPr txBox="1"/>
          <p:nvPr/>
        </p:nvSpPr>
        <p:spPr>
          <a:xfrm>
            <a:off x="5089989" y="514681"/>
            <a:ext cx="111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B20570-CA3F-E4A7-5386-60D2ED905CCD}"/>
              </a:ext>
            </a:extLst>
          </p:cNvPr>
          <p:cNvCxnSpPr>
            <a:cxnSpLocks/>
            <a:stCxn id="61" idx="6"/>
            <a:endCxn id="86" idx="3"/>
          </p:cNvCxnSpPr>
          <p:nvPr/>
        </p:nvCxnSpPr>
        <p:spPr>
          <a:xfrm>
            <a:off x="7243953" y="1774869"/>
            <a:ext cx="3386987" cy="388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34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d803b-ee30-4cf1-8997-d5dbef288d4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85E8D135CD643938305DEC3E1B53E" ma:contentTypeVersion="15" ma:contentTypeDescription="Create a new document." ma:contentTypeScope="" ma:versionID="a6814ea74d3fb77b5ad977a3843b2846">
  <xsd:schema xmlns:xsd="http://www.w3.org/2001/XMLSchema" xmlns:xs="http://www.w3.org/2001/XMLSchema" xmlns:p="http://schemas.microsoft.com/office/2006/metadata/properties" xmlns:ns3="c80d803b-ee30-4cf1-8997-d5dbef288d47" xmlns:ns4="1c1e4822-5b82-4cb4-a39e-28e929ec74cb" targetNamespace="http://schemas.microsoft.com/office/2006/metadata/properties" ma:root="true" ma:fieldsID="20e89a6ac46c5aeb3e918dc78faa7076" ns3:_="" ns4:_="">
    <xsd:import namespace="c80d803b-ee30-4cf1-8997-d5dbef288d47"/>
    <xsd:import namespace="1c1e4822-5b82-4cb4-a39e-28e929ec7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d803b-ee30-4cf1-8997-d5dbef288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4822-5b82-4cb4-a39e-28e929ec7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F71D0-B456-499C-9723-E5E42E4AD0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08EBF-A450-4275-BE92-5350CCD7E3D8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c1e4822-5b82-4cb4-a39e-28e929ec74cb"/>
    <ds:schemaRef ds:uri="c80d803b-ee30-4cf1-8997-d5dbef288d47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7720A69-3D9A-4641-9490-F8E3EC0921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d803b-ee30-4cf1-8997-d5dbef288d47"/>
    <ds:schemaRef ds:uri="1c1e4822-5b82-4cb4-a39e-28e929ec74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112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Tung 20220047</dc:creator>
  <cp:lastModifiedBy>Nguyen Ngoc Tung 20220047</cp:lastModifiedBy>
  <cp:revision>5</cp:revision>
  <dcterms:created xsi:type="dcterms:W3CDTF">2025-04-13T04:18:19Z</dcterms:created>
  <dcterms:modified xsi:type="dcterms:W3CDTF">2025-05-08T14:43:33Z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0x01010091885E8D135CD643938305DEC3E1B53E</vt:lpwstr>
  </property>
</Properties>
</file>