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AC179-5094-491C-AE00-92C9A0DF98FF}" v="119" dt="2025-04-12T12:03:4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3D01-9837-2309-302E-937668375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DA094-0A9F-7A51-5AA0-66C50653C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0" indent="0" algn="ctr">
              <a:buNone/>
              <a:defRPr sz="2000"/>
            </a:lvl2pPr>
            <a:lvl3pPr marL="914384" indent="0" algn="ctr">
              <a:buNone/>
              <a:defRPr sz="1801"/>
            </a:lvl3pPr>
            <a:lvl4pPr marL="1371576" indent="0" algn="ctr">
              <a:buNone/>
              <a:defRPr sz="1600"/>
            </a:lvl4pPr>
            <a:lvl5pPr marL="1828770" indent="0" algn="ctr">
              <a:buNone/>
              <a:defRPr sz="1600"/>
            </a:lvl5pPr>
            <a:lvl6pPr marL="2285960" indent="0" algn="ctr">
              <a:buNone/>
              <a:defRPr sz="1600"/>
            </a:lvl6pPr>
            <a:lvl7pPr marL="2743150" indent="0" algn="ctr">
              <a:buNone/>
              <a:defRPr sz="1600"/>
            </a:lvl7pPr>
            <a:lvl8pPr marL="3200346" indent="0" algn="ctr">
              <a:buNone/>
              <a:defRPr sz="1600"/>
            </a:lvl8pPr>
            <a:lvl9pPr marL="365753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CD85-DF9B-44E1-ED68-04DFC824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A704-903D-C12A-89E2-C921C0B0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AE0D2-658F-8CE8-7BFA-3EADCA28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4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01D7-C6FC-65D0-EAD9-1DA62D58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DE41B-493C-0BBB-38C2-2EB722F8D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44DE-C6D4-4CED-F280-BCABAA551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9692-B1F1-A406-B355-15A8879F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C5FC5-534A-5B49-D4B0-37209E34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1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88CA4-1EFA-A443-6A34-ED92F98A8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41688-2D17-8AC8-BF88-A0FE19AFE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8A755-F2D0-5877-2362-8EE24767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E17D7-A4E7-3561-8D7C-EBACB4E8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A8AC-B306-C379-FB42-297310F9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9F86-01CE-9245-7E9C-3EA69795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11A8-864A-B432-EA11-1DE172F6E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9205-D570-1F22-FC1D-5F85A31A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8119-7F12-AD9C-B278-ACE04B21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3F276-85DF-0450-50A7-866A5ED6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3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7A4E-E5B0-4064-64A5-0EA38EF0B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FE554-B4E8-A06F-03F6-2723A2FE1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9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84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57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7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5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3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F06B6-BD04-37E3-0633-829B834D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98F2-2ADA-AE0D-CE91-0911C099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983B-E0ED-5852-D4D8-539E6088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0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EA7F-C083-A252-F0BA-7658E1C3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79BEF-1124-6D72-AE0D-C6B6BE1D8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42343-8AAD-FD5E-63BB-6E1E0D13E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732D6-67EF-8B93-C667-83470169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F8403-FAAE-CB15-3ABF-4F507B0C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0A2F4-6646-6E50-8550-9D59D7B3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D651-559B-0FD9-695D-75AEACC39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19B3F-446E-C689-86CD-C42E095C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4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4" indent="0">
              <a:buNone/>
              <a:defRPr sz="1801" b="1"/>
            </a:lvl3pPr>
            <a:lvl4pPr marL="1371576" indent="0">
              <a:buNone/>
              <a:defRPr sz="1600" b="1"/>
            </a:lvl4pPr>
            <a:lvl5pPr marL="1828770" indent="0">
              <a:buNone/>
              <a:defRPr sz="1600" b="1"/>
            </a:lvl5pPr>
            <a:lvl6pPr marL="2285960" indent="0">
              <a:buNone/>
              <a:defRPr sz="1600" b="1"/>
            </a:lvl6pPr>
            <a:lvl7pPr marL="2743150" indent="0">
              <a:buNone/>
              <a:defRPr sz="1600" b="1"/>
            </a:lvl7pPr>
            <a:lvl8pPr marL="3200346" indent="0">
              <a:buNone/>
              <a:defRPr sz="1600" b="1"/>
            </a:lvl8pPr>
            <a:lvl9pPr marL="36575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88EDF-271D-6CCB-44A1-DE05B5B1B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4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FD4384-DE94-A646-80E0-C0A1D6A85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4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0" indent="0">
              <a:buNone/>
              <a:defRPr sz="2000" b="1"/>
            </a:lvl2pPr>
            <a:lvl3pPr marL="914384" indent="0">
              <a:buNone/>
              <a:defRPr sz="1801" b="1"/>
            </a:lvl3pPr>
            <a:lvl4pPr marL="1371576" indent="0">
              <a:buNone/>
              <a:defRPr sz="1600" b="1"/>
            </a:lvl4pPr>
            <a:lvl5pPr marL="1828770" indent="0">
              <a:buNone/>
              <a:defRPr sz="1600" b="1"/>
            </a:lvl5pPr>
            <a:lvl6pPr marL="2285960" indent="0">
              <a:buNone/>
              <a:defRPr sz="1600" b="1"/>
            </a:lvl6pPr>
            <a:lvl7pPr marL="2743150" indent="0">
              <a:buNone/>
              <a:defRPr sz="1600" b="1"/>
            </a:lvl7pPr>
            <a:lvl8pPr marL="3200346" indent="0">
              <a:buNone/>
              <a:defRPr sz="1600" b="1"/>
            </a:lvl8pPr>
            <a:lvl9pPr marL="365753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E6759-D455-68BA-4FF8-FA00ED790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4" y="2505076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8FBFDE-078C-D217-4867-958B112A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4B05C-2FD5-89AF-4FC8-44E73C0B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44322-2F8A-852F-EF84-EAD2862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76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E66F-1DA4-6B2D-7D59-2349236AC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9F3171-4B98-E462-A427-E62865FE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D4590-C95F-E22D-34EA-89DCE58A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45515-0F6A-8D32-8501-26E33138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8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467CF-3472-DD45-70E6-ABB74BCE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E8AE2-FDFC-F7D6-9694-4338EA74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EB2C5-4BF3-F59E-EFBF-8FB79E69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87AC-620B-E47C-E8B5-AF0B4A017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2E080-59B7-FFA1-C729-074E70B4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CAF41-5214-0FD3-AF60-57404F086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1"/>
            </a:lvl2pPr>
            <a:lvl3pPr marL="914384" indent="0">
              <a:buNone/>
              <a:defRPr sz="1200"/>
            </a:lvl3pPr>
            <a:lvl4pPr marL="1371576" indent="0">
              <a:buNone/>
              <a:defRPr sz="1001"/>
            </a:lvl4pPr>
            <a:lvl5pPr marL="1828770" indent="0">
              <a:buNone/>
              <a:defRPr sz="1001"/>
            </a:lvl5pPr>
            <a:lvl6pPr marL="2285960" indent="0">
              <a:buNone/>
              <a:defRPr sz="1001"/>
            </a:lvl6pPr>
            <a:lvl7pPr marL="2743150" indent="0">
              <a:buNone/>
              <a:defRPr sz="1001"/>
            </a:lvl7pPr>
            <a:lvl8pPr marL="3200346" indent="0">
              <a:buNone/>
              <a:defRPr sz="1001"/>
            </a:lvl8pPr>
            <a:lvl9pPr marL="3657538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36F28-D6E4-6CF6-9189-0DE40944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F5081-82A6-ADF6-19B5-4B47996D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98993-4CB3-8ECA-2D9F-48186000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2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C655-C05C-2C39-B6B5-F745B60A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01FD4-AE4F-9CDA-0758-8F0B2D94F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4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0" indent="0">
              <a:buNone/>
              <a:defRPr sz="2800"/>
            </a:lvl2pPr>
            <a:lvl3pPr marL="914384" indent="0">
              <a:buNone/>
              <a:defRPr sz="2400"/>
            </a:lvl3pPr>
            <a:lvl4pPr marL="1371576" indent="0">
              <a:buNone/>
              <a:defRPr sz="2000"/>
            </a:lvl4pPr>
            <a:lvl5pPr marL="1828770" indent="0">
              <a:buNone/>
              <a:defRPr sz="2000"/>
            </a:lvl5pPr>
            <a:lvl6pPr marL="2285960" indent="0">
              <a:buNone/>
              <a:defRPr sz="2000"/>
            </a:lvl6pPr>
            <a:lvl7pPr marL="2743150" indent="0">
              <a:buNone/>
              <a:defRPr sz="2000"/>
            </a:lvl7pPr>
            <a:lvl8pPr marL="3200346" indent="0">
              <a:buNone/>
              <a:defRPr sz="2000"/>
            </a:lvl8pPr>
            <a:lvl9pPr marL="365753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A573D-CC0F-C16C-D95A-42E2572FF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0"/>
            <a:ext cx="393223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0" indent="0">
              <a:buNone/>
              <a:defRPr sz="1401"/>
            </a:lvl2pPr>
            <a:lvl3pPr marL="914384" indent="0">
              <a:buNone/>
              <a:defRPr sz="1200"/>
            </a:lvl3pPr>
            <a:lvl4pPr marL="1371576" indent="0">
              <a:buNone/>
              <a:defRPr sz="1001"/>
            </a:lvl4pPr>
            <a:lvl5pPr marL="1828770" indent="0">
              <a:buNone/>
              <a:defRPr sz="1001"/>
            </a:lvl5pPr>
            <a:lvl6pPr marL="2285960" indent="0">
              <a:buNone/>
              <a:defRPr sz="1001"/>
            </a:lvl6pPr>
            <a:lvl7pPr marL="2743150" indent="0">
              <a:buNone/>
              <a:defRPr sz="1001"/>
            </a:lvl7pPr>
            <a:lvl8pPr marL="3200346" indent="0">
              <a:buNone/>
              <a:defRPr sz="1001"/>
            </a:lvl8pPr>
            <a:lvl9pPr marL="3657538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8BA21-B9EF-24E2-1510-3B719937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31702-9E4C-4E97-8392-A5D8F2F0B9D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60672-6336-546B-8753-8257BEBA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705D1-169C-0E21-1004-EFD36620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EBE34-2030-44A2-9A62-EABD3043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79C7F-A714-5258-E13B-135F1903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8E9D-4DEB-62C9-D506-9A349E04A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431702-9E4C-4E97-8392-A5D8F2F0B9DA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3704-671E-CE52-12A8-0C3715253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6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840D-5B45-9A6E-D108-C920B5ABC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53F37-4704-46BD-B7B6-50A432E5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8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7" indent="-228597" algn="l" defTabSz="914384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0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1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3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66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57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9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1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133" indent="-228597" algn="l" defTabSz="91438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0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6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8" algn="l" defTabSz="914384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5DADD0-D7F4-1165-8A01-B3D6BDEA56C2}"/>
              </a:ext>
            </a:extLst>
          </p:cNvPr>
          <p:cNvSpPr txBox="1"/>
          <p:nvPr/>
        </p:nvSpPr>
        <p:spPr>
          <a:xfrm>
            <a:off x="5445832" y="11"/>
            <a:ext cx="1309974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1" b="1" dirty="0">
                <a:latin typeface="+mj-lt"/>
                <a:cs typeface="Times New Roman" panose="02020603050405020304" pitchFamily="18" charset="0"/>
              </a:rPr>
              <a:t>Tạo nhóm mới</a:t>
            </a:r>
            <a:endParaRPr lang="en-US" sz="1401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B7BF27-A611-ED04-1CCA-38E02693E286}"/>
              </a:ext>
            </a:extLst>
          </p:cNvPr>
          <p:cNvSpPr/>
          <p:nvPr/>
        </p:nvSpPr>
        <p:spPr>
          <a:xfrm>
            <a:off x="23128" y="329541"/>
            <a:ext cx="12192000" cy="32627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1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66241E-6946-8961-7703-EBFDFFDE6A7B}"/>
              </a:ext>
            </a:extLst>
          </p:cNvPr>
          <p:cNvSpPr/>
          <p:nvPr/>
        </p:nvSpPr>
        <p:spPr>
          <a:xfrm>
            <a:off x="19055" y="3578440"/>
            <a:ext cx="12192000" cy="3262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1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79E66F-D60E-4AFC-1EFE-90DD15DB8FB2}"/>
              </a:ext>
            </a:extLst>
          </p:cNvPr>
          <p:cNvSpPr/>
          <p:nvPr/>
        </p:nvSpPr>
        <p:spPr>
          <a:xfrm rot="16200000">
            <a:off x="-1206821" y="1514600"/>
            <a:ext cx="3262737" cy="849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Người dùng</a:t>
            </a:r>
            <a:endParaRPr lang="en-US" sz="1401" dirty="0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CB199-5277-3442-5FFE-8453782409C7}"/>
              </a:ext>
            </a:extLst>
          </p:cNvPr>
          <p:cNvSpPr/>
          <p:nvPr/>
        </p:nvSpPr>
        <p:spPr>
          <a:xfrm rot="16200000">
            <a:off x="-1206822" y="4777334"/>
            <a:ext cx="3262737" cy="8490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Hệ thống</a:t>
            </a:r>
            <a:endParaRPr lang="en-US" sz="1401" dirty="0">
              <a:latin typeface="+mj-lt"/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381F31B-1EAB-185F-17E8-ABE85582A3DB}"/>
              </a:ext>
            </a:extLst>
          </p:cNvPr>
          <p:cNvSpPr/>
          <p:nvPr/>
        </p:nvSpPr>
        <p:spPr>
          <a:xfrm>
            <a:off x="1088578" y="1719945"/>
            <a:ext cx="185059" cy="21771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1B02474-1C31-08CD-CF11-C0DE5347322D}"/>
              </a:ext>
            </a:extLst>
          </p:cNvPr>
          <p:cNvSpPr/>
          <p:nvPr/>
        </p:nvSpPr>
        <p:spPr>
          <a:xfrm>
            <a:off x="2103685" y="1556664"/>
            <a:ext cx="1317172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Người dùng chọn “tạo nhóm”</a:t>
            </a:r>
            <a:endParaRPr lang="en-US" sz="1401" dirty="0">
              <a:latin typeface="+mj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F4A38-CDFA-175E-9F55-629211289818}"/>
              </a:ext>
            </a:extLst>
          </p:cNvPr>
          <p:cNvSpPr/>
          <p:nvPr/>
        </p:nvSpPr>
        <p:spPr>
          <a:xfrm>
            <a:off x="5067310" y="1556667"/>
            <a:ext cx="1317172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Nhập tên nhóm, mô tả, quyền riêng tư</a:t>
            </a:r>
            <a:endParaRPr lang="en-US" sz="1401" dirty="0">
              <a:latin typeface="+mj-lt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A0B17B7-CC6C-5B78-3710-123445F82C90}"/>
              </a:ext>
            </a:extLst>
          </p:cNvPr>
          <p:cNvSpPr/>
          <p:nvPr/>
        </p:nvSpPr>
        <p:spPr>
          <a:xfrm>
            <a:off x="7587347" y="1556667"/>
            <a:ext cx="1317172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Ấn "Tạo nhóm"</a:t>
            </a:r>
            <a:endParaRPr lang="en-US" sz="1401" dirty="0">
              <a:latin typeface="+mj-lt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6EC9BAF-1831-FC16-04DD-0C08EDB7907C}"/>
              </a:ext>
            </a:extLst>
          </p:cNvPr>
          <p:cNvSpPr/>
          <p:nvPr/>
        </p:nvSpPr>
        <p:spPr>
          <a:xfrm>
            <a:off x="2492846" y="5029211"/>
            <a:ext cx="1317172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Hệ thống tạo bản ghi Group</a:t>
            </a:r>
            <a:endParaRPr lang="en-US" sz="1401" dirty="0">
              <a:latin typeface="+mj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C1AAF0-D583-A3F4-84B8-C952A9A5AFCC}"/>
              </a:ext>
            </a:extLst>
          </p:cNvPr>
          <p:cNvSpPr/>
          <p:nvPr/>
        </p:nvSpPr>
        <p:spPr>
          <a:xfrm>
            <a:off x="5067304" y="5029211"/>
            <a:ext cx="2095503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Hệ thống tạo bản ghi GroupMember với role = admin</a:t>
            </a:r>
            <a:endParaRPr lang="en-US" sz="1401" dirty="0">
              <a:latin typeface="+mj-l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0AE3517-82B9-8EB7-3D19-5F0E054AEB0A}"/>
              </a:ext>
            </a:extLst>
          </p:cNvPr>
          <p:cNvSpPr/>
          <p:nvPr/>
        </p:nvSpPr>
        <p:spPr>
          <a:xfrm>
            <a:off x="10134598" y="1545780"/>
            <a:ext cx="1317172" cy="54428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1" dirty="0">
                <a:latin typeface="+mj-lt"/>
              </a:rPr>
              <a:t>Hiển thị trang nhóm mới</a:t>
            </a:r>
            <a:endParaRPr lang="en-US" sz="1401" dirty="0">
              <a:latin typeface="+mj-lt"/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3E620EBC-601E-A71E-3BAF-1367866A22F4}"/>
              </a:ext>
            </a:extLst>
          </p:cNvPr>
          <p:cNvSpPr/>
          <p:nvPr/>
        </p:nvSpPr>
        <p:spPr>
          <a:xfrm>
            <a:off x="11789223" y="1741714"/>
            <a:ext cx="185059" cy="21771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>
              <a:latin typeface="+mj-lt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34B5992-8D54-E7C3-FDC6-DA5E1A7BE749}"/>
              </a:ext>
            </a:extLst>
          </p:cNvPr>
          <p:cNvCxnSpPr>
            <a:stCxn id="10" idx="6"/>
          </p:cNvCxnSpPr>
          <p:nvPr/>
        </p:nvCxnSpPr>
        <p:spPr>
          <a:xfrm flipV="1">
            <a:off x="1273637" y="1828802"/>
            <a:ext cx="8300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B27DAF9-C818-E438-ED1D-FFDFEA410537}"/>
              </a:ext>
            </a:extLst>
          </p:cNvPr>
          <p:cNvCxnSpPr>
            <a:endCxn id="17" idx="1"/>
          </p:cNvCxnSpPr>
          <p:nvPr/>
        </p:nvCxnSpPr>
        <p:spPr>
          <a:xfrm>
            <a:off x="3439886" y="1828802"/>
            <a:ext cx="1627424" cy="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91417E-4A9A-A7A0-2579-E505D9F70B78}"/>
              </a:ext>
            </a:extLst>
          </p:cNvPr>
          <p:cNvCxnSpPr/>
          <p:nvPr/>
        </p:nvCxnSpPr>
        <p:spPr>
          <a:xfrm>
            <a:off x="6384482" y="1817923"/>
            <a:ext cx="1178351" cy="1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39F60BC-8931-C314-B35D-1E452D2C6C26}"/>
              </a:ext>
            </a:extLst>
          </p:cNvPr>
          <p:cNvCxnSpPr/>
          <p:nvPr/>
        </p:nvCxnSpPr>
        <p:spPr>
          <a:xfrm flipH="1">
            <a:off x="3102433" y="2122579"/>
            <a:ext cx="5143500" cy="2906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85BC605-921E-44E1-3634-8EF234FC47B6}"/>
              </a:ext>
            </a:extLst>
          </p:cNvPr>
          <p:cNvCxnSpPr/>
          <p:nvPr/>
        </p:nvCxnSpPr>
        <p:spPr>
          <a:xfrm>
            <a:off x="3829073" y="5301333"/>
            <a:ext cx="1238231" cy="48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16DCDC-C197-C61F-FF6C-BDEE517E7180}"/>
              </a:ext>
            </a:extLst>
          </p:cNvPr>
          <p:cNvCxnSpPr>
            <a:endCxn id="26" idx="2"/>
          </p:cNvCxnSpPr>
          <p:nvPr/>
        </p:nvCxnSpPr>
        <p:spPr>
          <a:xfrm flipV="1">
            <a:off x="7162807" y="2090067"/>
            <a:ext cx="3630377" cy="3187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C990248-E47C-A743-A3C3-E70D3682FFA0}"/>
              </a:ext>
            </a:extLst>
          </p:cNvPr>
          <p:cNvCxnSpPr>
            <a:stCxn id="26" idx="3"/>
            <a:endCxn id="33" idx="2"/>
          </p:cNvCxnSpPr>
          <p:nvPr/>
        </p:nvCxnSpPr>
        <p:spPr>
          <a:xfrm>
            <a:off x="11451770" y="1817924"/>
            <a:ext cx="337453" cy="32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18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709C9A-C4E0-75C0-4E39-A752652BB784}"/>
              </a:ext>
            </a:extLst>
          </p:cNvPr>
          <p:cNvSpPr txBox="1"/>
          <p:nvPr/>
        </p:nvSpPr>
        <p:spPr>
          <a:xfrm>
            <a:off x="5435402" y="0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gia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5B4A20-19F9-25A3-B5A8-867B8A3EA8B0}"/>
              </a:ext>
            </a:extLst>
          </p:cNvPr>
          <p:cNvSpPr/>
          <p:nvPr/>
        </p:nvSpPr>
        <p:spPr>
          <a:xfrm>
            <a:off x="-1" y="416635"/>
            <a:ext cx="3995057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5B78BD-E68F-070F-1931-6AA142114692}"/>
              </a:ext>
            </a:extLst>
          </p:cNvPr>
          <p:cNvSpPr/>
          <p:nvPr/>
        </p:nvSpPr>
        <p:spPr>
          <a:xfrm>
            <a:off x="3995056" y="416635"/>
            <a:ext cx="4201890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545113-9626-E2BD-88FE-29BD481E1908}"/>
              </a:ext>
            </a:extLst>
          </p:cNvPr>
          <p:cNvSpPr/>
          <p:nvPr/>
        </p:nvSpPr>
        <p:spPr>
          <a:xfrm>
            <a:off x="8196946" y="416635"/>
            <a:ext cx="3995054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91244B-79C3-8A3F-EC8F-9EB787238FAF}"/>
              </a:ext>
            </a:extLst>
          </p:cNvPr>
          <p:cNvSpPr/>
          <p:nvPr/>
        </p:nvSpPr>
        <p:spPr>
          <a:xfrm>
            <a:off x="-12815" y="990597"/>
            <a:ext cx="3995054" cy="586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487B2B-94F3-EB67-8B53-3617431BC4A7}"/>
              </a:ext>
            </a:extLst>
          </p:cNvPr>
          <p:cNvSpPr/>
          <p:nvPr/>
        </p:nvSpPr>
        <p:spPr>
          <a:xfrm>
            <a:off x="4007781" y="991825"/>
            <a:ext cx="4201889" cy="586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B08E6-D6D8-6872-D95E-5BEF73705562}"/>
              </a:ext>
            </a:extLst>
          </p:cNvPr>
          <p:cNvSpPr/>
          <p:nvPr/>
        </p:nvSpPr>
        <p:spPr>
          <a:xfrm>
            <a:off x="8196940" y="990597"/>
            <a:ext cx="3995054" cy="5867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CF5C928-CB51-6BAE-79B6-6DEA008BCA06}"/>
              </a:ext>
            </a:extLst>
          </p:cNvPr>
          <p:cNvSpPr/>
          <p:nvPr/>
        </p:nvSpPr>
        <p:spPr>
          <a:xfrm>
            <a:off x="119740" y="1161794"/>
            <a:ext cx="206828" cy="23948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00D205-A6AF-DD6A-0E96-D52505879971}"/>
              </a:ext>
            </a:extLst>
          </p:cNvPr>
          <p:cNvSpPr/>
          <p:nvPr/>
        </p:nvSpPr>
        <p:spPr>
          <a:xfrm>
            <a:off x="914396" y="1091037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nhóm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5DC80A1-83FD-EA0C-7AEA-1F6BD0171AD9}"/>
              </a:ext>
            </a:extLst>
          </p:cNvPr>
          <p:cNvSpPr/>
          <p:nvPr/>
        </p:nvSpPr>
        <p:spPr>
          <a:xfrm>
            <a:off x="5152368" y="1084507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Lấy ra các nhóm phù hợp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36C7DA-8D8A-349A-8CD8-911A879BA6FC}"/>
              </a:ext>
            </a:extLst>
          </p:cNvPr>
          <p:cNvSpPr/>
          <p:nvPr/>
        </p:nvSpPr>
        <p:spPr>
          <a:xfrm>
            <a:off x="914395" y="1750729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danh sách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E7ECF0B-1D3A-3DA5-9E1E-27489EA655B8}"/>
              </a:ext>
            </a:extLst>
          </p:cNvPr>
          <p:cNvSpPr/>
          <p:nvPr/>
        </p:nvSpPr>
        <p:spPr>
          <a:xfrm>
            <a:off x="914395" y="2410422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Chọn nhóm và ấn “Tham gia”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2A2CED-8E37-791C-A693-4E326E3E6AD8}"/>
              </a:ext>
            </a:extLst>
          </p:cNvPr>
          <p:cNvSpPr/>
          <p:nvPr/>
        </p:nvSpPr>
        <p:spPr>
          <a:xfrm>
            <a:off x="5152367" y="2407141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loại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69FAE59D-5497-B335-9790-0B9AC1A46CD3}"/>
              </a:ext>
            </a:extLst>
          </p:cNvPr>
          <p:cNvSpPr/>
          <p:nvPr/>
        </p:nvSpPr>
        <p:spPr>
          <a:xfrm>
            <a:off x="5878199" y="3314700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F505D3D-1A58-72AC-83E6-24ECB2EC0CE8}"/>
              </a:ext>
            </a:extLst>
          </p:cNvPr>
          <p:cNvSpPr/>
          <p:nvPr/>
        </p:nvSpPr>
        <p:spPr>
          <a:xfrm>
            <a:off x="4114487" y="3924297"/>
            <a:ext cx="140627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Thêm người dùng vào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F4A98C-7356-10D7-9E84-838762F58AE5}"/>
              </a:ext>
            </a:extLst>
          </p:cNvPr>
          <p:cNvSpPr/>
          <p:nvPr/>
        </p:nvSpPr>
        <p:spPr>
          <a:xfrm>
            <a:off x="6599666" y="3901478"/>
            <a:ext cx="1406279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Tạo yêu cầu tham gia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DE601C-36EF-1869-29F0-8D4D584EBAEA}"/>
              </a:ext>
            </a:extLst>
          </p:cNvPr>
          <p:cNvSpPr/>
          <p:nvPr/>
        </p:nvSpPr>
        <p:spPr>
          <a:xfrm>
            <a:off x="9189553" y="3901478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trang duyệt yêu cầu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0799C5EF-0446-8302-4E0B-AE5DDC02844A}"/>
              </a:ext>
            </a:extLst>
          </p:cNvPr>
          <p:cNvSpPr/>
          <p:nvPr/>
        </p:nvSpPr>
        <p:spPr>
          <a:xfrm flipV="1">
            <a:off x="9933208" y="4759961"/>
            <a:ext cx="522515" cy="26424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308BB6-E9AC-457E-02A6-DC06B9A7764E}"/>
              </a:ext>
            </a:extLst>
          </p:cNvPr>
          <p:cNvSpPr/>
          <p:nvPr/>
        </p:nvSpPr>
        <p:spPr>
          <a:xfrm>
            <a:off x="8197449" y="5470465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Chấp nhận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4D47FF1-6893-28B4-71B7-4F16FA542717}"/>
              </a:ext>
            </a:extLst>
          </p:cNvPr>
          <p:cNvSpPr/>
          <p:nvPr/>
        </p:nvSpPr>
        <p:spPr>
          <a:xfrm>
            <a:off x="9647460" y="5489828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chối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51A18B9-6C0C-4B2D-C45D-F406CD11CBE1}"/>
              </a:ext>
            </a:extLst>
          </p:cNvPr>
          <p:cNvSpPr/>
          <p:nvPr/>
        </p:nvSpPr>
        <p:spPr>
          <a:xfrm>
            <a:off x="11097987" y="5470465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phản hồi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BF1AEA3-E633-43EE-7943-2FDC3B34AA68}"/>
              </a:ext>
            </a:extLst>
          </p:cNvPr>
          <p:cNvSpPr/>
          <p:nvPr/>
        </p:nvSpPr>
        <p:spPr>
          <a:xfrm>
            <a:off x="2650439" y="5124182"/>
            <a:ext cx="1331800" cy="858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thêm người dùng thành công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0361E63-22F9-20E6-8EE2-DB278C316B88}"/>
              </a:ext>
            </a:extLst>
          </p:cNvPr>
          <p:cNvSpPr/>
          <p:nvPr/>
        </p:nvSpPr>
        <p:spPr>
          <a:xfrm>
            <a:off x="12134" y="5124182"/>
            <a:ext cx="1331800" cy="8584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thêm người dùng thất bại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3D5191-24F2-9FB6-8822-6160348BD9EB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326568" y="1281537"/>
            <a:ext cx="5878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10B2E9-71A0-C89B-7D1E-1502BC2D03C5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1888667" y="2131729"/>
            <a:ext cx="0" cy="27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9D8F44-427C-D836-AFCD-0CFBA0143C9C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2862938" y="2597641"/>
            <a:ext cx="2289429" cy="32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9DC8A6-700A-FB8B-477F-9F4F3FCBEDD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862939" y="1275007"/>
            <a:ext cx="2289429" cy="6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8CB0BB-DA8D-00AE-6098-FB174D0B1D56}"/>
              </a:ext>
            </a:extLst>
          </p:cNvPr>
          <p:cNvCxnSpPr>
            <a:stCxn id="17" idx="2"/>
          </p:cNvCxnSpPr>
          <p:nvPr/>
        </p:nvCxnSpPr>
        <p:spPr>
          <a:xfrm flipH="1">
            <a:off x="2862938" y="1465507"/>
            <a:ext cx="3263702" cy="475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6C658F-6BBD-D7A7-06AD-66B19AB07A6B}"/>
              </a:ext>
            </a:extLst>
          </p:cNvPr>
          <p:cNvCxnSpPr>
            <a:cxnSpLocks/>
          </p:cNvCxnSpPr>
          <p:nvPr/>
        </p:nvCxnSpPr>
        <p:spPr>
          <a:xfrm>
            <a:off x="6126638" y="2762249"/>
            <a:ext cx="12818" cy="51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6FD4A3-BB3E-E1D5-9AFD-B1F7AECC3A8D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flipH="1">
            <a:off x="4817627" y="3543300"/>
            <a:ext cx="1321830" cy="38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9A741AC-6EA9-1C1B-45AD-6A4D336F0635}"/>
              </a:ext>
            </a:extLst>
          </p:cNvPr>
          <p:cNvCxnSpPr>
            <a:stCxn id="21" idx="2"/>
          </p:cNvCxnSpPr>
          <p:nvPr/>
        </p:nvCxnSpPr>
        <p:spPr>
          <a:xfrm>
            <a:off x="6139457" y="3543300"/>
            <a:ext cx="1228802" cy="35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391235-F9DD-BEEF-564C-C8ACCB9D6EFC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810920" y="4305297"/>
            <a:ext cx="6707" cy="1241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302BC37-D40A-9653-55AB-3376C0F4D2FF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8005945" y="4091978"/>
            <a:ext cx="1183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3CE2277-670C-2030-106D-4FA52D624C21}"/>
              </a:ext>
            </a:extLst>
          </p:cNvPr>
          <p:cNvSpPr txBox="1"/>
          <p:nvPr/>
        </p:nvSpPr>
        <p:spPr>
          <a:xfrm rot="20662454">
            <a:off x="4960438" y="3314094"/>
            <a:ext cx="1079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13DCE57-07C3-4CD1-C394-021F980220B2}"/>
              </a:ext>
            </a:extLst>
          </p:cNvPr>
          <p:cNvSpPr txBox="1"/>
          <p:nvPr/>
        </p:nvSpPr>
        <p:spPr>
          <a:xfrm rot="1020500">
            <a:off x="6556771" y="3381205"/>
            <a:ext cx="732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FB6E7EC-1D4D-CCFB-525E-6C8F52111969}"/>
              </a:ext>
            </a:extLst>
          </p:cNvPr>
          <p:cNvCxnSpPr>
            <a:stCxn id="27" idx="2"/>
            <a:endCxn id="28" idx="2"/>
          </p:cNvCxnSpPr>
          <p:nvPr/>
        </p:nvCxnSpPr>
        <p:spPr>
          <a:xfrm>
            <a:off x="10163825" y="4282478"/>
            <a:ext cx="30641" cy="4774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BEFEF76-B3E9-F081-EB25-04C09FD3CF2D}"/>
              </a:ext>
            </a:extLst>
          </p:cNvPr>
          <p:cNvCxnSpPr/>
          <p:nvPr/>
        </p:nvCxnSpPr>
        <p:spPr>
          <a:xfrm flipH="1">
            <a:off x="8724407" y="5024201"/>
            <a:ext cx="1525940" cy="44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A0D36A7-1013-88E4-75B1-8D86DE966EDE}"/>
              </a:ext>
            </a:extLst>
          </p:cNvPr>
          <p:cNvCxnSpPr>
            <a:stCxn id="28" idx="0"/>
            <a:endCxn id="33" idx="0"/>
          </p:cNvCxnSpPr>
          <p:nvPr/>
        </p:nvCxnSpPr>
        <p:spPr>
          <a:xfrm>
            <a:off x="10194466" y="5024201"/>
            <a:ext cx="1" cy="465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1B06B7-2302-06CF-6A8F-59226EAFAAD0}"/>
              </a:ext>
            </a:extLst>
          </p:cNvPr>
          <p:cNvCxnSpPr>
            <a:stCxn id="28" idx="0"/>
            <a:endCxn id="34" idx="0"/>
          </p:cNvCxnSpPr>
          <p:nvPr/>
        </p:nvCxnSpPr>
        <p:spPr>
          <a:xfrm>
            <a:off x="10194466" y="5024201"/>
            <a:ext cx="1450528" cy="446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7B2D21C0-8C52-4621-7EC0-665F4BC8105B}"/>
              </a:ext>
            </a:extLst>
          </p:cNvPr>
          <p:cNvSpPr/>
          <p:nvPr/>
        </p:nvSpPr>
        <p:spPr>
          <a:xfrm>
            <a:off x="4556368" y="5546665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5D33344-7ED1-C4C0-F169-3398D3583192}"/>
              </a:ext>
            </a:extLst>
          </p:cNvPr>
          <p:cNvCxnSpPr>
            <a:endCxn id="84" idx="3"/>
          </p:cNvCxnSpPr>
          <p:nvPr/>
        </p:nvCxnSpPr>
        <p:spPr>
          <a:xfrm flipH="1">
            <a:off x="5078883" y="5660965"/>
            <a:ext cx="3070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D8DA67B-F2FE-2FD6-801C-81B909697EF3}"/>
              </a:ext>
            </a:extLst>
          </p:cNvPr>
          <p:cNvCxnSpPr>
            <a:stCxn id="84" idx="1"/>
            <a:endCxn id="36" idx="3"/>
          </p:cNvCxnSpPr>
          <p:nvPr/>
        </p:nvCxnSpPr>
        <p:spPr>
          <a:xfrm flipH="1" flipV="1">
            <a:off x="4007870" y="5546665"/>
            <a:ext cx="548498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80EEEF5-F822-3C4E-1E4F-FE39DA897026}"/>
              </a:ext>
            </a:extLst>
          </p:cNvPr>
          <p:cNvCxnSpPr>
            <a:stCxn id="33" idx="2"/>
          </p:cNvCxnSpPr>
          <p:nvPr/>
        </p:nvCxnSpPr>
        <p:spPr>
          <a:xfrm flipH="1">
            <a:off x="10194460" y="5870828"/>
            <a:ext cx="7" cy="5705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E80E534-7DDA-F20C-9D8E-6C5588630D10}"/>
              </a:ext>
            </a:extLst>
          </p:cNvPr>
          <p:cNvCxnSpPr>
            <a:cxnSpLocks/>
          </p:cNvCxnSpPr>
          <p:nvPr/>
        </p:nvCxnSpPr>
        <p:spPr>
          <a:xfrm flipH="1">
            <a:off x="533400" y="6441365"/>
            <a:ext cx="96304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3428759-2BB6-7D63-5B4A-798A8AD58284}"/>
              </a:ext>
            </a:extLst>
          </p:cNvPr>
          <p:cNvCxnSpPr/>
          <p:nvPr/>
        </p:nvCxnSpPr>
        <p:spPr>
          <a:xfrm flipV="1">
            <a:off x="620482" y="5982665"/>
            <a:ext cx="0" cy="458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Flowchart: Decision 100">
            <a:extLst>
              <a:ext uri="{FF2B5EF4-FFF2-40B4-BE49-F238E27FC236}">
                <a16:creationId xmlns:a16="http://schemas.microsoft.com/office/drawing/2014/main" id="{DA9F4E87-85BB-2E19-637F-E247971CDB1E}"/>
              </a:ext>
            </a:extLst>
          </p:cNvPr>
          <p:cNvSpPr/>
          <p:nvPr/>
        </p:nvSpPr>
        <p:spPr>
          <a:xfrm>
            <a:off x="1736269" y="4387793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1A4E148-BEA2-2399-5CAF-C352DBDB4FCA}"/>
              </a:ext>
            </a:extLst>
          </p:cNvPr>
          <p:cNvCxnSpPr>
            <a:stCxn id="37" idx="0"/>
            <a:endCxn id="101" idx="2"/>
          </p:cNvCxnSpPr>
          <p:nvPr/>
        </p:nvCxnSpPr>
        <p:spPr>
          <a:xfrm flipV="1">
            <a:off x="678034" y="4616393"/>
            <a:ext cx="1319493" cy="50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A860AA9-82D6-118A-1D85-AB5ACBCA945D}"/>
              </a:ext>
            </a:extLst>
          </p:cNvPr>
          <p:cNvCxnSpPr>
            <a:stCxn id="36" idx="0"/>
          </p:cNvCxnSpPr>
          <p:nvPr/>
        </p:nvCxnSpPr>
        <p:spPr>
          <a:xfrm flipH="1" flipV="1">
            <a:off x="1956901" y="4616393"/>
            <a:ext cx="1359438" cy="507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17AF9C2-D1BB-3673-AF7A-33CCF3E5A275}"/>
              </a:ext>
            </a:extLst>
          </p:cNvPr>
          <p:cNvCxnSpPr>
            <a:stCxn id="101" idx="0"/>
          </p:cNvCxnSpPr>
          <p:nvPr/>
        </p:nvCxnSpPr>
        <p:spPr>
          <a:xfrm flipH="1" flipV="1">
            <a:off x="1984126" y="4114797"/>
            <a:ext cx="13401" cy="272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Flowchart: Connector 107">
            <a:extLst>
              <a:ext uri="{FF2B5EF4-FFF2-40B4-BE49-F238E27FC236}">
                <a16:creationId xmlns:a16="http://schemas.microsoft.com/office/drawing/2014/main" id="{1451CEDE-0A16-FCE8-85EE-7B445B9AB5DC}"/>
              </a:ext>
            </a:extLst>
          </p:cNvPr>
          <p:cNvSpPr/>
          <p:nvPr/>
        </p:nvSpPr>
        <p:spPr>
          <a:xfrm>
            <a:off x="1880712" y="3884582"/>
            <a:ext cx="206828" cy="23948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1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A9F566-598F-A4C7-D3FF-04D587134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073CC3-FC4A-0322-4B4B-9CAF50EFB41A}"/>
              </a:ext>
            </a:extLst>
          </p:cNvPr>
          <p:cNvSpPr txBox="1"/>
          <p:nvPr/>
        </p:nvSpPr>
        <p:spPr>
          <a:xfrm>
            <a:off x="5435402" y="0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Đăng bài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88E14F-328F-C099-F61C-8F20FF18EC1E}"/>
              </a:ext>
            </a:extLst>
          </p:cNvPr>
          <p:cNvSpPr/>
          <p:nvPr/>
        </p:nvSpPr>
        <p:spPr>
          <a:xfrm>
            <a:off x="-1" y="416635"/>
            <a:ext cx="3995057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7DB65E-62AC-DC97-CDCC-6ABADD7316DB}"/>
              </a:ext>
            </a:extLst>
          </p:cNvPr>
          <p:cNvSpPr/>
          <p:nvPr/>
        </p:nvSpPr>
        <p:spPr>
          <a:xfrm>
            <a:off x="3995056" y="416635"/>
            <a:ext cx="4201890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B0DBE2-6B92-D167-1AB5-AFD467201F3C}"/>
              </a:ext>
            </a:extLst>
          </p:cNvPr>
          <p:cNvSpPr/>
          <p:nvPr/>
        </p:nvSpPr>
        <p:spPr>
          <a:xfrm>
            <a:off x="8196946" y="416635"/>
            <a:ext cx="3995054" cy="5739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8B48D-44B3-A7B1-F5E4-371D070CE5FA}"/>
              </a:ext>
            </a:extLst>
          </p:cNvPr>
          <p:cNvSpPr/>
          <p:nvPr/>
        </p:nvSpPr>
        <p:spPr>
          <a:xfrm>
            <a:off x="-12815" y="990597"/>
            <a:ext cx="3995054" cy="5867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3012ED-568F-4596-564D-0DE2E531FFAD}"/>
              </a:ext>
            </a:extLst>
          </p:cNvPr>
          <p:cNvSpPr/>
          <p:nvPr/>
        </p:nvSpPr>
        <p:spPr>
          <a:xfrm>
            <a:off x="8196940" y="990597"/>
            <a:ext cx="3995054" cy="5867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B535E61-EFE9-C303-79A0-D5D68E514C34}"/>
              </a:ext>
            </a:extLst>
          </p:cNvPr>
          <p:cNvSpPr/>
          <p:nvPr/>
        </p:nvSpPr>
        <p:spPr>
          <a:xfrm>
            <a:off x="119740" y="1161794"/>
            <a:ext cx="206828" cy="23948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BB383B-B35D-161B-D8DF-E69A7F10A16C}"/>
              </a:ext>
            </a:extLst>
          </p:cNvPr>
          <p:cNvSpPr/>
          <p:nvPr/>
        </p:nvSpPr>
        <p:spPr>
          <a:xfrm>
            <a:off x="914396" y="1091037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nhấn vào ô ”Tạo bài viết ”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14D78C-F6B0-A8B5-5836-97FF21D5C056}"/>
              </a:ext>
            </a:extLst>
          </p:cNvPr>
          <p:cNvSpPr/>
          <p:nvPr/>
        </p:nvSpPr>
        <p:spPr>
          <a:xfrm>
            <a:off x="914395" y="1750729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Nhập nội dung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6998310-18D1-83E0-2BB3-782946411841}"/>
              </a:ext>
            </a:extLst>
          </p:cNvPr>
          <p:cNvSpPr/>
          <p:nvPr/>
        </p:nvSpPr>
        <p:spPr>
          <a:xfrm>
            <a:off x="9647460" y="5145883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Từ chối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63A5C5B-FEC4-F6C7-5794-B32EFE82948B}"/>
              </a:ext>
            </a:extLst>
          </p:cNvPr>
          <p:cNvSpPr/>
          <p:nvPr/>
        </p:nvSpPr>
        <p:spPr>
          <a:xfrm>
            <a:off x="11097987" y="5145883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xử lý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7DE7C8A-AE03-9BAD-47E7-7F5B33E6D457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>
            <a:off x="326568" y="1281537"/>
            <a:ext cx="5878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AE4595-B6C1-1B19-0C12-05065AACDD7F}"/>
              </a:ext>
            </a:extLst>
          </p:cNvPr>
          <p:cNvCxnSpPr>
            <a:stCxn id="16" idx="2"/>
          </p:cNvCxnSpPr>
          <p:nvPr/>
        </p:nvCxnSpPr>
        <p:spPr>
          <a:xfrm flipH="1">
            <a:off x="1880712" y="1472037"/>
            <a:ext cx="7956" cy="25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1A5146-FCB7-C723-5F77-97226B13D7A4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888667" y="2131729"/>
            <a:ext cx="0" cy="27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B71C5C83-8A74-9380-7A78-5991306C3D4B}"/>
              </a:ext>
            </a:extLst>
          </p:cNvPr>
          <p:cNvSpPr/>
          <p:nvPr/>
        </p:nvSpPr>
        <p:spPr>
          <a:xfrm>
            <a:off x="1606599" y="2405426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E23664-7C9D-4778-70B2-487F5DA1C599}"/>
              </a:ext>
            </a:extLst>
          </p:cNvPr>
          <p:cNvCxnSpPr/>
          <p:nvPr/>
        </p:nvCxnSpPr>
        <p:spPr>
          <a:xfrm flipH="1">
            <a:off x="119740" y="2527950"/>
            <a:ext cx="1519433" cy="22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1E083B-C770-F54E-5D2C-A862E45A95A4}"/>
              </a:ext>
            </a:extLst>
          </p:cNvPr>
          <p:cNvCxnSpPr/>
          <p:nvPr/>
        </p:nvCxnSpPr>
        <p:spPr>
          <a:xfrm flipV="1">
            <a:off x="140904" y="1963295"/>
            <a:ext cx="15756" cy="586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8D93804-8A17-D220-CD5D-44E31DEBF2F4}"/>
              </a:ext>
            </a:extLst>
          </p:cNvPr>
          <p:cNvCxnSpPr>
            <a:endCxn id="18" idx="1"/>
          </p:cNvCxnSpPr>
          <p:nvPr/>
        </p:nvCxnSpPr>
        <p:spPr>
          <a:xfrm flipV="1">
            <a:off x="148782" y="1941229"/>
            <a:ext cx="765613" cy="36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C6097AB-B3D3-22C7-C644-E96E39674D97}"/>
              </a:ext>
            </a:extLst>
          </p:cNvPr>
          <p:cNvSpPr txBox="1"/>
          <p:nvPr/>
        </p:nvSpPr>
        <p:spPr>
          <a:xfrm>
            <a:off x="172112" y="2022558"/>
            <a:ext cx="1127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nhập nội dung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4226A5-19D4-F6ED-DE40-752F0E55D35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867856" y="2634026"/>
            <a:ext cx="1" cy="396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8237C52-1D17-5544-9E25-E14B96126917}"/>
              </a:ext>
            </a:extLst>
          </p:cNvPr>
          <p:cNvSpPr txBox="1"/>
          <p:nvPr/>
        </p:nvSpPr>
        <p:spPr>
          <a:xfrm>
            <a:off x="1910926" y="2658809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hợp lệ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E3F099-FB9F-5F7A-C77E-65863F15C013}"/>
              </a:ext>
            </a:extLst>
          </p:cNvPr>
          <p:cNvSpPr/>
          <p:nvPr/>
        </p:nvSpPr>
        <p:spPr>
          <a:xfrm>
            <a:off x="914395" y="3044825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Ấn đăng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A4EF27-0646-6E7B-2EC5-0642F5FF9BE4}"/>
              </a:ext>
            </a:extLst>
          </p:cNvPr>
          <p:cNvSpPr/>
          <p:nvPr/>
        </p:nvSpPr>
        <p:spPr>
          <a:xfrm>
            <a:off x="4003403" y="990596"/>
            <a:ext cx="4180720" cy="58674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AA50A7-5A70-1968-45A6-CA88A5780664}"/>
              </a:ext>
            </a:extLst>
          </p:cNvPr>
          <p:cNvCxnSpPr>
            <a:cxnSpLocks/>
          </p:cNvCxnSpPr>
          <p:nvPr/>
        </p:nvCxnSpPr>
        <p:spPr>
          <a:xfrm>
            <a:off x="2884102" y="3214369"/>
            <a:ext cx="5013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3321E16-CBAE-E40A-52D3-D80DCC735519}"/>
              </a:ext>
            </a:extLst>
          </p:cNvPr>
          <p:cNvSpPr/>
          <p:nvPr/>
        </p:nvSpPr>
        <p:spPr>
          <a:xfrm>
            <a:off x="3385457" y="3023869"/>
            <a:ext cx="1143608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đăng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[đã tạo]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A278449-EAA4-8D72-951A-F8F800E7F59D}"/>
              </a:ext>
            </a:extLst>
          </p:cNvPr>
          <p:cNvSpPr/>
          <p:nvPr/>
        </p:nvSpPr>
        <p:spPr>
          <a:xfrm>
            <a:off x="5129096" y="3044825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cài dặt nhóm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47517BE-D034-03A8-A24B-C50254BC2B9D}"/>
              </a:ext>
            </a:extLst>
          </p:cNvPr>
          <p:cNvCxnSpPr>
            <a:cxnSpLocks/>
          </p:cNvCxnSpPr>
          <p:nvPr/>
        </p:nvCxnSpPr>
        <p:spPr>
          <a:xfrm>
            <a:off x="6093763" y="3449980"/>
            <a:ext cx="0" cy="278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61952A28-A80C-BA20-789D-FE2137C4A5F0}"/>
              </a:ext>
            </a:extLst>
          </p:cNvPr>
          <p:cNvSpPr/>
          <p:nvPr/>
        </p:nvSpPr>
        <p:spPr>
          <a:xfrm>
            <a:off x="5812406" y="3728673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D3ED9FD-B605-745F-098D-1EDAD8BFF7E1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6103367" y="3976080"/>
            <a:ext cx="18315" cy="1103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C5FC85-7F2D-FCB9-DC60-6F238C7FC5ED}"/>
              </a:ext>
            </a:extLst>
          </p:cNvPr>
          <p:cNvCxnSpPr>
            <a:cxnSpLocks/>
          </p:cNvCxnSpPr>
          <p:nvPr/>
        </p:nvCxnSpPr>
        <p:spPr>
          <a:xfrm>
            <a:off x="6274093" y="3866028"/>
            <a:ext cx="1513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65949DD-3F6D-F7C4-F681-801AB1A73CB7}"/>
              </a:ext>
            </a:extLst>
          </p:cNvPr>
          <p:cNvCxnSpPr>
            <a:cxnSpLocks/>
          </p:cNvCxnSpPr>
          <p:nvPr/>
        </p:nvCxnSpPr>
        <p:spPr>
          <a:xfrm>
            <a:off x="4550229" y="3235325"/>
            <a:ext cx="5648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ED727F6-994D-17A9-FD85-41C1EE0507BC}"/>
              </a:ext>
            </a:extLst>
          </p:cNvPr>
          <p:cNvSpPr txBox="1"/>
          <p:nvPr/>
        </p:nvSpPr>
        <p:spPr>
          <a:xfrm>
            <a:off x="4602889" y="4374142"/>
            <a:ext cx="1644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Không kiểm duyệt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BEE1FF5-43A7-519D-690C-14822CE4A7C7}"/>
              </a:ext>
            </a:extLst>
          </p:cNvPr>
          <p:cNvSpPr/>
          <p:nvPr/>
        </p:nvSpPr>
        <p:spPr>
          <a:xfrm>
            <a:off x="1345996" y="3696434"/>
            <a:ext cx="1143608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đăng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[đã đăng]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FA886E1-6BB5-29D5-40E1-376DD144606A}"/>
              </a:ext>
            </a:extLst>
          </p:cNvPr>
          <p:cNvCxnSpPr>
            <a:cxnSpLocks/>
          </p:cNvCxnSpPr>
          <p:nvPr/>
        </p:nvCxnSpPr>
        <p:spPr>
          <a:xfrm flipH="1">
            <a:off x="1927253" y="4104201"/>
            <a:ext cx="1" cy="396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E5CD9C26-6326-8955-4454-5827112104B4}"/>
              </a:ext>
            </a:extLst>
          </p:cNvPr>
          <p:cNvSpPr/>
          <p:nvPr/>
        </p:nvSpPr>
        <p:spPr>
          <a:xfrm>
            <a:off x="952981" y="4500269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đăng bài thành công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AC5795B-BDE7-7173-E8BA-E48E10330A73}"/>
              </a:ext>
            </a:extLst>
          </p:cNvPr>
          <p:cNvSpPr txBox="1"/>
          <p:nvPr/>
        </p:nvSpPr>
        <p:spPr>
          <a:xfrm>
            <a:off x="6247214" y="3589326"/>
            <a:ext cx="1386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Cần kiểm duyệt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10C12F8-E066-8E3A-2B58-66D415FE46C2}"/>
              </a:ext>
            </a:extLst>
          </p:cNvPr>
          <p:cNvSpPr/>
          <p:nvPr/>
        </p:nvSpPr>
        <p:spPr>
          <a:xfrm>
            <a:off x="7765769" y="3652473"/>
            <a:ext cx="1143608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Bài đăng</a:t>
            </a:r>
            <a:b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[đang chờ]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C4BB66E-D86E-E634-D658-A6BF1A6305CF}"/>
              </a:ext>
            </a:extLst>
          </p:cNvPr>
          <p:cNvSpPr/>
          <p:nvPr/>
        </p:nvSpPr>
        <p:spPr>
          <a:xfrm>
            <a:off x="9372645" y="1941229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Mở danh sách các bài viết cần duyệt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14868E5-F97A-B952-6139-40C36E01D23C}"/>
              </a:ext>
            </a:extLst>
          </p:cNvPr>
          <p:cNvCxnSpPr>
            <a:cxnSpLocks/>
            <a:stCxn id="104" idx="3"/>
          </p:cNvCxnSpPr>
          <p:nvPr/>
        </p:nvCxnSpPr>
        <p:spPr>
          <a:xfrm flipV="1">
            <a:off x="8909377" y="3820805"/>
            <a:ext cx="419672" cy="22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1685775-922F-8978-8E3B-ECB826D026B2}"/>
              </a:ext>
            </a:extLst>
          </p:cNvPr>
          <p:cNvSpPr/>
          <p:nvPr/>
        </p:nvSpPr>
        <p:spPr>
          <a:xfrm>
            <a:off x="9329049" y="3630305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Xét duyệt bài viết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Flowchart: Decision 112">
            <a:extLst>
              <a:ext uri="{FF2B5EF4-FFF2-40B4-BE49-F238E27FC236}">
                <a16:creationId xmlns:a16="http://schemas.microsoft.com/office/drawing/2014/main" id="{E58EC210-7CB8-E19B-F852-7FA9370C2D29}"/>
              </a:ext>
            </a:extLst>
          </p:cNvPr>
          <p:cNvSpPr/>
          <p:nvPr/>
        </p:nvSpPr>
        <p:spPr>
          <a:xfrm>
            <a:off x="10085658" y="4358266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34E236-2231-2E3C-50FB-5A5215C7D775}"/>
              </a:ext>
            </a:extLst>
          </p:cNvPr>
          <p:cNvCxnSpPr>
            <a:stCxn id="111" idx="2"/>
            <a:endCxn id="113" idx="0"/>
          </p:cNvCxnSpPr>
          <p:nvPr/>
        </p:nvCxnSpPr>
        <p:spPr>
          <a:xfrm>
            <a:off x="10303321" y="4011305"/>
            <a:ext cx="43595" cy="346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2170D2E-FC30-87B6-653A-F5702116C00E}"/>
              </a:ext>
            </a:extLst>
          </p:cNvPr>
          <p:cNvSpPr/>
          <p:nvPr/>
        </p:nvSpPr>
        <p:spPr>
          <a:xfrm>
            <a:off x="8184123" y="5145883"/>
            <a:ext cx="109401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Phê duyệt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5E699EF-6124-E80D-FDF2-F4996F5484A1}"/>
              </a:ext>
            </a:extLst>
          </p:cNvPr>
          <p:cNvCxnSpPr>
            <a:stCxn id="113" idx="2"/>
          </p:cNvCxnSpPr>
          <p:nvPr/>
        </p:nvCxnSpPr>
        <p:spPr>
          <a:xfrm flipH="1">
            <a:off x="8731129" y="4586866"/>
            <a:ext cx="1615787" cy="559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FF078B5-FCDE-BCD8-EF09-25B1E669ED6D}"/>
              </a:ext>
            </a:extLst>
          </p:cNvPr>
          <p:cNvCxnSpPr>
            <a:stCxn id="113" idx="2"/>
            <a:endCxn id="33" idx="0"/>
          </p:cNvCxnSpPr>
          <p:nvPr/>
        </p:nvCxnSpPr>
        <p:spPr>
          <a:xfrm flipH="1">
            <a:off x="10194467" y="4586866"/>
            <a:ext cx="152449" cy="559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171C78F-47C5-1A7D-17D8-609162CD7EF6}"/>
              </a:ext>
            </a:extLst>
          </p:cNvPr>
          <p:cNvCxnSpPr>
            <a:stCxn id="113" idx="2"/>
            <a:endCxn id="34" idx="0"/>
          </p:cNvCxnSpPr>
          <p:nvPr/>
        </p:nvCxnSpPr>
        <p:spPr>
          <a:xfrm>
            <a:off x="10346916" y="4586866"/>
            <a:ext cx="1298078" cy="559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lowchart: Decision 125">
            <a:extLst>
              <a:ext uri="{FF2B5EF4-FFF2-40B4-BE49-F238E27FC236}">
                <a16:creationId xmlns:a16="http://schemas.microsoft.com/office/drawing/2014/main" id="{64928D94-E861-22CF-55BE-2443F07A4415}"/>
              </a:ext>
            </a:extLst>
          </p:cNvPr>
          <p:cNvSpPr/>
          <p:nvPr/>
        </p:nvSpPr>
        <p:spPr>
          <a:xfrm>
            <a:off x="5860424" y="5079981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8A24DA5-5716-2BB3-3385-34CB5B8177A3}"/>
              </a:ext>
            </a:extLst>
          </p:cNvPr>
          <p:cNvCxnSpPr>
            <a:stCxn id="117" idx="1"/>
            <a:endCxn id="126" idx="3"/>
          </p:cNvCxnSpPr>
          <p:nvPr/>
        </p:nvCxnSpPr>
        <p:spPr>
          <a:xfrm flipH="1" flipV="1">
            <a:off x="6417783" y="5194281"/>
            <a:ext cx="1766340" cy="142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A15015E-4D4C-4900-D41D-E12B370D5053}"/>
              </a:ext>
            </a:extLst>
          </p:cNvPr>
          <p:cNvCxnSpPr>
            <a:stCxn id="126" idx="1"/>
            <a:endCxn id="92" idx="3"/>
          </p:cNvCxnSpPr>
          <p:nvPr/>
        </p:nvCxnSpPr>
        <p:spPr>
          <a:xfrm flipH="1" flipV="1">
            <a:off x="2510768" y="3886934"/>
            <a:ext cx="3349656" cy="1307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D9CFBC2-1A43-F823-5A44-0B7AAF93195B}"/>
              </a:ext>
            </a:extLst>
          </p:cNvPr>
          <p:cNvCxnSpPr/>
          <p:nvPr/>
        </p:nvCxnSpPr>
        <p:spPr>
          <a:xfrm>
            <a:off x="10194466" y="5526883"/>
            <a:ext cx="0" cy="525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59E594E-2618-8B68-7F27-0F8CA52B7EFB}"/>
              </a:ext>
            </a:extLst>
          </p:cNvPr>
          <p:cNvCxnSpPr>
            <a:cxnSpLocks/>
          </p:cNvCxnSpPr>
          <p:nvPr/>
        </p:nvCxnSpPr>
        <p:spPr>
          <a:xfrm flipH="1">
            <a:off x="2906509" y="6052457"/>
            <a:ext cx="72879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80CDCE29-478F-61D4-E3D9-81513B33080A}"/>
              </a:ext>
            </a:extLst>
          </p:cNvPr>
          <p:cNvSpPr/>
          <p:nvPr/>
        </p:nvSpPr>
        <p:spPr>
          <a:xfrm>
            <a:off x="952981" y="5862920"/>
            <a:ext cx="1948543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 đăng bài thất bại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Flowchart: Connector 140">
            <a:extLst>
              <a:ext uri="{FF2B5EF4-FFF2-40B4-BE49-F238E27FC236}">
                <a16:creationId xmlns:a16="http://schemas.microsoft.com/office/drawing/2014/main" id="{E27B40AE-00DF-3098-E4A7-794694B5DF72}"/>
              </a:ext>
            </a:extLst>
          </p:cNvPr>
          <p:cNvSpPr/>
          <p:nvPr/>
        </p:nvSpPr>
        <p:spPr>
          <a:xfrm>
            <a:off x="288507" y="5256912"/>
            <a:ext cx="206828" cy="239485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Flowchart: Decision 141">
            <a:extLst>
              <a:ext uri="{FF2B5EF4-FFF2-40B4-BE49-F238E27FC236}">
                <a16:creationId xmlns:a16="http://schemas.microsoft.com/office/drawing/2014/main" id="{E962C8A3-F04F-8DA1-72D3-A69D01D429B0}"/>
              </a:ext>
            </a:extLst>
          </p:cNvPr>
          <p:cNvSpPr/>
          <p:nvPr/>
        </p:nvSpPr>
        <p:spPr>
          <a:xfrm>
            <a:off x="1606598" y="5277337"/>
            <a:ext cx="522515" cy="2286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E9FCF23-C91D-59B9-00D2-A4AF663727F3}"/>
              </a:ext>
            </a:extLst>
          </p:cNvPr>
          <p:cNvCxnSpPr>
            <a:stCxn id="96" idx="2"/>
            <a:endCxn id="142" idx="0"/>
          </p:cNvCxnSpPr>
          <p:nvPr/>
        </p:nvCxnSpPr>
        <p:spPr>
          <a:xfrm flipH="1">
            <a:off x="1867856" y="4881269"/>
            <a:ext cx="59397" cy="396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F0E1457-CF26-A056-3955-71D2D93A488B}"/>
              </a:ext>
            </a:extLst>
          </p:cNvPr>
          <p:cNvCxnSpPr>
            <a:stCxn id="139" idx="0"/>
            <a:endCxn id="142" idx="2"/>
          </p:cNvCxnSpPr>
          <p:nvPr/>
        </p:nvCxnSpPr>
        <p:spPr>
          <a:xfrm flipH="1" flipV="1">
            <a:off x="1867856" y="5505937"/>
            <a:ext cx="59397" cy="356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D7270A2-1903-620E-4EBF-CE684A62346F}"/>
              </a:ext>
            </a:extLst>
          </p:cNvPr>
          <p:cNvCxnSpPr>
            <a:cxnSpLocks/>
            <a:stCxn id="142" idx="1"/>
            <a:endCxn id="141" idx="6"/>
          </p:cNvCxnSpPr>
          <p:nvPr/>
        </p:nvCxnSpPr>
        <p:spPr>
          <a:xfrm flipH="1" flipV="1">
            <a:off x="495335" y="5376655"/>
            <a:ext cx="1111263" cy="14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16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Props1.xml><?xml version="1.0" encoding="utf-8"?>
<ds:datastoreItem xmlns:ds="http://schemas.openxmlformats.org/officeDocument/2006/customXml" ds:itemID="{368385C8-0F30-4715-A3AB-3C95C147C3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EA7200-2846-4DF0-8F54-4E012AB88C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AADD9B-B160-41E0-9B52-E80C3F8F4C9E}">
  <ds:schemaRefs>
    <ds:schemaRef ds:uri="http://purl.org/dc/terms/"/>
    <ds:schemaRef ds:uri="c80d803b-ee30-4cf1-8997-d5dbef288d47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1c1e4822-5b82-4cb4-a39e-28e929ec74c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</TotalTime>
  <Words>218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2</cp:revision>
  <dcterms:created xsi:type="dcterms:W3CDTF">2025-04-12T08:55:54Z</dcterms:created>
  <dcterms:modified xsi:type="dcterms:W3CDTF">2025-04-12T12:06:48Z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