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BD9F-206C-B3DC-1095-FD734F4FA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180DE-BBD3-06B4-D906-9062D39A3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4" indent="0" algn="ctr">
              <a:buNone/>
              <a:defRPr sz="2000"/>
            </a:lvl2pPr>
            <a:lvl3pPr marL="914348" indent="0" algn="ctr">
              <a:buNone/>
              <a:defRPr sz="1800"/>
            </a:lvl3pPr>
            <a:lvl4pPr marL="1371521" indent="0" algn="ctr">
              <a:buNone/>
              <a:defRPr sz="1600"/>
            </a:lvl4pPr>
            <a:lvl5pPr marL="1828695" indent="0" algn="ctr">
              <a:buNone/>
              <a:defRPr sz="1600"/>
            </a:lvl5pPr>
            <a:lvl6pPr marL="2285869" indent="0" algn="ctr">
              <a:buNone/>
              <a:defRPr sz="1600"/>
            </a:lvl6pPr>
            <a:lvl7pPr marL="2743043" indent="0" algn="ctr">
              <a:buNone/>
              <a:defRPr sz="1600"/>
            </a:lvl7pPr>
            <a:lvl8pPr marL="3200217" indent="0" algn="ctr">
              <a:buNone/>
              <a:defRPr sz="1600"/>
            </a:lvl8pPr>
            <a:lvl9pPr marL="36573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7A4B-41F0-9407-ABBF-D67A325D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CA7F-7CF1-D3F1-23A8-A7C88393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0765-63B5-4C5B-AA16-352BC9E4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8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413-EC77-B7D8-37DB-BF366CF7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D10A-B8E0-8680-5E61-50F99172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B21E-A6C4-24E8-919B-8A1BCDE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6674-AB93-2D9B-B3C1-A9C75A1F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BDC0-18C1-2AD6-EE8F-E4DAC84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AAF01-5ECF-6446-87AE-E42C2269D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59F4-5A1C-0F71-1688-3DCE91AF5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8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198-7DF3-C139-80A4-8A06A1AD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4059-471E-32B2-5E79-76A64357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9F22-4431-21E0-3D75-DDB44AC8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F1B-EC8F-6E11-A51D-1515AE7B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B977-56A7-BD81-0510-091B0E2F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2C62-8368-109D-62BB-45EE70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1AC2-4C6E-6227-FA57-45F1D79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D252-90F6-B340-1AE8-B4AD7FFC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2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EE17-6497-7194-75DC-96C88ACB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8020-26B8-95D9-0352-4D9DD93A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4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4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2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69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6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39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E232-DC36-FEEF-7A2F-C43EFC5E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38A5-38B0-FEA6-F716-A433838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3A14-5E8F-D5BC-89D2-DB3A70A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2637-F31F-64B1-0866-7D42999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1C57-3D66-9AE3-5592-FD6FD58D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B2BF-93A7-72F1-7024-42BC8AFDD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7851-A020-C38D-EA90-A17E0887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815E-FEB5-9B36-B8B2-0BEF0F3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1605-8525-0750-EFCA-D1C036AE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2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3BD0-184D-4E13-760A-2C06BB3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6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6615-C7DA-B774-E0CC-0E34FD79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E54D2-D898-4AC4-3CC4-8CFFDFBF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30D3F-DCF2-F415-7329-0237C7A8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5" indent="0">
              <a:buNone/>
              <a:defRPr sz="1600" b="1"/>
            </a:lvl5pPr>
            <a:lvl6pPr marL="2285869" indent="0">
              <a:buNone/>
              <a:defRPr sz="1600" b="1"/>
            </a:lvl6pPr>
            <a:lvl7pPr marL="2743043" indent="0">
              <a:buNone/>
              <a:defRPr sz="1600" b="1"/>
            </a:lvl7pPr>
            <a:lvl8pPr marL="3200217" indent="0">
              <a:buNone/>
              <a:defRPr sz="1600" b="1"/>
            </a:lvl8pPr>
            <a:lvl9pPr marL="36573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7624D-F575-5BF5-B36A-5897FAA7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5A570-6232-E779-01B8-6B5833A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1179E-BBEB-038E-EB26-76F336A0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DE76-433F-4A59-7758-B28D1EC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58BF-1E8A-ECF7-505F-8901A7D8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DED10-E4D7-6563-332B-7BC8A82F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50F03-5FB4-583C-C2FD-D426DD9B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1C21F-7CD2-CE9C-05A4-BD1C8618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4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3A61F-1A77-8C99-8DDB-A5B3A79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1FB7-957E-4A1E-D0EE-9E4DDE83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50C1-AA35-8CE2-B5EC-E2A35A0C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0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C13E-AC5A-7B47-F2BA-084EC3DF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C7F5-646F-9BE7-B76E-3F70E63A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916F2-CF29-A976-20B3-D7F1CE3B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8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3" indent="0">
              <a:buNone/>
              <a:defRPr sz="1000"/>
            </a:lvl7pPr>
            <a:lvl8pPr marL="3200217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5A638-551A-98F5-4D22-823A6A6F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BE2D-ACEA-4B8D-167F-ABD32A2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665A-081F-5AE4-34B1-5ACC3A7A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9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9DA1-AF52-AEC3-8207-8C049154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AE190-E837-D205-18C3-4F0D3CF5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0"/>
            </a:lvl3pPr>
            <a:lvl4pPr marL="1371521" indent="0">
              <a:buNone/>
              <a:defRPr sz="2000"/>
            </a:lvl4pPr>
            <a:lvl5pPr marL="1828695" indent="0">
              <a:buNone/>
              <a:defRPr sz="2000"/>
            </a:lvl5pPr>
            <a:lvl6pPr marL="2285869" indent="0">
              <a:buNone/>
              <a:defRPr sz="2000"/>
            </a:lvl6pPr>
            <a:lvl7pPr marL="2743043" indent="0">
              <a:buNone/>
              <a:defRPr sz="2000"/>
            </a:lvl7pPr>
            <a:lvl8pPr marL="3200217" indent="0">
              <a:buNone/>
              <a:defRPr sz="2000"/>
            </a:lvl8pPr>
            <a:lvl9pPr marL="365739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C75C-DCD1-B2F8-7716-678F02B3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4" indent="0">
              <a:buNone/>
              <a:defRPr sz="1400"/>
            </a:lvl2pPr>
            <a:lvl3pPr marL="914348" indent="0">
              <a:buNone/>
              <a:defRPr sz="1200"/>
            </a:lvl3pPr>
            <a:lvl4pPr marL="1371521" indent="0">
              <a:buNone/>
              <a:defRPr sz="1000"/>
            </a:lvl4pPr>
            <a:lvl5pPr marL="1828695" indent="0">
              <a:buNone/>
              <a:defRPr sz="1000"/>
            </a:lvl5pPr>
            <a:lvl6pPr marL="2285869" indent="0">
              <a:buNone/>
              <a:defRPr sz="1000"/>
            </a:lvl6pPr>
            <a:lvl7pPr marL="2743043" indent="0">
              <a:buNone/>
              <a:defRPr sz="1000"/>
            </a:lvl7pPr>
            <a:lvl8pPr marL="3200217" indent="0">
              <a:buNone/>
              <a:defRPr sz="1000"/>
            </a:lvl8pPr>
            <a:lvl9pPr marL="3657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1DDE-274A-F37C-553B-3271E75F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1C632-E447-21EA-FBC2-A84DFF30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45E71-C2CC-1F61-B089-B1842E9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3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537-8010-EAE4-DD81-787B1F42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D7622-2342-01D1-26F0-65A91720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D3732-E938-9C64-FB90-3B599EBFB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4CAB8-2E6F-4625-9D75-B903EC0AD903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D67D-1F58-E7FE-0322-C12B6D4E8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D0A9-35DD-97EF-F4B8-C5097404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2C58A-C66A-4038-A636-9BF5484C4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8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2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5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9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3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7" indent="-228587" algn="l" defTabSz="9143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5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9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3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7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0" algn="l" defTabSz="9143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081252-DBD9-1210-6B90-2F445917C77F}"/>
              </a:ext>
            </a:extLst>
          </p:cNvPr>
          <p:cNvSpPr/>
          <p:nvPr/>
        </p:nvSpPr>
        <p:spPr>
          <a:xfrm>
            <a:off x="851140" y="908649"/>
            <a:ext cx="178279" cy="1840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D386D-6E04-FC4D-B006-E60E064E3892}"/>
              </a:ext>
            </a:extLst>
          </p:cNvPr>
          <p:cNvSpPr/>
          <p:nvPr/>
        </p:nvSpPr>
        <p:spPr>
          <a:xfrm>
            <a:off x="851140" y="2593675"/>
            <a:ext cx="178279" cy="1840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42D2D-A3E1-04C3-C3E5-340F222B86F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940280" y="1092679"/>
            <a:ext cx="0" cy="247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9F8D76-CA6B-DB7D-0001-A4CF7DC64522}"/>
              </a:ext>
            </a:extLst>
          </p:cNvPr>
          <p:cNvCxnSpPr/>
          <p:nvPr/>
        </p:nvCxnSpPr>
        <p:spPr>
          <a:xfrm flipH="1">
            <a:off x="810883" y="1339970"/>
            <a:ext cx="129397" cy="172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023FDB-B849-9C20-FA43-C98FF9261C22}"/>
              </a:ext>
            </a:extLst>
          </p:cNvPr>
          <p:cNvCxnSpPr/>
          <p:nvPr/>
        </p:nvCxnSpPr>
        <p:spPr>
          <a:xfrm>
            <a:off x="940280" y="1339970"/>
            <a:ext cx="89139" cy="172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B359AD-697E-81BF-65F9-526E69D1CED3}"/>
              </a:ext>
            </a:extLst>
          </p:cNvPr>
          <p:cNvCxnSpPr/>
          <p:nvPr/>
        </p:nvCxnSpPr>
        <p:spPr>
          <a:xfrm flipH="1">
            <a:off x="770626" y="1161691"/>
            <a:ext cx="169654" cy="97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1D1E4A-FC02-FC4C-FC9E-8792A70F562A}"/>
              </a:ext>
            </a:extLst>
          </p:cNvPr>
          <p:cNvCxnSpPr/>
          <p:nvPr/>
        </p:nvCxnSpPr>
        <p:spPr>
          <a:xfrm>
            <a:off x="940280" y="1161691"/>
            <a:ext cx="209909" cy="178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AE59A74-F1B0-54BA-6076-E7DFEC1A807A}"/>
              </a:ext>
            </a:extLst>
          </p:cNvPr>
          <p:cNvSpPr/>
          <p:nvPr/>
        </p:nvSpPr>
        <p:spPr>
          <a:xfrm>
            <a:off x="851140" y="2593675"/>
            <a:ext cx="178279" cy="1840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62C8FF-A60B-1F60-20DB-1C517CB360DB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940280" y="2777705"/>
            <a:ext cx="0" cy="247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9B4117-D015-2350-4CEB-46942126E171}"/>
              </a:ext>
            </a:extLst>
          </p:cNvPr>
          <p:cNvCxnSpPr/>
          <p:nvPr/>
        </p:nvCxnSpPr>
        <p:spPr>
          <a:xfrm flipH="1">
            <a:off x="810883" y="3024996"/>
            <a:ext cx="129397" cy="172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DD84F1-615B-90C5-9F87-1B46A43E613A}"/>
              </a:ext>
            </a:extLst>
          </p:cNvPr>
          <p:cNvCxnSpPr/>
          <p:nvPr/>
        </p:nvCxnSpPr>
        <p:spPr>
          <a:xfrm>
            <a:off x="940280" y="3024996"/>
            <a:ext cx="89139" cy="172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A032B6-8FDA-F543-FC96-8A48FBFEDBAF}"/>
              </a:ext>
            </a:extLst>
          </p:cNvPr>
          <p:cNvCxnSpPr/>
          <p:nvPr/>
        </p:nvCxnSpPr>
        <p:spPr>
          <a:xfrm flipH="1">
            <a:off x="770626" y="2846717"/>
            <a:ext cx="169654" cy="97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387A7E-D219-A12D-14B5-2E2C422FA6BE}"/>
              </a:ext>
            </a:extLst>
          </p:cNvPr>
          <p:cNvCxnSpPr/>
          <p:nvPr/>
        </p:nvCxnSpPr>
        <p:spPr>
          <a:xfrm>
            <a:off x="940280" y="2846717"/>
            <a:ext cx="209909" cy="178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7E3767-8AEA-98FF-5515-764B056D6185}"/>
              </a:ext>
            </a:extLst>
          </p:cNvPr>
          <p:cNvSpPr txBox="1"/>
          <p:nvPr/>
        </p:nvSpPr>
        <p:spPr>
          <a:xfrm>
            <a:off x="478766" y="1518249"/>
            <a:ext cx="101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Người </a:t>
            </a:r>
            <a:r>
              <a:rPr lang="en-GB" sz="1400" dirty="0" err="1"/>
              <a:t>gửi</a:t>
            </a:r>
            <a:endParaRPr lang="en-GB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2CDAF4-6910-D341-CFC9-2E5F1F1EE299}"/>
              </a:ext>
            </a:extLst>
          </p:cNvPr>
          <p:cNvSpPr txBox="1"/>
          <p:nvPr/>
        </p:nvSpPr>
        <p:spPr>
          <a:xfrm>
            <a:off x="411911" y="3246408"/>
            <a:ext cx="123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Người </a:t>
            </a:r>
            <a:r>
              <a:rPr lang="en-GB" sz="1400" dirty="0" err="1"/>
              <a:t>nhận</a:t>
            </a:r>
            <a:endParaRPr lang="en-GB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D2FDF3-D2C6-9613-1619-6463C7B52F58}"/>
              </a:ext>
            </a:extLst>
          </p:cNvPr>
          <p:cNvSpPr/>
          <p:nvPr/>
        </p:nvSpPr>
        <p:spPr>
          <a:xfrm>
            <a:off x="1943819" y="431321"/>
            <a:ext cx="7447468" cy="3853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30D071-FED8-5BF5-4E84-64E9B53315A6}"/>
              </a:ext>
            </a:extLst>
          </p:cNvPr>
          <p:cNvSpPr/>
          <p:nvPr/>
        </p:nvSpPr>
        <p:spPr>
          <a:xfrm>
            <a:off x="5592792" y="4773133"/>
            <a:ext cx="5911970" cy="1909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0C1118-0CC5-F2FB-5D50-3DCF88C7F8A8}"/>
              </a:ext>
            </a:extLst>
          </p:cNvPr>
          <p:cNvSpPr/>
          <p:nvPr/>
        </p:nvSpPr>
        <p:spPr>
          <a:xfrm>
            <a:off x="2139351" y="649857"/>
            <a:ext cx="2271623" cy="3508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Soạn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r>
              <a:rPr lang="en-GB" sz="1100" dirty="0"/>
              <a:t> </a:t>
            </a:r>
            <a:r>
              <a:rPr lang="en-GB" sz="1100" dirty="0" err="1"/>
              <a:t>văn</a:t>
            </a:r>
            <a:r>
              <a:rPr lang="en-GB" sz="1100" dirty="0"/>
              <a:t> </a:t>
            </a:r>
            <a:r>
              <a:rPr lang="en-GB" sz="1100" dirty="0" err="1"/>
              <a:t>bản</a:t>
            </a:r>
            <a:endParaRPr lang="en-GB" sz="11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D3E80E-8159-9B15-827A-20459F939623}"/>
              </a:ext>
            </a:extLst>
          </p:cNvPr>
          <p:cNvSpPr/>
          <p:nvPr/>
        </p:nvSpPr>
        <p:spPr>
          <a:xfrm>
            <a:off x="2225615" y="1259457"/>
            <a:ext cx="2007079" cy="3508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Gửi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endParaRPr lang="en-GB" sz="11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8E442A-B4F2-5A76-039E-0DD6C4183436}"/>
              </a:ext>
            </a:extLst>
          </p:cNvPr>
          <p:cNvSpPr/>
          <p:nvPr/>
        </p:nvSpPr>
        <p:spPr>
          <a:xfrm>
            <a:off x="2104845" y="1826026"/>
            <a:ext cx="2340634" cy="4198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Gửi</a:t>
            </a:r>
            <a:r>
              <a:rPr lang="en-GB" sz="1100" dirty="0"/>
              <a:t> </a:t>
            </a:r>
            <a:r>
              <a:rPr lang="en-GB" sz="1100" dirty="0" err="1"/>
              <a:t>tệp</a:t>
            </a:r>
            <a:r>
              <a:rPr lang="en-GB" sz="1100" dirty="0"/>
              <a:t> </a:t>
            </a:r>
            <a:r>
              <a:rPr lang="en-GB" sz="1100" dirty="0" err="1"/>
              <a:t>đa</a:t>
            </a:r>
            <a:r>
              <a:rPr lang="en-GB" sz="1100" dirty="0"/>
              <a:t> </a:t>
            </a:r>
            <a:r>
              <a:rPr lang="en-GB" sz="1100" dirty="0" err="1"/>
              <a:t>phương</a:t>
            </a:r>
            <a:r>
              <a:rPr lang="en-GB" sz="1100" dirty="0"/>
              <a:t> </a:t>
            </a:r>
            <a:r>
              <a:rPr lang="en-GB" sz="1100" dirty="0" err="1"/>
              <a:t>tiện</a:t>
            </a:r>
            <a:endParaRPr lang="en-GB" sz="11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213D42-846B-80DB-A33C-5C6D253C7786}"/>
              </a:ext>
            </a:extLst>
          </p:cNvPr>
          <p:cNvSpPr/>
          <p:nvPr/>
        </p:nvSpPr>
        <p:spPr>
          <a:xfrm>
            <a:off x="2104845" y="2584947"/>
            <a:ext cx="2340634" cy="4112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Xem </a:t>
            </a:r>
            <a:r>
              <a:rPr lang="en-GB" sz="1100" dirty="0" err="1"/>
              <a:t>lịch</a:t>
            </a:r>
            <a:r>
              <a:rPr lang="en-GB" sz="1100" dirty="0"/>
              <a:t> </a:t>
            </a:r>
            <a:r>
              <a:rPr lang="en-GB" sz="1100" dirty="0" err="1"/>
              <a:t>sử</a:t>
            </a:r>
            <a:r>
              <a:rPr lang="en-GB" sz="1100" dirty="0"/>
              <a:t> </a:t>
            </a:r>
            <a:r>
              <a:rPr lang="en-GB" sz="1100" dirty="0" err="1"/>
              <a:t>trò</a:t>
            </a:r>
            <a:r>
              <a:rPr lang="en-GB" sz="1100" dirty="0"/>
              <a:t> </a:t>
            </a:r>
            <a:r>
              <a:rPr lang="en-GB" sz="1100" dirty="0" err="1"/>
              <a:t>chuyện</a:t>
            </a:r>
            <a:endParaRPr lang="en-GB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13E4AE-105D-47FE-6B4C-6267BFB3D520}"/>
              </a:ext>
            </a:extLst>
          </p:cNvPr>
          <p:cNvSpPr/>
          <p:nvPr/>
        </p:nvSpPr>
        <p:spPr>
          <a:xfrm>
            <a:off x="2214114" y="3348538"/>
            <a:ext cx="2179608" cy="4112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Nhận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endParaRPr lang="en-GB" sz="11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C135F7-B9C5-A56A-E48D-EDCA4A3D3624}"/>
              </a:ext>
            </a:extLst>
          </p:cNvPr>
          <p:cNvSpPr/>
          <p:nvPr/>
        </p:nvSpPr>
        <p:spPr>
          <a:xfrm>
            <a:off x="6274280" y="724618"/>
            <a:ext cx="2403894" cy="5147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Thông </a:t>
            </a:r>
            <a:r>
              <a:rPr lang="en-GB" sz="1100" dirty="0" err="1"/>
              <a:t>báo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r>
              <a:rPr lang="en-GB" sz="1100" dirty="0"/>
              <a:t> </a:t>
            </a:r>
            <a:r>
              <a:rPr lang="en-GB" sz="1100" dirty="0" err="1"/>
              <a:t>mới</a:t>
            </a:r>
            <a:endParaRPr lang="en-GB" sz="11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FC4114-ACB5-6DBB-3CD1-7C6AAEC99049}"/>
              </a:ext>
            </a:extLst>
          </p:cNvPr>
          <p:cNvSpPr/>
          <p:nvPr/>
        </p:nvSpPr>
        <p:spPr>
          <a:xfrm>
            <a:off x="6225397" y="1555633"/>
            <a:ext cx="2501660" cy="480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Gửi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r>
              <a:rPr lang="en-GB" sz="1100" dirty="0"/>
              <a:t> </a:t>
            </a:r>
            <a:r>
              <a:rPr lang="en-GB" sz="1100" dirty="0" err="1"/>
              <a:t>khi</a:t>
            </a:r>
            <a:r>
              <a:rPr lang="en-GB" sz="1100" dirty="0"/>
              <a:t> offline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E9D35E-1C2C-7F6C-1F3D-52B8A34BFB99}"/>
              </a:ext>
            </a:extLst>
          </p:cNvPr>
          <p:cNvSpPr/>
          <p:nvPr/>
        </p:nvSpPr>
        <p:spPr>
          <a:xfrm>
            <a:off x="6337540" y="2501663"/>
            <a:ext cx="2104846" cy="44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Xóa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endParaRPr lang="en-GB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BE1D37-639E-9368-111F-3E2823E05E7A}"/>
              </a:ext>
            </a:extLst>
          </p:cNvPr>
          <p:cNvSpPr/>
          <p:nvPr/>
        </p:nvSpPr>
        <p:spPr>
          <a:xfrm>
            <a:off x="6274280" y="3332723"/>
            <a:ext cx="2294626" cy="4112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Đánh</a:t>
            </a:r>
            <a:r>
              <a:rPr lang="en-GB" sz="1100" dirty="0"/>
              <a:t> </a:t>
            </a:r>
            <a:r>
              <a:rPr lang="en-GB" sz="1100" dirty="0" err="1"/>
              <a:t>dấu</a:t>
            </a:r>
            <a:r>
              <a:rPr lang="en-GB" sz="1100" dirty="0"/>
              <a:t> </a:t>
            </a:r>
            <a:r>
              <a:rPr lang="en-GB" sz="1100" dirty="0" err="1"/>
              <a:t>đã</a:t>
            </a:r>
            <a:r>
              <a:rPr lang="en-GB" sz="1100" dirty="0"/>
              <a:t> </a:t>
            </a:r>
            <a:r>
              <a:rPr lang="en-GB" sz="1100" dirty="0" err="1"/>
              <a:t>xem</a:t>
            </a:r>
            <a:endParaRPr lang="en-GB" sz="11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A516A7-4D3B-845A-867B-7233079C6B1E}"/>
              </a:ext>
            </a:extLst>
          </p:cNvPr>
          <p:cNvSpPr/>
          <p:nvPr/>
        </p:nvSpPr>
        <p:spPr>
          <a:xfrm>
            <a:off x="5785452" y="4899804"/>
            <a:ext cx="2452777" cy="5089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Gửi</a:t>
            </a:r>
            <a:r>
              <a:rPr lang="en-GB" sz="1100" dirty="0"/>
              <a:t> </a:t>
            </a:r>
            <a:r>
              <a:rPr lang="en-GB" sz="1100" dirty="0" err="1"/>
              <a:t>thông</a:t>
            </a:r>
            <a:r>
              <a:rPr lang="en-GB" sz="1100" dirty="0"/>
              <a:t> </a:t>
            </a:r>
            <a:r>
              <a:rPr lang="en-GB" sz="1100" dirty="0" err="1"/>
              <a:t>báo</a:t>
            </a:r>
            <a:r>
              <a:rPr lang="en-GB" sz="1100" dirty="0"/>
              <a:t> </a:t>
            </a:r>
            <a:r>
              <a:rPr lang="en-GB" sz="1100" dirty="0" err="1"/>
              <a:t>đến</a:t>
            </a:r>
            <a:r>
              <a:rPr lang="en-GB" sz="1100" dirty="0"/>
              <a:t> </a:t>
            </a:r>
            <a:r>
              <a:rPr lang="en-GB" sz="1100" dirty="0" err="1"/>
              <a:t>người</a:t>
            </a:r>
            <a:r>
              <a:rPr lang="en-GB" sz="1100" dirty="0"/>
              <a:t> </a:t>
            </a:r>
            <a:r>
              <a:rPr lang="en-GB" sz="1100" dirty="0" err="1"/>
              <a:t>nhận</a:t>
            </a:r>
            <a:endParaRPr lang="en-GB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04FC0E1-5BCC-F342-EA1C-D6DD9A5B716D}"/>
              </a:ext>
            </a:extLst>
          </p:cNvPr>
          <p:cNvSpPr/>
          <p:nvPr/>
        </p:nvSpPr>
        <p:spPr>
          <a:xfrm>
            <a:off x="5730818" y="5799572"/>
            <a:ext cx="2507411" cy="577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Lưu tin </a:t>
            </a:r>
            <a:r>
              <a:rPr lang="en-GB" sz="1100" dirty="0" err="1"/>
              <a:t>nhắn</a:t>
            </a:r>
            <a:r>
              <a:rPr lang="en-GB" sz="1100" dirty="0"/>
              <a:t> </a:t>
            </a:r>
            <a:r>
              <a:rPr lang="en-GB" sz="1100" dirty="0" err="1"/>
              <a:t>vào</a:t>
            </a:r>
            <a:r>
              <a:rPr lang="en-GB" sz="1100" dirty="0"/>
              <a:t> </a:t>
            </a:r>
            <a:r>
              <a:rPr lang="en-GB" sz="1100" dirty="0" err="1"/>
              <a:t>cơ</a:t>
            </a:r>
            <a:r>
              <a:rPr lang="en-GB" sz="1100" dirty="0"/>
              <a:t> </a:t>
            </a:r>
            <a:r>
              <a:rPr lang="en-GB" sz="1100" dirty="0" err="1"/>
              <a:t>sở</a:t>
            </a:r>
            <a:r>
              <a:rPr lang="en-GB" sz="1100" dirty="0"/>
              <a:t> </a:t>
            </a:r>
            <a:r>
              <a:rPr lang="en-GB" sz="1100" dirty="0" err="1"/>
              <a:t>dữ</a:t>
            </a:r>
            <a:r>
              <a:rPr lang="en-GB" sz="1100" dirty="0"/>
              <a:t> </a:t>
            </a:r>
            <a:r>
              <a:rPr lang="en-GB" sz="1100" dirty="0" err="1"/>
              <a:t>liệu</a:t>
            </a:r>
            <a:endParaRPr lang="en-GB" sz="11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8785F4-A60C-E202-4DF9-BEBD561EF6AD}"/>
              </a:ext>
            </a:extLst>
          </p:cNvPr>
          <p:cNvSpPr/>
          <p:nvPr/>
        </p:nvSpPr>
        <p:spPr>
          <a:xfrm>
            <a:off x="9471803" y="5610045"/>
            <a:ext cx="1961072" cy="730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Lưu </a:t>
            </a:r>
            <a:r>
              <a:rPr lang="en-GB" sz="1100" dirty="0" err="1"/>
              <a:t>lịch</a:t>
            </a:r>
            <a:r>
              <a:rPr lang="en-GB" sz="1100" dirty="0"/>
              <a:t> </a:t>
            </a:r>
            <a:r>
              <a:rPr lang="en-GB" sz="1100" dirty="0" err="1"/>
              <a:t>sử</a:t>
            </a:r>
            <a:r>
              <a:rPr lang="en-GB" sz="1100" dirty="0"/>
              <a:t> tin </a:t>
            </a:r>
            <a:r>
              <a:rPr lang="en-GB" sz="1100" dirty="0" err="1"/>
              <a:t>nhắn</a:t>
            </a:r>
            <a:endParaRPr lang="en-GB" sz="11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991545-F590-2AC1-E816-A1AA8C20568F}"/>
              </a:ext>
            </a:extLst>
          </p:cNvPr>
          <p:cNvCxnSpPr>
            <a:cxnSpLocks/>
          </p:cNvCxnSpPr>
          <p:nvPr/>
        </p:nvCxnSpPr>
        <p:spPr>
          <a:xfrm flipV="1">
            <a:off x="1332783" y="868392"/>
            <a:ext cx="806568" cy="222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860CB6-CAE6-2345-0F9C-D218CE2E373A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1350034" y="1235015"/>
            <a:ext cx="875581" cy="199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402DB2-30D2-4EBF-D142-0F5E05D43F83}"/>
              </a:ext>
            </a:extLst>
          </p:cNvPr>
          <p:cNvCxnSpPr>
            <a:endCxn id="37" idx="2"/>
          </p:cNvCxnSpPr>
          <p:nvPr/>
        </p:nvCxnSpPr>
        <p:spPr>
          <a:xfrm>
            <a:off x="1332783" y="1434860"/>
            <a:ext cx="772062" cy="60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16A1F5-8808-5296-A5C1-E446CF197922}"/>
              </a:ext>
            </a:extLst>
          </p:cNvPr>
          <p:cNvCxnSpPr>
            <a:endCxn id="38" idx="2"/>
          </p:cNvCxnSpPr>
          <p:nvPr/>
        </p:nvCxnSpPr>
        <p:spPr>
          <a:xfrm>
            <a:off x="1201947" y="1512498"/>
            <a:ext cx="902898" cy="127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8BF80-D291-A464-2846-0F748FBDE94E}"/>
              </a:ext>
            </a:extLst>
          </p:cNvPr>
          <p:cNvCxnSpPr>
            <a:endCxn id="38" idx="2"/>
          </p:cNvCxnSpPr>
          <p:nvPr/>
        </p:nvCxnSpPr>
        <p:spPr>
          <a:xfrm flipV="1">
            <a:off x="1350034" y="2790594"/>
            <a:ext cx="754811" cy="20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418D0F-9EBC-F3E3-FB5B-B63408367390}"/>
              </a:ext>
            </a:extLst>
          </p:cNvPr>
          <p:cNvCxnSpPr/>
          <p:nvPr/>
        </p:nvCxnSpPr>
        <p:spPr>
          <a:xfrm>
            <a:off x="1332783" y="3197524"/>
            <a:ext cx="881331" cy="340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C380D6D-3BE4-D5C0-A1A7-80ABE46C4A1C}"/>
              </a:ext>
            </a:extLst>
          </p:cNvPr>
          <p:cNvCxnSpPr>
            <a:cxnSpLocks/>
          </p:cNvCxnSpPr>
          <p:nvPr/>
        </p:nvCxnSpPr>
        <p:spPr>
          <a:xfrm flipV="1">
            <a:off x="1247955" y="113734"/>
            <a:ext cx="0" cy="794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637B5D-659B-CA71-B5AC-5F4FD6E5EACB}"/>
              </a:ext>
            </a:extLst>
          </p:cNvPr>
          <p:cNvCxnSpPr>
            <a:cxnSpLocks/>
          </p:cNvCxnSpPr>
          <p:nvPr/>
        </p:nvCxnSpPr>
        <p:spPr>
          <a:xfrm flipV="1">
            <a:off x="1247955" y="95635"/>
            <a:ext cx="4111924" cy="18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87E36D3-BC63-541D-05D2-62EA295B1E8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354128" y="69014"/>
            <a:ext cx="983412" cy="2654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AE01A4-E269-03AC-4AE8-E2DF221580AC}"/>
              </a:ext>
            </a:extLst>
          </p:cNvPr>
          <p:cNvCxnSpPr>
            <a:stCxn id="39" idx="6"/>
            <a:endCxn id="42" idx="2"/>
          </p:cNvCxnSpPr>
          <p:nvPr/>
        </p:nvCxnSpPr>
        <p:spPr>
          <a:xfrm flipV="1">
            <a:off x="4393722" y="2723075"/>
            <a:ext cx="1943818" cy="83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6FC101-B1BB-2475-B43A-F27AA55DC364}"/>
              </a:ext>
            </a:extLst>
          </p:cNvPr>
          <p:cNvCxnSpPr>
            <a:stCxn id="36" idx="6"/>
            <a:endCxn id="52" idx="2"/>
          </p:cNvCxnSpPr>
          <p:nvPr/>
        </p:nvCxnSpPr>
        <p:spPr>
          <a:xfrm>
            <a:off x="4232696" y="1434861"/>
            <a:ext cx="1498121" cy="465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97BB1C-B630-A190-DD18-CF365F8CA86B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8238229" y="5975232"/>
            <a:ext cx="1233577" cy="11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385BF0-6F12-F1B6-9DD7-365B767D518D}"/>
              </a:ext>
            </a:extLst>
          </p:cNvPr>
          <p:cNvCxnSpPr>
            <a:endCxn id="52" idx="2"/>
          </p:cNvCxnSpPr>
          <p:nvPr/>
        </p:nvCxnSpPr>
        <p:spPr>
          <a:xfrm>
            <a:off x="3303917" y="3759834"/>
            <a:ext cx="2426898" cy="232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2EE8CC-310C-FB44-665A-EA34B66F2488}"/>
              </a:ext>
            </a:extLst>
          </p:cNvPr>
          <p:cNvCxnSpPr>
            <a:endCxn id="40" idx="2"/>
          </p:cNvCxnSpPr>
          <p:nvPr/>
        </p:nvCxnSpPr>
        <p:spPr>
          <a:xfrm flipV="1">
            <a:off x="4232694" y="981973"/>
            <a:ext cx="2041586" cy="414068"/>
          </a:xfrm>
          <a:prstGeom prst="straightConnector1">
            <a:avLst/>
          </a:prstGeom>
          <a:ln>
            <a:solidFill>
              <a:schemeClr val="dk1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D43230-0730-F31F-FE21-CD58FF3377E2}"/>
              </a:ext>
            </a:extLst>
          </p:cNvPr>
          <p:cNvCxnSpPr>
            <a:stCxn id="41" idx="2"/>
          </p:cNvCxnSpPr>
          <p:nvPr/>
        </p:nvCxnSpPr>
        <p:spPr>
          <a:xfrm flipH="1" flipV="1">
            <a:off x="4232697" y="1434863"/>
            <a:ext cx="1992703" cy="3609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D3ECA70-C88E-991C-F874-2A01D23D09E1}"/>
              </a:ext>
            </a:extLst>
          </p:cNvPr>
          <p:cNvCxnSpPr>
            <a:endCxn id="43" idx="2"/>
          </p:cNvCxnSpPr>
          <p:nvPr/>
        </p:nvCxnSpPr>
        <p:spPr>
          <a:xfrm flipV="1">
            <a:off x="4410974" y="3538373"/>
            <a:ext cx="1863306" cy="1581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2D4E95-097E-396E-6333-238E2F0F1075}"/>
              </a:ext>
            </a:extLst>
          </p:cNvPr>
          <p:cNvSpPr txBox="1"/>
          <p:nvPr/>
        </p:nvSpPr>
        <p:spPr>
          <a:xfrm rot="20944511">
            <a:off x="4853700" y="942845"/>
            <a:ext cx="1050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GB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140D5E-19DC-84A8-828F-5039565FA31B}"/>
              </a:ext>
            </a:extLst>
          </p:cNvPr>
          <p:cNvSpPr txBox="1"/>
          <p:nvPr/>
        </p:nvSpPr>
        <p:spPr>
          <a:xfrm>
            <a:off x="5025337" y="3319632"/>
            <a:ext cx="1050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  <a:endParaRPr lang="en-GB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C13629-1CEA-B579-D7D1-C39ABF1347FC}"/>
              </a:ext>
            </a:extLst>
          </p:cNvPr>
          <p:cNvSpPr txBox="1"/>
          <p:nvPr/>
        </p:nvSpPr>
        <p:spPr>
          <a:xfrm rot="503637">
            <a:off x="5020999" y="1430589"/>
            <a:ext cx="102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&lt;&lt;extend&gt;&gt;</a:t>
            </a:r>
            <a:endParaRPr lang="en-GB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AC9555-9512-5027-C544-B55B476D6875}"/>
              </a:ext>
            </a:extLst>
          </p:cNvPr>
          <p:cNvSpPr txBox="1"/>
          <p:nvPr/>
        </p:nvSpPr>
        <p:spPr>
          <a:xfrm>
            <a:off x="5055802" y="3595194"/>
            <a:ext cx="118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Lưu tin </a:t>
            </a:r>
            <a:r>
              <a:rPr lang="en-US" sz="1000" dirty="0" err="1"/>
              <a:t>nhắn</a:t>
            </a:r>
            <a:endParaRPr lang="en-GB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40736D-4AF8-5A09-3441-1D0E204F89C6}"/>
              </a:ext>
            </a:extLst>
          </p:cNvPr>
          <p:cNvSpPr txBox="1"/>
          <p:nvPr/>
        </p:nvSpPr>
        <p:spPr>
          <a:xfrm rot="21243132">
            <a:off x="8424643" y="5752392"/>
            <a:ext cx="1289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Lưu </a:t>
            </a:r>
            <a:r>
              <a:rPr lang="en-US" sz="1000" dirty="0" err="1"/>
              <a:t>lịch</a:t>
            </a:r>
            <a:r>
              <a:rPr lang="en-US" sz="1000" dirty="0"/>
              <a:t> </a:t>
            </a:r>
            <a:r>
              <a:rPr lang="en-US" sz="1000" dirty="0" err="1"/>
              <a:t>sử</a:t>
            </a:r>
            <a:endParaRPr lang="en-GB" sz="10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3306607-F131-23D7-CEBB-01E8CD269C8B}"/>
              </a:ext>
            </a:extLst>
          </p:cNvPr>
          <p:cNvSpPr/>
          <p:nvPr/>
        </p:nvSpPr>
        <p:spPr>
          <a:xfrm>
            <a:off x="1943819" y="208472"/>
            <a:ext cx="1360097" cy="222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Xử</a:t>
            </a:r>
            <a:r>
              <a:rPr lang="en-US" sz="1100" dirty="0"/>
              <a:t> </a:t>
            </a:r>
            <a:r>
              <a:rPr lang="en-US" sz="1100" dirty="0" err="1"/>
              <a:t>lí</a:t>
            </a:r>
            <a:r>
              <a:rPr lang="en-US" sz="1100" dirty="0"/>
              <a:t> tin </a:t>
            </a:r>
            <a:r>
              <a:rPr lang="en-US" sz="1100" dirty="0" err="1"/>
              <a:t>nhắn</a:t>
            </a:r>
            <a:endParaRPr lang="en-GB" sz="11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B640B1-3084-BE3C-D205-24B7A6CD7199}"/>
              </a:ext>
            </a:extLst>
          </p:cNvPr>
          <p:cNvSpPr/>
          <p:nvPr/>
        </p:nvSpPr>
        <p:spPr>
          <a:xfrm>
            <a:off x="5592795" y="4541808"/>
            <a:ext cx="1552591" cy="231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Hệ</a:t>
            </a:r>
            <a:r>
              <a:rPr lang="en-US" sz="1100" dirty="0"/>
              <a:t> </a:t>
            </a:r>
            <a:r>
              <a:rPr lang="en-US" sz="1100" dirty="0" err="1"/>
              <a:t>thống</a:t>
            </a:r>
            <a:r>
              <a:rPr lang="en-US" sz="1100" dirty="0"/>
              <a:t> </a:t>
            </a:r>
            <a:r>
              <a:rPr lang="en-US" sz="1100" dirty="0" err="1"/>
              <a:t>phụ</a:t>
            </a:r>
            <a:r>
              <a:rPr lang="en-US" sz="1100" dirty="0"/>
              <a:t> </a:t>
            </a:r>
            <a:r>
              <a:rPr lang="en-US" sz="1100" dirty="0" err="1"/>
              <a:t>trợ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941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2</cp:revision>
  <dcterms:created xsi:type="dcterms:W3CDTF">2025-05-15T02:26:22Z</dcterms:created>
  <dcterms:modified xsi:type="dcterms:W3CDTF">2025-05-18T03:11:35Z</dcterms:modified>
</cp:coreProperties>
</file>