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15D7D-8E45-4B29-9992-98797E2AAB6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04FA2-5D29-4091-B00F-6A65D5A3D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04FA2-5D29-4091-B00F-6A65D5A3DE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6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6FF-1C76-23BD-7370-C5E236D8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30C8C-1339-C418-4060-1242CFFC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56D6-5172-27AB-3648-D956D628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4291-9804-ABA3-FA4D-50313B1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1392-B6FC-CA89-0700-7EAC555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65E-D4A7-9254-CC51-97385516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DF5B2-D341-009A-33C2-E79B6C6A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151-5283-AA76-F1A2-25D92495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74E3-337E-A682-D36A-5F846DB7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4DC5-5F4B-8E4A-771B-D96DFD05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1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26815-2D8E-4BA0-ED82-C35EE927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3B1E-949C-A83F-E3DF-55CBC122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5A8C-2956-A58E-E106-32C1DC66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2919-5864-EAC1-C5DD-5BB68263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BCE9-2B2F-0E36-8B27-1DB180F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E4-5275-5CD0-4F29-B4117A44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6774-18DF-C7F2-B07C-79E0B930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D7CC-F2DA-7DFB-D49B-04A4DC10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0DC1-E4A6-E3E7-DB29-73FB0DA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EA52-F805-8CBB-848E-009C1E8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580-E805-037E-4E14-20C9D964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2532-D0BD-6CC7-A22E-F0152A15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F963-EB39-F458-E64F-FD7BD834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AEAE-776A-8518-659F-6DDE2456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8C26-1EDF-3594-2D5D-1A0A4A8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6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19FA-8636-2D02-83E8-E62AB33A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F8F-FB11-AA65-3CD6-36E20C4E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CD1A9-F0EF-935C-AB6B-44E53352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DE53-F66C-CB16-2253-516147E1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57319-72E5-9D2B-46FE-6478ECC4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AAB9-8341-8EDD-0156-A64AB21E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8F0D-4C38-DCEB-E229-7DCDDAA4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B165-588C-704B-DA5E-52268E10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44AD-6AB9-06DC-ED24-A72357D8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255F2-7C87-7E67-D627-CCF4C572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63504-E35C-7D9B-07D4-E23FB93B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584D8-93B1-4003-DDB3-0337BF4D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C30C6-7C43-64DA-6766-67F51081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6688B-5DA1-1A09-4D06-0198CDF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4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F7C1-C32E-AD21-2C55-1D25A054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20FA1-47EF-6069-3EEC-39A802DA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4C25B-BE58-4361-7C83-F8CDF094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41F-56B3-BF65-B02F-FF2D2D48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FD2F7-2207-9A12-B0AD-027B192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D2EAB-68AA-5E2A-A3BA-2AF58823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007A-F5C6-5024-EF2F-83F8B29A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6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3070-B38A-AB68-CBDC-07A25110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D7CE-6007-200D-D278-E0C843A1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BD254-C0C3-E4A2-E80B-A100D343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F2BB-D8BC-736F-FC3C-39BFA4F0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BD2D5-BC9E-B3B4-EC95-B9F05BB8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5F5A-E839-E757-551B-2CEE0EDC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012F-33B9-DF21-905A-022D1ECD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ADD8A-9B02-B697-B6EB-29395D5C1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2EB2-8C6B-DC65-2FBF-3D11B0C0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46DFF-2194-84A6-E13F-3C710522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27D8E-3D18-D470-3EEA-49E3FA95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5877-EC3A-B833-8871-67534CC7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0270D-2048-7F88-96D9-C0C0938A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483CF-494E-55DD-C98B-6D3B3F51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B9C6-EA95-CFB9-8F10-C23F33F9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BA98D-8CE5-4ACE-8F2A-1F3ED17F4DA1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5E58-8159-48B7-B4B2-CFA3881C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BE5B-21E3-268C-0272-81FA8A5D4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9C913-3A55-9F8E-9D35-A6A9529B070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804907" y="3679471"/>
            <a:ext cx="0" cy="709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6734C1-99D8-105F-3F35-49EB92A037C4}"/>
              </a:ext>
            </a:extLst>
          </p:cNvPr>
          <p:cNvCxnSpPr>
            <a:cxnSpLocks/>
          </p:cNvCxnSpPr>
          <p:nvPr/>
        </p:nvCxnSpPr>
        <p:spPr>
          <a:xfrm>
            <a:off x="2606888" y="983411"/>
            <a:ext cx="3788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A4E889-C9E3-D3A2-903E-8A973FFBC78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66281" y="5366157"/>
            <a:ext cx="2915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57249F6-1A1B-4928-BF7F-59441FDB9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287"/>
              </p:ext>
            </p:extLst>
          </p:nvPr>
        </p:nvGraphicFramePr>
        <p:xfrm>
          <a:off x="653484" y="381342"/>
          <a:ext cx="1953404" cy="3298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04">
                  <a:extLst>
                    <a:ext uri="{9D8B030D-6E8A-4147-A177-3AD203B41FA5}">
                      <a16:colId xmlns:a16="http://schemas.microsoft.com/office/drawing/2014/main" val="1547121828"/>
                    </a:ext>
                  </a:extLst>
                </a:gridCol>
              </a:tblGrid>
              <a:tr h="372049">
                <a:tc>
                  <a:txBody>
                    <a:bodyPr/>
                    <a:lstStyle/>
                    <a:p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5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 string</a:t>
                      </a:r>
                    </a:p>
                    <a:p>
                      <a:r>
                        <a:rPr lang="en-GB" dirty="0"/>
                        <a:t>Name :string</a:t>
                      </a:r>
                    </a:p>
                    <a:p>
                      <a:r>
                        <a:rPr lang="en-GB" dirty="0"/>
                        <a:t>Ban be list :string</a:t>
                      </a:r>
                    </a:p>
                    <a:p>
                      <a:r>
                        <a:rPr lang="en-GB" dirty="0" err="1"/>
                        <a:t>Lịch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sử</a:t>
                      </a:r>
                      <a:r>
                        <a:rPr lang="en-GB" dirty="0"/>
                        <a:t> chat :list</a:t>
                      </a:r>
                      <a:r>
                        <a:rPr lang="en-US" dirty="0"/>
                        <a:t>&lt;string&gt;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0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Thêm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  <a:p>
                      <a:r>
                        <a:rPr lang="en-GB" dirty="0" err="1"/>
                        <a:t>Xóa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  <a:p>
                      <a:r>
                        <a:rPr lang="en-GB" dirty="0" err="1"/>
                        <a:t>Tìm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  <a:p>
                      <a:r>
                        <a:rPr lang="en-GB" dirty="0" err="1"/>
                        <a:t>Tạo</a:t>
                      </a:r>
                      <a:r>
                        <a:rPr lang="en-GB" dirty="0"/>
                        <a:t> chat</a:t>
                      </a:r>
                    </a:p>
                    <a:p>
                      <a:r>
                        <a:rPr lang="en-GB" dirty="0" err="1"/>
                        <a:t>Gửi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992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55513FB-DC58-8BB4-DC56-DD667EA9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71764"/>
              </p:ext>
            </p:extLst>
          </p:nvPr>
        </p:nvGraphicFramePr>
        <p:xfrm>
          <a:off x="6395050" y="201283"/>
          <a:ext cx="291956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9562">
                  <a:extLst>
                    <a:ext uri="{9D8B030D-6E8A-4147-A177-3AD203B41FA5}">
                      <a16:colId xmlns:a16="http://schemas.microsoft.com/office/drawing/2014/main" val="3316846029"/>
                    </a:ext>
                  </a:extLst>
                </a:gridCol>
              </a:tblGrid>
              <a:tr h="337132">
                <a:tc>
                  <a:txBody>
                    <a:bodyPr/>
                    <a:lstStyle/>
                    <a:p>
                      <a:r>
                        <a:rPr lang="en-GB" dirty="0" err="1"/>
                        <a:t>Bạn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bè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3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:string</a:t>
                      </a:r>
                    </a:p>
                    <a:p>
                      <a:r>
                        <a:rPr lang="en-GB" dirty="0"/>
                        <a:t>Name :string</a:t>
                      </a:r>
                    </a:p>
                    <a:p>
                      <a:r>
                        <a:rPr lang="en-GB" dirty="0"/>
                        <a:t>Trang </a:t>
                      </a:r>
                      <a:r>
                        <a:rPr lang="en-GB" dirty="0" err="1"/>
                        <a:t>thái</a:t>
                      </a:r>
                      <a:r>
                        <a:rPr lang="en-GB" dirty="0"/>
                        <a:t> 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Cháp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nhận</a:t>
                      </a:r>
                      <a:endParaRPr lang="en-GB" dirty="0"/>
                    </a:p>
                    <a:p>
                      <a:r>
                        <a:rPr lang="en-GB" dirty="0" err="1"/>
                        <a:t>Từ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chối</a:t>
                      </a:r>
                      <a:endParaRPr lang="en-GB" dirty="0"/>
                    </a:p>
                    <a:p>
                      <a:r>
                        <a:rPr lang="en-GB" dirty="0" err="1"/>
                        <a:t>Cập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trạng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thái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8942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ECAEFBB-A5EA-DA5A-C6C7-AB2C61654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8074"/>
              </p:ext>
            </p:extLst>
          </p:nvPr>
        </p:nvGraphicFramePr>
        <p:xfrm>
          <a:off x="543533" y="4389120"/>
          <a:ext cx="252274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748">
                  <a:extLst>
                    <a:ext uri="{9D8B030D-6E8A-4147-A177-3AD203B41FA5}">
                      <a16:colId xmlns:a16="http://schemas.microsoft.com/office/drawing/2014/main" val="4162725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:string</a:t>
                      </a:r>
                    </a:p>
                    <a:p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gia</a:t>
                      </a:r>
                      <a:r>
                        <a:rPr lang="en-GB" dirty="0"/>
                        <a:t> :list&lt;string&gt;</a:t>
                      </a:r>
                    </a:p>
                    <a:p>
                      <a:r>
                        <a:rPr lang="en-GB" dirty="0"/>
                        <a:t>Tin </a:t>
                      </a:r>
                      <a:r>
                        <a:rPr lang="en-GB" dirty="0" err="1"/>
                        <a:t>nhắn</a:t>
                      </a:r>
                      <a:r>
                        <a:rPr lang="en-GB" dirty="0"/>
                        <a:t> :list&lt;string&gt;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Thêm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  <a:p>
                      <a:r>
                        <a:rPr lang="en-GB" dirty="0" err="1"/>
                        <a:t>Xóa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r>
                        <a:rPr lang="en-GB" dirty="0"/>
                        <a:t> </a:t>
                      </a:r>
                    </a:p>
                    <a:p>
                      <a:r>
                        <a:rPr lang="en-GB" dirty="0" err="1"/>
                        <a:t>Lịch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sử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994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0A2A53-7E47-97B7-9655-EF9FCBEBA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48869"/>
              </p:ext>
            </p:extLst>
          </p:nvPr>
        </p:nvGraphicFramePr>
        <p:xfrm>
          <a:off x="5981872" y="4129177"/>
          <a:ext cx="3143849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849">
                  <a:extLst>
                    <a:ext uri="{9D8B030D-6E8A-4147-A177-3AD203B41FA5}">
                      <a16:colId xmlns:a16="http://schemas.microsoft.com/office/drawing/2014/main" val="575480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8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 :string</a:t>
                      </a:r>
                    </a:p>
                    <a:p>
                      <a:r>
                        <a:rPr lang="en-GB" dirty="0" err="1"/>
                        <a:t>Nội</a:t>
                      </a:r>
                      <a:r>
                        <a:rPr lang="en-GB" dirty="0"/>
                        <a:t> dung :string</a:t>
                      </a:r>
                    </a:p>
                    <a:p>
                      <a:r>
                        <a:rPr lang="en-GB" dirty="0" err="1"/>
                        <a:t>Thời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gian</a:t>
                      </a:r>
                      <a:r>
                        <a:rPr lang="en-GB" dirty="0"/>
                        <a:t> :date</a:t>
                      </a:r>
                    </a:p>
                    <a:p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gửi</a:t>
                      </a:r>
                      <a:r>
                        <a:rPr lang="en-GB" dirty="0"/>
                        <a:t>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1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Gửi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  <a:p>
                      <a:r>
                        <a:rPr lang="en-GB" dirty="0" err="1"/>
                        <a:t>Sửa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  <a:p>
                      <a:r>
                        <a:rPr lang="en-GB" dirty="0" err="1"/>
                        <a:t>Xóa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nhắn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4368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E5CBF3-7D6D-530D-7E56-0FAE91601336}"/>
              </a:ext>
            </a:extLst>
          </p:cNvPr>
          <p:cNvCxnSpPr>
            <a:cxnSpLocks/>
          </p:cNvCxnSpPr>
          <p:nvPr/>
        </p:nvCxnSpPr>
        <p:spPr>
          <a:xfrm rot="10800000">
            <a:off x="2606888" y="2515578"/>
            <a:ext cx="3374984" cy="2004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23BB45-D27B-3218-83B4-4B559CCC158A}"/>
              </a:ext>
            </a:extLst>
          </p:cNvPr>
          <p:cNvSpPr txBox="1"/>
          <p:nvPr/>
        </p:nvSpPr>
        <p:spPr>
          <a:xfrm>
            <a:off x="5638800" y="41900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3142A0-7233-B90F-FD9F-1F3EF557FCBF}"/>
              </a:ext>
            </a:extLst>
          </p:cNvPr>
          <p:cNvSpPr txBox="1"/>
          <p:nvPr/>
        </p:nvSpPr>
        <p:spPr>
          <a:xfrm>
            <a:off x="2609081" y="22111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EC8718-B212-639D-99AD-816222A0F83E}"/>
              </a:ext>
            </a:extLst>
          </p:cNvPr>
          <p:cNvSpPr txBox="1"/>
          <p:nvPr/>
        </p:nvSpPr>
        <p:spPr>
          <a:xfrm>
            <a:off x="2569290" y="7204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AF1B3E-E620-BC1D-D276-9C1E5915AB84}"/>
              </a:ext>
            </a:extLst>
          </p:cNvPr>
          <p:cNvSpPr txBox="1"/>
          <p:nvPr/>
        </p:nvSpPr>
        <p:spPr>
          <a:xfrm>
            <a:off x="6096000" y="6556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3634B4-2CD7-C143-FF7C-264F2A718186}"/>
              </a:ext>
            </a:extLst>
          </p:cNvPr>
          <p:cNvSpPr txBox="1"/>
          <p:nvPr/>
        </p:nvSpPr>
        <p:spPr>
          <a:xfrm>
            <a:off x="1727461" y="3623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71F117-98E2-9DFA-7E39-AF7C111FB6FC}"/>
              </a:ext>
            </a:extLst>
          </p:cNvPr>
          <p:cNvSpPr txBox="1"/>
          <p:nvPr/>
        </p:nvSpPr>
        <p:spPr>
          <a:xfrm>
            <a:off x="3066281" y="50452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306ADE-0289-5876-F830-5A4DC03D0353}"/>
              </a:ext>
            </a:extLst>
          </p:cNvPr>
          <p:cNvSpPr txBox="1"/>
          <p:nvPr/>
        </p:nvSpPr>
        <p:spPr>
          <a:xfrm>
            <a:off x="1770202" y="41267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254890-6766-F497-1A2D-C386E4438F20}"/>
              </a:ext>
            </a:extLst>
          </p:cNvPr>
          <p:cNvSpPr txBox="1"/>
          <p:nvPr/>
        </p:nvSpPr>
        <p:spPr>
          <a:xfrm>
            <a:off x="5751895" y="50452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9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1814-DC8B-DDBE-C9CA-032521E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en-GB" sz="1000" dirty="0" err="1"/>
              <a:t>Tìm</a:t>
            </a:r>
            <a:r>
              <a:rPr lang="en-GB" sz="1000" dirty="0"/>
              <a:t> </a:t>
            </a:r>
            <a:r>
              <a:rPr lang="en-GB" sz="1000" dirty="0" err="1"/>
              <a:t>kiếm</a:t>
            </a:r>
            <a:r>
              <a:rPr lang="en-GB" sz="1000" dirty="0"/>
              <a:t> </a:t>
            </a:r>
            <a:r>
              <a:rPr lang="en-GB" sz="1000" dirty="0" err="1"/>
              <a:t>và</a:t>
            </a:r>
            <a:r>
              <a:rPr lang="en-GB" sz="1000" dirty="0"/>
              <a:t> them </a:t>
            </a:r>
            <a:r>
              <a:rPr lang="en-GB" sz="1000" dirty="0" err="1"/>
              <a:t>bạn</a:t>
            </a:r>
            <a:r>
              <a:rPr lang="en-GB" sz="1000" dirty="0"/>
              <a:t> </a:t>
            </a:r>
            <a:r>
              <a:rPr lang="en-GB" sz="1000" dirty="0" err="1"/>
              <a:t>bè</a:t>
            </a:r>
            <a:endParaRPr lang="en-GB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24397-9A30-3F6C-E5EF-E16395D81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19014"/>
              </p:ext>
            </p:extLst>
          </p:nvPr>
        </p:nvGraphicFramePr>
        <p:xfrm>
          <a:off x="37741" y="155275"/>
          <a:ext cx="12096749" cy="6383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048">
                  <a:extLst>
                    <a:ext uri="{9D8B030D-6E8A-4147-A177-3AD203B41FA5}">
                      <a16:colId xmlns:a16="http://schemas.microsoft.com/office/drawing/2014/main" val="2050107651"/>
                    </a:ext>
                  </a:extLst>
                </a:gridCol>
                <a:gridCol w="11721701">
                  <a:extLst>
                    <a:ext uri="{9D8B030D-6E8A-4147-A177-3AD203B41FA5}">
                      <a16:colId xmlns:a16="http://schemas.microsoft.com/office/drawing/2014/main" val="1901349716"/>
                    </a:ext>
                  </a:extLst>
                </a:gridCol>
              </a:tblGrid>
              <a:tr h="3191774">
                <a:tc>
                  <a:txBody>
                    <a:bodyPr/>
                    <a:lstStyle/>
                    <a:p>
                      <a:r>
                        <a:rPr lang="en-GB" sz="900" dirty="0" err="1"/>
                        <a:t>Người</a:t>
                      </a:r>
                      <a:r>
                        <a:rPr lang="en-GB" sz="900" dirty="0"/>
                        <a:t> </a:t>
                      </a:r>
                      <a:r>
                        <a:rPr lang="en-GB" sz="900" dirty="0" err="1"/>
                        <a:t>dùng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3904"/>
                  </a:ext>
                </a:extLst>
              </a:tr>
              <a:tr h="3191774">
                <a:tc>
                  <a:txBody>
                    <a:bodyPr/>
                    <a:lstStyle/>
                    <a:p>
                      <a:r>
                        <a:rPr lang="en-GB" sz="900" dirty="0" err="1"/>
                        <a:t>Hệ</a:t>
                      </a:r>
                      <a:r>
                        <a:rPr lang="en-GB" sz="900" dirty="0"/>
                        <a:t> </a:t>
                      </a:r>
                      <a:r>
                        <a:rPr lang="en-GB" sz="900" dirty="0" err="1"/>
                        <a:t>thống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400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439EA6-07CA-4153-AB8F-715D73C59F3C}"/>
              </a:ext>
            </a:extLst>
          </p:cNvPr>
          <p:cNvSpPr/>
          <p:nvPr/>
        </p:nvSpPr>
        <p:spPr>
          <a:xfrm>
            <a:off x="889959" y="1236454"/>
            <a:ext cx="1122872" cy="55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Nhập</a:t>
            </a:r>
            <a:r>
              <a:rPr lang="en-GB" sz="1000" dirty="0"/>
              <a:t> </a:t>
            </a:r>
            <a:r>
              <a:rPr lang="en-GB" sz="1000" dirty="0" err="1"/>
              <a:t>từ</a:t>
            </a:r>
            <a:r>
              <a:rPr lang="en-GB" sz="1000" dirty="0"/>
              <a:t> </a:t>
            </a:r>
            <a:r>
              <a:rPr lang="en-GB" sz="1000" dirty="0" err="1"/>
              <a:t>khóa</a:t>
            </a:r>
            <a:r>
              <a:rPr lang="en-GB" sz="1000" dirty="0"/>
              <a:t>:</a:t>
            </a:r>
          </a:p>
          <a:p>
            <a:pPr algn="ctr"/>
            <a:r>
              <a:rPr lang="en-GB" sz="1000" dirty="0" err="1"/>
              <a:t>Tên</a:t>
            </a:r>
            <a:r>
              <a:rPr lang="en-GB" sz="1000" dirty="0"/>
              <a:t> </a:t>
            </a:r>
            <a:r>
              <a:rPr lang="en-GB" sz="1000" dirty="0" err="1"/>
              <a:t>hoặc</a:t>
            </a:r>
            <a:r>
              <a:rPr lang="en-GB" sz="1000" dirty="0"/>
              <a:t> </a:t>
            </a:r>
            <a:r>
              <a:rPr lang="en-GB" sz="1000" dirty="0" err="1"/>
              <a:t>sđt</a:t>
            </a:r>
            <a:r>
              <a:rPr lang="en-GB" sz="1000" dirty="0"/>
              <a:t> </a:t>
            </a:r>
            <a:r>
              <a:rPr lang="en-GB" sz="1000" dirty="0" err="1"/>
              <a:t>hoặc</a:t>
            </a:r>
            <a:r>
              <a:rPr lang="en-GB" sz="1000" dirty="0"/>
              <a:t> email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868AA-52D1-6834-7B51-D7C22A99C9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423313" y="1788544"/>
            <a:ext cx="28082" cy="2680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AA492D-22F3-45BE-428E-A6C6D2FDDE19}"/>
              </a:ext>
            </a:extLst>
          </p:cNvPr>
          <p:cNvSpPr/>
          <p:nvPr/>
        </p:nvSpPr>
        <p:spPr>
          <a:xfrm>
            <a:off x="779563" y="4468825"/>
            <a:ext cx="1287500" cy="314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Thực</a:t>
            </a:r>
            <a:r>
              <a:rPr lang="en-GB" sz="1000" dirty="0"/>
              <a:t> </a:t>
            </a:r>
            <a:r>
              <a:rPr lang="en-GB" sz="1000" dirty="0" err="1"/>
              <a:t>hiện</a:t>
            </a:r>
            <a:r>
              <a:rPr lang="en-GB" sz="1000" dirty="0"/>
              <a:t> </a:t>
            </a:r>
            <a:r>
              <a:rPr lang="en-GB" sz="1000" dirty="0" err="1"/>
              <a:t>tìm</a:t>
            </a:r>
            <a:r>
              <a:rPr lang="en-GB" sz="1000" dirty="0"/>
              <a:t> </a:t>
            </a:r>
            <a:r>
              <a:rPr lang="en-GB" sz="1000" dirty="0" err="1"/>
              <a:t>kiếm</a:t>
            </a:r>
            <a:endParaRPr lang="en-GB" sz="1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A81EAD2-D140-7925-50A0-4015D8AF9087}"/>
              </a:ext>
            </a:extLst>
          </p:cNvPr>
          <p:cNvSpPr/>
          <p:nvPr/>
        </p:nvSpPr>
        <p:spPr>
          <a:xfrm>
            <a:off x="397175" y="1426628"/>
            <a:ext cx="185984" cy="18978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E563D-00AF-2ED7-DD3D-B8D689AACAC6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 flipV="1">
            <a:off x="583159" y="1512499"/>
            <a:ext cx="306800" cy="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F4443121-E7EB-743E-6435-98ABE9B595F4}"/>
              </a:ext>
            </a:extLst>
          </p:cNvPr>
          <p:cNvSpPr/>
          <p:nvPr/>
        </p:nvSpPr>
        <p:spPr>
          <a:xfrm>
            <a:off x="2696742" y="4543416"/>
            <a:ext cx="224286" cy="16528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7305C5-C1E6-83A6-3201-11B4CABC0749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2067063" y="4626057"/>
            <a:ext cx="6296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8A26A3C-D081-8FF1-46ED-FB9FEB6D9103}"/>
              </a:ext>
            </a:extLst>
          </p:cNvPr>
          <p:cNvSpPr/>
          <p:nvPr/>
        </p:nvSpPr>
        <p:spPr>
          <a:xfrm>
            <a:off x="2340634" y="2754701"/>
            <a:ext cx="967505" cy="21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Kết</a:t>
            </a:r>
            <a:r>
              <a:rPr lang="en-US" sz="1000" dirty="0"/>
              <a:t> </a:t>
            </a:r>
            <a:r>
              <a:rPr lang="en-US" sz="1000" dirty="0" err="1"/>
              <a:t>quả</a:t>
            </a:r>
            <a:endParaRPr lang="en-GB" sz="1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025E4A-DAEC-1CBE-14F0-AA617E28F2EE}"/>
              </a:ext>
            </a:extLst>
          </p:cNvPr>
          <p:cNvCxnSpPr>
            <a:cxnSpLocks/>
            <a:stCxn id="41" idx="0"/>
            <a:endCxn id="47" idx="2"/>
          </p:cNvCxnSpPr>
          <p:nvPr/>
        </p:nvCxnSpPr>
        <p:spPr>
          <a:xfrm flipV="1">
            <a:off x="2808885" y="2967484"/>
            <a:ext cx="15502" cy="1575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02FF2DC-F423-6450-D70F-E53EFE44A16F}"/>
              </a:ext>
            </a:extLst>
          </p:cNvPr>
          <p:cNvSpPr/>
          <p:nvPr/>
        </p:nvSpPr>
        <p:spPr>
          <a:xfrm>
            <a:off x="1788544" y="1877287"/>
            <a:ext cx="839638" cy="339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Không</a:t>
            </a:r>
            <a:r>
              <a:rPr lang="en-US" sz="1000" dirty="0"/>
              <a:t> </a:t>
            </a:r>
            <a:r>
              <a:rPr lang="en-US" sz="1000" dirty="0" err="1"/>
              <a:t>tồn</a:t>
            </a:r>
            <a:r>
              <a:rPr lang="en-US" sz="1000" dirty="0"/>
              <a:t> </a:t>
            </a:r>
            <a:r>
              <a:rPr lang="en-US" sz="1000" dirty="0" err="1"/>
              <a:t>tại</a:t>
            </a:r>
            <a:endParaRPr lang="en-GB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F774AF-D08E-3C5E-7351-F411F4BF6C3C}"/>
              </a:ext>
            </a:extLst>
          </p:cNvPr>
          <p:cNvSpPr/>
          <p:nvPr/>
        </p:nvSpPr>
        <p:spPr>
          <a:xfrm>
            <a:off x="2721993" y="1268671"/>
            <a:ext cx="1208777" cy="315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Tên,id</a:t>
            </a:r>
            <a:r>
              <a:rPr lang="en-US" sz="1000" dirty="0"/>
              <a:t> </a:t>
            </a:r>
            <a:endParaRPr lang="en-GB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F9A952-0A49-FB34-81BD-2495A8BCBC59}"/>
              </a:ext>
            </a:extLst>
          </p:cNvPr>
          <p:cNvSpPr/>
          <p:nvPr/>
        </p:nvSpPr>
        <p:spPr>
          <a:xfrm>
            <a:off x="3800296" y="4397398"/>
            <a:ext cx="1489494" cy="385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Thực</a:t>
            </a:r>
            <a:r>
              <a:rPr lang="en-US" sz="1000" dirty="0"/>
              <a:t> </a:t>
            </a:r>
            <a:r>
              <a:rPr lang="en-US" sz="1000" dirty="0" err="1"/>
              <a:t>hiện</a:t>
            </a:r>
            <a:r>
              <a:rPr lang="en-US" sz="1000" dirty="0"/>
              <a:t> </a:t>
            </a:r>
            <a:r>
              <a:rPr lang="en-US" sz="1000" dirty="0" err="1"/>
              <a:t>quét</a:t>
            </a:r>
            <a:r>
              <a:rPr lang="en-US" sz="1000" dirty="0"/>
              <a:t> </a:t>
            </a:r>
            <a:r>
              <a:rPr lang="en-US" sz="1000" dirty="0" err="1"/>
              <a:t>tìm</a:t>
            </a:r>
            <a:r>
              <a:rPr lang="en-US" sz="1000" dirty="0"/>
              <a:t> </a:t>
            </a:r>
            <a:r>
              <a:rPr lang="en-US" sz="1000" dirty="0" err="1"/>
              <a:t>kiếm</a:t>
            </a:r>
            <a:endParaRPr lang="en-GB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0795D2-35FD-656F-D832-9D0214C69353}"/>
              </a:ext>
            </a:extLst>
          </p:cNvPr>
          <p:cNvSpPr/>
          <p:nvPr/>
        </p:nvSpPr>
        <p:spPr>
          <a:xfrm>
            <a:off x="3800296" y="2504534"/>
            <a:ext cx="1371149" cy="356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Danh </a:t>
            </a:r>
            <a:r>
              <a:rPr lang="en-US" sz="1000" dirty="0" err="1"/>
              <a:t>sách</a:t>
            </a:r>
            <a:r>
              <a:rPr lang="en-US" sz="1000" dirty="0"/>
              <a:t> </a:t>
            </a:r>
            <a:r>
              <a:rPr lang="en-US" sz="1000" dirty="0" err="1"/>
              <a:t>bạn</a:t>
            </a:r>
            <a:r>
              <a:rPr lang="en-US" sz="1000" dirty="0"/>
              <a:t> </a:t>
            </a:r>
            <a:r>
              <a:rPr lang="en-US" sz="1000" dirty="0" err="1"/>
              <a:t>bè</a:t>
            </a:r>
            <a:endParaRPr lang="en-GB"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BF884C-0F1B-39EA-8CF1-468C2479E792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H="1" flipV="1">
            <a:off x="2208363" y="2216987"/>
            <a:ext cx="616024" cy="53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F430F2-FB52-690A-E257-0D671EC0DCFF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flipV="1">
            <a:off x="2824387" y="1584584"/>
            <a:ext cx="501995" cy="1170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959C74-D1BC-9E2D-3D65-EFFDD56550DA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2921028" y="4590344"/>
            <a:ext cx="879268" cy="35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7CC9814-5A84-D22B-FF54-8BAB23339278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4485871" y="2861092"/>
            <a:ext cx="59172" cy="153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036F679-9E58-6537-AF94-297BE26D79F6}"/>
              </a:ext>
            </a:extLst>
          </p:cNvPr>
          <p:cNvSpPr txBox="1"/>
          <p:nvPr/>
        </p:nvSpPr>
        <p:spPr>
          <a:xfrm rot="16200000">
            <a:off x="2067063" y="3830128"/>
            <a:ext cx="1241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Tìm</a:t>
            </a:r>
            <a:r>
              <a:rPr lang="en-US" sz="900" dirty="0"/>
              <a:t> </a:t>
            </a:r>
            <a:r>
              <a:rPr lang="en-US" sz="900" dirty="0" err="1"/>
              <a:t>theo</a:t>
            </a:r>
            <a:r>
              <a:rPr lang="en-US" sz="900" dirty="0"/>
              <a:t> </a:t>
            </a:r>
            <a:r>
              <a:rPr lang="en-US" sz="900" dirty="0" err="1"/>
              <a:t>sdt,email</a:t>
            </a:r>
            <a:endParaRPr lang="en-GB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DC62DF-C315-4FF6-7894-73127EF094A0}"/>
              </a:ext>
            </a:extLst>
          </p:cNvPr>
          <p:cNvSpPr txBox="1"/>
          <p:nvPr/>
        </p:nvSpPr>
        <p:spPr>
          <a:xfrm rot="21403647">
            <a:off x="2912089" y="4395225"/>
            <a:ext cx="1081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Tìm</a:t>
            </a:r>
            <a:r>
              <a:rPr lang="en-US" sz="900" dirty="0"/>
              <a:t> </a:t>
            </a:r>
            <a:r>
              <a:rPr lang="en-US" sz="900" dirty="0" err="1"/>
              <a:t>theo</a:t>
            </a:r>
            <a:r>
              <a:rPr lang="en-US" sz="900" dirty="0"/>
              <a:t> </a:t>
            </a:r>
            <a:r>
              <a:rPr lang="en-US" sz="900" dirty="0" err="1"/>
              <a:t>tên</a:t>
            </a:r>
            <a:endParaRPr lang="en-GB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FB4886-E117-F7E3-6ABF-37405B19B801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930770" y="1426628"/>
            <a:ext cx="1981200" cy="16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653FDBB-898E-E85A-09CA-C0A451B68211}"/>
              </a:ext>
            </a:extLst>
          </p:cNvPr>
          <p:cNvCxnSpPr>
            <a:cxnSpLocks/>
          </p:cNvCxnSpPr>
          <p:nvPr/>
        </p:nvCxnSpPr>
        <p:spPr>
          <a:xfrm>
            <a:off x="5171445" y="2682813"/>
            <a:ext cx="740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019416-0092-6F29-129D-D2CB6E1D6DE0}"/>
              </a:ext>
            </a:extLst>
          </p:cNvPr>
          <p:cNvCxnSpPr>
            <a:cxnSpLocks/>
          </p:cNvCxnSpPr>
          <p:nvPr/>
        </p:nvCxnSpPr>
        <p:spPr>
          <a:xfrm>
            <a:off x="5911970" y="1426627"/>
            <a:ext cx="0" cy="2863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2408A6-3435-0D10-0C30-242550AC6514}"/>
              </a:ext>
            </a:extLst>
          </p:cNvPr>
          <p:cNvSpPr/>
          <p:nvPr/>
        </p:nvSpPr>
        <p:spPr>
          <a:xfrm>
            <a:off x="5664679" y="4290204"/>
            <a:ext cx="1981195" cy="5405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Truy</a:t>
            </a:r>
            <a:r>
              <a:rPr lang="en-US" sz="1000" dirty="0"/>
              <a:t> </a:t>
            </a:r>
            <a:r>
              <a:rPr lang="en-US" sz="1000" dirty="0" err="1"/>
              <a:t>cập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cơ</a:t>
            </a:r>
            <a:r>
              <a:rPr lang="en-US" sz="1000" dirty="0"/>
              <a:t> </a:t>
            </a:r>
            <a:r>
              <a:rPr lang="en-US" sz="1000" dirty="0" err="1"/>
              <a:t>sở</a:t>
            </a:r>
            <a:r>
              <a:rPr lang="en-US" sz="1000" dirty="0"/>
              <a:t> </a:t>
            </a:r>
            <a:r>
              <a:rPr lang="en-US" sz="1000" dirty="0" err="1"/>
              <a:t>dữ</a:t>
            </a:r>
            <a:r>
              <a:rPr lang="en-US" sz="1000" dirty="0"/>
              <a:t> </a:t>
            </a:r>
            <a:r>
              <a:rPr lang="en-US" sz="1000" dirty="0" err="1"/>
              <a:t>liệu</a:t>
            </a:r>
            <a:endParaRPr lang="en-GB" sz="1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0657FD-B79C-7F7B-71B5-08F8AAD8E67F}"/>
              </a:ext>
            </a:extLst>
          </p:cNvPr>
          <p:cNvSpPr/>
          <p:nvPr/>
        </p:nvSpPr>
        <p:spPr>
          <a:xfrm>
            <a:off x="6343291" y="1584584"/>
            <a:ext cx="1690774" cy="7038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Hiện</a:t>
            </a:r>
            <a:r>
              <a:rPr lang="en-US" sz="1000" dirty="0"/>
              <a:t> </a:t>
            </a:r>
            <a:r>
              <a:rPr lang="en-US" sz="1000" dirty="0" err="1"/>
              <a:t>thị</a:t>
            </a:r>
            <a:r>
              <a:rPr lang="en-US" sz="1000" dirty="0"/>
              <a:t> </a:t>
            </a:r>
            <a:r>
              <a:rPr lang="en-US" sz="1000" dirty="0" err="1"/>
              <a:t>thông</a:t>
            </a:r>
            <a:r>
              <a:rPr lang="en-US" sz="1000" dirty="0"/>
              <a:t> tin </a:t>
            </a:r>
            <a:r>
              <a:rPr lang="en-US" sz="1000" dirty="0" err="1"/>
              <a:t>của</a:t>
            </a:r>
            <a:r>
              <a:rPr lang="en-US" sz="1000" dirty="0"/>
              <a:t> </a:t>
            </a:r>
            <a:r>
              <a:rPr lang="en-US" sz="1000" dirty="0" err="1"/>
              <a:t>đối</a:t>
            </a:r>
            <a:r>
              <a:rPr lang="en-US" sz="1000" dirty="0"/>
              <a:t> </a:t>
            </a:r>
            <a:r>
              <a:rPr lang="en-US" sz="1000" dirty="0" err="1"/>
              <a:t>tượng</a:t>
            </a:r>
            <a:endParaRPr lang="en-GB" sz="1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E17B6E-D8BE-3314-F3F6-4E9BE8EE7F6F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7188678" y="2288428"/>
            <a:ext cx="143775" cy="200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F2DF8FA-9FFA-4A84-6F45-65D84859EB60}"/>
              </a:ext>
            </a:extLst>
          </p:cNvPr>
          <p:cNvSpPr/>
          <p:nvPr/>
        </p:nvSpPr>
        <p:spPr>
          <a:xfrm>
            <a:off x="8497559" y="3675252"/>
            <a:ext cx="1920815" cy="540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Thao </a:t>
            </a:r>
            <a:r>
              <a:rPr lang="en-US" sz="1000" dirty="0" err="1"/>
              <a:t>tác</a:t>
            </a:r>
            <a:endParaRPr lang="en-GB" sz="10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54709C-ACF1-2C71-1E86-B9C8AE44546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45874" y="2288428"/>
            <a:ext cx="1812093" cy="138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A93928D-1EFB-A2A1-43BA-EB6F89DA62D4}"/>
              </a:ext>
            </a:extLst>
          </p:cNvPr>
          <p:cNvSpPr/>
          <p:nvPr/>
        </p:nvSpPr>
        <p:spPr>
          <a:xfrm>
            <a:off x="8674594" y="5212707"/>
            <a:ext cx="1046672" cy="32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Thêm</a:t>
            </a:r>
            <a:r>
              <a:rPr lang="en-US" sz="1000" dirty="0"/>
              <a:t> </a:t>
            </a:r>
            <a:r>
              <a:rPr lang="en-US" sz="1000" dirty="0" err="1"/>
              <a:t>bạn</a:t>
            </a:r>
            <a:r>
              <a:rPr lang="en-US" sz="1000" dirty="0"/>
              <a:t> </a:t>
            </a:r>
            <a:r>
              <a:rPr lang="en-US" sz="1000" dirty="0" err="1"/>
              <a:t>bè</a:t>
            </a:r>
            <a:endParaRPr lang="en-GB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C5496E6-0EEB-5BEC-8AF5-DE54D86CE8C3}"/>
              </a:ext>
            </a:extLst>
          </p:cNvPr>
          <p:cNvSpPr/>
          <p:nvPr/>
        </p:nvSpPr>
        <p:spPr>
          <a:xfrm>
            <a:off x="9877785" y="5226095"/>
            <a:ext cx="995459" cy="208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</a:t>
            </a:r>
            <a:endParaRPr lang="en-GB" sz="1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A2879C-7AFD-22DC-307C-E33861193003}"/>
              </a:ext>
            </a:extLst>
          </p:cNvPr>
          <p:cNvSpPr/>
          <p:nvPr/>
        </p:nvSpPr>
        <p:spPr>
          <a:xfrm>
            <a:off x="11029763" y="5226096"/>
            <a:ext cx="995460" cy="208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xóa</a:t>
            </a:r>
            <a:endParaRPr lang="en-GB" sz="10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B4D45D-9D65-1284-3312-2B397534AC73}"/>
              </a:ext>
            </a:extLst>
          </p:cNvPr>
          <p:cNvSpPr/>
          <p:nvPr/>
        </p:nvSpPr>
        <p:spPr>
          <a:xfrm>
            <a:off x="7563146" y="5272996"/>
            <a:ext cx="914400" cy="223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Tố</a:t>
            </a:r>
            <a:r>
              <a:rPr lang="en-US" sz="1000" dirty="0"/>
              <a:t> </a:t>
            </a:r>
            <a:r>
              <a:rPr lang="en-US" sz="1000" dirty="0" err="1"/>
              <a:t>cáo</a:t>
            </a:r>
            <a:endParaRPr lang="en-GB" sz="10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5D3B6F0-5FE7-C9FC-8A29-81785BBF882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8034065" y="4215836"/>
            <a:ext cx="1423902" cy="101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64F088F-E15B-CC26-36D2-3552317BE954}"/>
              </a:ext>
            </a:extLst>
          </p:cNvPr>
          <p:cNvCxnSpPr>
            <a:cxnSpLocks/>
            <a:stCxn id="87" idx="2"/>
            <a:endCxn id="91" idx="0"/>
          </p:cNvCxnSpPr>
          <p:nvPr/>
        </p:nvCxnSpPr>
        <p:spPr>
          <a:xfrm flipH="1">
            <a:off x="9197930" y="4215836"/>
            <a:ext cx="260037" cy="996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1149006-6E58-5326-4040-6A8A611DCEC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9495258" y="4215836"/>
            <a:ext cx="880257" cy="101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D27BB8-2E42-29B1-0799-6B0F2B9E566F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>
            <a:off x="9457967" y="4215836"/>
            <a:ext cx="2069526" cy="101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D9FE8B4-ABC7-6FA1-46C4-ECBFDF7021A5}"/>
              </a:ext>
            </a:extLst>
          </p:cNvPr>
          <p:cNvSpPr/>
          <p:nvPr/>
        </p:nvSpPr>
        <p:spPr>
          <a:xfrm>
            <a:off x="9983637" y="365126"/>
            <a:ext cx="201284" cy="221470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754F83-A28E-0A6B-8193-32C50FFEE6F5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10084279" y="586596"/>
            <a:ext cx="2876" cy="3088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D2911E-A81E-DBCD-C16F-AA301619861C}"/>
              </a:ext>
            </a:extLst>
          </p:cNvPr>
          <p:cNvCxnSpPr>
            <a:cxnSpLocks/>
          </p:cNvCxnSpPr>
          <p:nvPr/>
        </p:nvCxnSpPr>
        <p:spPr>
          <a:xfrm flipV="1">
            <a:off x="2208363" y="782128"/>
            <a:ext cx="74762" cy="1095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A91FEB-DD33-CA79-9AB8-7571289C19D3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2265872" y="475861"/>
            <a:ext cx="7717765" cy="30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DADD0-D7F4-1165-8A01-B3D6BDEA56C2}"/>
              </a:ext>
            </a:extLst>
          </p:cNvPr>
          <p:cNvSpPr txBox="1"/>
          <p:nvPr/>
        </p:nvSpPr>
        <p:spPr>
          <a:xfrm>
            <a:off x="5445832" y="11"/>
            <a:ext cx="130997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1" b="1" dirty="0">
                <a:latin typeface="+mj-lt"/>
                <a:cs typeface="Times New Roman" panose="02020603050405020304" pitchFamily="18" charset="0"/>
              </a:rPr>
              <a:t>Tạo nhóm mới</a:t>
            </a:r>
            <a:endParaRPr lang="en-US" sz="1401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7BF27-A611-ED04-1CCA-38E02693E286}"/>
              </a:ext>
            </a:extLst>
          </p:cNvPr>
          <p:cNvSpPr/>
          <p:nvPr/>
        </p:nvSpPr>
        <p:spPr>
          <a:xfrm>
            <a:off x="23128" y="329541"/>
            <a:ext cx="12192000" cy="3262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6241E-6946-8961-7703-EBFDFFDE6A7B}"/>
              </a:ext>
            </a:extLst>
          </p:cNvPr>
          <p:cNvSpPr/>
          <p:nvPr/>
        </p:nvSpPr>
        <p:spPr>
          <a:xfrm>
            <a:off x="19055" y="3578440"/>
            <a:ext cx="12192000" cy="3262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9E66F-D60E-4AFC-1EFE-90DD15DB8FB2}"/>
              </a:ext>
            </a:extLst>
          </p:cNvPr>
          <p:cNvSpPr/>
          <p:nvPr/>
        </p:nvSpPr>
        <p:spPr>
          <a:xfrm rot="16200000">
            <a:off x="-1206821" y="1514600"/>
            <a:ext cx="3262737" cy="849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Người dùng</a:t>
            </a:r>
            <a:endParaRPr lang="en-US" sz="140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B199-5277-3442-5FFE-8453782409C7}"/>
              </a:ext>
            </a:extLst>
          </p:cNvPr>
          <p:cNvSpPr/>
          <p:nvPr/>
        </p:nvSpPr>
        <p:spPr>
          <a:xfrm rot="16200000">
            <a:off x="-1206822" y="4777334"/>
            <a:ext cx="3262737" cy="84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</a:t>
            </a:r>
            <a:endParaRPr lang="en-US" sz="1401" dirty="0">
              <a:latin typeface="+mj-lt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381F31B-1EAB-185F-17E8-ABE85582A3DB}"/>
              </a:ext>
            </a:extLst>
          </p:cNvPr>
          <p:cNvSpPr/>
          <p:nvPr/>
        </p:nvSpPr>
        <p:spPr>
          <a:xfrm>
            <a:off x="1088578" y="1719945"/>
            <a:ext cx="185059" cy="21771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B02474-1C31-08CD-CF11-C0DE5347322D}"/>
              </a:ext>
            </a:extLst>
          </p:cNvPr>
          <p:cNvSpPr/>
          <p:nvPr/>
        </p:nvSpPr>
        <p:spPr>
          <a:xfrm>
            <a:off x="2103685" y="1556664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Người dùng chọn “tạo nhóm”</a:t>
            </a:r>
            <a:endParaRPr lang="en-US" sz="1401" dirty="0"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F4A38-CDFA-175E-9F55-629211289818}"/>
              </a:ext>
            </a:extLst>
          </p:cNvPr>
          <p:cNvSpPr/>
          <p:nvPr/>
        </p:nvSpPr>
        <p:spPr>
          <a:xfrm>
            <a:off x="5067310" y="1556667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Nhập tên nhóm, mô tả, quyền riêng tư</a:t>
            </a:r>
            <a:endParaRPr lang="en-US" sz="1401" dirty="0"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0B17B7-CC6C-5B78-3710-123445F82C90}"/>
              </a:ext>
            </a:extLst>
          </p:cNvPr>
          <p:cNvSpPr/>
          <p:nvPr/>
        </p:nvSpPr>
        <p:spPr>
          <a:xfrm>
            <a:off x="7587347" y="1556667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Ấn "Tạo nhóm"</a:t>
            </a:r>
            <a:endParaRPr lang="en-US" sz="1401" dirty="0"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EC9BAF-1831-FC16-04DD-0C08EDB7907C}"/>
              </a:ext>
            </a:extLst>
          </p:cNvPr>
          <p:cNvSpPr/>
          <p:nvPr/>
        </p:nvSpPr>
        <p:spPr>
          <a:xfrm>
            <a:off x="2492846" y="5029211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 tạo bản ghi Group</a:t>
            </a:r>
            <a:endParaRPr lang="en-US" sz="1401" dirty="0">
              <a:latin typeface="+mj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C1AAF0-D583-A3F4-84B8-C952A9A5AFCC}"/>
              </a:ext>
            </a:extLst>
          </p:cNvPr>
          <p:cNvSpPr/>
          <p:nvPr/>
        </p:nvSpPr>
        <p:spPr>
          <a:xfrm>
            <a:off x="5067304" y="5029211"/>
            <a:ext cx="2095503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 tạo bản ghi GroupMember với role = admin</a:t>
            </a:r>
            <a:endParaRPr lang="en-US" sz="140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AE3517-82B9-8EB7-3D19-5F0E054AEB0A}"/>
              </a:ext>
            </a:extLst>
          </p:cNvPr>
          <p:cNvSpPr/>
          <p:nvPr/>
        </p:nvSpPr>
        <p:spPr>
          <a:xfrm>
            <a:off x="10134598" y="1545780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Hiển thị trang nhóm mới</a:t>
            </a:r>
            <a:endParaRPr lang="en-US" sz="1401" dirty="0">
              <a:latin typeface="+mj-lt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E620EBC-601E-A71E-3BAF-1367866A22F4}"/>
              </a:ext>
            </a:extLst>
          </p:cNvPr>
          <p:cNvSpPr/>
          <p:nvPr/>
        </p:nvSpPr>
        <p:spPr>
          <a:xfrm>
            <a:off x="11789223" y="1741714"/>
            <a:ext cx="185059" cy="21771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4B5992-8D54-E7C3-FDC6-DA5E1A7BE749}"/>
              </a:ext>
            </a:extLst>
          </p:cNvPr>
          <p:cNvCxnSpPr>
            <a:stCxn id="10" idx="6"/>
          </p:cNvCxnSpPr>
          <p:nvPr/>
        </p:nvCxnSpPr>
        <p:spPr>
          <a:xfrm flipV="1">
            <a:off x="1273637" y="1828802"/>
            <a:ext cx="8300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27DAF9-C818-E438-ED1D-FFDFEA410537}"/>
              </a:ext>
            </a:extLst>
          </p:cNvPr>
          <p:cNvCxnSpPr>
            <a:endCxn id="17" idx="1"/>
          </p:cNvCxnSpPr>
          <p:nvPr/>
        </p:nvCxnSpPr>
        <p:spPr>
          <a:xfrm>
            <a:off x="3439886" y="1828802"/>
            <a:ext cx="1627424" cy="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91417E-4A9A-A7A0-2579-E505D9F70B78}"/>
              </a:ext>
            </a:extLst>
          </p:cNvPr>
          <p:cNvCxnSpPr/>
          <p:nvPr/>
        </p:nvCxnSpPr>
        <p:spPr>
          <a:xfrm>
            <a:off x="6384482" y="1817923"/>
            <a:ext cx="1178351" cy="1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39F60BC-8931-C314-B35D-1E452D2C6C26}"/>
              </a:ext>
            </a:extLst>
          </p:cNvPr>
          <p:cNvCxnSpPr/>
          <p:nvPr/>
        </p:nvCxnSpPr>
        <p:spPr>
          <a:xfrm flipH="1">
            <a:off x="3102433" y="2122579"/>
            <a:ext cx="5143500" cy="290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BC605-921E-44E1-3634-8EF234FC47B6}"/>
              </a:ext>
            </a:extLst>
          </p:cNvPr>
          <p:cNvCxnSpPr/>
          <p:nvPr/>
        </p:nvCxnSpPr>
        <p:spPr>
          <a:xfrm>
            <a:off x="3829073" y="5301333"/>
            <a:ext cx="1238231" cy="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16DCDC-C197-C61F-FF6C-BDEE517E7180}"/>
              </a:ext>
            </a:extLst>
          </p:cNvPr>
          <p:cNvCxnSpPr>
            <a:endCxn id="26" idx="2"/>
          </p:cNvCxnSpPr>
          <p:nvPr/>
        </p:nvCxnSpPr>
        <p:spPr>
          <a:xfrm flipV="1">
            <a:off x="7162807" y="2090067"/>
            <a:ext cx="3630377" cy="318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990248-E47C-A743-A3C3-E70D3682FFA0}"/>
              </a:ext>
            </a:extLst>
          </p:cNvPr>
          <p:cNvCxnSpPr>
            <a:stCxn id="26" idx="3"/>
            <a:endCxn id="33" idx="2"/>
          </p:cNvCxnSpPr>
          <p:nvPr/>
        </p:nvCxnSpPr>
        <p:spPr>
          <a:xfrm>
            <a:off x="11451770" y="1817924"/>
            <a:ext cx="337453" cy="3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8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709C9A-C4E0-75C0-4E39-A752652BB784}"/>
              </a:ext>
            </a:extLst>
          </p:cNvPr>
          <p:cNvSpPr txBox="1"/>
          <p:nvPr/>
        </p:nvSpPr>
        <p:spPr>
          <a:xfrm>
            <a:off x="5435402" y="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B4A20-19F9-25A3-B5A8-867B8A3EA8B0}"/>
              </a:ext>
            </a:extLst>
          </p:cNvPr>
          <p:cNvSpPr/>
          <p:nvPr/>
        </p:nvSpPr>
        <p:spPr>
          <a:xfrm>
            <a:off x="-1" y="416635"/>
            <a:ext cx="3995057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B78BD-E68F-070F-1931-6AA142114692}"/>
              </a:ext>
            </a:extLst>
          </p:cNvPr>
          <p:cNvSpPr/>
          <p:nvPr/>
        </p:nvSpPr>
        <p:spPr>
          <a:xfrm>
            <a:off x="3995056" y="416635"/>
            <a:ext cx="4201890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45113-9626-E2BD-88FE-29BD481E1908}"/>
              </a:ext>
            </a:extLst>
          </p:cNvPr>
          <p:cNvSpPr/>
          <p:nvPr/>
        </p:nvSpPr>
        <p:spPr>
          <a:xfrm>
            <a:off x="8196946" y="416635"/>
            <a:ext cx="3995054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1244B-79C3-8A3F-EC8F-9EB787238FAF}"/>
              </a:ext>
            </a:extLst>
          </p:cNvPr>
          <p:cNvSpPr/>
          <p:nvPr/>
        </p:nvSpPr>
        <p:spPr>
          <a:xfrm>
            <a:off x="-12815" y="990597"/>
            <a:ext cx="3995054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87B2B-94F3-EB67-8B53-3617431BC4A7}"/>
              </a:ext>
            </a:extLst>
          </p:cNvPr>
          <p:cNvSpPr/>
          <p:nvPr/>
        </p:nvSpPr>
        <p:spPr>
          <a:xfrm>
            <a:off x="4007781" y="991825"/>
            <a:ext cx="4201889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B08E6-D6D8-6872-D95E-5BEF73705562}"/>
              </a:ext>
            </a:extLst>
          </p:cNvPr>
          <p:cNvSpPr/>
          <p:nvPr/>
        </p:nvSpPr>
        <p:spPr>
          <a:xfrm>
            <a:off x="8196940" y="990597"/>
            <a:ext cx="3995054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CF5C928-CB51-6BAE-79B6-6DEA008BCA06}"/>
              </a:ext>
            </a:extLst>
          </p:cNvPr>
          <p:cNvSpPr/>
          <p:nvPr/>
        </p:nvSpPr>
        <p:spPr>
          <a:xfrm>
            <a:off x="119740" y="1161794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00D205-A6AF-DD6A-0E96-D52505879971}"/>
              </a:ext>
            </a:extLst>
          </p:cNvPr>
          <p:cNvSpPr/>
          <p:nvPr/>
        </p:nvSpPr>
        <p:spPr>
          <a:xfrm>
            <a:off x="914396" y="109103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nhóm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DC80A1-83FD-EA0C-7AEA-1F6BD0171AD9}"/>
              </a:ext>
            </a:extLst>
          </p:cNvPr>
          <p:cNvSpPr/>
          <p:nvPr/>
        </p:nvSpPr>
        <p:spPr>
          <a:xfrm>
            <a:off x="5152368" y="108450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ra các nhóm phù hợp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6C7DA-8D8A-349A-8CD8-911A879BA6FC}"/>
              </a:ext>
            </a:extLst>
          </p:cNvPr>
          <p:cNvSpPr/>
          <p:nvPr/>
        </p:nvSpPr>
        <p:spPr>
          <a:xfrm>
            <a:off x="914395" y="17507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ECF0B-1D3A-3DA5-9E1E-27489EA655B8}"/>
              </a:ext>
            </a:extLst>
          </p:cNvPr>
          <p:cNvSpPr/>
          <p:nvPr/>
        </p:nvSpPr>
        <p:spPr>
          <a:xfrm>
            <a:off x="914395" y="2410422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nhóm và ấn “Tham gia”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2A2CED-8E37-791C-A693-4E326E3E6AD8}"/>
              </a:ext>
            </a:extLst>
          </p:cNvPr>
          <p:cNvSpPr/>
          <p:nvPr/>
        </p:nvSpPr>
        <p:spPr>
          <a:xfrm>
            <a:off x="5152367" y="2407141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loại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9FAE59D-5497-B335-9790-0B9AC1A46CD3}"/>
              </a:ext>
            </a:extLst>
          </p:cNvPr>
          <p:cNvSpPr/>
          <p:nvPr/>
        </p:nvSpPr>
        <p:spPr>
          <a:xfrm>
            <a:off x="5878199" y="3314700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05D3D-1A58-72AC-83E6-24ECB2EC0CE8}"/>
              </a:ext>
            </a:extLst>
          </p:cNvPr>
          <p:cNvSpPr/>
          <p:nvPr/>
        </p:nvSpPr>
        <p:spPr>
          <a:xfrm>
            <a:off x="4114487" y="3924297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người dùng vào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F4A98C-7356-10D7-9E84-838762F58AE5}"/>
              </a:ext>
            </a:extLst>
          </p:cNvPr>
          <p:cNvSpPr/>
          <p:nvPr/>
        </p:nvSpPr>
        <p:spPr>
          <a:xfrm>
            <a:off x="6599666" y="3901478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DE601C-36EF-1869-29F0-8D4D584EBAEA}"/>
              </a:ext>
            </a:extLst>
          </p:cNvPr>
          <p:cNvSpPr/>
          <p:nvPr/>
        </p:nvSpPr>
        <p:spPr>
          <a:xfrm>
            <a:off x="9189553" y="3901478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trang duyệt yêu cầu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0799C5EF-0446-8302-4E0B-AE5DDC02844A}"/>
              </a:ext>
            </a:extLst>
          </p:cNvPr>
          <p:cNvSpPr/>
          <p:nvPr/>
        </p:nvSpPr>
        <p:spPr>
          <a:xfrm flipV="1">
            <a:off x="9933208" y="4759961"/>
            <a:ext cx="522515" cy="2642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308BB6-E9AC-457E-02A6-DC06B9A7764E}"/>
              </a:ext>
            </a:extLst>
          </p:cNvPr>
          <p:cNvSpPr/>
          <p:nvPr/>
        </p:nvSpPr>
        <p:spPr>
          <a:xfrm>
            <a:off x="8197449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Chấp nhận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D47FF1-6893-28B4-71B7-4F16FA542717}"/>
              </a:ext>
            </a:extLst>
          </p:cNvPr>
          <p:cNvSpPr/>
          <p:nvPr/>
        </p:nvSpPr>
        <p:spPr>
          <a:xfrm>
            <a:off x="9647460" y="5489828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chối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1A18B9-6C0C-4B2D-C45D-F406CD11CBE1}"/>
              </a:ext>
            </a:extLst>
          </p:cNvPr>
          <p:cNvSpPr/>
          <p:nvPr/>
        </p:nvSpPr>
        <p:spPr>
          <a:xfrm>
            <a:off x="11097987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phản hồi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F1AEA3-E633-43EE-7943-2FDC3B34AA68}"/>
              </a:ext>
            </a:extLst>
          </p:cNvPr>
          <p:cNvSpPr/>
          <p:nvPr/>
        </p:nvSpPr>
        <p:spPr>
          <a:xfrm>
            <a:off x="2650439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thành công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0361E63-22F9-20E6-8EE2-DB278C316B88}"/>
              </a:ext>
            </a:extLst>
          </p:cNvPr>
          <p:cNvSpPr/>
          <p:nvPr/>
        </p:nvSpPr>
        <p:spPr>
          <a:xfrm>
            <a:off x="12134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thất bại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3D5191-24F2-9FB6-8822-6160348BD9E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326568" y="1281537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0B2E9-71A0-C89B-7D1E-1502BC2D03C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888667" y="2131729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DC8A6-700A-FB8B-477F-9F4F3FCBEDD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62939" y="1275007"/>
            <a:ext cx="2289429" cy="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8CB0BB-DA8D-00AE-6098-FB174D0B1D56}"/>
              </a:ext>
            </a:extLst>
          </p:cNvPr>
          <p:cNvCxnSpPr>
            <a:stCxn id="17" idx="2"/>
          </p:cNvCxnSpPr>
          <p:nvPr/>
        </p:nvCxnSpPr>
        <p:spPr>
          <a:xfrm flipH="1">
            <a:off x="2862938" y="1465507"/>
            <a:ext cx="3263702" cy="47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6C658F-6BBD-D7A7-06AD-66B19AB07A6B}"/>
              </a:ext>
            </a:extLst>
          </p:cNvPr>
          <p:cNvCxnSpPr>
            <a:cxnSpLocks/>
          </p:cNvCxnSpPr>
          <p:nvPr/>
        </p:nvCxnSpPr>
        <p:spPr>
          <a:xfrm>
            <a:off x="6126638" y="2762249"/>
            <a:ext cx="12818" cy="51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6FD4A3-BB3E-E1D5-9AFD-B1F7AECC3A8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4817627" y="3543300"/>
            <a:ext cx="1321830" cy="38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A741AC-6EA9-1C1B-45AD-6A4D336F0635}"/>
              </a:ext>
            </a:extLst>
          </p:cNvPr>
          <p:cNvCxnSpPr>
            <a:stCxn id="21" idx="2"/>
          </p:cNvCxnSpPr>
          <p:nvPr/>
        </p:nvCxnSpPr>
        <p:spPr>
          <a:xfrm>
            <a:off x="6139457" y="3543300"/>
            <a:ext cx="1228802" cy="35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391235-F9DD-BEEF-564C-C8ACCB9D6EF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810920" y="4305297"/>
            <a:ext cx="6707" cy="124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02BC37-D40A-9653-55AB-3376C0F4D2FF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8005945" y="4091978"/>
            <a:ext cx="118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CE2277-670C-2030-106D-4FA52D624C21}"/>
              </a:ext>
            </a:extLst>
          </p:cNvPr>
          <p:cNvSpPr txBox="1"/>
          <p:nvPr/>
        </p:nvSpPr>
        <p:spPr>
          <a:xfrm rot="20662454">
            <a:off x="4960438" y="3314094"/>
            <a:ext cx="1079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3DCE57-07C3-4CD1-C394-021F980220B2}"/>
              </a:ext>
            </a:extLst>
          </p:cNvPr>
          <p:cNvSpPr txBox="1"/>
          <p:nvPr/>
        </p:nvSpPr>
        <p:spPr>
          <a:xfrm rot="1020500">
            <a:off x="6556771" y="3381205"/>
            <a:ext cx="73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B6E7EC-1D4D-CCFB-525E-6C8F52111969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>
            <a:off x="10163825" y="4282478"/>
            <a:ext cx="30641" cy="477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EFEF76-B3E9-F081-EB25-04C09FD3CF2D}"/>
              </a:ext>
            </a:extLst>
          </p:cNvPr>
          <p:cNvCxnSpPr/>
          <p:nvPr/>
        </p:nvCxnSpPr>
        <p:spPr>
          <a:xfrm flipH="1">
            <a:off x="8724407" y="5024201"/>
            <a:ext cx="1525940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0D36A7-1013-88E4-75B1-8D86DE966EDE}"/>
              </a:ext>
            </a:extLst>
          </p:cNvPr>
          <p:cNvCxnSpPr>
            <a:stCxn id="28" idx="0"/>
            <a:endCxn id="33" idx="0"/>
          </p:cNvCxnSpPr>
          <p:nvPr/>
        </p:nvCxnSpPr>
        <p:spPr>
          <a:xfrm>
            <a:off x="10194466" y="5024201"/>
            <a:ext cx="1" cy="46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1B06B7-2302-06CF-6A8F-59226EAFAAD0}"/>
              </a:ext>
            </a:extLst>
          </p:cNvPr>
          <p:cNvCxnSpPr>
            <a:stCxn id="28" idx="0"/>
            <a:endCxn id="34" idx="0"/>
          </p:cNvCxnSpPr>
          <p:nvPr/>
        </p:nvCxnSpPr>
        <p:spPr>
          <a:xfrm>
            <a:off x="10194466" y="5024201"/>
            <a:ext cx="1450528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7B2D21C0-8C52-4621-7EC0-665F4BC8105B}"/>
              </a:ext>
            </a:extLst>
          </p:cNvPr>
          <p:cNvSpPr/>
          <p:nvPr/>
        </p:nvSpPr>
        <p:spPr>
          <a:xfrm>
            <a:off x="4556368" y="5546665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D33344-7ED1-C4C0-F169-3398D3583192}"/>
              </a:ext>
            </a:extLst>
          </p:cNvPr>
          <p:cNvCxnSpPr>
            <a:endCxn id="84" idx="3"/>
          </p:cNvCxnSpPr>
          <p:nvPr/>
        </p:nvCxnSpPr>
        <p:spPr>
          <a:xfrm flipH="1">
            <a:off x="5078883" y="5660965"/>
            <a:ext cx="307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8DA67B-F2FE-2FD6-801C-81B909697EF3}"/>
              </a:ext>
            </a:extLst>
          </p:cNvPr>
          <p:cNvCxnSpPr>
            <a:stCxn id="84" idx="1"/>
            <a:endCxn id="36" idx="3"/>
          </p:cNvCxnSpPr>
          <p:nvPr/>
        </p:nvCxnSpPr>
        <p:spPr>
          <a:xfrm flipH="1" flipV="1">
            <a:off x="4007870" y="5546665"/>
            <a:ext cx="548498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EEEF5-F822-3C4E-1E4F-FE39DA897026}"/>
              </a:ext>
            </a:extLst>
          </p:cNvPr>
          <p:cNvCxnSpPr>
            <a:stCxn id="33" idx="2"/>
          </p:cNvCxnSpPr>
          <p:nvPr/>
        </p:nvCxnSpPr>
        <p:spPr>
          <a:xfrm flipH="1">
            <a:off x="10194460" y="5870828"/>
            <a:ext cx="7" cy="570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80E534-7DDA-F20C-9D8E-6C5588630D10}"/>
              </a:ext>
            </a:extLst>
          </p:cNvPr>
          <p:cNvCxnSpPr>
            <a:cxnSpLocks/>
          </p:cNvCxnSpPr>
          <p:nvPr/>
        </p:nvCxnSpPr>
        <p:spPr>
          <a:xfrm flipH="1">
            <a:off x="533400" y="6441365"/>
            <a:ext cx="9630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428759-2BB6-7D63-5B4A-798A8AD58284}"/>
              </a:ext>
            </a:extLst>
          </p:cNvPr>
          <p:cNvCxnSpPr/>
          <p:nvPr/>
        </p:nvCxnSpPr>
        <p:spPr>
          <a:xfrm flipV="1">
            <a:off x="620482" y="5982665"/>
            <a:ext cx="0" cy="45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DA9F4E87-85BB-2E19-637F-E247971CDB1E}"/>
              </a:ext>
            </a:extLst>
          </p:cNvPr>
          <p:cNvSpPr/>
          <p:nvPr/>
        </p:nvSpPr>
        <p:spPr>
          <a:xfrm>
            <a:off x="1736269" y="4387793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4E148-BEA2-2399-5CAF-C352DBDB4FCA}"/>
              </a:ext>
            </a:extLst>
          </p:cNvPr>
          <p:cNvCxnSpPr>
            <a:cxnSpLocks/>
            <a:stCxn id="37" idx="0"/>
            <a:endCxn id="101" idx="2"/>
          </p:cNvCxnSpPr>
          <p:nvPr/>
        </p:nvCxnSpPr>
        <p:spPr>
          <a:xfrm flipV="1">
            <a:off x="678034" y="4616393"/>
            <a:ext cx="1319493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A860AA9-82D6-118A-1D85-AB5ACBCA945D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956901" y="4616393"/>
            <a:ext cx="1359438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17AF9C2-D1BB-3673-AF7A-33CCF3E5A275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1984126" y="4114797"/>
            <a:ext cx="13401" cy="272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1451CEDE-0A16-FCE8-85EE-7B445B9AB5DC}"/>
              </a:ext>
            </a:extLst>
          </p:cNvPr>
          <p:cNvSpPr/>
          <p:nvPr/>
        </p:nvSpPr>
        <p:spPr>
          <a:xfrm>
            <a:off x="1880712" y="3884582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D61C5C9-FA71-B80C-D5DE-D1877F12BBA6}"/>
              </a:ext>
            </a:extLst>
          </p:cNvPr>
          <p:cNvCxnSpPr/>
          <p:nvPr/>
        </p:nvCxnSpPr>
        <p:spPr>
          <a:xfrm>
            <a:off x="1880712" y="2788141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773CA6-5015-3FFD-C860-8B3940DF4DB2}"/>
              </a:ext>
            </a:extLst>
          </p:cNvPr>
          <p:cNvSpPr/>
          <p:nvPr/>
        </p:nvSpPr>
        <p:spPr>
          <a:xfrm>
            <a:off x="1253963" y="3503226"/>
            <a:ext cx="1318477" cy="305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lời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34C3DB3-788E-859B-10B6-AEE32122B584}"/>
              </a:ext>
            </a:extLst>
          </p:cNvPr>
          <p:cNvSpPr/>
          <p:nvPr/>
        </p:nvSpPr>
        <p:spPr>
          <a:xfrm>
            <a:off x="1630305" y="3076521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6DEAA6-8C2E-2B52-879D-CAE216ED55FB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891563" y="3305121"/>
            <a:ext cx="21639" cy="198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104AE4-656F-00C4-C4A3-637836C03C49}"/>
              </a:ext>
            </a:extLst>
          </p:cNvPr>
          <p:cNvSpPr txBox="1"/>
          <p:nvPr/>
        </p:nvSpPr>
        <p:spPr>
          <a:xfrm>
            <a:off x="845351" y="3175338"/>
            <a:ext cx="98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+mj-lt"/>
              </a:rPr>
              <a:t>Có câu hỏi</a:t>
            </a:r>
            <a:endParaRPr lang="en-US" sz="1400" dirty="0"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F813D-420D-DE97-A7D3-0B5B377E1315}"/>
              </a:ext>
            </a:extLst>
          </p:cNvPr>
          <p:cNvCxnSpPr>
            <a:cxnSpLocks/>
          </p:cNvCxnSpPr>
          <p:nvPr/>
        </p:nvCxnSpPr>
        <p:spPr>
          <a:xfrm>
            <a:off x="2129044" y="3167884"/>
            <a:ext cx="1036557" cy="16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AE7DA8-9011-416A-1451-425E34D78ED9}"/>
              </a:ext>
            </a:extLst>
          </p:cNvPr>
          <p:cNvSpPr txBox="1"/>
          <p:nvPr/>
        </p:nvSpPr>
        <p:spPr>
          <a:xfrm rot="20810635">
            <a:off x="2244679" y="2631655"/>
            <a:ext cx="2008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+mj-lt"/>
              </a:rPr>
              <a:t>Không có câu hỏi</a:t>
            </a:r>
            <a:endParaRPr lang="en-US" sz="1400" dirty="0">
              <a:latin typeface="+mj-lt"/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C7DCAF9-531A-1522-5C19-A73ED9CCFF5F}"/>
              </a:ext>
            </a:extLst>
          </p:cNvPr>
          <p:cNvSpPr/>
          <p:nvPr/>
        </p:nvSpPr>
        <p:spPr>
          <a:xfrm rot="5400000">
            <a:off x="3039597" y="3078977"/>
            <a:ext cx="522515" cy="2705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626C8F-54BB-4888-C3FF-5D4345D3584E}"/>
              </a:ext>
            </a:extLst>
          </p:cNvPr>
          <p:cNvCxnSpPr>
            <a:stCxn id="3" idx="3"/>
          </p:cNvCxnSpPr>
          <p:nvPr/>
        </p:nvCxnSpPr>
        <p:spPr>
          <a:xfrm flipV="1">
            <a:off x="2572440" y="3241772"/>
            <a:ext cx="537360" cy="414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E92BE4-5DD5-392D-6429-B162EDD02C0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436108" y="2597641"/>
            <a:ext cx="1716259" cy="627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1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319</Words>
  <Application>Microsoft Office PowerPoint</Application>
  <PresentationFormat>Widescreen</PresentationFormat>
  <Paragraphs>92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Tìm kiếm và them bạn bè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3</cp:revision>
  <dcterms:created xsi:type="dcterms:W3CDTF">2025-04-02T05:01:15Z</dcterms:created>
  <dcterms:modified xsi:type="dcterms:W3CDTF">2025-04-16T01:53:05Z</dcterms:modified>
</cp:coreProperties>
</file>