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B61A-97FD-4D71-9BE2-E390E93836D8}" v="32" dt="2025-04-13T12:09:2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B247-B2A7-91CB-4429-D704B7C8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AF3F-F439-121E-6A63-F7619362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76B2-9980-B6B8-40A1-0858817C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D6E4-EEE6-159C-5926-78D6C29A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3FA-CB3A-9A05-784E-21217A5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490-E821-E4E2-22CF-C295F2A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C36D-3FB5-3E9F-1F8A-12228CA2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C48B-0D3E-705B-2938-BBDCBBE1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034B-DA9C-04B0-41F7-7CF1A702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C5DC-52C0-1AE4-2D5A-5124D15B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8E8DF-6979-5F34-353A-E7EDE655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08F-51A3-7F96-5F4D-71CD9E96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B10B-0FF7-D1D2-ADC6-DB51C21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00B4-9855-2470-F051-179645B9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9E0-AAFC-052A-C521-26DD12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057-2B5C-FB89-0B9E-C5DA2A50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D1E6-3B14-6B43-1BBA-D46980DE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DC37-C3A9-7372-8E68-14CAF4B7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7DCD-E0DF-72A6-0839-5B53FE0A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A3A4-A95E-F5C9-E50C-845E4998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E3-9518-DA4B-3516-CE204CE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03F4-9202-A3FC-3EA6-976CA52A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E5BA-EB5C-AE75-E15B-2777BC3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21B3-B3BD-2F22-E7D5-06EAAA78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C5D8-557B-5912-FCBD-1E133B8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9A01-BAE6-F269-4A81-2AD80FE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7923-8DB1-92FA-AE0D-7CB677DC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38B-C20D-1F04-2F09-61CE01E7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64B3-FBBF-77A3-56A4-352EF68D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97A3-1595-8EB1-E814-23CE4D3B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52F1-761C-57F3-3316-9F44CC6B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D4E-B559-66E7-5B2B-3FFAA9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70BB-B61F-4C1E-9D40-9C1CF4C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4813-0511-6169-20E3-4BE37AD2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9289-1D03-7F23-FBF7-8A8B8E5D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16C9-32F9-2A38-BB1B-637FC938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C87D7-4E41-12E4-DEDC-39FBE27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90FD0-442F-1FD9-BFA0-CCCCEB0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5CAEA-3053-DEA7-15A2-271E91F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A7B-516F-B3AE-9026-A6614CFA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049D4-D7E8-8D97-D539-13E02B2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729A-C49B-9649-0483-99AB0A1E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420D-3C07-ACB7-8A95-C20531A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4792-BB74-C0BD-2377-D1733A6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6634-A330-79D4-0140-0BF4815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EA83-A899-CBB9-6D0D-2283EFF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CE9-20AE-839E-8884-A832CDD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6F-A3A9-A316-542B-DBA8192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F655-BB6E-551D-7ECF-4004BC32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0E87-4467-2E98-B54F-6AA56876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9C38-81A2-B106-8121-327E9F2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EC9-CCC3-C44D-3EC7-B27CA11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79E-585C-8517-0B91-BFCB69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1EC4-A6BA-6CC9-A7EF-A2BDD508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C116-EDF3-345B-3532-E9A8EB59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B251-2152-B4EA-B88C-2F83144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3966-9891-989F-BD8B-EC2DE26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C187-A0B6-04BB-82C4-4AA4E77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1A98-9A92-022D-55D9-697DF2EA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28E7-1C31-5EB6-C6EB-B6F18CB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3E3F-18A5-2212-D53F-1567072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9BD-5C74-57F9-5842-99CFF25F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7434-2DB3-98D8-2A29-692177C2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ED0E3-11D7-0588-DADA-B6F48CC597E6}"/>
              </a:ext>
            </a:extLst>
          </p:cNvPr>
          <p:cNvSpPr/>
          <p:nvPr/>
        </p:nvSpPr>
        <p:spPr>
          <a:xfrm>
            <a:off x="521110" y="639097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49EB4-E397-4324-1970-8EECF18E74E0}"/>
              </a:ext>
            </a:extLst>
          </p:cNvPr>
          <p:cNvSpPr/>
          <p:nvPr/>
        </p:nvSpPr>
        <p:spPr>
          <a:xfrm>
            <a:off x="521110" y="639097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49B93-36CE-CBC5-10D1-B72F57672F7B}"/>
              </a:ext>
            </a:extLst>
          </p:cNvPr>
          <p:cNvSpPr/>
          <p:nvPr/>
        </p:nvSpPr>
        <p:spPr>
          <a:xfrm>
            <a:off x="4213123" y="639097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5C6F0-A9D6-29D9-E074-99AD25F31578}"/>
              </a:ext>
            </a:extLst>
          </p:cNvPr>
          <p:cNvSpPr/>
          <p:nvPr/>
        </p:nvSpPr>
        <p:spPr>
          <a:xfrm>
            <a:off x="4213123" y="639097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00F2C-CBAE-687F-1214-DF395FDD085A}"/>
              </a:ext>
            </a:extLst>
          </p:cNvPr>
          <p:cNvSpPr/>
          <p:nvPr/>
        </p:nvSpPr>
        <p:spPr>
          <a:xfrm>
            <a:off x="517057" y="3544529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28F26-5DF5-1172-F33F-AD9550388D41}"/>
              </a:ext>
            </a:extLst>
          </p:cNvPr>
          <p:cNvSpPr/>
          <p:nvPr/>
        </p:nvSpPr>
        <p:spPr>
          <a:xfrm>
            <a:off x="517057" y="3544529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37608-6462-934A-AFB0-9186B206128A}"/>
              </a:ext>
            </a:extLst>
          </p:cNvPr>
          <p:cNvSpPr/>
          <p:nvPr/>
        </p:nvSpPr>
        <p:spPr>
          <a:xfrm>
            <a:off x="4128255" y="3560663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748CF-3C4F-2DC0-84E0-8DC8455C12E7}"/>
              </a:ext>
            </a:extLst>
          </p:cNvPr>
          <p:cNvSpPr/>
          <p:nvPr/>
        </p:nvSpPr>
        <p:spPr>
          <a:xfrm>
            <a:off x="4128255" y="3560662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0E5887-A87A-5F74-9081-77BD0A69461C}"/>
              </a:ext>
            </a:extLst>
          </p:cNvPr>
          <p:cNvCxnSpPr/>
          <p:nvPr/>
        </p:nvCxnSpPr>
        <p:spPr>
          <a:xfrm>
            <a:off x="2104103" y="1209368"/>
            <a:ext cx="2109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2863DA-22B2-6D9B-B109-D6287D485D3E}"/>
              </a:ext>
            </a:extLst>
          </p:cNvPr>
          <p:cNvSpPr txBox="1"/>
          <p:nvPr/>
        </p:nvSpPr>
        <p:spPr>
          <a:xfrm>
            <a:off x="2100050" y="901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EAA54-0205-C714-9BBD-BB3FC927F1FE}"/>
              </a:ext>
            </a:extLst>
          </p:cNvPr>
          <p:cNvSpPr txBox="1"/>
          <p:nvPr/>
        </p:nvSpPr>
        <p:spPr>
          <a:xfrm>
            <a:off x="3524261" y="8203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68FCC3-62DC-B33A-69AB-8921FDF7A3D3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1308554" y="1700981"/>
            <a:ext cx="4053" cy="1843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0312D2-1BF3-E891-5275-56E76BA0CEA2}"/>
              </a:ext>
            </a:extLst>
          </p:cNvPr>
          <p:cNvSpPr txBox="1"/>
          <p:nvPr/>
        </p:nvSpPr>
        <p:spPr>
          <a:xfrm>
            <a:off x="1393422" y="1822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74201-751B-373D-B08A-7E15613ED3E9}"/>
              </a:ext>
            </a:extLst>
          </p:cNvPr>
          <p:cNvSpPr txBox="1"/>
          <p:nvPr/>
        </p:nvSpPr>
        <p:spPr>
          <a:xfrm>
            <a:off x="1393422" y="31481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9FE84-2F8E-2218-B7C7-7CDCF436FB3F}"/>
              </a:ext>
            </a:extLst>
          </p:cNvPr>
          <p:cNvCxnSpPr>
            <a:endCxn id="7" idx="2"/>
          </p:cNvCxnSpPr>
          <p:nvPr/>
        </p:nvCxnSpPr>
        <p:spPr>
          <a:xfrm flipV="1">
            <a:off x="2100050" y="1700981"/>
            <a:ext cx="2904570" cy="2413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37219C-2D0D-D603-0072-7FC7ED610182}"/>
              </a:ext>
            </a:extLst>
          </p:cNvPr>
          <p:cNvSpPr txBox="1"/>
          <p:nvPr/>
        </p:nvSpPr>
        <p:spPr>
          <a:xfrm>
            <a:off x="2175305" y="3435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39728-C7C3-12EB-F9C8-9BFC05C41073}"/>
              </a:ext>
            </a:extLst>
          </p:cNvPr>
          <p:cNvSpPr txBox="1"/>
          <p:nvPr/>
        </p:nvSpPr>
        <p:spPr>
          <a:xfrm>
            <a:off x="3845921" y="17865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B0478F-6ADB-8DFF-68F4-77D89FE573D3}"/>
              </a:ext>
            </a:extLst>
          </p:cNvPr>
          <p:cNvCxnSpPr>
            <a:endCxn id="14" idx="1"/>
          </p:cNvCxnSpPr>
          <p:nvPr/>
        </p:nvCxnSpPr>
        <p:spPr>
          <a:xfrm flipV="1">
            <a:off x="2100050" y="4091605"/>
            <a:ext cx="2028205" cy="23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D86F6B-9477-55FD-98D7-71F38CB2688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4919752" y="1700981"/>
            <a:ext cx="84868" cy="185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392A0E-CC51-CD2A-CE06-5ACFCF957992}"/>
              </a:ext>
            </a:extLst>
          </p:cNvPr>
          <p:cNvSpPr txBox="1"/>
          <p:nvPr/>
        </p:nvSpPr>
        <p:spPr>
          <a:xfrm>
            <a:off x="3815349" y="3804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A769-7453-8F3F-7AB8-14EDDDE3B449}"/>
              </a:ext>
            </a:extLst>
          </p:cNvPr>
          <p:cNvSpPr txBox="1"/>
          <p:nvPr/>
        </p:nvSpPr>
        <p:spPr>
          <a:xfrm>
            <a:off x="2412956" y="41309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6D3D41-4CDE-3204-E98D-CB6B8BBD2FBC}"/>
              </a:ext>
            </a:extLst>
          </p:cNvPr>
          <p:cNvSpPr txBox="1"/>
          <p:nvPr/>
        </p:nvSpPr>
        <p:spPr>
          <a:xfrm>
            <a:off x="5076076" y="17621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4B3FF0-8992-C639-47F7-0859D2418FEC}"/>
              </a:ext>
            </a:extLst>
          </p:cNvPr>
          <p:cNvSpPr txBox="1"/>
          <p:nvPr/>
        </p:nvSpPr>
        <p:spPr>
          <a:xfrm>
            <a:off x="5011480" y="316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87906914-BA27-4C4C-84F8-C36EBEE1F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915450-4344-4ECB-9DE7-6082216A9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534D-2870-4CC8-91DA-B2E8B31657D3}">
  <ds:schemaRefs>
    <ds:schemaRef ds:uri="http://schemas.microsoft.com/office/2006/metadata/properties"/>
    <ds:schemaRef ds:uri="http://purl.org/dc/elements/1.1/"/>
    <ds:schemaRef ds:uri="http://purl.org/dc/terms/"/>
    <ds:schemaRef ds:uri="1c1e4822-5b82-4cb4-a39e-28e929ec74c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80d803b-ee30-4cf1-8997-d5dbef288d4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2025-04-13T11:41:28Z</dcterms:created>
  <dcterms:modified xsi:type="dcterms:W3CDTF">2025-04-13T12:11:35Z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