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791AF-7DCC-F88A-1509-83509AAB50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FFF2CC-CB0A-E0D5-1761-38E3E57333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AF908-CF51-EE76-8457-9F459187D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0FFE-68C2-E470-E512-572151216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37310-8E33-04E2-8BEC-AACC26EE6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1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89EF-42E6-B2FF-197B-F550AEF9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08DE-CB0A-15E2-6386-D6F488385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DCFF-5173-F8FF-0674-293E1923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BDD9B-E05D-B4A8-1885-6EEFB9229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E070D-60E8-4A3F-0121-BDA13E1E4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74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087B9-E189-40AC-5C30-48B2D5A591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14B39-845A-9949-883A-F6F29A323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CECD-2759-8463-5F34-74D91B631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976F8-C8B8-DB0B-7FDF-C65036211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CD958-4B98-6FAF-9536-8A6C2888E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4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AB6FF-D5A8-80F0-F5BF-2E63CDCE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33709-9653-AB8F-762D-897D423A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6A80F-D396-02C1-B35A-5D698B0E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74D31-D5A4-BD22-FA25-5B43F5F8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F54E-CC83-3E78-8A9A-60A68087C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DC57-8C64-41B2-1899-B86357F78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B4191-D026-3309-CF7D-BF171C3FF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83662-1CA1-45AE-BDD4-09C2B7077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42ACB-BCCB-444D-CAD2-DCBDA732D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5A10E-0AD4-512E-0DE8-91FD5673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1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E0A3A-2ADB-5BB1-244C-EE3D8D1B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A7375-6DE1-909E-07C0-4899323DF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3EA93-2952-153A-16B4-07A434F5AB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FF9B9-07BD-8DAA-2B4D-FB9B3537C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92682-0D60-F1FE-F306-28EC275C9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BA11F-F3D0-31D1-5A0F-0E54F9B9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6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16041-1A8D-118C-78B2-5AF63B03D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CEC69-9440-2D98-C699-66303BBFD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61B208-4DD4-1528-415B-0CCDA6C2D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586AB-1D18-8CB2-714C-A736094B19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1D23E-A036-73E0-E906-4D094ED9B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A78D11-FB98-F377-377F-4B403E89C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734C3-C629-FE69-1877-E994106F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54F321-9115-EEB5-1859-CC8BE875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10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1738-479F-51C2-E5D5-7F58F47E6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34A93-2A79-F076-8DF6-094EF3E18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F12EC-E0E9-2944-301B-58D0ACC1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8EECBB-AD9B-E9FF-B73E-CE43B3E1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1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C9AE0E-43AA-05FF-14D9-574021292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134547-E857-CC1F-483E-126B39C3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639D-CFFF-3BC1-CCDC-7901E3C7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00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AC933-2224-E4AB-737E-E68166118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69BB0-242A-FB1D-67E4-A1F4DB63B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D8539-ABB0-F95B-3D40-92513BB1C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841ED4-7BA7-03A2-A6FD-776AECBC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307565-1193-D7B1-E41A-8923C69CD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D4ED3-FDE7-6799-2DD7-5B71C3777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7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15CA6-C68E-8819-74A0-B0575DD1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70E94-4F94-1A97-92DD-75F8F54D6D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BF6F-BC5E-11EB-F0FB-A0217F7A6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2437A-B1A4-F2F9-3C76-85D85DBFF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531821-7B7A-553F-FD32-C2048AE7E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D33D5-A98F-DD58-8197-9289780F8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7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50B6C-8B7E-AB4F-A806-3DAB6F23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58C1C-C31C-5963-6250-E46E05F08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2EF24-B9EE-96F9-08B5-6272C6B6E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6A0F1-F9C7-4337-BB2B-E56E5F0ED70E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271C6-E0AD-28A1-49AE-D462A0A7DE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80E7B-F92E-789A-5765-04A1A96F9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3C25B7-72FE-42B8-8800-424799013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50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9947D9-67EF-6B99-E945-0EA5B0931743}"/>
              </a:ext>
            </a:extLst>
          </p:cNvPr>
          <p:cNvGrpSpPr/>
          <p:nvPr/>
        </p:nvGrpSpPr>
        <p:grpSpPr>
          <a:xfrm>
            <a:off x="8025218" y="3429000"/>
            <a:ext cx="2016641" cy="457200"/>
            <a:chOff x="9861699" y="3997624"/>
            <a:chExt cx="2016641" cy="457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C05BC57-EEB8-8F2F-CEC7-CCAFA2373EBE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62CDFE-A5CF-AED3-94CF-58D3AA9AB261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Abstract Node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3084B3D-904F-14F6-5D95-8F64DD7F4D08}"/>
              </a:ext>
            </a:extLst>
          </p:cNvPr>
          <p:cNvGrpSpPr/>
          <p:nvPr/>
        </p:nvGrpSpPr>
        <p:grpSpPr>
          <a:xfrm>
            <a:off x="7016897" y="775954"/>
            <a:ext cx="2016641" cy="457200"/>
            <a:chOff x="9861699" y="3997624"/>
            <a:chExt cx="2016641" cy="457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0B9E9CC-41EF-9F48-3CB8-2A65153EC0AE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ED4B227-6FC1-5FED-259F-D56BB7ED6D07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group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A61C26-7214-F0C1-B32D-AACFEA5DE021}"/>
              </a:ext>
            </a:extLst>
          </p:cNvPr>
          <p:cNvGrpSpPr/>
          <p:nvPr/>
        </p:nvGrpSpPr>
        <p:grpSpPr>
          <a:xfrm>
            <a:off x="10425481" y="3460813"/>
            <a:ext cx="2016641" cy="457200"/>
            <a:chOff x="9861699" y="3997624"/>
            <a:chExt cx="2016641" cy="457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240B065-46AF-E463-6375-A0950C585DB9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8CEF4-6094-7F10-5204-100CB06B2C40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/>
                <a:t>category</a:t>
              </a:r>
              <a:r>
                <a:rPr lang="en-US" dirty="0"/>
                <a:t> Node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77AB09E-1FD0-4A9D-F48C-2FCD80A47DF1}"/>
              </a:ext>
            </a:extLst>
          </p:cNvPr>
          <p:cNvGrpSpPr/>
          <p:nvPr/>
        </p:nvGrpSpPr>
        <p:grpSpPr>
          <a:xfrm>
            <a:off x="10247751" y="4430027"/>
            <a:ext cx="2016641" cy="457200"/>
            <a:chOff x="9861699" y="3997624"/>
            <a:chExt cx="2016641" cy="457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643801E-6156-6A46-6E33-4CBB7FE77BE7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A63AA9-93C9-925D-D05C-6443479B32C2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Node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92FBEC-80D0-A90E-0A5C-D6916C366FD0}"/>
              </a:ext>
            </a:extLst>
          </p:cNvPr>
          <p:cNvGrpSpPr/>
          <p:nvPr/>
        </p:nvGrpSpPr>
        <p:grpSpPr>
          <a:xfrm>
            <a:off x="10328959" y="444386"/>
            <a:ext cx="2016641" cy="457200"/>
            <a:chOff x="9861699" y="3997624"/>
            <a:chExt cx="2016641" cy="457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3BF943-D198-DD47-4947-E97CDCD87B46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511861A-22DA-4534-85C3-2C9BADF9E97F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Post Node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A02F34F-D314-0F6F-FDF7-0070C40523EA}"/>
              </a:ext>
            </a:extLst>
          </p:cNvPr>
          <p:cNvCxnSpPr>
            <a:cxnSpLocks/>
            <a:stCxn id="73" idx="3"/>
            <a:endCxn id="6" idx="0"/>
          </p:cNvCxnSpPr>
          <p:nvPr/>
        </p:nvCxnSpPr>
        <p:spPr>
          <a:xfrm flipH="1">
            <a:off x="9033539" y="899739"/>
            <a:ext cx="2006496" cy="252926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C189484-88B6-8150-15B9-BCB0E4EF9663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7913576" y="1233154"/>
            <a:ext cx="1119963" cy="2195846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3068621-7E6D-D731-C269-9C4AC4D540FA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9834569" y="3645479"/>
            <a:ext cx="590912" cy="12121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62D851-D26E-21F7-6485-706F19234AB0}"/>
              </a:ext>
            </a:extLst>
          </p:cNvPr>
          <p:cNvCxnSpPr>
            <a:cxnSpLocks/>
            <a:stCxn id="15" idx="1"/>
            <a:endCxn id="5" idx="2"/>
          </p:cNvCxnSpPr>
          <p:nvPr/>
        </p:nvCxnSpPr>
        <p:spPr>
          <a:xfrm flipH="1" flipV="1">
            <a:off x="8921897" y="3886200"/>
            <a:ext cx="1325854" cy="72849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C1806FC-C76B-C7A1-FE44-A09B91E1FB6F}"/>
              </a:ext>
            </a:extLst>
          </p:cNvPr>
          <p:cNvGrpSpPr/>
          <p:nvPr/>
        </p:nvGrpSpPr>
        <p:grpSpPr>
          <a:xfrm>
            <a:off x="6286696" y="5142612"/>
            <a:ext cx="1448729" cy="457200"/>
            <a:chOff x="9861699" y="3997624"/>
            <a:chExt cx="2016641" cy="4572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99068F-FB96-453F-5503-64CE2C273B06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3650DD8-442E-81FD-BE6C-C74723BBFB37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edge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C624D05-6FD7-AB92-5F94-E4A6D55BB3D7}"/>
              </a:ext>
            </a:extLst>
          </p:cNvPr>
          <p:cNvGrpSpPr/>
          <p:nvPr/>
        </p:nvGrpSpPr>
        <p:grpSpPr>
          <a:xfrm>
            <a:off x="4774670" y="3081921"/>
            <a:ext cx="1448729" cy="457200"/>
            <a:chOff x="9861699" y="3997624"/>
            <a:chExt cx="2016641" cy="4572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15F08A-E621-3874-EB3A-FBF3964C3C23}"/>
                </a:ext>
              </a:extLst>
            </p:cNvPr>
            <p:cNvSpPr/>
            <p:nvPr/>
          </p:nvSpPr>
          <p:spPr>
            <a:xfrm>
              <a:off x="9861699" y="3997624"/>
              <a:ext cx="1793357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7FACCB6-2136-2A17-18A1-CEECAB1FE60A}"/>
                </a:ext>
              </a:extLst>
            </p:cNvPr>
            <p:cNvSpPr txBox="1"/>
            <p:nvPr/>
          </p:nvSpPr>
          <p:spPr>
            <a:xfrm>
              <a:off x="9861699" y="3997624"/>
              <a:ext cx="20166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graph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9EDBAD-07CB-B8D1-95AB-EE0D5930468D}"/>
              </a:ext>
            </a:extLst>
          </p:cNvPr>
          <p:cNvGrpSpPr/>
          <p:nvPr/>
        </p:nvGrpSpPr>
        <p:grpSpPr>
          <a:xfrm rot="20601777">
            <a:off x="5579878" y="3423870"/>
            <a:ext cx="1322849" cy="1722855"/>
            <a:chOff x="10898233" y="4848138"/>
            <a:chExt cx="1322877" cy="1722859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3152CF-75BC-1594-2AFD-D89B1B021761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998223" flipH="1" flipV="1">
              <a:off x="10898233" y="5044649"/>
              <a:ext cx="1322877" cy="1526348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iamond 30">
              <a:extLst>
                <a:ext uri="{FF2B5EF4-FFF2-40B4-BE49-F238E27FC236}">
                  <a16:creationId xmlns:a16="http://schemas.microsoft.com/office/drawing/2014/main" id="{1864345C-2124-C4C8-99A1-F0BF12F30A24}"/>
                </a:ext>
              </a:extLst>
            </p:cNvPr>
            <p:cNvSpPr/>
            <p:nvPr/>
          </p:nvSpPr>
          <p:spPr>
            <a:xfrm rot="20867514">
              <a:off x="11062130" y="4848138"/>
              <a:ext cx="164596" cy="20354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2017F6-51F9-D157-BD08-679E5097B59D}"/>
              </a:ext>
            </a:extLst>
          </p:cNvPr>
          <p:cNvGrpSpPr/>
          <p:nvPr/>
        </p:nvGrpSpPr>
        <p:grpSpPr>
          <a:xfrm rot="18143352">
            <a:off x="6689047" y="2674940"/>
            <a:ext cx="608504" cy="1884939"/>
            <a:chOff x="11062130" y="4814133"/>
            <a:chExt cx="608517" cy="1884943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062A4E3-E818-50A2-C75E-B9ABCD2E66C8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rot="3456648" flipH="1" flipV="1">
              <a:off x="10590907" y="5619337"/>
              <a:ext cx="1884943" cy="274536"/>
            </a:xfrm>
            <a:prstGeom prst="line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Diamond 33">
              <a:extLst>
                <a:ext uri="{FF2B5EF4-FFF2-40B4-BE49-F238E27FC236}">
                  <a16:creationId xmlns:a16="http://schemas.microsoft.com/office/drawing/2014/main" id="{CCA0C7C9-A577-725D-D1F7-0BC843E29729}"/>
                </a:ext>
              </a:extLst>
            </p:cNvPr>
            <p:cNvSpPr/>
            <p:nvPr/>
          </p:nvSpPr>
          <p:spPr>
            <a:xfrm rot="20867514">
              <a:off x="11062130" y="4848138"/>
              <a:ext cx="164596" cy="203547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4E93CED-1C58-FC00-3511-CC6A2B66C3AD}"/>
              </a:ext>
            </a:extLst>
          </p:cNvPr>
          <p:cNvGrpSpPr/>
          <p:nvPr/>
        </p:nvGrpSpPr>
        <p:grpSpPr>
          <a:xfrm>
            <a:off x="3777627" y="5296192"/>
            <a:ext cx="1717648" cy="457200"/>
            <a:chOff x="9861699" y="3997624"/>
            <a:chExt cx="2390978" cy="4572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38C19C-5474-638F-2DB9-DF276AD09E77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1721F13-8246-5233-DD5C-F019D30A4A61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edge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0794BD0-7A4D-C780-6FED-D37C96CB06DB}"/>
              </a:ext>
            </a:extLst>
          </p:cNvPr>
          <p:cNvGrpSpPr/>
          <p:nvPr/>
        </p:nvGrpSpPr>
        <p:grpSpPr>
          <a:xfrm>
            <a:off x="5097620" y="335305"/>
            <a:ext cx="1717648" cy="457200"/>
            <a:chOff x="9861699" y="3997624"/>
            <a:chExt cx="2390978" cy="4572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001290B-CAD9-D938-1E38-7E1A3FB47E91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5087FA4-B5B3-7C25-11B8-350A4BC4B06D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node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28C8AAE-0D06-5A9D-353A-C65BAD90C824}"/>
              </a:ext>
            </a:extLst>
          </p:cNvPr>
          <p:cNvGrpSpPr/>
          <p:nvPr/>
        </p:nvGrpSpPr>
        <p:grpSpPr>
          <a:xfrm>
            <a:off x="4080301" y="1741751"/>
            <a:ext cx="1717648" cy="457200"/>
            <a:chOff x="9861699" y="3997624"/>
            <a:chExt cx="2390978" cy="457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09BBCFA-C2E4-9090-5C72-1BA006FE7401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312FDE0-B0A9-AD16-B8C7-1BC059C9520A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Control graph</a:t>
              </a:r>
            </a:p>
          </p:txBody>
        </p: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1C90D59C-EE0B-F9F2-8FD4-6249D4FD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80" y="2865788"/>
            <a:ext cx="666750" cy="981075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3617D84-E6EF-DA24-866E-6B03AED055BD}"/>
              </a:ext>
            </a:extLst>
          </p:cNvPr>
          <p:cNvSpPr txBox="1"/>
          <p:nvPr/>
        </p:nvSpPr>
        <p:spPr>
          <a:xfrm>
            <a:off x="70998" y="4109417"/>
            <a:ext cx="1717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116A6AA-17E4-2650-D5C7-8790ADA93BB4}"/>
              </a:ext>
            </a:extLst>
          </p:cNvPr>
          <p:cNvGrpSpPr/>
          <p:nvPr/>
        </p:nvGrpSpPr>
        <p:grpSpPr>
          <a:xfrm>
            <a:off x="945549" y="492198"/>
            <a:ext cx="1717648" cy="457200"/>
            <a:chOff x="9861699" y="3997624"/>
            <a:chExt cx="2390978" cy="4572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D135959-6EBB-322E-071C-72564167DFC0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E97BF6BC-369C-DD1B-1AF5-BA4464805D71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distributePost</a:t>
              </a:r>
              <a:endParaRPr lang="en-US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1272DC6-2860-863D-0E18-F728BF67F9D1}"/>
              </a:ext>
            </a:extLst>
          </p:cNvPr>
          <p:cNvGrpSpPr/>
          <p:nvPr/>
        </p:nvGrpSpPr>
        <p:grpSpPr>
          <a:xfrm>
            <a:off x="1715896" y="3202583"/>
            <a:ext cx="1717648" cy="457200"/>
            <a:chOff x="9845953" y="3997624"/>
            <a:chExt cx="2390978" cy="4572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7B7814B1-F501-F2B5-B24A-7DFF810B3F25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C635F0C-13A6-A524-8836-92C34AD4081D}"/>
                </a:ext>
              </a:extLst>
            </p:cNvPr>
            <p:cNvSpPr txBox="1"/>
            <p:nvPr/>
          </p:nvSpPr>
          <p:spPr>
            <a:xfrm>
              <a:off x="9845953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interface</a:t>
              </a:r>
            </a:p>
          </p:txBody>
        </p:sp>
      </p:grp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C562A27-E1CC-268E-CC49-40C4F97F5496}"/>
              </a:ext>
            </a:extLst>
          </p:cNvPr>
          <p:cNvCxnSpPr>
            <a:cxnSpLocks/>
            <a:endCxn id="51" idx="1"/>
          </p:cNvCxnSpPr>
          <p:nvPr/>
        </p:nvCxnSpPr>
        <p:spPr>
          <a:xfrm flipV="1">
            <a:off x="449715" y="3387249"/>
            <a:ext cx="1266181" cy="24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77B18CF-5E56-CF0D-51D5-3B29B83171EC}"/>
              </a:ext>
            </a:extLst>
          </p:cNvPr>
          <p:cNvCxnSpPr>
            <a:cxnSpLocks/>
            <a:endCxn id="113" idx="0"/>
          </p:cNvCxnSpPr>
          <p:nvPr/>
        </p:nvCxnSpPr>
        <p:spPr>
          <a:xfrm flipH="1">
            <a:off x="986771" y="973454"/>
            <a:ext cx="424763" cy="12263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3D1138-6B33-37EE-4247-7E210AA9A6B8}"/>
              </a:ext>
            </a:extLst>
          </p:cNvPr>
          <p:cNvCxnSpPr>
            <a:cxnSpLocks/>
            <a:stCxn id="42" idx="2"/>
            <a:endCxn id="28" idx="0"/>
          </p:cNvCxnSpPr>
          <p:nvPr/>
        </p:nvCxnSpPr>
        <p:spPr>
          <a:xfrm>
            <a:off x="4804666" y="2198951"/>
            <a:ext cx="694369" cy="8829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ECA3E2-5571-80D8-71F1-A09584D8F716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5821985" y="792505"/>
            <a:ext cx="2627912" cy="26345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AF339DF-9F73-583E-BEDF-D36279BA0B1B}"/>
              </a:ext>
            </a:extLst>
          </p:cNvPr>
          <p:cNvCxnSpPr>
            <a:cxnSpLocks/>
            <a:stCxn id="39" idx="2"/>
            <a:endCxn id="28" idx="0"/>
          </p:cNvCxnSpPr>
          <p:nvPr/>
        </p:nvCxnSpPr>
        <p:spPr>
          <a:xfrm flipH="1">
            <a:off x="5499035" y="792505"/>
            <a:ext cx="322950" cy="22894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76AF460-BA38-F7C4-477D-FA7668CB1278}"/>
              </a:ext>
            </a:extLst>
          </p:cNvPr>
          <p:cNvCxnSpPr>
            <a:cxnSpLocks/>
            <a:stCxn id="27" idx="2"/>
            <a:endCxn id="37" idx="0"/>
          </p:cNvCxnSpPr>
          <p:nvPr/>
        </p:nvCxnSpPr>
        <p:spPr>
          <a:xfrm flipH="1">
            <a:off x="4636451" y="3539121"/>
            <a:ext cx="782382" cy="17570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92EE90F-F579-AC94-6CF6-BB830A90F154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5278376" y="5327278"/>
            <a:ext cx="1008320" cy="1846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4FE8CD4-171D-0D00-E20F-4BF0D46CD686}"/>
              </a:ext>
            </a:extLst>
          </p:cNvPr>
          <p:cNvCxnSpPr>
            <a:cxnSpLocks/>
            <a:stCxn id="40" idx="1"/>
            <a:endCxn id="51" idx="0"/>
          </p:cNvCxnSpPr>
          <p:nvPr/>
        </p:nvCxnSpPr>
        <p:spPr>
          <a:xfrm flipH="1">
            <a:off x="2574720" y="519971"/>
            <a:ext cx="2522900" cy="2682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6C6512C-39C6-655C-34EF-98D405EBBC31}"/>
              </a:ext>
            </a:extLst>
          </p:cNvPr>
          <p:cNvCxnSpPr>
            <a:cxnSpLocks/>
            <a:stCxn id="37" idx="1"/>
            <a:endCxn id="50" idx="2"/>
          </p:cNvCxnSpPr>
          <p:nvPr/>
        </p:nvCxnSpPr>
        <p:spPr>
          <a:xfrm flipH="1" flipV="1">
            <a:off x="2451573" y="3659783"/>
            <a:ext cx="1326054" cy="18210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6E51960-8006-DCEA-D979-FD34F1DF5D50}"/>
              </a:ext>
            </a:extLst>
          </p:cNvPr>
          <p:cNvCxnSpPr>
            <a:cxnSpLocks/>
            <a:stCxn id="47" idx="2"/>
            <a:endCxn id="43" idx="1"/>
          </p:cNvCxnSpPr>
          <p:nvPr/>
        </p:nvCxnSpPr>
        <p:spPr>
          <a:xfrm>
            <a:off x="1669914" y="949398"/>
            <a:ext cx="2410387" cy="977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575A887-8FEF-3C91-7E38-A5AC020ECD6D}"/>
              </a:ext>
            </a:extLst>
          </p:cNvPr>
          <p:cNvSpPr txBox="1"/>
          <p:nvPr/>
        </p:nvSpPr>
        <p:spPr>
          <a:xfrm>
            <a:off x="7661728" y="3310521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E31A7C-FB07-BA1D-6173-BCD9F4C60162}"/>
              </a:ext>
            </a:extLst>
          </p:cNvPr>
          <p:cNvSpPr txBox="1"/>
          <p:nvPr/>
        </p:nvSpPr>
        <p:spPr>
          <a:xfrm>
            <a:off x="6223399" y="3041973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515109BD-8E6D-924A-080D-E0D5C584F08F}"/>
              </a:ext>
            </a:extLst>
          </p:cNvPr>
          <p:cNvSpPr/>
          <p:nvPr/>
        </p:nvSpPr>
        <p:spPr>
          <a:xfrm rot="8750828">
            <a:off x="6725829" y="4482884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F943D9-D5D6-EAEF-E6F7-3F72959DA267}"/>
              </a:ext>
            </a:extLst>
          </p:cNvPr>
          <p:cNvSpPr txBox="1"/>
          <p:nvPr/>
        </p:nvSpPr>
        <p:spPr>
          <a:xfrm rot="2832639">
            <a:off x="5831763" y="4102053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114A472-E67A-2F73-E26A-310A110D1539}"/>
              </a:ext>
            </a:extLst>
          </p:cNvPr>
          <p:cNvSpPr txBox="1"/>
          <p:nvPr/>
        </p:nvSpPr>
        <p:spPr>
          <a:xfrm rot="666836">
            <a:off x="6493518" y="3157344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</a:t>
            </a:r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0D353F71-58AD-EB31-60ED-39F21DE01C14}"/>
              </a:ext>
            </a:extLst>
          </p:cNvPr>
          <p:cNvSpPr/>
          <p:nvPr/>
        </p:nvSpPr>
        <p:spPr>
          <a:xfrm rot="6534747">
            <a:off x="7420363" y="3325550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44D121-C855-2B42-3EFC-2E344FBEF99E}"/>
              </a:ext>
            </a:extLst>
          </p:cNvPr>
          <p:cNvSpPr txBox="1"/>
          <p:nvPr/>
        </p:nvSpPr>
        <p:spPr>
          <a:xfrm>
            <a:off x="5495275" y="3843200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B132563-F9AA-8435-E707-A55A8A06D05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769176" y="629052"/>
            <a:ext cx="1559783" cy="369332"/>
          </a:xfrm>
          <a:prstGeom prst="line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15A41CB3-591A-F8D4-A662-277B08715EC1}"/>
              </a:ext>
            </a:extLst>
          </p:cNvPr>
          <p:cNvSpPr txBox="1"/>
          <p:nvPr/>
        </p:nvSpPr>
        <p:spPr>
          <a:xfrm rot="20775127">
            <a:off x="9089169" y="373777"/>
            <a:ext cx="1448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postIngroup</a:t>
            </a:r>
            <a:endParaRPr lang="en-US" sz="1000" dirty="0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D5733EBF-A72F-6C74-3B9E-E3293051DC82}"/>
              </a:ext>
            </a:extLst>
          </p:cNvPr>
          <p:cNvSpPr/>
          <p:nvPr/>
        </p:nvSpPr>
        <p:spPr>
          <a:xfrm rot="14520498">
            <a:off x="8961388" y="701325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3032807-85F8-0E04-610A-904EA215E907}"/>
              </a:ext>
            </a:extLst>
          </p:cNvPr>
          <p:cNvSpPr txBox="1"/>
          <p:nvPr/>
        </p:nvSpPr>
        <p:spPr>
          <a:xfrm>
            <a:off x="8857379" y="924707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1B73D0-D053-BC2E-7978-6EF4D8462E0F}"/>
              </a:ext>
            </a:extLst>
          </p:cNvPr>
          <p:cNvSpPr txBox="1"/>
          <p:nvPr/>
        </p:nvSpPr>
        <p:spPr>
          <a:xfrm>
            <a:off x="9591306" y="715073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2402BDE-60D7-95DD-BA27-82821778A299}"/>
              </a:ext>
            </a:extLst>
          </p:cNvPr>
          <p:cNvSpPr txBox="1"/>
          <p:nvPr/>
        </p:nvSpPr>
        <p:spPr>
          <a:xfrm>
            <a:off x="10961448" y="974717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7FB96F9-3161-838D-F15D-CCD8EC90CCD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11433802" y="924707"/>
            <a:ext cx="0" cy="2536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ECF0705-0DE2-2EB2-27DB-5FBEFC47238F}"/>
              </a:ext>
            </a:extLst>
          </p:cNvPr>
          <p:cNvSpPr txBox="1"/>
          <p:nvPr/>
        </p:nvSpPr>
        <p:spPr>
          <a:xfrm rot="5400000">
            <a:off x="10951276" y="2145173"/>
            <a:ext cx="1448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taggedwith</a:t>
            </a:r>
            <a:endParaRPr lang="en-US" sz="1000" dirty="0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BA78C940-C66F-FD7C-A82F-2926065E2256}"/>
              </a:ext>
            </a:extLst>
          </p:cNvPr>
          <p:cNvSpPr/>
          <p:nvPr/>
        </p:nvSpPr>
        <p:spPr>
          <a:xfrm rot="10530217">
            <a:off x="11953723" y="2315677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24092EB-5C7F-09D9-7B98-822CE696256B}"/>
              </a:ext>
            </a:extLst>
          </p:cNvPr>
          <p:cNvSpPr txBox="1"/>
          <p:nvPr/>
        </p:nvSpPr>
        <p:spPr>
          <a:xfrm>
            <a:off x="11449635" y="981456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8257C42-A411-32F3-ABB6-7B746C5F08CB}"/>
              </a:ext>
            </a:extLst>
          </p:cNvPr>
          <p:cNvSpPr txBox="1"/>
          <p:nvPr/>
        </p:nvSpPr>
        <p:spPr>
          <a:xfrm>
            <a:off x="11433802" y="3146982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4CC5B6E-FD43-D070-7EC3-802DBCF46393}"/>
              </a:ext>
            </a:extLst>
          </p:cNvPr>
          <p:cNvGrpSpPr/>
          <p:nvPr/>
        </p:nvGrpSpPr>
        <p:grpSpPr>
          <a:xfrm rot="3404999">
            <a:off x="6913543" y="2207779"/>
            <a:ext cx="1448729" cy="246221"/>
            <a:chOff x="5237909" y="5425866"/>
            <a:chExt cx="1448729" cy="246221"/>
          </a:xfrm>
        </p:grpSpPr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1967058-C14B-6C24-1B10-1A161B772C6E}"/>
                </a:ext>
              </a:extLst>
            </p:cNvPr>
            <p:cNvSpPr txBox="1"/>
            <p:nvPr/>
          </p:nvSpPr>
          <p:spPr>
            <a:xfrm rot="21119182">
              <a:off x="5237909" y="5425866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manipulate</a:t>
              </a:r>
            </a:p>
          </p:txBody>
        </p:sp>
        <p:sp>
          <p:nvSpPr>
            <p:cNvPr id="82" name="Isosceles Triangle 81">
              <a:extLst>
                <a:ext uri="{FF2B5EF4-FFF2-40B4-BE49-F238E27FC236}">
                  <a16:creationId xmlns:a16="http://schemas.microsoft.com/office/drawing/2014/main" id="{D8ACB7E8-4AB2-2276-F9FF-6B7B509DEA10}"/>
                </a:ext>
              </a:extLst>
            </p:cNvPr>
            <p:cNvSpPr/>
            <p:nvPr/>
          </p:nvSpPr>
          <p:spPr>
            <a:xfrm rot="4722955">
              <a:off x="6138600" y="5453643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5D801F37-054F-2D03-3E8D-E893DCA5D47D}"/>
              </a:ext>
            </a:extLst>
          </p:cNvPr>
          <p:cNvSpPr txBox="1"/>
          <p:nvPr/>
        </p:nvSpPr>
        <p:spPr>
          <a:xfrm>
            <a:off x="6426573" y="4793406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EAF8516-7953-8335-9786-120FDDA9B869}"/>
              </a:ext>
            </a:extLst>
          </p:cNvPr>
          <p:cNvSpPr txBox="1"/>
          <p:nvPr/>
        </p:nvSpPr>
        <p:spPr>
          <a:xfrm>
            <a:off x="5227819" y="5107218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7A6413D-3C8E-3601-315A-19E7F2FF2CBC}"/>
              </a:ext>
            </a:extLst>
          </p:cNvPr>
          <p:cNvSpPr txBox="1"/>
          <p:nvPr/>
        </p:nvSpPr>
        <p:spPr>
          <a:xfrm>
            <a:off x="5988255" y="5084978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1C45288E-7615-E402-B759-20E7559F676F}"/>
              </a:ext>
            </a:extLst>
          </p:cNvPr>
          <p:cNvGrpSpPr/>
          <p:nvPr/>
        </p:nvGrpSpPr>
        <p:grpSpPr>
          <a:xfrm>
            <a:off x="5643356" y="1307880"/>
            <a:ext cx="246221" cy="1448729"/>
            <a:chOff x="5714122" y="1275508"/>
            <a:chExt cx="246221" cy="1448729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3912CA3-3C2E-0181-6A79-01C241F19A71}"/>
                </a:ext>
              </a:extLst>
            </p:cNvPr>
            <p:cNvSpPr txBox="1"/>
            <p:nvPr/>
          </p:nvSpPr>
          <p:spPr>
            <a:xfrm rot="5992158">
              <a:off x="5112868" y="1876762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manipulate</a:t>
              </a:r>
            </a:p>
          </p:txBody>
        </p:sp>
        <p:sp>
          <p:nvSpPr>
            <p:cNvPr id="88" name="Isosceles Triangle 87">
              <a:extLst>
                <a:ext uri="{FF2B5EF4-FFF2-40B4-BE49-F238E27FC236}">
                  <a16:creationId xmlns:a16="http://schemas.microsoft.com/office/drawing/2014/main" id="{3F94280F-1ED7-032F-8B79-573ABF6050C5}"/>
                </a:ext>
              </a:extLst>
            </p:cNvPr>
            <p:cNvSpPr/>
            <p:nvPr/>
          </p:nvSpPr>
          <p:spPr>
            <a:xfrm rot="11803376">
              <a:off x="5806690" y="2162448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B9D9C975-3C8B-0673-C111-4354B8590099}"/>
              </a:ext>
            </a:extLst>
          </p:cNvPr>
          <p:cNvSpPr txBox="1"/>
          <p:nvPr/>
        </p:nvSpPr>
        <p:spPr>
          <a:xfrm>
            <a:off x="6209033" y="870969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1A2AAA7-DE9E-725A-148E-73EDE7D6C509}"/>
              </a:ext>
            </a:extLst>
          </p:cNvPr>
          <p:cNvSpPr txBox="1"/>
          <p:nvPr/>
        </p:nvSpPr>
        <p:spPr>
          <a:xfrm>
            <a:off x="8175760" y="2821534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1F9E126-AFC2-3FC1-CD91-BC01674E0487}"/>
              </a:ext>
            </a:extLst>
          </p:cNvPr>
          <p:cNvSpPr txBox="1"/>
          <p:nvPr/>
        </p:nvSpPr>
        <p:spPr>
          <a:xfrm rot="3194156">
            <a:off x="4381079" y="2698424"/>
            <a:ext cx="1448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manipulate</a:t>
            </a:r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1888374D-18FD-1291-533C-0A7D3CF8F2B0}"/>
              </a:ext>
            </a:extLst>
          </p:cNvPr>
          <p:cNvSpPr/>
          <p:nvPr/>
        </p:nvSpPr>
        <p:spPr>
          <a:xfrm rot="7900110">
            <a:off x="5200068" y="2853696"/>
            <a:ext cx="105257" cy="13353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48A10C9-5342-DBA1-8FEB-7E9121529CA4}"/>
              </a:ext>
            </a:extLst>
          </p:cNvPr>
          <p:cNvSpPr txBox="1"/>
          <p:nvPr/>
        </p:nvSpPr>
        <p:spPr>
          <a:xfrm>
            <a:off x="4936146" y="2213988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D3B6D-466E-F2DD-AFA5-B39438F055F7}"/>
              </a:ext>
            </a:extLst>
          </p:cNvPr>
          <p:cNvSpPr txBox="1"/>
          <p:nvPr/>
        </p:nvSpPr>
        <p:spPr>
          <a:xfrm>
            <a:off x="5203342" y="2523576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4E29EAC-19E3-B5AC-C5EE-71AC9235570A}"/>
              </a:ext>
            </a:extLst>
          </p:cNvPr>
          <p:cNvSpPr txBox="1"/>
          <p:nvPr/>
        </p:nvSpPr>
        <p:spPr>
          <a:xfrm>
            <a:off x="5531205" y="2611682"/>
            <a:ext cx="1448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7855025A-671B-5C37-009F-84FF922C1C99}"/>
              </a:ext>
            </a:extLst>
          </p:cNvPr>
          <p:cNvGrpSpPr/>
          <p:nvPr/>
        </p:nvGrpSpPr>
        <p:grpSpPr>
          <a:xfrm rot="18269798">
            <a:off x="4256577" y="4102087"/>
            <a:ext cx="1448729" cy="246221"/>
            <a:chOff x="5283203" y="5447198"/>
            <a:chExt cx="1448729" cy="246221"/>
          </a:xfrm>
        </p:grpSpPr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A8419-3ABD-B039-FFF1-D83A633D5B31}"/>
                </a:ext>
              </a:extLst>
            </p:cNvPr>
            <p:cNvSpPr txBox="1"/>
            <p:nvPr/>
          </p:nvSpPr>
          <p:spPr>
            <a:xfrm rot="21119182">
              <a:off x="5283203" y="5447198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manipulate</a:t>
              </a:r>
            </a:p>
          </p:txBody>
        </p:sp>
        <p:sp>
          <p:nvSpPr>
            <p:cNvPr id="98" name="Isosceles Triangle 97">
              <a:extLst>
                <a:ext uri="{FF2B5EF4-FFF2-40B4-BE49-F238E27FC236}">
                  <a16:creationId xmlns:a16="http://schemas.microsoft.com/office/drawing/2014/main" id="{68D0C25A-5408-E2DE-6711-79AA600AF85D}"/>
                </a:ext>
              </a:extLst>
            </p:cNvPr>
            <p:cNvSpPr/>
            <p:nvPr/>
          </p:nvSpPr>
          <p:spPr>
            <a:xfrm rot="4722955">
              <a:off x="6138600" y="5453643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C0EA50BA-0AAA-546F-E09B-F6FCA7BB4885}"/>
              </a:ext>
            </a:extLst>
          </p:cNvPr>
          <p:cNvGrpSpPr/>
          <p:nvPr/>
        </p:nvGrpSpPr>
        <p:grpSpPr>
          <a:xfrm rot="3404999">
            <a:off x="2722673" y="4530890"/>
            <a:ext cx="1448729" cy="246221"/>
            <a:chOff x="5237909" y="5425866"/>
            <a:chExt cx="1448729" cy="246221"/>
          </a:xfrm>
        </p:grpSpPr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11B62CB6-20FD-0145-024C-04C398A1339B}"/>
                </a:ext>
              </a:extLst>
            </p:cNvPr>
            <p:cNvSpPr txBox="1"/>
            <p:nvPr/>
          </p:nvSpPr>
          <p:spPr>
            <a:xfrm rot="21119182">
              <a:off x="5237909" y="5425866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request</a:t>
              </a:r>
            </a:p>
          </p:txBody>
        </p:sp>
        <p:sp>
          <p:nvSpPr>
            <p:cNvPr id="101" name="Isosceles Triangle 100">
              <a:extLst>
                <a:ext uri="{FF2B5EF4-FFF2-40B4-BE49-F238E27FC236}">
                  <a16:creationId xmlns:a16="http://schemas.microsoft.com/office/drawing/2014/main" id="{7CC5296C-F01D-76E6-F0DF-7157303E720E}"/>
                </a:ext>
              </a:extLst>
            </p:cNvPr>
            <p:cNvSpPr/>
            <p:nvPr/>
          </p:nvSpPr>
          <p:spPr>
            <a:xfrm rot="5258231">
              <a:off x="5939452" y="5519948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9493EDC-E771-2CD9-618C-AD1B6675B028}"/>
              </a:ext>
            </a:extLst>
          </p:cNvPr>
          <p:cNvGrpSpPr/>
          <p:nvPr/>
        </p:nvGrpSpPr>
        <p:grpSpPr>
          <a:xfrm rot="19448606">
            <a:off x="2596165" y="2083512"/>
            <a:ext cx="1448729" cy="246221"/>
            <a:chOff x="5237909" y="5425866"/>
            <a:chExt cx="1448729" cy="246221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53658A-D502-1880-BD51-4D6A6185D47A}"/>
                </a:ext>
              </a:extLst>
            </p:cNvPr>
            <p:cNvSpPr txBox="1"/>
            <p:nvPr/>
          </p:nvSpPr>
          <p:spPr>
            <a:xfrm rot="21119182">
              <a:off x="5237909" y="5425866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request</a:t>
              </a:r>
            </a:p>
          </p:txBody>
        </p:sp>
        <p:sp>
          <p:nvSpPr>
            <p:cNvPr id="104" name="Isosceles Triangle 103">
              <a:extLst>
                <a:ext uri="{FF2B5EF4-FFF2-40B4-BE49-F238E27FC236}">
                  <a16:creationId xmlns:a16="http://schemas.microsoft.com/office/drawing/2014/main" id="{D385CB5E-DF90-CCE4-E132-0B01265530D2}"/>
                </a:ext>
              </a:extLst>
            </p:cNvPr>
            <p:cNvSpPr/>
            <p:nvPr/>
          </p:nvSpPr>
          <p:spPr>
            <a:xfrm rot="4722955">
              <a:off x="6138600" y="5453643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2FB6F92-006B-4D65-17B3-1C1B7C16C9C2}"/>
              </a:ext>
            </a:extLst>
          </p:cNvPr>
          <p:cNvGrpSpPr/>
          <p:nvPr/>
        </p:nvGrpSpPr>
        <p:grpSpPr>
          <a:xfrm rot="4090734">
            <a:off x="1217876" y="758893"/>
            <a:ext cx="341186" cy="1448729"/>
            <a:chOff x="5124271" y="5022228"/>
            <a:chExt cx="341186" cy="1448729"/>
          </a:xfrm>
        </p:grpSpPr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A914FBB4-4618-AB15-8C51-BFE9AB759CE4}"/>
                </a:ext>
              </a:extLst>
            </p:cNvPr>
            <p:cNvSpPr txBox="1"/>
            <p:nvPr/>
          </p:nvSpPr>
          <p:spPr>
            <a:xfrm rot="17509266">
              <a:off x="4523017" y="5623482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requesst</a:t>
              </a:r>
              <a:endParaRPr lang="en-US" sz="1000" dirty="0"/>
            </a:p>
          </p:txBody>
        </p:sp>
        <p:sp>
          <p:nvSpPr>
            <p:cNvPr id="107" name="Isosceles Triangle 106">
              <a:extLst>
                <a:ext uri="{FF2B5EF4-FFF2-40B4-BE49-F238E27FC236}">
                  <a16:creationId xmlns:a16="http://schemas.microsoft.com/office/drawing/2014/main" id="{914FB442-3C67-093A-3383-B493EE367418}"/>
                </a:ext>
              </a:extLst>
            </p:cNvPr>
            <p:cNvSpPr/>
            <p:nvPr/>
          </p:nvSpPr>
          <p:spPr>
            <a:xfrm rot="6944005">
              <a:off x="5346061" y="6137037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67444EB-DFC5-4339-B40C-DCF6FC337542}"/>
              </a:ext>
            </a:extLst>
          </p:cNvPr>
          <p:cNvGrpSpPr/>
          <p:nvPr/>
        </p:nvGrpSpPr>
        <p:grpSpPr>
          <a:xfrm rot="1529008">
            <a:off x="2536706" y="1260924"/>
            <a:ext cx="1448729" cy="246221"/>
            <a:chOff x="5237909" y="5425866"/>
            <a:chExt cx="1448729" cy="246221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D9DB7DBD-92E8-A4B9-519B-AB2290A65564}"/>
                </a:ext>
              </a:extLst>
            </p:cNvPr>
            <p:cNvSpPr txBox="1"/>
            <p:nvPr/>
          </p:nvSpPr>
          <p:spPr>
            <a:xfrm rot="98778">
              <a:off x="5237909" y="5425866"/>
              <a:ext cx="144872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requesst</a:t>
              </a:r>
              <a:endParaRPr lang="en-US" sz="1000" dirty="0"/>
            </a:p>
          </p:txBody>
        </p:sp>
        <p:sp>
          <p:nvSpPr>
            <p:cNvPr id="110" name="Isosceles Triangle 109">
              <a:extLst>
                <a:ext uri="{FF2B5EF4-FFF2-40B4-BE49-F238E27FC236}">
                  <a16:creationId xmlns:a16="http://schemas.microsoft.com/office/drawing/2014/main" id="{A6BFB4AC-AC26-74BF-E209-EB46CD72CC34}"/>
                </a:ext>
              </a:extLst>
            </p:cNvPr>
            <p:cNvSpPr/>
            <p:nvPr/>
          </p:nvSpPr>
          <p:spPr>
            <a:xfrm rot="4722955">
              <a:off x="6138600" y="5453643"/>
              <a:ext cx="105257" cy="133535"/>
            </a:xfrm>
            <a:prstGeom prst="triangl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38239A4-2BC4-B261-2C3A-68F9FBC7C9BD}"/>
              </a:ext>
            </a:extLst>
          </p:cNvPr>
          <p:cNvGrpSpPr/>
          <p:nvPr/>
        </p:nvGrpSpPr>
        <p:grpSpPr>
          <a:xfrm>
            <a:off x="127947" y="2199802"/>
            <a:ext cx="1717648" cy="457200"/>
            <a:chOff x="9861699" y="3997624"/>
            <a:chExt cx="2390978" cy="4572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7E8A54-F830-56E0-CFB3-CC93CDC52ABB}"/>
                </a:ext>
              </a:extLst>
            </p:cNvPr>
            <p:cNvSpPr/>
            <p:nvPr/>
          </p:nvSpPr>
          <p:spPr>
            <a:xfrm>
              <a:off x="9861699" y="3997624"/>
              <a:ext cx="2016641" cy="4572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D885827-9F47-F8BF-FF76-A3223CDADF7C}"/>
                </a:ext>
              </a:extLst>
            </p:cNvPr>
            <p:cNvSpPr txBox="1"/>
            <p:nvPr/>
          </p:nvSpPr>
          <p:spPr>
            <a:xfrm>
              <a:off x="9861699" y="3997624"/>
              <a:ext cx="23909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Notify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201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40DD517-7833-11ED-BEF2-DAA9C3C36A64}"/>
              </a:ext>
            </a:extLst>
          </p:cNvPr>
          <p:cNvGrpSpPr/>
          <p:nvPr/>
        </p:nvGrpSpPr>
        <p:grpSpPr>
          <a:xfrm>
            <a:off x="1283643" y="2694464"/>
            <a:ext cx="1631499" cy="2433315"/>
            <a:chOff x="506864" y="371754"/>
            <a:chExt cx="1631499" cy="265648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13DB179-B4AC-345C-BC0E-5D1CC3012241}"/>
                </a:ext>
              </a:extLst>
            </p:cNvPr>
            <p:cNvGrpSpPr/>
            <p:nvPr/>
          </p:nvGrpSpPr>
          <p:grpSpPr>
            <a:xfrm>
              <a:off x="506864" y="371754"/>
              <a:ext cx="1631499" cy="2656484"/>
              <a:chOff x="363681" y="3405589"/>
              <a:chExt cx="1593536" cy="263806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F1EB826B-B54D-9862-53FE-FC3C8F78F6A7}"/>
                  </a:ext>
                </a:extLst>
              </p:cNvPr>
              <p:cNvGrpSpPr/>
              <p:nvPr/>
            </p:nvGrpSpPr>
            <p:grpSpPr>
              <a:xfrm>
                <a:off x="363681" y="3429000"/>
                <a:ext cx="1522268" cy="2461989"/>
                <a:chOff x="363681" y="3429000"/>
                <a:chExt cx="1522268" cy="2461989"/>
              </a:xfrm>
            </p:grpSpPr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05F3F4C-0803-8B86-A010-CA09A30E103E}"/>
                    </a:ext>
                  </a:extLst>
                </p:cNvPr>
                <p:cNvSpPr/>
                <p:nvPr/>
              </p:nvSpPr>
              <p:spPr>
                <a:xfrm>
                  <a:off x="363681" y="3429000"/>
                  <a:ext cx="1522268" cy="2461989"/>
                </a:xfrm>
                <a:prstGeom prst="rect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30B18C0-59BB-A3C7-7938-CB1E2CD19972}"/>
                    </a:ext>
                  </a:extLst>
                </p:cNvPr>
                <p:cNvCxnSpPr/>
                <p:nvPr/>
              </p:nvCxnSpPr>
              <p:spPr>
                <a:xfrm>
                  <a:off x="363681" y="3763696"/>
                  <a:ext cx="1522268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F7A83E-C3EE-01D5-1E50-CF275FBDA330}"/>
                  </a:ext>
                </a:extLst>
              </p:cNvPr>
              <p:cNvSpPr txBox="1"/>
              <p:nvPr/>
            </p:nvSpPr>
            <p:spPr>
              <a:xfrm>
                <a:off x="363682" y="3405589"/>
                <a:ext cx="1522268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User&lt;boundary&gt;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55C883-7772-22BB-577C-A4A87F799C73}"/>
                  </a:ext>
                </a:extLst>
              </p:cNvPr>
              <p:cNvSpPr txBox="1"/>
              <p:nvPr/>
            </p:nvSpPr>
            <p:spPr>
              <a:xfrm>
                <a:off x="434949" y="3774668"/>
                <a:ext cx="1522268" cy="2268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/>
                  <a:t>Token</a:t>
                </a:r>
              </a:p>
              <a:p>
                <a:r>
                  <a:rPr lang="en-US" sz="1000" dirty="0" err="1"/>
                  <a:t>latestOnline</a:t>
                </a:r>
                <a:endParaRPr lang="en-US" sz="1000" dirty="0"/>
              </a:p>
              <a:p>
                <a:r>
                  <a:rPr lang="en-US" sz="1000" dirty="0"/>
                  <a:t>Metadata</a:t>
                </a:r>
              </a:p>
              <a:p>
                <a:endParaRPr lang="en-US" sz="1000" dirty="0"/>
              </a:p>
              <a:p>
                <a:r>
                  <a:rPr lang="en-US" sz="1000" dirty="0" err="1"/>
                  <a:t>createPost</a:t>
                </a:r>
                <a:r>
                  <a:rPr lang="en-US" sz="1000" dirty="0"/>
                  <a:t>(Post)</a:t>
                </a:r>
              </a:p>
              <a:p>
                <a:r>
                  <a:rPr lang="en-US" sz="1000" dirty="0" err="1"/>
                  <a:t>deletePost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editPost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getNotifications</a:t>
                </a:r>
                <a:r>
                  <a:rPr lang="en-US" sz="1000" dirty="0"/>
                  <a:t>()</a:t>
                </a:r>
              </a:p>
              <a:p>
                <a:r>
                  <a:rPr lang="en-US" sz="1000" dirty="0" err="1"/>
                  <a:t>joinGroup</a:t>
                </a:r>
                <a:r>
                  <a:rPr lang="en-US" sz="1000" dirty="0"/>
                  <a:t>(</a:t>
                </a:r>
                <a:r>
                  <a:rPr lang="en-US" sz="1000" dirty="0" err="1"/>
                  <a:t>GroupId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likePost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CommentPost</a:t>
                </a:r>
                <a:r>
                  <a:rPr lang="en-US" sz="1000" dirty="0"/>
                  <a:t>(</a:t>
                </a:r>
                <a:r>
                  <a:rPr lang="en-US" sz="1000" dirty="0" err="1"/>
                  <a:t>postid</a:t>
                </a:r>
                <a:r>
                  <a:rPr lang="en-US" sz="1000" dirty="0"/>
                  <a:t>)</a:t>
                </a:r>
              </a:p>
              <a:p>
                <a:r>
                  <a:rPr lang="en-US" sz="1000" dirty="0" err="1"/>
                  <a:t>shareposst</a:t>
                </a:r>
                <a:endParaRPr lang="en-US" sz="1000" dirty="0"/>
              </a:p>
              <a:p>
                <a:endParaRPr lang="en-US" sz="1000" dirty="0"/>
              </a:p>
            </p:txBody>
          </p:sp>
        </p:grp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1D36B4-9FD0-A1F8-E62C-B0345D015C03}"/>
                </a:ext>
              </a:extLst>
            </p:cNvPr>
            <p:cNvCxnSpPr>
              <a:cxnSpLocks/>
            </p:cNvCxnSpPr>
            <p:nvPr/>
          </p:nvCxnSpPr>
          <p:spPr>
            <a:xfrm>
              <a:off x="521223" y="1373515"/>
              <a:ext cx="152226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01F984-98FE-8C74-BF9A-21CD2B1FD212}"/>
              </a:ext>
            </a:extLst>
          </p:cNvPr>
          <p:cNvGrpSpPr/>
          <p:nvPr/>
        </p:nvGrpSpPr>
        <p:grpSpPr>
          <a:xfrm>
            <a:off x="7349112" y="2910416"/>
            <a:ext cx="1726070" cy="1148852"/>
            <a:chOff x="363681" y="3385177"/>
            <a:chExt cx="1685906" cy="2170493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D8B98C6-352F-3FA9-EA56-2CCD45A66796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2126670"/>
              <a:chOff x="363681" y="3429000"/>
              <a:chExt cx="1522268" cy="212667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2EE090-E72F-7DC1-2C1E-23BFF64CEE7B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212667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97545E0-D9E9-3540-827D-EFB043B02947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6A7CD-FFC5-81B9-8654-860A25724499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AbstractNode</a:t>
              </a:r>
              <a:r>
                <a:rPr lang="en-US" sz="1000" dirty="0"/>
                <a:t>&lt;Entity&gt;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43890E-B8C2-9CBC-DE41-1D4B05FD5AC0}"/>
                </a:ext>
              </a:extLst>
            </p:cNvPr>
            <p:cNvSpPr txBox="1"/>
            <p:nvPr/>
          </p:nvSpPr>
          <p:spPr>
            <a:xfrm>
              <a:off x="456345" y="3942702"/>
              <a:ext cx="1522268" cy="12586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Id</a:t>
              </a:r>
            </a:p>
            <a:p>
              <a:r>
                <a:rPr lang="en-US" sz="1000" dirty="0"/>
                <a:t>Type</a:t>
              </a:r>
            </a:p>
            <a:p>
              <a:r>
                <a:rPr lang="en-US" sz="1000" dirty="0"/>
                <a:t>Embedding</a:t>
              </a:r>
            </a:p>
            <a:p>
              <a:r>
                <a:rPr lang="en-US" sz="1000" dirty="0" err="1"/>
                <a:t>createdAt</a:t>
              </a:r>
              <a:endParaRPr lang="en-US" sz="1000" dirty="0"/>
            </a:p>
            <a:p>
              <a:r>
                <a:rPr lang="en-US" sz="1000" dirty="0" err="1"/>
                <a:t>updatedAt</a:t>
              </a:r>
              <a:endParaRPr lang="en-US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7B47302-1BC6-0FAE-E3DD-BB3D83CE84E8}"/>
              </a:ext>
            </a:extLst>
          </p:cNvPr>
          <p:cNvGrpSpPr/>
          <p:nvPr/>
        </p:nvGrpSpPr>
        <p:grpSpPr>
          <a:xfrm>
            <a:off x="7440050" y="5004356"/>
            <a:ext cx="1653405" cy="2098320"/>
            <a:chOff x="363681" y="3428999"/>
            <a:chExt cx="1614932" cy="281710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205BFED-7AC5-FA67-9B7F-A1B904390B52}"/>
                </a:ext>
              </a:extLst>
            </p:cNvPr>
            <p:cNvGrpSpPr/>
            <p:nvPr/>
          </p:nvGrpSpPr>
          <p:grpSpPr>
            <a:xfrm>
              <a:off x="363681" y="3428999"/>
              <a:ext cx="1522268" cy="2296800"/>
              <a:chOff x="363681" y="3428999"/>
              <a:chExt cx="1522268" cy="22968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EF0F7BD-CED6-E152-065A-433D5BF42F6D}"/>
                  </a:ext>
                </a:extLst>
              </p:cNvPr>
              <p:cNvSpPr/>
              <p:nvPr/>
            </p:nvSpPr>
            <p:spPr>
              <a:xfrm>
                <a:off x="363681" y="3428999"/>
                <a:ext cx="1522268" cy="2296800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8770081E-A753-55A9-E679-E285A121F002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1FB9F7-4D09-7077-BD96-37645BD3FF70}"/>
                </a:ext>
              </a:extLst>
            </p:cNvPr>
            <p:cNvSpPr txBox="1"/>
            <p:nvPr/>
          </p:nvSpPr>
          <p:spPr>
            <a:xfrm>
              <a:off x="363681" y="3442586"/>
              <a:ext cx="1522268" cy="3596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Edge&lt;Entity&gt;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49D687-134E-1C67-9E3D-1693AD511336}"/>
                </a:ext>
              </a:extLst>
            </p:cNvPr>
            <p:cNvSpPr txBox="1"/>
            <p:nvPr/>
          </p:nvSpPr>
          <p:spPr>
            <a:xfrm>
              <a:off x="456345" y="3735876"/>
              <a:ext cx="1522268" cy="2510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id</a:t>
              </a:r>
            </a:p>
            <a:p>
              <a:pPr rtl="0" fontAlgn="base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interaction[0…*] </a:t>
              </a: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embedding </a:t>
              </a:r>
              <a:endParaRPr lang="en-US" sz="1050" dirty="0"/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fromNodeId</a:t>
              </a:r>
              <a:endParaRPr lang="en-US" sz="1050" dirty="0"/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ToNodeId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 err="1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CreatedAt</a:t>
              </a:r>
              <a:endParaRPr lang="en-US" sz="105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endParaRPr>
            </a:p>
            <a:p>
              <a:pPr rtl="0">
                <a:buNone/>
              </a:pPr>
              <a:r>
                <a:rPr lang="en-US" sz="105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UpdatedAt</a:t>
              </a:r>
              <a:endParaRPr lang="en-US" sz="105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metadata </a:t>
              </a:r>
              <a:endParaRPr lang="en-US" sz="1050" b="0" dirty="0">
                <a:effectLst/>
              </a:endParaRPr>
            </a:p>
            <a:p>
              <a:pPr rtl="0">
                <a:buNone/>
              </a:pPr>
              <a:r>
                <a:rPr lang="en-US" sz="105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status</a:t>
              </a:r>
              <a:endParaRPr lang="en-US" sz="1050" b="0" dirty="0">
                <a:effectLst/>
              </a:endParaRPr>
            </a:p>
            <a:p>
              <a:pPr>
                <a:buNone/>
              </a:pPr>
              <a:br>
                <a:rPr lang="en-US" sz="1050" dirty="0"/>
              </a:br>
              <a:endParaRPr lang="en-US" sz="105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493AB8B-C733-5AE1-67B3-69EADE8C3230}"/>
              </a:ext>
            </a:extLst>
          </p:cNvPr>
          <p:cNvGrpSpPr/>
          <p:nvPr/>
        </p:nvGrpSpPr>
        <p:grpSpPr>
          <a:xfrm>
            <a:off x="10446230" y="2836661"/>
            <a:ext cx="1726070" cy="737711"/>
            <a:chOff x="363681" y="3385177"/>
            <a:chExt cx="1685906" cy="139373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7940669-DAA0-59CE-FEB7-25981969EBF5}"/>
                </a:ext>
              </a:extLst>
            </p:cNvPr>
            <p:cNvGrpSpPr/>
            <p:nvPr/>
          </p:nvGrpSpPr>
          <p:grpSpPr>
            <a:xfrm>
              <a:off x="363681" y="3429002"/>
              <a:ext cx="1522268" cy="1349911"/>
              <a:chOff x="363681" y="3429002"/>
              <a:chExt cx="1522268" cy="134991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6A8E96A-1844-0CC8-AF91-9D533096E3FD}"/>
                  </a:ext>
                </a:extLst>
              </p:cNvPr>
              <p:cNvSpPr/>
              <p:nvPr/>
            </p:nvSpPr>
            <p:spPr>
              <a:xfrm>
                <a:off x="363681" y="3429002"/>
                <a:ext cx="1522268" cy="134991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A6313A9-741D-026F-548E-EB5183B5F3E2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3E7728-3A6A-E2E6-E19C-9B78727EE5F6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category&lt;Entity&gt;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F7C6E47-FDFD-9EE7-9C06-4E83245D2B9A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755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description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7AEC234-3CD4-15F8-B20C-CCA8F1BC52AA}"/>
              </a:ext>
            </a:extLst>
          </p:cNvPr>
          <p:cNvGrpSpPr/>
          <p:nvPr/>
        </p:nvGrpSpPr>
        <p:grpSpPr>
          <a:xfrm>
            <a:off x="10465930" y="5000812"/>
            <a:ext cx="1726070" cy="1229229"/>
            <a:chOff x="363681" y="3385177"/>
            <a:chExt cx="1685906" cy="2322347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DB9D134-FAA0-9485-66FF-603EA6DFE1A3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2278524"/>
              <a:chOff x="363681" y="3429000"/>
              <a:chExt cx="1522268" cy="2278524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18E9A4A-D963-2A85-EF34-5CEC3109921D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2278524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508074F-F930-05AD-2382-C639582316B9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72DB0A5-5150-8A8A-01CA-91C0E9697FB5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group&lt;Entity&gt;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785309F-34C4-4585-B8C0-480CBD0430C6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16281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Name</a:t>
              </a:r>
            </a:p>
            <a:p>
              <a:r>
                <a:rPr lang="en-US" sz="1000" dirty="0"/>
                <a:t>Description</a:t>
              </a:r>
            </a:p>
            <a:p>
              <a:r>
                <a:rPr lang="en-US" sz="1000" dirty="0" err="1"/>
                <a:t>Is_private</a:t>
              </a:r>
              <a:endParaRPr lang="en-US" sz="1000" dirty="0"/>
            </a:p>
            <a:p>
              <a:r>
                <a:rPr lang="en-US" sz="1000" dirty="0"/>
                <a:t>Avatar</a:t>
              </a:r>
            </a:p>
            <a:p>
              <a:r>
                <a:rPr lang="en-US" sz="1000" dirty="0"/>
                <a:t>Question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BC5D0D-E620-D8B1-9643-B15C5EE96DE5}"/>
              </a:ext>
            </a:extLst>
          </p:cNvPr>
          <p:cNvGrpSpPr/>
          <p:nvPr/>
        </p:nvGrpSpPr>
        <p:grpSpPr>
          <a:xfrm>
            <a:off x="10246468" y="222431"/>
            <a:ext cx="1726070" cy="1303157"/>
            <a:chOff x="363681" y="3385177"/>
            <a:chExt cx="1685906" cy="246201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A15FC6A-3796-6EA7-EB2E-F9B5852F6A01}"/>
                </a:ext>
              </a:extLst>
            </p:cNvPr>
            <p:cNvGrpSpPr/>
            <p:nvPr/>
          </p:nvGrpSpPr>
          <p:grpSpPr>
            <a:xfrm>
              <a:off x="363681" y="3428998"/>
              <a:ext cx="1522268" cy="2408736"/>
              <a:chOff x="363681" y="3428998"/>
              <a:chExt cx="1522268" cy="240873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495D265-403D-489F-2002-E23C7813FE62}"/>
                  </a:ext>
                </a:extLst>
              </p:cNvPr>
              <p:cNvSpPr/>
              <p:nvPr/>
            </p:nvSpPr>
            <p:spPr>
              <a:xfrm>
                <a:off x="363681" y="3428998"/>
                <a:ext cx="1522268" cy="240873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267CABA-6D34-0D8C-997B-B42FB33AB5C7}"/>
                  </a:ext>
                </a:extLst>
              </p:cNvPr>
              <p:cNvCxnSpPr/>
              <p:nvPr/>
            </p:nvCxnSpPr>
            <p:spPr>
              <a:xfrm>
                <a:off x="363681" y="3906489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0A72CF1-F229-63E9-5DD2-DA3FB606ACB2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user&lt;Entity&gt;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407C931-0BF9-CC5F-A778-3D32E8E9BF62}"/>
                </a:ext>
              </a:extLst>
            </p:cNvPr>
            <p:cNvSpPr txBox="1"/>
            <p:nvPr/>
          </p:nvSpPr>
          <p:spPr>
            <a:xfrm>
              <a:off x="396342" y="3928331"/>
              <a:ext cx="1522268" cy="191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Username</a:t>
              </a:r>
            </a:p>
            <a:p>
              <a:r>
                <a:rPr lang="en-US" sz="1000" dirty="0"/>
                <a:t>Email</a:t>
              </a:r>
            </a:p>
            <a:p>
              <a:r>
                <a:rPr lang="en-US" sz="1000" dirty="0" err="1"/>
                <a:t>roleId</a:t>
              </a:r>
              <a:endParaRPr lang="en-US" sz="1000" dirty="0"/>
            </a:p>
            <a:p>
              <a:r>
                <a:rPr lang="en-US" sz="1000" dirty="0"/>
                <a:t>Bio</a:t>
              </a:r>
            </a:p>
            <a:p>
              <a:r>
                <a:rPr lang="en-US" sz="1000" dirty="0" err="1"/>
                <a:t>lasActive</a:t>
              </a:r>
              <a:endParaRPr lang="en-US" sz="1000" dirty="0"/>
            </a:p>
            <a:p>
              <a:r>
                <a:rPr lang="en-US" sz="1000" dirty="0"/>
                <a:t>status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C73B318-4BB1-74B9-E7AA-DE8F0F47443C}"/>
              </a:ext>
            </a:extLst>
          </p:cNvPr>
          <p:cNvGrpSpPr/>
          <p:nvPr/>
        </p:nvGrpSpPr>
        <p:grpSpPr>
          <a:xfrm>
            <a:off x="7784233" y="211133"/>
            <a:ext cx="1726070" cy="1310764"/>
            <a:chOff x="363681" y="3385177"/>
            <a:chExt cx="1685906" cy="247638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06F1C6C1-FE59-D04B-9998-563B249D4AC0}"/>
                </a:ext>
              </a:extLst>
            </p:cNvPr>
            <p:cNvGrpSpPr/>
            <p:nvPr/>
          </p:nvGrpSpPr>
          <p:grpSpPr>
            <a:xfrm>
              <a:off x="363681" y="3429000"/>
              <a:ext cx="1092915" cy="2082049"/>
              <a:chOff x="363681" y="3429000"/>
              <a:chExt cx="1092915" cy="2082049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6A83A264-6B4D-DF60-E472-41E7466121D8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092915" cy="208204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A302F3A6-8C9B-EB3D-1719-EDCEAAC0A9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3681" y="3906489"/>
                <a:ext cx="107913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C1D9A4A-D6F5-9C82-672D-50AF2C0EC67A}"/>
                </a:ext>
              </a:extLst>
            </p:cNvPr>
            <p:cNvSpPr txBox="1"/>
            <p:nvPr/>
          </p:nvSpPr>
          <p:spPr>
            <a:xfrm>
              <a:off x="527319" y="3385177"/>
              <a:ext cx="1522268" cy="4651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Post&lt;Entity&gt;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CC89800-B209-81E9-5B19-82A6BC1499E8}"/>
                </a:ext>
              </a:extLst>
            </p:cNvPr>
            <p:cNvSpPr txBox="1"/>
            <p:nvPr/>
          </p:nvSpPr>
          <p:spPr>
            <a:xfrm>
              <a:off x="456345" y="3942703"/>
              <a:ext cx="1522268" cy="191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Id</a:t>
              </a:r>
            </a:p>
            <a:p>
              <a:r>
                <a:rPr lang="en-US" sz="1000" dirty="0" err="1"/>
                <a:t>MediaLink</a:t>
              </a:r>
              <a:r>
                <a:rPr lang="en-US" sz="1000" dirty="0"/>
                <a:t>[list]</a:t>
              </a:r>
            </a:p>
            <a:p>
              <a:r>
                <a:rPr lang="en-US" sz="1000" dirty="0"/>
                <a:t>Content</a:t>
              </a:r>
            </a:p>
            <a:p>
              <a:r>
                <a:rPr lang="en-US" sz="1000" dirty="0" err="1"/>
                <a:t>AuthorId</a:t>
              </a:r>
              <a:endParaRPr lang="en-US" sz="1000" dirty="0"/>
            </a:p>
            <a:p>
              <a:r>
                <a:rPr lang="en-US" sz="1000" dirty="0"/>
                <a:t>scope</a:t>
              </a:r>
            </a:p>
            <a:p>
              <a:endParaRPr lang="en-US" sz="10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DE4B915-9B8C-5DE7-3E86-15C7D5641F7C}"/>
              </a:ext>
            </a:extLst>
          </p:cNvPr>
          <p:cNvGrpSpPr/>
          <p:nvPr/>
        </p:nvGrpSpPr>
        <p:grpSpPr>
          <a:xfrm>
            <a:off x="4699021" y="3570172"/>
            <a:ext cx="1653405" cy="681901"/>
            <a:chOff x="363681" y="3429000"/>
            <a:chExt cx="1614932" cy="91548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CF901E7-EA6E-9944-164A-87B2A7A24D37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915489"/>
              <a:chOff x="363681" y="3429000"/>
              <a:chExt cx="1522268" cy="915489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1F84E01-BB9E-2427-89F4-C96538179DCE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915489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9EA45E8-1028-2DF5-8F97-EE98EE75373F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3576F72-941D-C5E4-AE06-1B8752F971E2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graph&lt;Entity&gt;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B064BEA-6403-1F07-1BAD-90EA00DBB24B}"/>
                </a:ext>
              </a:extLst>
            </p:cNvPr>
            <p:cNvSpPr txBox="1"/>
            <p:nvPr/>
          </p:nvSpPr>
          <p:spPr>
            <a:xfrm>
              <a:off x="456345" y="3735876"/>
              <a:ext cx="1522268" cy="557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/>
                <a:t>Edge[0..*]</a:t>
              </a:r>
            </a:p>
            <a:p>
              <a:pPr rtl="0" fontAlgn="base">
                <a:buNone/>
              </a:pPr>
              <a:r>
                <a:rPr lang="en-US" sz="1050" dirty="0"/>
                <a:t>Node[0..*]</a:t>
              </a:r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E5CCDF-2728-4A80-B6E7-E807AA444B00}"/>
              </a:ext>
            </a:extLst>
          </p:cNvPr>
          <p:cNvCxnSpPr>
            <a:cxnSpLocks/>
            <a:stCxn id="46" idx="2"/>
            <a:endCxn id="14" idx="0"/>
          </p:cNvCxnSpPr>
          <p:nvPr/>
        </p:nvCxnSpPr>
        <p:spPr>
          <a:xfrm flipH="1">
            <a:off x="8295915" y="1336367"/>
            <a:ext cx="47794" cy="1574049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60325B0-6D58-292D-82FA-5A16D5E5076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882063" y="3217115"/>
            <a:ext cx="1564167" cy="359913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F1D0E82-9D2A-7C16-2790-1DA229531115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8888516" y="3665550"/>
            <a:ext cx="1577414" cy="1961475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43DA321-5423-36BD-1AAA-E9EDB43A9E2E}"/>
              </a:ext>
            </a:extLst>
          </p:cNvPr>
          <p:cNvCxnSpPr>
            <a:cxnSpLocks/>
            <a:stCxn id="40" idx="1"/>
            <a:endCxn id="14" idx="0"/>
          </p:cNvCxnSpPr>
          <p:nvPr/>
        </p:nvCxnSpPr>
        <p:spPr>
          <a:xfrm flipH="1">
            <a:off x="8295915" y="883104"/>
            <a:ext cx="1950553" cy="2027312"/>
          </a:xfrm>
          <a:prstGeom prst="line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BE7757B-266F-5116-6B2D-1861A409C5A7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8128379" y="4059268"/>
            <a:ext cx="90938" cy="9552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7420204-64AF-A3B0-772B-ECE963347302}"/>
              </a:ext>
            </a:extLst>
          </p:cNvPr>
          <p:cNvGrpSpPr/>
          <p:nvPr/>
        </p:nvGrpSpPr>
        <p:grpSpPr>
          <a:xfrm rot="10800000" flipV="1">
            <a:off x="5525273" y="4260305"/>
            <a:ext cx="1825742" cy="1516222"/>
            <a:chOff x="4652364" y="4748271"/>
            <a:chExt cx="638581" cy="595272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468E737-F6E7-0B97-EB51-FB15C41EF7F8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rot="10800000" flipV="1">
              <a:off x="4729455" y="4748271"/>
              <a:ext cx="561490" cy="48991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Diamond 60">
              <a:extLst>
                <a:ext uri="{FF2B5EF4-FFF2-40B4-BE49-F238E27FC236}">
                  <a16:creationId xmlns:a16="http://schemas.microsoft.com/office/drawing/2014/main" id="{27E127F0-FAA3-DF79-DC2E-C22B2E71BE06}"/>
                </a:ext>
              </a:extLst>
            </p:cNvPr>
            <p:cNvSpPr/>
            <p:nvPr/>
          </p:nvSpPr>
          <p:spPr>
            <a:xfrm rot="8047562">
              <a:off x="4627452" y="5245790"/>
              <a:ext cx="122665" cy="72842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219092-5D90-5BF7-70FE-A3CE4D190825}"/>
              </a:ext>
            </a:extLst>
          </p:cNvPr>
          <p:cNvGrpSpPr/>
          <p:nvPr/>
        </p:nvGrpSpPr>
        <p:grpSpPr>
          <a:xfrm rot="4784558">
            <a:off x="6626314" y="3159249"/>
            <a:ext cx="378021" cy="1166726"/>
            <a:chOff x="4437844" y="5241721"/>
            <a:chExt cx="358298" cy="14271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DC91D24-FF6A-340D-104E-D75A597F84A5}"/>
                </a:ext>
              </a:extLst>
            </p:cNvPr>
            <p:cNvCxnSpPr>
              <a:cxnSpLocks/>
              <a:stCxn id="64" idx="2"/>
            </p:cNvCxnSpPr>
            <p:nvPr/>
          </p:nvCxnSpPr>
          <p:spPr>
            <a:xfrm rot="3823111">
              <a:off x="4041930" y="5914609"/>
              <a:ext cx="1150126" cy="3582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Diamond 63">
              <a:extLst>
                <a:ext uri="{FF2B5EF4-FFF2-40B4-BE49-F238E27FC236}">
                  <a16:creationId xmlns:a16="http://schemas.microsoft.com/office/drawing/2014/main" id="{0C8BAC67-6437-49C1-875B-CA54B8319C75}"/>
                </a:ext>
              </a:extLst>
            </p:cNvPr>
            <p:cNvSpPr/>
            <p:nvPr/>
          </p:nvSpPr>
          <p:spPr>
            <a:xfrm rot="477613">
              <a:off x="4484315" y="5241721"/>
              <a:ext cx="174171" cy="246221"/>
            </a:xfrm>
            <a:prstGeom prst="diamond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B56E4B5-C6C8-2648-38DE-C9AF92F8E71C}"/>
              </a:ext>
            </a:extLst>
          </p:cNvPr>
          <p:cNvGrpSpPr/>
          <p:nvPr/>
        </p:nvGrpSpPr>
        <p:grpSpPr>
          <a:xfrm>
            <a:off x="4956126" y="263323"/>
            <a:ext cx="1560905" cy="1524131"/>
            <a:chOff x="361365" y="3429000"/>
            <a:chExt cx="1524584" cy="1698942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687540-E219-7924-674B-4626958E527A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698942"/>
              <a:chOff x="363681" y="3429000"/>
              <a:chExt cx="1522268" cy="1698942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82D9759-E182-0343-7EA5-ED8F9741A1DE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698942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E0274334-634C-9DFF-DFBF-C6532C9CE7BE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C7AD3C-58D1-C6A2-EEE7-83D9A20F9978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ControlN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3620258-040B-6427-4ECE-8910FAD3ACB7}"/>
                </a:ext>
              </a:extLst>
            </p:cNvPr>
            <p:cNvSpPr txBox="1"/>
            <p:nvPr/>
          </p:nvSpPr>
          <p:spPr>
            <a:xfrm>
              <a:off x="361365" y="3767454"/>
              <a:ext cx="1522268" cy="10035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addNode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updateNode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findNode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Classifynode</a:t>
              </a:r>
              <a:r>
                <a:rPr lang="en-US" sz="1050" dirty="0"/>
                <a:t>(Node)</a:t>
              </a:r>
            </a:p>
            <a:p>
              <a:pPr rtl="0" fontAlgn="base">
                <a:buNone/>
              </a:pPr>
              <a:r>
                <a:rPr lang="en-US" sz="1050" dirty="0" err="1"/>
                <a:t>validateNode</a:t>
              </a:r>
              <a:r>
                <a:rPr lang="en-US" sz="1050" dirty="0"/>
                <a:t>(node)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D9B27EE-E3B8-484A-6096-BC5C0B09CAF7}"/>
              </a:ext>
            </a:extLst>
          </p:cNvPr>
          <p:cNvGrpSpPr/>
          <p:nvPr/>
        </p:nvGrpSpPr>
        <p:grpSpPr>
          <a:xfrm>
            <a:off x="3720952" y="5449532"/>
            <a:ext cx="1613879" cy="1257737"/>
            <a:chOff x="338493" y="3428998"/>
            <a:chExt cx="1576325" cy="1535453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924D299-67EC-52A5-F979-042B45180246}"/>
                </a:ext>
              </a:extLst>
            </p:cNvPr>
            <p:cNvGrpSpPr/>
            <p:nvPr/>
          </p:nvGrpSpPr>
          <p:grpSpPr>
            <a:xfrm>
              <a:off x="363681" y="3428998"/>
              <a:ext cx="1522268" cy="1535453"/>
              <a:chOff x="363681" y="3428998"/>
              <a:chExt cx="1522268" cy="1535453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51144F4-989D-9E44-F4D3-4BF7FE6F3346}"/>
                  </a:ext>
                </a:extLst>
              </p:cNvPr>
              <p:cNvSpPr/>
              <p:nvPr/>
            </p:nvSpPr>
            <p:spPr>
              <a:xfrm>
                <a:off x="363681" y="3428998"/>
                <a:ext cx="1522268" cy="153545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0DFB3709-BDC2-51CC-0985-A5D70121458E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62B49B5-DB2A-5959-FB34-1B502CE9373B}"/>
                </a:ext>
              </a:extLst>
            </p:cNvPr>
            <p:cNvSpPr txBox="1"/>
            <p:nvPr/>
          </p:nvSpPr>
          <p:spPr>
            <a:xfrm>
              <a:off x="338493" y="3466025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ControlE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4567D2-7690-7DD3-27AE-B921C7687670}"/>
                </a:ext>
              </a:extLst>
            </p:cNvPr>
            <p:cNvSpPr txBox="1"/>
            <p:nvPr/>
          </p:nvSpPr>
          <p:spPr>
            <a:xfrm>
              <a:off x="392550" y="3730747"/>
              <a:ext cx="1522268" cy="10990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addEdge</a:t>
              </a:r>
              <a:r>
                <a:rPr lang="en-US" sz="1050" dirty="0"/>
                <a:t>(</a:t>
              </a:r>
              <a:r>
                <a:rPr lang="en-US" sz="1050" dirty="0" err="1"/>
                <a:t>Edge,G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cancelEdge</a:t>
              </a:r>
              <a:r>
                <a:rPr lang="en-US" sz="1050" dirty="0"/>
                <a:t>(</a:t>
              </a:r>
              <a:r>
                <a:rPr lang="en-US" sz="1050" dirty="0" err="1"/>
                <a:t>EdgeId,G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updateEdge</a:t>
              </a:r>
              <a:r>
                <a:rPr lang="en-US" sz="1050" dirty="0"/>
                <a:t>(</a:t>
              </a:r>
              <a:r>
                <a:rPr lang="en-US" sz="1050" dirty="0" err="1"/>
                <a:t>Edge,G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findAllNode</a:t>
              </a:r>
              <a:r>
                <a:rPr lang="en-US" sz="1050" dirty="0"/>
                <a:t>(</a:t>
              </a:r>
              <a:r>
                <a:rPr lang="en-US" sz="1050" dirty="0" err="1"/>
                <a:t>edgeId.G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predictEdge</a:t>
              </a:r>
              <a:r>
                <a:rPr lang="en-US" sz="1050" dirty="0"/>
                <a:t>()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C96D176-137D-4651-B817-C9CB4B9951A2}"/>
              </a:ext>
            </a:extLst>
          </p:cNvPr>
          <p:cNvGrpSpPr/>
          <p:nvPr/>
        </p:nvGrpSpPr>
        <p:grpSpPr>
          <a:xfrm>
            <a:off x="3115736" y="222431"/>
            <a:ext cx="1572322" cy="1469182"/>
            <a:chOff x="363681" y="3428999"/>
            <a:chExt cx="1535735" cy="1972455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54DCB9AF-19E4-062F-B5BB-C81EDD1E9164}"/>
                </a:ext>
              </a:extLst>
            </p:cNvPr>
            <p:cNvGrpSpPr/>
            <p:nvPr/>
          </p:nvGrpSpPr>
          <p:grpSpPr>
            <a:xfrm>
              <a:off x="363681" y="3428999"/>
              <a:ext cx="1522268" cy="1911905"/>
              <a:chOff x="363681" y="3428999"/>
              <a:chExt cx="1522268" cy="1911905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300F12-D0A0-39EE-59FE-B2061545EAD4}"/>
                  </a:ext>
                </a:extLst>
              </p:cNvPr>
              <p:cNvSpPr/>
              <p:nvPr/>
            </p:nvSpPr>
            <p:spPr>
              <a:xfrm>
                <a:off x="363681" y="3428999"/>
                <a:ext cx="1522268" cy="191190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785B8133-BD51-F553-30AD-37B2B86C6A95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536E19-7740-0B04-9CF5-787016A7BC48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QueryG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0E48274-1A19-E903-D8A7-8C942CDEE356}"/>
                </a:ext>
              </a:extLst>
            </p:cNvPr>
            <p:cNvSpPr txBox="1"/>
            <p:nvPr/>
          </p:nvSpPr>
          <p:spPr>
            <a:xfrm>
              <a:off x="377148" y="3758958"/>
              <a:ext cx="1522268" cy="16424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findNeigbor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removeNode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updateNode</a:t>
              </a:r>
              <a:r>
                <a:rPr lang="en-US" sz="1050" dirty="0"/>
                <a:t>(</a:t>
              </a:r>
              <a:r>
                <a:rPr lang="en-US" sz="1050" dirty="0" err="1"/>
                <a:t>node,G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findNode</a:t>
              </a:r>
              <a:r>
                <a:rPr lang="en-US" sz="1050" dirty="0"/>
                <a:t>(</a:t>
              </a:r>
              <a:r>
                <a:rPr lang="en-US" sz="1050" dirty="0" err="1"/>
                <a:t>nodeId,G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walkWithPtoba</a:t>
              </a:r>
              <a:r>
                <a:rPr lang="en-US" sz="1050" dirty="0"/>
                <a:t>(</a:t>
              </a:r>
              <a:r>
                <a:rPr lang="en-US" sz="1050" dirty="0" err="1"/>
                <a:t>G,fromId</a:t>
              </a:r>
              <a:r>
                <a:rPr lang="en-US" sz="1050" dirty="0"/>
                <a:t>, steps)</a:t>
              </a:r>
            </a:p>
            <a:p>
              <a:pPr rtl="0" fontAlgn="base">
                <a:buNone/>
              </a:pPr>
              <a:endParaRPr lang="en-US" sz="1050" dirty="0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46100685-348D-5C06-3BA7-FB819FE528C1}"/>
              </a:ext>
            </a:extLst>
          </p:cNvPr>
          <p:cNvGrpSpPr/>
          <p:nvPr/>
        </p:nvGrpSpPr>
        <p:grpSpPr>
          <a:xfrm>
            <a:off x="29162" y="4702505"/>
            <a:ext cx="655608" cy="954656"/>
            <a:chOff x="9621126" y="1725860"/>
            <a:chExt cx="655608" cy="954656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4B59365C-A1E4-A4CC-B32D-820A127E90B7}"/>
                </a:ext>
              </a:extLst>
            </p:cNvPr>
            <p:cNvSpPr/>
            <p:nvPr/>
          </p:nvSpPr>
          <p:spPr>
            <a:xfrm>
              <a:off x="9793655" y="1725860"/>
              <a:ext cx="230037" cy="23578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200F889-8549-C838-49BC-3311ED8CE37D}"/>
                </a:ext>
              </a:extLst>
            </p:cNvPr>
            <p:cNvCxnSpPr>
              <a:stCxn id="84" idx="4"/>
            </p:cNvCxnSpPr>
            <p:nvPr/>
          </p:nvCxnSpPr>
          <p:spPr>
            <a:xfrm flipH="1">
              <a:off x="9902923" y="1961648"/>
              <a:ext cx="5751" cy="44857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64DB3F-D65E-279B-6DAE-39621D17442A}"/>
                </a:ext>
              </a:extLst>
            </p:cNvPr>
            <p:cNvCxnSpPr/>
            <p:nvPr/>
          </p:nvCxnSpPr>
          <p:spPr>
            <a:xfrm>
              <a:off x="9621126" y="2134177"/>
              <a:ext cx="65560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67A4D7-83D2-A431-F515-C4A2B6ACC628}"/>
                </a:ext>
              </a:extLst>
            </p:cNvPr>
            <p:cNvCxnSpPr/>
            <p:nvPr/>
          </p:nvCxnSpPr>
          <p:spPr>
            <a:xfrm>
              <a:off x="9902923" y="2410222"/>
              <a:ext cx="230037" cy="270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B95243E-F24D-FFA7-6A53-D41E6252B3AC}"/>
                </a:ext>
              </a:extLst>
            </p:cNvPr>
            <p:cNvCxnSpPr/>
            <p:nvPr/>
          </p:nvCxnSpPr>
          <p:spPr>
            <a:xfrm flipH="1">
              <a:off x="9701640" y="2410222"/>
              <a:ext cx="201283" cy="27029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43407D95-9D94-9040-4717-7BF3C684BFBA}"/>
              </a:ext>
            </a:extLst>
          </p:cNvPr>
          <p:cNvSpPr txBox="1"/>
          <p:nvPr/>
        </p:nvSpPr>
        <p:spPr>
          <a:xfrm>
            <a:off x="29162" y="5807295"/>
            <a:ext cx="155853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50D1CB3-B87A-E7CF-291E-5C9AB95A02D3}"/>
              </a:ext>
            </a:extLst>
          </p:cNvPr>
          <p:cNvGrpSpPr/>
          <p:nvPr/>
        </p:nvGrpSpPr>
        <p:grpSpPr>
          <a:xfrm>
            <a:off x="1501635" y="5324234"/>
            <a:ext cx="1572322" cy="1391065"/>
            <a:chOff x="363681" y="3429000"/>
            <a:chExt cx="1535735" cy="143523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2709AB17-F247-FE21-C3D0-468D100DEE49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435233"/>
              <a:chOff x="363681" y="3429000"/>
              <a:chExt cx="1522268" cy="1435233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7B288712-6440-68B8-F341-2DACFF2782B0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435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770E835-3FAC-E976-5D87-B08A47612B8A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C9D7838B-9ADA-5E52-18C1-816B2653F8FE}"/>
                </a:ext>
              </a:extLst>
            </p:cNvPr>
            <p:cNvSpPr txBox="1"/>
            <p:nvPr/>
          </p:nvSpPr>
          <p:spPr>
            <a:xfrm>
              <a:off x="363681" y="3446319"/>
              <a:ext cx="1522268" cy="3305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ControlG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DB7A235-6DE6-E801-669A-D6F03E9899DB}"/>
                </a:ext>
              </a:extLst>
            </p:cNvPr>
            <p:cNvSpPr txBox="1"/>
            <p:nvPr/>
          </p:nvSpPr>
          <p:spPr>
            <a:xfrm>
              <a:off x="377148" y="3758958"/>
              <a:ext cx="1522268" cy="1095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/>
                <a:t>update(G)</a:t>
              </a:r>
            </a:p>
            <a:p>
              <a:pPr rtl="0" fontAlgn="base">
                <a:buNone/>
              </a:pPr>
              <a:r>
                <a:rPr lang="en-US" sz="1050" dirty="0" err="1"/>
                <a:t>detectCommunities</a:t>
              </a:r>
              <a:r>
                <a:rPr lang="en-US" sz="1050" dirty="0"/>
                <a:t>()</a:t>
              </a:r>
            </a:p>
            <a:p>
              <a:pPr rtl="0" fontAlgn="base">
                <a:buNone/>
              </a:pPr>
              <a:r>
                <a:rPr lang="en-US" sz="1050" dirty="0" err="1"/>
                <a:t>getTrendingPosts</a:t>
              </a:r>
              <a:r>
                <a:rPr lang="en-US" sz="1050" dirty="0"/>
                <a:t>()</a:t>
              </a:r>
            </a:p>
            <a:p>
              <a:pPr rtl="0" fontAlgn="base">
                <a:buNone/>
              </a:pPr>
              <a:r>
                <a:rPr lang="en-US" sz="1050" dirty="0" err="1"/>
                <a:t>getMostActiveUsers</a:t>
              </a:r>
              <a:r>
                <a:rPr lang="en-US" sz="1050" dirty="0"/>
                <a:t>()</a:t>
              </a:r>
            </a:p>
            <a:p>
              <a:pPr rtl="0" fontAlgn="base">
                <a:buNone/>
              </a:pPr>
              <a:r>
                <a:rPr lang="en-US" sz="1050" dirty="0" err="1"/>
                <a:t>compressGraphStructure</a:t>
              </a:r>
              <a:r>
                <a:rPr lang="en-US" sz="1050" dirty="0"/>
                <a:t>()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CF9E977-D957-0F7E-C133-DB9B24DBFB81}"/>
              </a:ext>
            </a:extLst>
          </p:cNvPr>
          <p:cNvGrpSpPr/>
          <p:nvPr/>
        </p:nvGrpSpPr>
        <p:grpSpPr>
          <a:xfrm>
            <a:off x="1272975" y="468652"/>
            <a:ext cx="1572322" cy="1162613"/>
            <a:chOff x="363681" y="3429000"/>
            <a:chExt cx="1535735" cy="1462135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946E694-6378-2AA6-DA35-E40F7F72C7F0}"/>
                </a:ext>
              </a:extLst>
            </p:cNvPr>
            <p:cNvGrpSpPr/>
            <p:nvPr/>
          </p:nvGrpSpPr>
          <p:grpSpPr>
            <a:xfrm>
              <a:off x="363681" y="3429000"/>
              <a:ext cx="1522268" cy="1435233"/>
              <a:chOff x="363681" y="3429000"/>
              <a:chExt cx="1522268" cy="1435233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1DB40328-519E-133A-7EBB-FB6F2558884D}"/>
                  </a:ext>
                </a:extLst>
              </p:cNvPr>
              <p:cNvSpPr/>
              <p:nvPr/>
            </p:nvSpPr>
            <p:spPr>
              <a:xfrm>
                <a:off x="363681" y="3429000"/>
                <a:ext cx="1522268" cy="1435233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26235B7B-E4E2-2F38-F2A6-B909A7E269AA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0BBA794D-9C25-2D14-DBFB-DAA94B69A8C3}"/>
                </a:ext>
              </a:extLst>
            </p:cNvPr>
            <p:cNvSpPr txBox="1"/>
            <p:nvPr/>
          </p:nvSpPr>
          <p:spPr>
            <a:xfrm>
              <a:off x="363681" y="3442587"/>
              <a:ext cx="1522268" cy="309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ControlDistri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F868274-7D04-6982-F0DD-E051BD8C46AD}"/>
                </a:ext>
              </a:extLst>
            </p:cNvPr>
            <p:cNvSpPr txBox="1"/>
            <p:nvPr/>
          </p:nvSpPr>
          <p:spPr>
            <a:xfrm>
              <a:off x="377148" y="3758960"/>
              <a:ext cx="1522268" cy="11321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r>
                <a:rPr lang="en-US" sz="1050" dirty="0" err="1"/>
                <a:t>recomendPostForUser</a:t>
              </a:r>
              <a:r>
                <a:rPr lang="en-US" sz="1050" dirty="0"/>
                <a:t>(</a:t>
              </a:r>
              <a:r>
                <a:rPr lang="en-US" sz="1050" dirty="0" err="1"/>
                <a:t>userId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suggestUserToFlow</a:t>
              </a:r>
              <a:r>
                <a:rPr lang="en-US" sz="1050" dirty="0"/>
                <a:t>(</a:t>
              </a:r>
              <a:r>
                <a:rPr lang="en-US" sz="1050" dirty="0" err="1"/>
                <a:t>userId</a:t>
              </a:r>
              <a:r>
                <a:rPr lang="en-US" sz="1050" dirty="0"/>
                <a:t>)</a:t>
              </a:r>
            </a:p>
            <a:p>
              <a:pPr rtl="0" fontAlgn="base">
                <a:buNone/>
              </a:pPr>
              <a:r>
                <a:rPr lang="en-US" sz="1050" dirty="0" err="1"/>
                <a:t>sendnotification</a:t>
              </a:r>
              <a:r>
                <a:rPr lang="en-US" sz="1050" dirty="0"/>
                <a:t>(</a:t>
              </a:r>
              <a:r>
                <a:rPr lang="en-US" sz="1050" dirty="0" err="1"/>
                <a:t>userId</a:t>
              </a:r>
              <a:endParaRPr lang="en-US" sz="1050" dirty="0"/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DBAC6A6-0C60-82B2-4F24-52BAE24E7F3C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5737764" y="1787454"/>
            <a:ext cx="1762725" cy="11406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45DD0FB-C9DD-78C1-F855-A45CA9C0BFE7}"/>
              </a:ext>
            </a:extLst>
          </p:cNvPr>
          <p:cNvCxnSpPr>
            <a:cxnSpLocks/>
            <a:endCxn id="50" idx="0"/>
          </p:cNvCxnSpPr>
          <p:nvPr/>
        </p:nvCxnSpPr>
        <p:spPr>
          <a:xfrm flipH="1">
            <a:off x="5478288" y="1787454"/>
            <a:ext cx="239780" cy="1792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768609D-5695-0B52-7A5E-B54054C1AE91}"/>
              </a:ext>
            </a:extLst>
          </p:cNvPr>
          <p:cNvCxnSpPr>
            <a:cxnSpLocks/>
            <a:stCxn id="74" idx="3"/>
            <a:endCxn id="22" idx="1"/>
          </p:cNvCxnSpPr>
          <p:nvPr/>
        </p:nvCxnSpPr>
        <p:spPr>
          <a:xfrm flipV="1">
            <a:off x="5334831" y="5859741"/>
            <a:ext cx="2105219" cy="2870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4620835-5DC9-CF24-934E-2739F549233C}"/>
              </a:ext>
            </a:extLst>
          </p:cNvPr>
          <p:cNvCxnSpPr>
            <a:cxnSpLocks/>
            <a:endCxn id="75" idx="0"/>
          </p:cNvCxnSpPr>
          <p:nvPr/>
        </p:nvCxnSpPr>
        <p:spPr>
          <a:xfrm flipH="1">
            <a:off x="4526007" y="4201012"/>
            <a:ext cx="973475" cy="12485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2A9E942-CCE7-9E09-403A-8552DF1B849E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2915142" y="1781621"/>
            <a:ext cx="2717407" cy="229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F648C438-E0B4-E011-1628-30B7B3FD9B01}"/>
              </a:ext>
            </a:extLst>
          </p:cNvPr>
          <p:cNvCxnSpPr>
            <a:cxnSpLocks/>
            <a:stCxn id="9" idx="3"/>
            <a:endCxn id="73" idx="0"/>
          </p:cNvCxnSpPr>
          <p:nvPr/>
        </p:nvCxnSpPr>
        <p:spPr>
          <a:xfrm>
            <a:off x="2915142" y="4081339"/>
            <a:ext cx="1585077" cy="1398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88F70B7-4BCD-DDE5-0008-626C03A4D958}"/>
              </a:ext>
            </a:extLst>
          </p:cNvPr>
          <p:cNvCxnSpPr>
            <a:cxnSpLocks/>
            <a:stCxn id="99" idx="2"/>
            <a:endCxn id="8" idx="0"/>
          </p:cNvCxnSpPr>
          <p:nvPr/>
        </p:nvCxnSpPr>
        <p:spPr>
          <a:xfrm flipH="1">
            <a:off x="2062911" y="1631265"/>
            <a:ext cx="3119" cy="10631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E1624ED-F5EA-5F0B-F5CB-379E230B2BAB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3908791" y="1691613"/>
            <a:ext cx="1401961" cy="1840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FD98ECA-2DAD-1DCA-7196-9968FD634CFD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2651992" y="1686230"/>
            <a:ext cx="2047029" cy="20171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9F510129-D3A3-504E-BC4C-F6BE98A5CA2D}"/>
              </a:ext>
            </a:extLst>
          </p:cNvPr>
          <p:cNvCxnSpPr>
            <a:cxnSpLocks/>
            <a:stCxn id="51" idx="1"/>
            <a:endCxn id="92" idx="0"/>
          </p:cNvCxnSpPr>
          <p:nvPr/>
        </p:nvCxnSpPr>
        <p:spPr>
          <a:xfrm flipH="1">
            <a:off x="2280902" y="4006497"/>
            <a:ext cx="2512991" cy="13345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B4C75E4-D0CB-F497-4928-8FD7CF648087}"/>
              </a:ext>
            </a:extLst>
          </p:cNvPr>
          <p:cNvCxnSpPr>
            <a:cxnSpLocks/>
          </p:cNvCxnSpPr>
          <p:nvPr/>
        </p:nvCxnSpPr>
        <p:spPr>
          <a:xfrm flipH="1">
            <a:off x="478067" y="3789552"/>
            <a:ext cx="793531" cy="13212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AA79885B-31E0-AC2D-6327-3A77D17FF1E0}"/>
              </a:ext>
            </a:extLst>
          </p:cNvPr>
          <p:cNvSpPr txBox="1"/>
          <p:nvPr/>
        </p:nvSpPr>
        <p:spPr>
          <a:xfrm rot="19463550">
            <a:off x="6155725" y="326735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0176337-7F4D-8960-744B-DAB52C0239AE}"/>
              </a:ext>
            </a:extLst>
          </p:cNvPr>
          <p:cNvSpPr txBox="1"/>
          <p:nvPr/>
        </p:nvSpPr>
        <p:spPr>
          <a:xfrm rot="19463550">
            <a:off x="6905833" y="298863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4F72B76-D562-E6B7-CD44-D03A61924987}"/>
              </a:ext>
            </a:extLst>
          </p:cNvPr>
          <p:cNvSpPr txBox="1"/>
          <p:nvPr/>
        </p:nvSpPr>
        <p:spPr>
          <a:xfrm rot="19463550">
            <a:off x="6882636" y="485756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73E5736-96BF-0F00-5CFE-725F0960D305}"/>
              </a:ext>
            </a:extLst>
          </p:cNvPr>
          <p:cNvSpPr txBox="1"/>
          <p:nvPr/>
        </p:nvSpPr>
        <p:spPr>
          <a:xfrm rot="19463550">
            <a:off x="6044227" y="1447867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1B19F71-97F1-B963-5812-E18DD531DCEC}"/>
              </a:ext>
            </a:extLst>
          </p:cNvPr>
          <p:cNvSpPr txBox="1"/>
          <p:nvPr/>
        </p:nvSpPr>
        <p:spPr>
          <a:xfrm rot="19463550">
            <a:off x="7311581" y="227809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4406E30-1520-9BF9-B372-7D4D2FAA2486}"/>
              </a:ext>
            </a:extLst>
          </p:cNvPr>
          <p:cNvSpPr txBox="1"/>
          <p:nvPr/>
        </p:nvSpPr>
        <p:spPr>
          <a:xfrm rot="19463550">
            <a:off x="8109250" y="430376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7DF8EE6-0A82-DEEB-A738-EEFC8A9186DA}"/>
              </a:ext>
            </a:extLst>
          </p:cNvPr>
          <p:cNvSpPr txBox="1"/>
          <p:nvPr/>
        </p:nvSpPr>
        <p:spPr>
          <a:xfrm rot="19463550">
            <a:off x="7994965" y="3789680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0E1D149-9399-9DAD-9EBB-675D3507C11B}"/>
              </a:ext>
            </a:extLst>
          </p:cNvPr>
          <p:cNvSpPr txBox="1"/>
          <p:nvPr/>
        </p:nvSpPr>
        <p:spPr>
          <a:xfrm rot="19463550">
            <a:off x="6806181" y="555312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BBE05FC-F4C1-8903-BFFF-352114D32235}"/>
              </a:ext>
            </a:extLst>
          </p:cNvPr>
          <p:cNvSpPr txBox="1"/>
          <p:nvPr/>
        </p:nvSpPr>
        <p:spPr>
          <a:xfrm rot="19463550">
            <a:off x="5203762" y="560387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D6C967D-BB09-9394-D2EA-92D171E9D694}"/>
              </a:ext>
            </a:extLst>
          </p:cNvPr>
          <p:cNvSpPr txBox="1"/>
          <p:nvPr/>
        </p:nvSpPr>
        <p:spPr>
          <a:xfrm rot="19463550">
            <a:off x="5899332" y="394343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78F96868-BA66-34BE-04D0-F6C67731987A}"/>
              </a:ext>
            </a:extLst>
          </p:cNvPr>
          <p:cNvSpPr txBox="1"/>
          <p:nvPr/>
        </p:nvSpPr>
        <p:spPr>
          <a:xfrm rot="19463550">
            <a:off x="4627695" y="471497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0DD8A9C6-F85E-E485-21A0-7E0BE77C829C}"/>
              </a:ext>
            </a:extLst>
          </p:cNvPr>
          <p:cNvSpPr txBox="1"/>
          <p:nvPr/>
        </p:nvSpPr>
        <p:spPr>
          <a:xfrm rot="19463550">
            <a:off x="4948146" y="397243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5630A70B-C453-A99E-467F-894D3FC9DFF7}"/>
              </a:ext>
            </a:extLst>
          </p:cNvPr>
          <p:cNvSpPr txBox="1"/>
          <p:nvPr/>
        </p:nvSpPr>
        <p:spPr>
          <a:xfrm rot="19463550">
            <a:off x="4258566" y="3482383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897A1D1-41D4-12DA-F27C-99690B7E7358}"/>
              </a:ext>
            </a:extLst>
          </p:cNvPr>
          <p:cNvSpPr txBox="1"/>
          <p:nvPr/>
        </p:nvSpPr>
        <p:spPr>
          <a:xfrm rot="19463550">
            <a:off x="2713408" y="467905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D11EB74-89A8-5840-858F-2C5B48309BBF}"/>
              </a:ext>
            </a:extLst>
          </p:cNvPr>
          <p:cNvSpPr txBox="1"/>
          <p:nvPr/>
        </p:nvSpPr>
        <p:spPr>
          <a:xfrm rot="19463550">
            <a:off x="5030152" y="280997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19563759-D337-6582-A172-6755D092B64C}"/>
              </a:ext>
            </a:extLst>
          </p:cNvPr>
          <p:cNvSpPr txBox="1"/>
          <p:nvPr/>
        </p:nvSpPr>
        <p:spPr>
          <a:xfrm rot="19463550">
            <a:off x="3950546" y="133399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813D4823-FE63-FCA0-696A-3B7F94E6EB97}"/>
              </a:ext>
            </a:extLst>
          </p:cNvPr>
          <p:cNvSpPr txBox="1"/>
          <p:nvPr/>
        </p:nvSpPr>
        <p:spPr>
          <a:xfrm rot="19463550">
            <a:off x="4319024" y="292322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8614CAE-BD07-FDFA-BB13-88B6F7496B89}"/>
              </a:ext>
            </a:extLst>
          </p:cNvPr>
          <p:cNvSpPr txBox="1"/>
          <p:nvPr/>
        </p:nvSpPr>
        <p:spPr>
          <a:xfrm rot="19463550">
            <a:off x="2771536" y="1379286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E4DB461-5134-8E0E-0B89-48B29664E8AC}"/>
              </a:ext>
            </a:extLst>
          </p:cNvPr>
          <p:cNvSpPr txBox="1"/>
          <p:nvPr/>
        </p:nvSpPr>
        <p:spPr>
          <a:xfrm rot="19463550">
            <a:off x="1570989" y="1284285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CCDEF2F-871A-AC4E-6C56-885CA31F33B2}"/>
              </a:ext>
            </a:extLst>
          </p:cNvPr>
          <p:cNvSpPr txBox="1"/>
          <p:nvPr/>
        </p:nvSpPr>
        <p:spPr>
          <a:xfrm rot="19463550">
            <a:off x="1507335" y="2051964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F6D91C6-047C-2B5E-6243-BF6B1B4FC7BA}"/>
              </a:ext>
            </a:extLst>
          </p:cNvPr>
          <p:cNvSpPr txBox="1"/>
          <p:nvPr/>
        </p:nvSpPr>
        <p:spPr>
          <a:xfrm rot="19463550">
            <a:off x="5350475" y="2916473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CF16836-0161-9F64-5E1A-EBC165F726DD}"/>
              </a:ext>
            </a:extLst>
          </p:cNvPr>
          <p:cNvSpPr txBox="1"/>
          <p:nvPr/>
        </p:nvSpPr>
        <p:spPr>
          <a:xfrm rot="19463550">
            <a:off x="5644043" y="1577052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30B81CF0-EFDD-E5E2-E07D-A38F66B581F8}"/>
              </a:ext>
            </a:extLst>
          </p:cNvPr>
          <p:cNvSpPr txBox="1"/>
          <p:nvPr/>
        </p:nvSpPr>
        <p:spPr>
          <a:xfrm rot="19463550">
            <a:off x="4989519" y="1440552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91C9A0C-1E92-FD28-3A6A-32375D6EAF68}"/>
              </a:ext>
            </a:extLst>
          </p:cNvPr>
          <p:cNvSpPr txBox="1"/>
          <p:nvPr/>
        </p:nvSpPr>
        <p:spPr>
          <a:xfrm rot="19463550">
            <a:off x="2841118" y="3242003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46A2A29-AADE-5641-3BB8-909D9C758F9A}"/>
              </a:ext>
            </a:extLst>
          </p:cNvPr>
          <p:cNvSpPr txBox="1"/>
          <p:nvPr/>
        </p:nvSpPr>
        <p:spPr>
          <a:xfrm rot="19463550">
            <a:off x="2941686" y="3731839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*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BE8F30-D645-844F-0F15-7EB2746898A9}"/>
              </a:ext>
            </a:extLst>
          </p:cNvPr>
          <p:cNvSpPr txBox="1"/>
          <p:nvPr/>
        </p:nvSpPr>
        <p:spPr>
          <a:xfrm rot="19463550">
            <a:off x="4099638" y="4745151"/>
            <a:ext cx="15585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139" name="Diamond 138">
            <a:extLst>
              <a:ext uri="{FF2B5EF4-FFF2-40B4-BE49-F238E27FC236}">
                <a16:creationId xmlns:a16="http://schemas.microsoft.com/office/drawing/2014/main" id="{25C7070F-D427-7D20-5338-38A8C5F7193B}"/>
              </a:ext>
            </a:extLst>
          </p:cNvPr>
          <p:cNvSpPr/>
          <p:nvPr/>
        </p:nvSpPr>
        <p:spPr>
          <a:xfrm rot="5262171">
            <a:off x="8029640" y="4058649"/>
            <a:ext cx="183758" cy="201298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0AB7908E-0A2D-6C41-90C7-FCDDC3FBE5AB}"/>
              </a:ext>
            </a:extLst>
          </p:cNvPr>
          <p:cNvGrpSpPr/>
          <p:nvPr/>
        </p:nvGrpSpPr>
        <p:grpSpPr>
          <a:xfrm>
            <a:off x="42538" y="2203094"/>
            <a:ext cx="1112603" cy="608215"/>
            <a:chOff x="339775" y="3429000"/>
            <a:chExt cx="1549709" cy="980837"/>
          </a:xfrm>
        </p:grpSpPr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C26D974-CB2F-061E-3959-55FEACE10300}"/>
                </a:ext>
              </a:extLst>
            </p:cNvPr>
            <p:cNvGrpSpPr/>
            <p:nvPr/>
          </p:nvGrpSpPr>
          <p:grpSpPr>
            <a:xfrm>
              <a:off x="363680" y="3429000"/>
              <a:ext cx="1525804" cy="980837"/>
              <a:chOff x="363680" y="3429000"/>
              <a:chExt cx="1525804" cy="980837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6D417699-EE21-85B1-FA25-B751EC271252}"/>
                  </a:ext>
                </a:extLst>
              </p:cNvPr>
              <p:cNvSpPr/>
              <p:nvPr/>
            </p:nvSpPr>
            <p:spPr>
              <a:xfrm>
                <a:off x="363680" y="3429000"/>
                <a:ext cx="1525804" cy="980837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39D96C0A-2286-09A6-C457-27EC3072046E}"/>
                  </a:ext>
                </a:extLst>
              </p:cNvPr>
              <p:cNvCxnSpPr/>
              <p:nvPr/>
            </p:nvCxnSpPr>
            <p:spPr>
              <a:xfrm>
                <a:off x="363681" y="3763696"/>
                <a:ext cx="1522268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9DBEF8DA-A5AB-30A6-605B-46A3165F117B}"/>
                </a:ext>
              </a:extLst>
            </p:cNvPr>
            <p:cNvSpPr txBox="1"/>
            <p:nvPr/>
          </p:nvSpPr>
          <p:spPr>
            <a:xfrm>
              <a:off x="339775" y="3433959"/>
              <a:ext cx="1522268" cy="309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 err="1"/>
                <a:t>CNoti</a:t>
              </a:r>
              <a:r>
                <a:rPr lang="en-US" sz="1000" dirty="0"/>
                <a:t>&lt; Control&gt;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BF52EC8-AE7A-F4A9-A38E-007C9ED1CE5F}"/>
                </a:ext>
              </a:extLst>
            </p:cNvPr>
            <p:cNvSpPr txBox="1"/>
            <p:nvPr/>
          </p:nvSpPr>
          <p:spPr>
            <a:xfrm>
              <a:off x="352398" y="3718016"/>
              <a:ext cx="1522268" cy="31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rtl="0" fontAlgn="base">
                <a:buNone/>
              </a:pPr>
              <a:endParaRPr lang="en-US" sz="1050" dirty="0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F46FD37-1303-F5DF-0FEC-9E5E68821366}"/>
              </a:ext>
            </a:extLst>
          </p:cNvPr>
          <p:cNvSpPr txBox="1"/>
          <p:nvPr/>
        </p:nvSpPr>
        <p:spPr>
          <a:xfrm>
            <a:off x="136236" y="2557941"/>
            <a:ext cx="953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 fontAlgn="base">
              <a:buNone/>
            </a:pPr>
            <a:r>
              <a:rPr lang="en-US" sz="1050" dirty="0" err="1"/>
              <a:t>SendNotify</a:t>
            </a:r>
            <a:r>
              <a:rPr lang="en-US" sz="1050" dirty="0"/>
              <a:t>()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E0CF39D7-F4C2-5010-38BB-2E863282316B}"/>
              </a:ext>
            </a:extLst>
          </p:cNvPr>
          <p:cNvCxnSpPr>
            <a:cxnSpLocks/>
            <a:stCxn id="99" idx="1"/>
            <a:endCxn id="142" idx="0"/>
          </p:cNvCxnSpPr>
          <p:nvPr/>
        </p:nvCxnSpPr>
        <p:spPr>
          <a:xfrm flipH="1">
            <a:off x="588989" y="1181142"/>
            <a:ext cx="697774" cy="1025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091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321</Words>
  <Application>Microsoft Office PowerPoint</Application>
  <PresentationFormat>Widescreen</PresentationFormat>
  <Paragraphs>154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1</cp:revision>
  <dcterms:created xsi:type="dcterms:W3CDTF">2025-05-17T22:03:10Z</dcterms:created>
  <dcterms:modified xsi:type="dcterms:W3CDTF">2025-05-17T22:06:22Z</dcterms:modified>
</cp:coreProperties>
</file>