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FB7A-00EC-58B1-89FC-4DAC7CB1D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D4116-DB0D-B172-184A-E36C3E13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2840-22B3-35B0-1AC2-19E7B04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3FFD-9C76-1482-E28F-D2BDFDC3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33E3-4E71-BB0C-B81D-A72DBCB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8674-96D3-7485-8CBB-811BFB2F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155AE-619E-D130-8C58-5E5EC423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458E-BAB4-E40F-6C75-D377888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E4C1-E50F-D544-FC69-61DD3E4C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5D1C-6B44-DA21-5636-631A6FD3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9E6F1-151B-7ECD-42E0-1F56FF85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1D060-6F1D-FAE2-A3F3-12F20B58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E405-2335-2447-97E1-55F06755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96A9-C1E9-E72E-9B41-1CDA053D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86F9-F581-9C43-3136-DEAFDBD1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A430-5F4A-FAF8-0BC2-4E27D498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A7E0-EAEB-BC50-4A18-E7F35FD0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DAC8-79E6-D8BF-C445-688A8657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B1F3-C98E-28BC-0CB8-14496DCD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6936-43D3-18FE-2C2D-E6BB09C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9CBB-AB06-9EE5-EC57-37DFB04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371A-7351-D12C-6745-9F3E9FBE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B85A-4F10-6D69-13CC-64AF5C4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90EE-A2D3-7F92-BDFB-A58F470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F6C6-55F2-7124-96F5-F22FDDD2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CD04-2D06-56AB-7926-5D4980B0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8E74-73EF-AD49-3D70-CEC371E2D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5D2-0BFE-70C9-C8CE-02239073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00A5-0581-E249-7AD6-2C5FB324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9DBAD-2F49-62B9-D520-E6F7CEF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1722-F8F8-098C-80A7-01CF51A1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EA0C-C813-30B7-D4F3-9FC02324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E6E7-1759-87F2-1ECB-C1A9BDAE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E57D-F0EA-0B49-86C0-42BD5173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ADD16-DBB8-D8F4-5815-22B557770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068EE-1B10-61FC-7DA0-9D4DDE05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CCBC5-92BC-B61A-0002-A292C6A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8C56F-56D1-6A62-72D8-B9F63637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ED860-906C-3498-6827-8267FC8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C0D4-AFAE-4FFB-11AB-BB03F084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9A1A6-9C78-5DB7-0543-BAD7569C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F9053-235F-D9C6-A18A-53D1BED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F9435-FB01-9F78-F5AF-C318300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5F2B4-9F93-06F0-2906-856032A6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99DD4-359E-0E98-F751-BD8AA8B4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D1832-E038-7201-696C-099F2E0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36A0-D135-2B55-55B7-CF276E05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597D-35EA-AE3C-FB02-B2C33E9B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889B7-8194-BB52-44B0-C065C646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AF7E-A223-3F9C-896E-F1F7ED20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9BFC-275E-8222-62CA-6F8F6AA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18C6-BFF7-8010-30D0-44B40BFD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6835-67F2-AB19-8681-020B287E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C6290-B59C-FBBC-7D7F-5C94E809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3679F-E266-F57C-FBE9-48F036B4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7C68-A287-5968-4D1D-1724233E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F5CA-CA67-CA93-2B65-13498F91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4CF4-8A01-6620-C253-26E19975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D12F-2F75-6ECE-998A-7FB7E35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0883-FDE0-8BDF-41EC-D99BDB19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EAD-465F-0E2D-A1C7-3A1DEC1A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CFDCF-EACD-40A0-89EF-3B7F22091C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D835-464A-628F-43C5-D7BC6AC29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51D4-AB40-4E05-F8ED-4A27040E1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F6B71-4F5C-4973-A5EF-98DBB86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459ED6-702C-77C8-A21D-FEE9CA65F806}"/>
              </a:ext>
            </a:extLst>
          </p:cNvPr>
          <p:cNvGrpSpPr/>
          <p:nvPr/>
        </p:nvGrpSpPr>
        <p:grpSpPr>
          <a:xfrm>
            <a:off x="0" y="4322878"/>
            <a:ext cx="5924618" cy="1067554"/>
            <a:chOff x="80513" y="3010531"/>
            <a:chExt cx="4420966" cy="10807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3D4668-6487-C6DC-721D-6E7AA1709EE8}"/>
                </a:ext>
              </a:extLst>
            </p:cNvPr>
            <p:cNvGrpSpPr/>
            <p:nvPr/>
          </p:nvGrpSpPr>
          <p:grpSpPr>
            <a:xfrm>
              <a:off x="80513" y="3010531"/>
              <a:ext cx="4420966" cy="1080753"/>
              <a:chOff x="90578" y="1710090"/>
              <a:chExt cx="4420966" cy="108075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A0AFBC-C752-3B0F-BE32-909330AF3FD4}"/>
                  </a:ext>
                </a:extLst>
              </p:cNvPr>
              <p:cNvSpPr/>
              <p:nvPr/>
            </p:nvSpPr>
            <p:spPr>
              <a:xfrm>
                <a:off x="131699" y="1726074"/>
                <a:ext cx="4379845" cy="10647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66B9C514-65EE-A0FC-97B7-67DC40FE9379}"/>
                  </a:ext>
                </a:extLst>
              </p:cNvPr>
              <p:cNvSpPr/>
              <p:nvPr/>
            </p:nvSpPr>
            <p:spPr>
              <a:xfrm rot="5400000">
                <a:off x="248748" y="1602924"/>
                <a:ext cx="429018" cy="643350"/>
              </a:xfrm>
              <a:prstGeom prst="snipRoundRect">
                <a:avLst>
                  <a:gd name="adj1" fmla="val 16667"/>
                  <a:gd name="adj2" fmla="val 1350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61DEA2-6907-184D-0186-B52F0A7CD93D}"/>
                  </a:ext>
                </a:extLst>
              </p:cNvPr>
              <p:cNvSpPr txBox="1"/>
              <p:nvPr/>
            </p:nvSpPr>
            <p:spPr>
              <a:xfrm>
                <a:off x="90578" y="1726075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36CBC6-05CD-5536-C6BA-BEA0DE6AD644}"/>
                </a:ext>
              </a:extLst>
            </p:cNvPr>
            <p:cNvCxnSpPr/>
            <p:nvPr/>
          </p:nvCxnSpPr>
          <p:spPr>
            <a:xfrm>
              <a:off x="146050" y="3655469"/>
              <a:ext cx="43243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80AD89-D506-7883-A145-46CF2C99C0C2}"/>
              </a:ext>
            </a:extLst>
          </p:cNvPr>
          <p:cNvGrpSpPr/>
          <p:nvPr/>
        </p:nvGrpSpPr>
        <p:grpSpPr>
          <a:xfrm>
            <a:off x="80513" y="3010533"/>
            <a:ext cx="4023585" cy="1067554"/>
            <a:chOff x="80513" y="3010531"/>
            <a:chExt cx="4420966" cy="1080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5109C4-664C-0E74-CA65-32E0A9E57034}"/>
                </a:ext>
              </a:extLst>
            </p:cNvPr>
            <p:cNvGrpSpPr/>
            <p:nvPr/>
          </p:nvGrpSpPr>
          <p:grpSpPr>
            <a:xfrm>
              <a:off x="80513" y="3010531"/>
              <a:ext cx="4420966" cy="1080753"/>
              <a:chOff x="90578" y="1710090"/>
              <a:chExt cx="4420966" cy="108075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9740EF-15ED-A95D-67CC-33FDFB412762}"/>
                  </a:ext>
                </a:extLst>
              </p:cNvPr>
              <p:cNvSpPr/>
              <p:nvPr/>
            </p:nvSpPr>
            <p:spPr>
              <a:xfrm>
                <a:off x="131699" y="1726074"/>
                <a:ext cx="4379845" cy="10647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Top Corners One Rounded and One Snipped 13">
                <a:extLst>
                  <a:ext uri="{FF2B5EF4-FFF2-40B4-BE49-F238E27FC236}">
                    <a16:creationId xmlns:a16="http://schemas.microsoft.com/office/drawing/2014/main" id="{1E7703C0-52BC-E2FA-6771-82D687BE226A}"/>
                  </a:ext>
                </a:extLst>
              </p:cNvPr>
              <p:cNvSpPr/>
              <p:nvPr/>
            </p:nvSpPr>
            <p:spPr>
              <a:xfrm rot="5400000">
                <a:off x="248748" y="1602924"/>
                <a:ext cx="429018" cy="643350"/>
              </a:xfrm>
              <a:prstGeom prst="snipRoundRect">
                <a:avLst>
                  <a:gd name="adj1" fmla="val 16667"/>
                  <a:gd name="adj2" fmla="val 1350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D9562F-8174-5FA8-058E-F649EB26A6FA}"/>
                  </a:ext>
                </a:extLst>
              </p:cNvPr>
              <p:cNvSpPr txBox="1"/>
              <p:nvPr/>
            </p:nvSpPr>
            <p:spPr>
              <a:xfrm>
                <a:off x="90578" y="1726075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414AC3-BA1C-7262-AB36-D19AB47356CC}"/>
                </a:ext>
              </a:extLst>
            </p:cNvPr>
            <p:cNvCxnSpPr/>
            <p:nvPr/>
          </p:nvCxnSpPr>
          <p:spPr>
            <a:xfrm>
              <a:off x="146050" y="3655469"/>
              <a:ext cx="43243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38A1588-C7A0-C698-9608-3DBAF2034A13}"/>
              </a:ext>
            </a:extLst>
          </p:cNvPr>
          <p:cNvSpPr/>
          <p:nvPr/>
        </p:nvSpPr>
        <p:spPr>
          <a:xfrm>
            <a:off x="2094565" y="1557052"/>
            <a:ext cx="163287" cy="864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01AB2B39-B13F-1418-F4C6-1EE176E3F278}"/>
              </a:ext>
            </a:extLst>
          </p:cNvPr>
          <p:cNvSpPr/>
          <p:nvPr/>
        </p:nvSpPr>
        <p:spPr>
          <a:xfrm rot="5400000">
            <a:off x="383875" y="-383873"/>
            <a:ext cx="546342" cy="1314089"/>
          </a:xfrm>
          <a:prstGeom prst="snipRoundRect">
            <a:avLst>
              <a:gd name="adj1" fmla="val 16667"/>
              <a:gd name="adj2" fmla="val 135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EB628-9FD8-EAE7-1D85-2CCE72952AA7}"/>
              </a:ext>
            </a:extLst>
          </p:cNvPr>
          <p:cNvSpPr txBox="1"/>
          <p:nvPr/>
        </p:nvSpPr>
        <p:spPr>
          <a:xfrm>
            <a:off x="80513" y="16102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C8E294-4CA6-2EB9-A550-E619D365D00A}"/>
              </a:ext>
            </a:extLst>
          </p:cNvPr>
          <p:cNvGrpSpPr/>
          <p:nvPr/>
        </p:nvGrpSpPr>
        <p:grpSpPr>
          <a:xfrm>
            <a:off x="713673" y="565146"/>
            <a:ext cx="499776" cy="529618"/>
            <a:chOff x="141574" y="593545"/>
            <a:chExt cx="509125" cy="77391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37D971-B63C-E941-0C08-7BD676D2BADB}"/>
                </a:ext>
              </a:extLst>
            </p:cNvPr>
            <p:cNvGrpSpPr/>
            <p:nvPr/>
          </p:nvGrpSpPr>
          <p:grpSpPr>
            <a:xfrm>
              <a:off x="141574" y="593545"/>
              <a:ext cx="509125" cy="773912"/>
              <a:chOff x="658483" y="697231"/>
              <a:chExt cx="655608" cy="95465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8DAC171-B7B0-4353-0D72-AC153BD138D9}"/>
                  </a:ext>
                </a:extLst>
              </p:cNvPr>
              <p:cNvSpPr/>
              <p:nvPr/>
            </p:nvSpPr>
            <p:spPr>
              <a:xfrm>
                <a:off x="831012" y="697231"/>
                <a:ext cx="230037" cy="235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0CC0AD2-3C40-A993-BAF3-ACCA88259A0B}"/>
                  </a:ext>
                </a:extLst>
              </p:cNvPr>
              <p:cNvCxnSpPr/>
              <p:nvPr/>
            </p:nvCxnSpPr>
            <p:spPr>
              <a:xfrm>
                <a:off x="658483" y="1105548"/>
                <a:ext cx="65560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0748C48-88CA-FC82-0DF4-F9950A999404}"/>
                  </a:ext>
                </a:extLst>
              </p:cNvPr>
              <p:cNvCxnSpPr/>
              <p:nvPr/>
            </p:nvCxnSpPr>
            <p:spPr>
              <a:xfrm>
                <a:off x="940280" y="1381593"/>
                <a:ext cx="230037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195FE97-14F9-9EBA-5FC0-F447D04DCBD4}"/>
                  </a:ext>
                </a:extLst>
              </p:cNvPr>
              <p:cNvCxnSpPr/>
              <p:nvPr/>
            </p:nvCxnSpPr>
            <p:spPr>
              <a:xfrm flipH="1">
                <a:off x="738997" y="1381593"/>
                <a:ext cx="201283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72B1C9-EA9E-5759-A7FF-9CCB3193175D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64875" y="784692"/>
              <a:ext cx="0" cy="3636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3CC73D-36E0-BA9A-DFB0-6CA7CD4D77BC}"/>
              </a:ext>
            </a:extLst>
          </p:cNvPr>
          <p:cNvSpPr txBox="1"/>
          <p:nvPr/>
        </p:nvSpPr>
        <p:spPr>
          <a:xfrm>
            <a:off x="531750" y="109379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643B9F-8258-0164-2D95-C0CD2603F0E0}"/>
              </a:ext>
            </a:extLst>
          </p:cNvPr>
          <p:cNvSpPr/>
          <p:nvPr/>
        </p:nvSpPr>
        <p:spPr>
          <a:xfrm>
            <a:off x="928489" y="1463129"/>
            <a:ext cx="96609" cy="139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A5ED65-6A19-D9C5-D5B0-F38369292A0F}"/>
              </a:ext>
            </a:extLst>
          </p:cNvPr>
          <p:cNvCxnSpPr>
            <a:cxnSpLocks/>
          </p:cNvCxnSpPr>
          <p:nvPr/>
        </p:nvCxnSpPr>
        <p:spPr>
          <a:xfrm flipH="1">
            <a:off x="963560" y="1380226"/>
            <a:ext cx="1" cy="547777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F85C6-3476-3D43-4823-7722994983DA}"/>
              </a:ext>
            </a:extLst>
          </p:cNvPr>
          <p:cNvGrpSpPr/>
          <p:nvPr/>
        </p:nvGrpSpPr>
        <p:grpSpPr>
          <a:xfrm>
            <a:off x="1770620" y="593545"/>
            <a:ext cx="908323" cy="6329485"/>
            <a:chOff x="1975038" y="1155137"/>
            <a:chExt cx="1132936" cy="63596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01262E-B680-D618-A015-625E2EA353F7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17CFE6-1B97-F44E-8365-327E4E6D182C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CE93C9-A1CE-133B-E149-AC93BCB123B1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:UI</a:t>
                </a:r>
                <a:endParaRPr lang="en-US" sz="1000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3ECE7F-3EEA-63A0-7672-E076ACEA0F1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B85165-F552-DE45-C4BD-D7287324EA91}"/>
              </a:ext>
            </a:extLst>
          </p:cNvPr>
          <p:cNvGrpSpPr/>
          <p:nvPr/>
        </p:nvGrpSpPr>
        <p:grpSpPr>
          <a:xfrm>
            <a:off x="3129589" y="593545"/>
            <a:ext cx="908323" cy="6329485"/>
            <a:chOff x="1975038" y="1155137"/>
            <a:chExt cx="1132936" cy="635963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E0AC3-E0EB-B649-6E08-80E2916E2F70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9B554A-0875-0EE4-16A9-6E66FA673191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FD61E-9128-28FE-078E-557F86DC01F2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:Form</a:t>
                </a:r>
                <a:endParaRPr lang="en-US" sz="1000" dirty="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D8341-0AC9-A0FA-BC66-FA5576648CC9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A05F5-E500-3EED-A102-E3CB3EDB1DC7}"/>
              </a:ext>
            </a:extLst>
          </p:cNvPr>
          <p:cNvCxnSpPr>
            <a:cxnSpLocks/>
          </p:cNvCxnSpPr>
          <p:nvPr/>
        </p:nvCxnSpPr>
        <p:spPr>
          <a:xfrm>
            <a:off x="1058925" y="1765253"/>
            <a:ext cx="1004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AE5565-63F1-6D48-1F1E-707225C64CD4}"/>
              </a:ext>
            </a:extLst>
          </p:cNvPr>
          <p:cNvSpPr txBox="1"/>
          <p:nvPr/>
        </p:nvSpPr>
        <p:spPr>
          <a:xfrm>
            <a:off x="1020948" y="1419999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1.createPost()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69F6E7-7671-74A7-D1AE-5A32CDA84FB2}"/>
              </a:ext>
            </a:extLst>
          </p:cNvPr>
          <p:cNvCxnSpPr>
            <a:cxnSpLocks/>
          </p:cNvCxnSpPr>
          <p:nvPr/>
        </p:nvCxnSpPr>
        <p:spPr>
          <a:xfrm flipV="1">
            <a:off x="2261175" y="1886943"/>
            <a:ext cx="1198985" cy="1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924E6-B160-949E-2E32-4AC62B7EE193}"/>
              </a:ext>
            </a:extLst>
          </p:cNvPr>
          <p:cNvSpPr/>
          <p:nvPr/>
        </p:nvSpPr>
        <p:spPr>
          <a:xfrm>
            <a:off x="3486633" y="1763960"/>
            <a:ext cx="163287" cy="2433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B0E0A8-EDEE-34C2-C8C7-B0668C1401CA}"/>
              </a:ext>
            </a:extLst>
          </p:cNvPr>
          <p:cNvSpPr txBox="1"/>
          <p:nvPr/>
        </p:nvSpPr>
        <p:spPr>
          <a:xfrm>
            <a:off x="2214594" y="1621999"/>
            <a:ext cx="120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 err="1"/>
              <a:t>createForm</a:t>
            </a:r>
            <a:r>
              <a:rPr lang="en-US" sz="1200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79F748-55E3-2EB3-7C6A-6EDAC0ED9D80}"/>
              </a:ext>
            </a:extLst>
          </p:cNvPr>
          <p:cNvCxnSpPr>
            <a:cxnSpLocks/>
          </p:cNvCxnSpPr>
          <p:nvPr/>
        </p:nvCxnSpPr>
        <p:spPr>
          <a:xfrm>
            <a:off x="1085306" y="2571703"/>
            <a:ext cx="2374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AEFE71-FAF0-DFC3-B8E1-CBA58D4B6464}"/>
              </a:ext>
            </a:extLst>
          </p:cNvPr>
          <p:cNvSpPr txBox="1"/>
          <p:nvPr/>
        </p:nvSpPr>
        <p:spPr>
          <a:xfrm>
            <a:off x="1072420" y="2129382"/>
            <a:ext cx="151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3.set&amp;Submi</a:t>
            </a:r>
          </a:p>
          <a:p>
            <a:r>
              <a:rPr lang="en-US" sz="1200" dirty="0"/>
              <a:t>t(post)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E1F866-2823-3AA2-65A4-6B9328993082}"/>
              </a:ext>
            </a:extLst>
          </p:cNvPr>
          <p:cNvGrpSpPr/>
          <p:nvPr/>
        </p:nvGrpSpPr>
        <p:grpSpPr>
          <a:xfrm>
            <a:off x="3626610" y="2705828"/>
            <a:ext cx="282548" cy="527037"/>
            <a:chOff x="4254500" y="2901950"/>
            <a:chExt cx="1085850" cy="88265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CA726B-87FD-F27F-ECAA-7B73D85DC45B}"/>
                </a:ext>
              </a:extLst>
            </p:cNvPr>
            <p:cNvCxnSpPr/>
            <p:nvPr/>
          </p:nvCxnSpPr>
          <p:spPr>
            <a:xfrm>
              <a:off x="4254500" y="2901950"/>
              <a:ext cx="1079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5B0C1F-04A7-1E41-EA0B-E75738032C6F}"/>
                </a:ext>
              </a:extLst>
            </p:cNvPr>
            <p:cNvCxnSpPr/>
            <p:nvPr/>
          </p:nvCxnSpPr>
          <p:spPr>
            <a:xfrm>
              <a:off x="5340350" y="2901950"/>
              <a:ext cx="0" cy="831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E2771E-9CA3-E145-D8DD-B087E2A2E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500" y="3784600"/>
              <a:ext cx="10795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F00C318-46C5-5A76-80B8-131141102FDC}"/>
              </a:ext>
            </a:extLst>
          </p:cNvPr>
          <p:cNvSpPr txBox="1"/>
          <p:nvPr/>
        </p:nvSpPr>
        <p:spPr>
          <a:xfrm>
            <a:off x="3590597" y="2343157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4.validate(post)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438A16-6084-82DB-CF4E-939E3C5D83F2}"/>
              </a:ext>
            </a:extLst>
          </p:cNvPr>
          <p:cNvSpPr txBox="1"/>
          <p:nvPr/>
        </p:nvSpPr>
        <p:spPr>
          <a:xfrm>
            <a:off x="1082946" y="3006539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A4B03-868F-69D1-9B44-F8FEE30436B9}"/>
              </a:ext>
            </a:extLst>
          </p:cNvPr>
          <p:cNvGrpSpPr/>
          <p:nvPr/>
        </p:nvGrpSpPr>
        <p:grpSpPr>
          <a:xfrm>
            <a:off x="5056758" y="537610"/>
            <a:ext cx="1016713" cy="6339030"/>
            <a:chOff x="1994572" y="1145547"/>
            <a:chExt cx="1268128" cy="636922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073A44F-BC3D-977E-99EA-78014DDBF6B0}"/>
                </a:ext>
              </a:extLst>
            </p:cNvPr>
            <p:cNvGrpSpPr/>
            <p:nvPr/>
          </p:nvGrpSpPr>
          <p:grpSpPr>
            <a:xfrm>
              <a:off x="1994572" y="1145547"/>
              <a:ext cx="1268128" cy="447247"/>
              <a:chOff x="1994572" y="1145547"/>
              <a:chExt cx="1268128" cy="44724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0BD54D6-3C2C-A875-686F-0E3DFCF9BF9E}"/>
                  </a:ext>
                </a:extLst>
              </p:cNvPr>
              <p:cNvSpPr/>
              <p:nvPr/>
            </p:nvSpPr>
            <p:spPr>
              <a:xfrm>
                <a:off x="1994572" y="1167224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4717A5-0F2A-CB2B-BB38-7AA9C4EBF560}"/>
                  </a:ext>
                </a:extLst>
              </p:cNvPr>
              <p:cNvSpPr txBox="1"/>
              <p:nvPr/>
            </p:nvSpPr>
            <p:spPr>
              <a:xfrm>
                <a:off x="2002375" y="1145547"/>
                <a:ext cx="1260325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CNode</a:t>
                </a:r>
                <a:endParaRPr lang="en-US" sz="1000" dirty="0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521C4F7-5993-4417-4FF4-097CC7135C3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F69B06-E945-8EA7-0189-25677C844AB4}"/>
              </a:ext>
            </a:extLst>
          </p:cNvPr>
          <p:cNvSpPr txBox="1"/>
          <p:nvPr/>
        </p:nvSpPr>
        <p:spPr>
          <a:xfrm>
            <a:off x="147205" y="3673238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6D22C1-10ED-CF8A-7FBE-E37297533C14}"/>
              </a:ext>
            </a:extLst>
          </p:cNvPr>
          <p:cNvCxnSpPr>
            <a:cxnSpLocks/>
          </p:cNvCxnSpPr>
          <p:nvPr/>
        </p:nvCxnSpPr>
        <p:spPr>
          <a:xfrm flipH="1">
            <a:off x="2271821" y="3882113"/>
            <a:ext cx="1133724" cy="424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6FB14B-5A62-E60E-7751-A1CA29566295}"/>
              </a:ext>
            </a:extLst>
          </p:cNvPr>
          <p:cNvSpPr txBox="1"/>
          <p:nvPr/>
        </p:nvSpPr>
        <p:spPr>
          <a:xfrm>
            <a:off x="2258529" y="3634116"/>
            <a:ext cx="129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4.1 </a:t>
            </a:r>
            <a:r>
              <a:rPr lang="en-US" sz="1200" dirty="0" err="1"/>
              <a:t>falseNotify</a:t>
            </a:r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F31188-7237-C29F-1346-5378E4262A38}"/>
              </a:ext>
            </a:extLst>
          </p:cNvPr>
          <p:cNvCxnSpPr>
            <a:cxnSpLocks/>
          </p:cNvCxnSpPr>
          <p:nvPr/>
        </p:nvCxnSpPr>
        <p:spPr>
          <a:xfrm flipH="1" flipV="1">
            <a:off x="2336581" y="5220218"/>
            <a:ext cx="3034946" cy="76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815C44-32E0-6365-31AC-6A22AAA3B107}"/>
              </a:ext>
            </a:extLst>
          </p:cNvPr>
          <p:cNvCxnSpPr>
            <a:cxnSpLocks/>
          </p:cNvCxnSpPr>
          <p:nvPr/>
        </p:nvCxnSpPr>
        <p:spPr>
          <a:xfrm>
            <a:off x="3676696" y="3429000"/>
            <a:ext cx="1708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386D22B-EC5B-401C-E556-3C1AD9DFE4DA}"/>
              </a:ext>
            </a:extLst>
          </p:cNvPr>
          <p:cNvSpPr/>
          <p:nvPr/>
        </p:nvSpPr>
        <p:spPr>
          <a:xfrm>
            <a:off x="5396360" y="3283536"/>
            <a:ext cx="165626" cy="2983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A3C8F-10CA-B56C-2B1A-5DDF5B045114}"/>
              </a:ext>
            </a:extLst>
          </p:cNvPr>
          <p:cNvSpPr txBox="1"/>
          <p:nvPr/>
        </p:nvSpPr>
        <p:spPr>
          <a:xfrm>
            <a:off x="4070188" y="3122800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5.createNote(post)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4CCA53-DFEC-6113-31F7-775CDB6D68C4}"/>
              </a:ext>
            </a:extLst>
          </p:cNvPr>
          <p:cNvGrpSpPr/>
          <p:nvPr/>
        </p:nvGrpSpPr>
        <p:grpSpPr>
          <a:xfrm>
            <a:off x="5565308" y="3618594"/>
            <a:ext cx="285229" cy="1055006"/>
            <a:chOff x="4254500" y="2901950"/>
            <a:chExt cx="1085850" cy="882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A357F4-CFC9-050D-39EB-304A449C27BF}"/>
                </a:ext>
              </a:extLst>
            </p:cNvPr>
            <p:cNvCxnSpPr/>
            <p:nvPr/>
          </p:nvCxnSpPr>
          <p:spPr>
            <a:xfrm>
              <a:off x="4254500" y="2901950"/>
              <a:ext cx="1079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BB3ACFB-6AC5-2212-54E3-4A25F2F2E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0" y="2901950"/>
              <a:ext cx="6350" cy="858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B79CA8-0342-CBF6-E4F4-8C35ED156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500" y="3784600"/>
              <a:ext cx="10795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5F0CAD3-7ED6-1A66-9AFD-9B276A62FEE4}"/>
              </a:ext>
            </a:extLst>
          </p:cNvPr>
          <p:cNvSpPr txBox="1"/>
          <p:nvPr/>
        </p:nvSpPr>
        <p:spPr>
          <a:xfrm>
            <a:off x="5495927" y="3286091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6. </a:t>
            </a:r>
            <a:r>
              <a:rPr lang="en-US" sz="1200" dirty="0" err="1"/>
              <a:t>VContent</a:t>
            </a:r>
            <a:r>
              <a:rPr lang="en-US" sz="1200" dirty="0"/>
              <a:t>(node)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A793D2-2379-6EF5-4E38-42C6E7508647}"/>
              </a:ext>
            </a:extLst>
          </p:cNvPr>
          <p:cNvSpPr txBox="1"/>
          <p:nvPr/>
        </p:nvSpPr>
        <p:spPr>
          <a:xfrm>
            <a:off x="939123" y="4437250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7CEB15-721C-DF48-4015-3096FAB41564}"/>
              </a:ext>
            </a:extLst>
          </p:cNvPr>
          <p:cNvSpPr txBox="1"/>
          <p:nvPr/>
        </p:nvSpPr>
        <p:spPr>
          <a:xfrm>
            <a:off x="57172" y="5096465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6E0E51-1939-E45A-26F3-9703A9C2A7CF}"/>
              </a:ext>
            </a:extLst>
          </p:cNvPr>
          <p:cNvSpPr txBox="1"/>
          <p:nvPr/>
        </p:nvSpPr>
        <p:spPr>
          <a:xfrm>
            <a:off x="3569492" y="4917577"/>
            <a:ext cx="129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 </a:t>
            </a:r>
            <a:r>
              <a:rPr lang="en-US" sz="1200" dirty="0" err="1"/>
              <a:t>falseNotify</a:t>
            </a:r>
            <a:endParaRPr lang="en-US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E36F5D-C701-B366-7C46-14F806B89F25}"/>
              </a:ext>
            </a:extLst>
          </p:cNvPr>
          <p:cNvCxnSpPr>
            <a:cxnSpLocks/>
          </p:cNvCxnSpPr>
          <p:nvPr/>
        </p:nvCxnSpPr>
        <p:spPr>
          <a:xfrm>
            <a:off x="5501959" y="4818242"/>
            <a:ext cx="4480094" cy="6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B0164BB-593C-D8C6-C445-9682605EF0D7}"/>
              </a:ext>
            </a:extLst>
          </p:cNvPr>
          <p:cNvGrpSpPr/>
          <p:nvPr/>
        </p:nvGrpSpPr>
        <p:grpSpPr>
          <a:xfrm>
            <a:off x="9651579" y="546343"/>
            <a:ext cx="1143420" cy="6291637"/>
            <a:chOff x="1974986" y="1193165"/>
            <a:chExt cx="1426169" cy="632160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02E5339-D753-EAE5-6AC8-85496E1BCA48}"/>
                </a:ext>
              </a:extLst>
            </p:cNvPr>
            <p:cNvGrpSpPr/>
            <p:nvPr/>
          </p:nvGrpSpPr>
          <p:grpSpPr>
            <a:xfrm>
              <a:off x="1974986" y="1193165"/>
              <a:ext cx="1426169" cy="425570"/>
              <a:chOff x="1974986" y="1193165"/>
              <a:chExt cx="1426169" cy="4255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46AF7C-667B-E0EF-903C-B369DB5B5DA4}"/>
                  </a:ext>
                </a:extLst>
              </p:cNvPr>
              <p:cNvSpPr/>
              <p:nvPr/>
            </p:nvSpPr>
            <p:spPr>
              <a:xfrm>
                <a:off x="1974986" y="1193165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CAED610-A3A0-FD1B-0566-1AB799B2F975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CGraph</a:t>
                </a:r>
                <a:endParaRPr lang="en-US" sz="1000" dirty="0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F3BD75-021D-C279-0C8C-7F883EAF8EB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AB214546-2985-BA84-1CE0-FC6F0BFFD8CE}"/>
              </a:ext>
            </a:extLst>
          </p:cNvPr>
          <p:cNvSpPr/>
          <p:nvPr/>
        </p:nvSpPr>
        <p:spPr>
          <a:xfrm>
            <a:off x="9980618" y="4697413"/>
            <a:ext cx="182472" cy="1296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F55C52-BE2A-7B26-873D-3EEB30F93B87}"/>
              </a:ext>
            </a:extLst>
          </p:cNvPr>
          <p:cNvSpPr txBox="1"/>
          <p:nvPr/>
        </p:nvSpPr>
        <p:spPr>
          <a:xfrm>
            <a:off x="6318007" y="4506689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 </a:t>
            </a:r>
            <a:r>
              <a:rPr lang="en-US" sz="1200" dirty="0" err="1"/>
              <a:t>AddNode</a:t>
            </a:r>
            <a:r>
              <a:rPr lang="en-US" sz="1200" dirty="0"/>
              <a:t>(node)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91A274-4472-AC65-6E71-A4EE0E553801}"/>
              </a:ext>
            </a:extLst>
          </p:cNvPr>
          <p:cNvGrpSpPr/>
          <p:nvPr/>
        </p:nvGrpSpPr>
        <p:grpSpPr>
          <a:xfrm>
            <a:off x="6974867" y="463004"/>
            <a:ext cx="1182490" cy="6306852"/>
            <a:chOff x="1904041" y="1177878"/>
            <a:chExt cx="1474901" cy="63368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EFABD-1E02-03BA-E541-0821A8DE43BC}"/>
                </a:ext>
              </a:extLst>
            </p:cNvPr>
            <p:cNvGrpSpPr/>
            <p:nvPr/>
          </p:nvGrpSpPr>
          <p:grpSpPr>
            <a:xfrm>
              <a:off x="1904041" y="1177878"/>
              <a:ext cx="1474901" cy="509306"/>
              <a:chOff x="1904041" y="1177878"/>
              <a:chExt cx="1474901" cy="5093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81DEA-F660-600E-73A7-CD26CBDE9953}"/>
                  </a:ext>
                </a:extLst>
              </p:cNvPr>
              <p:cNvSpPr/>
              <p:nvPr/>
            </p:nvSpPr>
            <p:spPr>
              <a:xfrm>
                <a:off x="1904041" y="1261614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41A5AC4-CD2E-7E21-CBFD-83F6A993DAE0}"/>
                  </a:ext>
                </a:extLst>
              </p:cNvPr>
              <p:cNvSpPr txBox="1"/>
              <p:nvPr/>
            </p:nvSpPr>
            <p:spPr>
              <a:xfrm>
                <a:off x="1952824" y="1177878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CEdge</a:t>
                </a:r>
                <a:endParaRPr lang="en-US" sz="1000" dirty="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3B7C24-3E7E-CE76-0AE0-FF4DFE19E27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241A09-F9AF-40EA-7E1A-9F45EC898834}"/>
              </a:ext>
            </a:extLst>
          </p:cNvPr>
          <p:cNvCxnSpPr>
            <a:cxnSpLocks/>
          </p:cNvCxnSpPr>
          <p:nvPr/>
        </p:nvCxnSpPr>
        <p:spPr>
          <a:xfrm flipH="1" flipV="1">
            <a:off x="7492946" y="5784066"/>
            <a:ext cx="2487672" cy="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5CC2C60-0ED6-8FE4-71D1-11180F6FDC63}"/>
              </a:ext>
            </a:extLst>
          </p:cNvPr>
          <p:cNvSpPr/>
          <p:nvPr/>
        </p:nvSpPr>
        <p:spPr>
          <a:xfrm>
            <a:off x="7400223" y="5868032"/>
            <a:ext cx="185446" cy="583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0B2C8F-2CD5-64E7-32F2-63F505DE721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616119" y="6147265"/>
            <a:ext cx="1784104" cy="1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EBFD86-4C5A-074D-CFCC-818258B1700F}"/>
              </a:ext>
            </a:extLst>
          </p:cNvPr>
          <p:cNvSpPr txBox="1"/>
          <p:nvPr/>
        </p:nvSpPr>
        <p:spPr>
          <a:xfrm>
            <a:off x="8648798" y="5397986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9. </a:t>
            </a:r>
            <a:r>
              <a:rPr lang="en-US" sz="1200" dirty="0" err="1"/>
              <a:t>PreEdge</a:t>
            </a:r>
            <a:r>
              <a:rPr lang="en-US" sz="1200" dirty="0"/>
              <a:t>(node)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D34D020-A159-511D-8DBB-3E9FBCE80655}"/>
              </a:ext>
            </a:extLst>
          </p:cNvPr>
          <p:cNvCxnSpPr>
            <a:cxnSpLocks/>
          </p:cNvCxnSpPr>
          <p:nvPr/>
        </p:nvCxnSpPr>
        <p:spPr>
          <a:xfrm flipH="1">
            <a:off x="-1155692" y="7073036"/>
            <a:ext cx="6726441" cy="431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6AB066E-0ED6-42A3-376A-3576968AA604}"/>
              </a:ext>
            </a:extLst>
          </p:cNvPr>
          <p:cNvGrpSpPr/>
          <p:nvPr/>
        </p:nvGrpSpPr>
        <p:grpSpPr>
          <a:xfrm>
            <a:off x="8275709" y="543803"/>
            <a:ext cx="1322619" cy="6239533"/>
            <a:chOff x="1975540" y="1245518"/>
            <a:chExt cx="1649681" cy="626925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634ED24-985B-8038-78BB-264FD7C863EA}"/>
                </a:ext>
              </a:extLst>
            </p:cNvPr>
            <p:cNvGrpSpPr/>
            <p:nvPr/>
          </p:nvGrpSpPr>
          <p:grpSpPr>
            <a:xfrm>
              <a:off x="1975540" y="1245518"/>
              <a:ext cx="1649681" cy="425570"/>
              <a:chOff x="1975540" y="1245518"/>
              <a:chExt cx="1649681" cy="42557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BB63C95-6E40-250A-4BC3-51B6F801B1DF}"/>
                  </a:ext>
                </a:extLst>
              </p:cNvPr>
              <p:cNvSpPr/>
              <p:nvPr/>
            </p:nvSpPr>
            <p:spPr>
              <a:xfrm>
                <a:off x="1975540" y="1245518"/>
                <a:ext cx="1450420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3BB365-93D8-7859-8C35-FAD0ADB137CB}"/>
                  </a:ext>
                </a:extLst>
              </p:cNvPr>
              <p:cNvSpPr txBox="1"/>
              <p:nvPr/>
            </p:nvSpPr>
            <p:spPr>
              <a:xfrm>
                <a:off x="2009562" y="1261153"/>
                <a:ext cx="1615659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:Distribute</a:t>
                </a:r>
                <a:endParaRPr lang="en-US" sz="1000" dirty="0"/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4E2B6A6-7FEB-D6E3-A738-A34976BC8FA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C6F0C03-18E4-3578-76B7-1ACABE148C34}"/>
              </a:ext>
            </a:extLst>
          </p:cNvPr>
          <p:cNvSpPr/>
          <p:nvPr/>
        </p:nvSpPr>
        <p:spPr>
          <a:xfrm>
            <a:off x="8646227" y="6055128"/>
            <a:ext cx="156739" cy="714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0BE86F-A8E3-53B7-8939-4364DE404EB1}"/>
              </a:ext>
            </a:extLst>
          </p:cNvPr>
          <p:cNvCxnSpPr>
            <a:cxnSpLocks/>
          </p:cNvCxnSpPr>
          <p:nvPr/>
        </p:nvCxnSpPr>
        <p:spPr>
          <a:xfrm>
            <a:off x="7585669" y="6365009"/>
            <a:ext cx="1036080" cy="2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1254738-617B-F755-53AD-DD83959159AB}"/>
              </a:ext>
            </a:extLst>
          </p:cNvPr>
          <p:cNvSpPr txBox="1"/>
          <p:nvPr/>
        </p:nvSpPr>
        <p:spPr>
          <a:xfrm>
            <a:off x="7545840" y="6058070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9. walk(node)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3800DF-55AE-6422-1E55-914A48AF1E3F}"/>
              </a:ext>
            </a:extLst>
          </p:cNvPr>
          <p:cNvSpPr txBox="1"/>
          <p:nvPr/>
        </p:nvSpPr>
        <p:spPr>
          <a:xfrm>
            <a:off x="8894433" y="6245232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</a:t>
            </a:r>
            <a:r>
              <a:rPr lang="en-US" sz="1200" dirty="0" err="1"/>
              <a:t>sendNotify</a:t>
            </a:r>
            <a:r>
              <a:rPr lang="en-US" sz="1200" dirty="0"/>
              <a:t>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92FB74-7C39-B730-F39F-6B34709BB027}"/>
              </a:ext>
            </a:extLst>
          </p:cNvPr>
          <p:cNvCxnSpPr>
            <a:cxnSpLocks/>
          </p:cNvCxnSpPr>
          <p:nvPr/>
        </p:nvCxnSpPr>
        <p:spPr>
          <a:xfrm flipH="1" flipV="1">
            <a:off x="2361415" y="5917647"/>
            <a:ext cx="3010112" cy="411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72BFC48-CC7F-49AE-10F0-1A132C431B1C}"/>
              </a:ext>
            </a:extLst>
          </p:cNvPr>
          <p:cNvSpPr txBox="1"/>
          <p:nvPr/>
        </p:nvSpPr>
        <p:spPr>
          <a:xfrm>
            <a:off x="3668889" y="5608025"/>
            <a:ext cx="148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 </a:t>
            </a:r>
            <a:r>
              <a:rPr lang="en-US" sz="1200" dirty="0" err="1"/>
              <a:t>SuccessNotify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EADD695-9D65-26E6-075B-E28E288D3263}"/>
              </a:ext>
            </a:extLst>
          </p:cNvPr>
          <p:cNvSpPr/>
          <p:nvPr/>
        </p:nvSpPr>
        <p:spPr>
          <a:xfrm>
            <a:off x="2093077" y="3697386"/>
            <a:ext cx="183275" cy="213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83225E-776F-2C48-AA22-4A96ECE4345D}"/>
              </a:ext>
            </a:extLst>
          </p:cNvPr>
          <p:cNvCxnSpPr>
            <a:cxnSpLocks/>
          </p:cNvCxnSpPr>
          <p:nvPr/>
        </p:nvCxnSpPr>
        <p:spPr>
          <a:xfrm>
            <a:off x="8791856" y="6563024"/>
            <a:ext cx="2538693" cy="2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C92ED50-55D2-8DD2-26F1-74198974A922}"/>
              </a:ext>
            </a:extLst>
          </p:cNvPr>
          <p:cNvGrpSpPr/>
          <p:nvPr/>
        </p:nvGrpSpPr>
        <p:grpSpPr>
          <a:xfrm>
            <a:off x="10986602" y="505215"/>
            <a:ext cx="1143420" cy="6291637"/>
            <a:chOff x="1974986" y="1193165"/>
            <a:chExt cx="1426169" cy="632160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9DA05F1-01DF-7DB1-CBE4-E53170ADC38D}"/>
                </a:ext>
              </a:extLst>
            </p:cNvPr>
            <p:cNvGrpSpPr/>
            <p:nvPr/>
          </p:nvGrpSpPr>
          <p:grpSpPr>
            <a:xfrm>
              <a:off x="1974986" y="1193165"/>
              <a:ext cx="1426169" cy="425570"/>
              <a:chOff x="1974986" y="1193165"/>
              <a:chExt cx="1426169" cy="42557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FC5BEC7-4740-2B44-9A82-049EE2188C1F}"/>
                  </a:ext>
                </a:extLst>
              </p:cNvPr>
              <p:cNvSpPr/>
              <p:nvPr/>
            </p:nvSpPr>
            <p:spPr>
              <a:xfrm>
                <a:off x="1974986" y="1193165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44A355-2C52-46DE-E086-7B40AFAD28D2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CNotify</a:t>
                </a:r>
                <a:endParaRPr lang="en-US" sz="1000" dirty="0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C6F88D6-C75A-CC86-6C5B-B70578B8A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ADA1A3E-9C78-6469-3580-BC38531EAE47}"/>
              </a:ext>
            </a:extLst>
          </p:cNvPr>
          <p:cNvSpPr/>
          <p:nvPr/>
        </p:nvSpPr>
        <p:spPr>
          <a:xfrm>
            <a:off x="11359254" y="6159819"/>
            <a:ext cx="205559" cy="692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217894-414C-A34D-4835-79E5CFEB22E4}"/>
              </a:ext>
            </a:extLst>
          </p:cNvPr>
          <p:cNvGrpSpPr/>
          <p:nvPr/>
        </p:nvGrpSpPr>
        <p:grpSpPr>
          <a:xfrm>
            <a:off x="7711286" y="5603529"/>
            <a:ext cx="2594327" cy="1008963"/>
            <a:chOff x="7730829" y="5206274"/>
            <a:chExt cx="2594327" cy="10089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AAB598-80FC-ACB8-AB52-E38547B1FA6D}"/>
                </a:ext>
              </a:extLst>
            </p:cNvPr>
            <p:cNvGrpSpPr/>
            <p:nvPr/>
          </p:nvGrpSpPr>
          <p:grpSpPr>
            <a:xfrm>
              <a:off x="7730829" y="5206274"/>
              <a:ext cx="2594327" cy="817274"/>
              <a:chOff x="8817679" y="5085006"/>
              <a:chExt cx="2594327" cy="81727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14EFF8-2F70-E409-4A93-D03EF37C8B31}"/>
                  </a:ext>
                </a:extLst>
              </p:cNvPr>
              <p:cNvGrpSpPr/>
              <p:nvPr/>
            </p:nvGrpSpPr>
            <p:grpSpPr>
              <a:xfrm>
                <a:off x="8858311" y="5085006"/>
                <a:ext cx="1187429" cy="817274"/>
                <a:chOff x="8010478" y="5248333"/>
                <a:chExt cx="1187429" cy="81727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1415FD-07B9-5F4F-AE4B-EC61B056E109}"/>
                    </a:ext>
                  </a:extLst>
                </p:cNvPr>
                <p:cNvSpPr/>
                <p:nvPr/>
              </p:nvSpPr>
              <p:spPr>
                <a:xfrm>
                  <a:off x="8010478" y="5248333"/>
                  <a:ext cx="1187429" cy="81727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: Top Corners One Rounded and One Snipped 14">
                  <a:extLst>
                    <a:ext uri="{FF2B5EF4-FFF2-40B4-BE49-F238E27FC236}">
                      <a16:creationId xmlns:a16="http://schemas.microsoft.com/office/drawing/2014/main" id="{4C9447AA-D50F-78AA-8D5A-77C9DA7C15AB}"/>
                    </a:ext>
                  </a:extLst>
                </p:cNvPr>
                <p:cNvSpPr/>
                <p:nvPr/>
              </p:nvSpPr>
              <p:spPr>
                <a:xfrm rot="5400000">
                  <a:off x="8088280" y="5214938"/>
                  <a:ext cx="353694" cy="465027"/>
                </a:xfrm>
                <a:prstGeom prst="snipRoundRect">
                  <a:avLst>
                    <a:gd name="adj1" fmla="val 16667"/>
                    <a:gd name="adj2" fmla="val 16166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DF064-A1BD-6AED-0013-D78641D5181C}"/>
                  </a:ext>
                </a:extLst>
              </p:cNvPr>
              <p:cNvSpPr txBox="1"/>
              <p:nvPr/>
            </p:nvSpPr>
            <p:spPr>
              <a:xfrm>
                <a:off x="8817679" y="5085255"/>
                <a:ext cx="2594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opt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24B84-9CF3-9CDF-6A5B-FD0A3B7CA42C}"/>
                </a:ext>
              </a:extLst>
            </p:cNvPr>
            <p:cNvGrpSpPr/>
            <p:nvPr/>
          </p:nvGrpSpPr>
          <p:grpSpPr>
            <a:xfrm>
              <a:off x="8515211" y="5339923"/>
              <a:ext cx="274072" cy="345472"/>
              <a:chOff x="4254500" y="2901950"/>
              <a:chExt cx="1085850" cy="88265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DAEF77E-06FB-FD20-4220-04189E100761}"/>
                  </a:ext>
                </a:extLst>
              </p:cNvPr>
              <p:cNvCxnSpPr/>
              <p:nvPr/>
            </p:nvCxnSpPr>
            <p:spPr>
              <a:xfrm>
                <a:off x="4254500" y="2901950"/>
                <a:ext cx="1079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480C1F-9E45-5FBB-1B39-0DE9FF127694}"/>
                  </a:ext>
                </a:extLst>
              </p:cNvPr>
              <p:cNvCxnSpPr/>
              <p:nvPr/>
            </p:nvCxnSpPr>
            <p:spPr>
              <a:xfrm>
                <a:off x="5340350" y="2901950"/>
                <a:ext cx="0" cy="831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3E5721-D67A-0D2E-59B6-69ED2D61AB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4500" y="3784600"/>
                <a:ext cx="1079500" cy="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09D7B-7DBF-0F78-3394-885D01004AF1}"/>
                </a:ext>
              </a:extLst>
            </p:cNvPr>
            <p:cNvSpPr txBox="1"/>
            <p:nvPr/>
          </p:nvSpPr>
          <p:spPr>
            <a:xfrm>
              <a:off x="7730829" y="5637913"/>
              <a:ext cx="259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DA18DD-D650-024B-7D5A-315D115E61E6}"/>
                </a:ext>
              </a:extLst>
            </p:cNvPr>
            <p:cNvSpPr/>
            <p:nvPr/>
          </p:nvSpPr>
          <p:spPr>
            <a:xfrm>
              <a:off x="8381402" y="5251683"/>
              <a:ext cx="108525" cy="9635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6C275D-8F05-71AB-E3C9-114A5506E0B9}"/>
              </a:ext>
            </a:extLst>
          </p:cNvPr>
          <p:cNvGrpSpPr/>
          <p:nvPr/>
        </p:nvGrpSpPr>
        <p:grpSpPr>
          <a:xfrm>
            <a:off x="1204959" y="4996095"/>
            <a:ext cx="6458579" cy="1023045"/>
            <a:chOff x="-97457" y="3019229"/>
            <a:chExt cx="4406779" cy="9425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45BA2D-4E9E-E3C0-7D62-7295D8FE9574}"/>
                </a:ext>
              </a:extLst>
            </p:cNvPr>
            <p:cNvGrpSpPr/>
            <p:nvPr/>
          </p:nvGrpSpPr>
          <p:grpSpPr>
            <a:xfrm>
              <a:off x="-70993" y="3019229"/>
              <a:ext cx="4380315" cy="942536"/>
              <a:chOff x="-60928" y="1718788"/>
              <a:chExt cx="4380315" cy="94253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43AE90-8B79-BBEE-A574-AE316515C8F9}"/>
                  </a:ext>
                </a:extLst>
              </p:cNvPr>
              <p:cNvSpPr/>
              <p:nvPr/>
            </p:nvSpPr>
            <p:spPr>
              <a:xfrm>
                <a:off x="-60458" y="1728078"/>
                <a:ext cx="4379845" cy="9332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Top Corners One Rounded and One Snipped 19">
                <a:extLst>
                  <a:ext uri="{FF2B5EF4-FFF2-40B4-BE49-F238E27FC236}">
                    <a16:creationId xmlns:a16="http://schemas.microsoft.com/office/drawing/2014/main" id="{B5FB910D-AF50-CF14-47E6-D84FE9A7D9F1}"/>
                  </a:ext>
                </a:extLst>
              </p:cNvPr>
              <p:cNvSpPr/>
              <p:nvPr/>
            </p:nvSpPr>
            <p:spPr>
              <a:xfrm rot="5400000">
                <a:off x="-25151" y="1703939"/>
                <a:ext cx="310891" cy="382445"/>
              </a:xfrm>
              <a:prstGeom prst="snipRoundRect">
                <a:avLst>
                  <a:gd name="adj1" fmla="val 16667"/>
                  <a:gd name="adj2" fmla="val 2515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B15E2-77DD-27B2-B2F7-618EAAD71F19}"/>
                  </a:ext>
                </a:extLst>
              </p:cNvPr>
              <p:cNvSpPr txBox="1"/>
              <p:nvPr/>
            </p:nvSpPr>
            <p:spPr>
              <a:xfrm>
                <a:off x="-47528" y="1718788"/>
                <a:ext cx="1770146" cy="39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D03745-A6B2-D717-51A6-3B86C7AEB1C8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-97457" y="3495142"/>
              <a:ext cx="4406779" cy="3586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681CDB-0DFD-DDA2-3E08-7A3014495FC0}"/>
              </a:ext>
            </a:extLst>
          </p:cNvPr>
          <p:cNvGrpSpPr/>
          <p:nvPr/>
        </p:nvGrpSpPr>
        <p:grpSpPr>
          <a:xfrm>
            <a:off x="8420" y="3981518"/>
            <a:ext cx="5924618" cy="890323"/>
            <a:chOff x="80513" y="3010531"/>
            <a:chExt cx="4420966" cy="949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D9E565-CE42-6C4A-7D8A-6D91F032DACF}"/>
                </a:ext>
              </a:extLst>
            </p:cNvPr>
            <p:cNvGrpSpPr/>
            <p:nvPr/>
          </p:nvGrpSpPr>
          <p:grpSpPr>
            <a:xfrm>
              <a:off x="80513" y="3010531"/>
              <a:ext cx="4420966" cy="949231"/>
              <a:chOff x="90578" y="1710090"/>
              <a:chExt cx="4420966" cy="9492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D8D2395-8B62-74D1-AE89-B12691479B31}"/>
                  </a:ext>
                </a:extLst>
              </p:cNvPr>
              <p:cNvSpPr/>
              <p:nvPr/>
            </p:nvSpPr>
            <p:spPr>
              <a:xfrm>
                <a:off x="131699" y="1726075"/>
                <a:ext cx="4379845" cy="9332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Top Corners One Rounded and One Snipped 25">
                <a:extLst>
                  <a:ext uri="{FF2B5EF4-FFF2-40B4-BE49-F238E27FC236}">
                    <a16:creationId xmlns:a16="http://schemas.microsoft.com/office/drawing/2014/main" id="{AA984FA2-D465-B0C3-613C-072456A99663}"/>
                  </a:ext>
                </a:extLst>
              </p:cNvPr>
              <p:cNvSpPr/>
              <p:nvPr/>
            </p:nvSpPr>
            <p:spPr>
              <a:xfrm rot="5400000">
                <a:off x="248748" y="1602924"/>
                <a:ext cx="429018" cy="643350"/>
              </a:xfrm>
              <a:prstGeom prst="snipRoundRect">
                <a:avLst>
                  <a:gd name="adj1" fmla="val 16667"/>
                  <a:gd name="adj2" fmla="val 1350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ED0831-2F0B-AB51-338E-1F121A30C0BE}"/>
                  </a:ext>
                </a:extLst>
              </p:cNvPr>
              <p:cNvSpPr txBox="1"/>
              <p:nvPr/>
            </p:nvSpPr>
            <p:spPr>
              <a:xfrm>
                <a:off x="90578" y="1726075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E8CD50-F123-7D29-F51A-701DEE9AAA22}"/>
                </a:ext>
              </a:extLst>
            </p:cNvPr>
            <p:cNvCxnSpPr/>
            <p:nvPr/>
          </p:nvCxnSpPr>
          <p:spPr>
            <a:xfrm>
              <a:off x="120230" y="3541222"/>
              <a:ext cx="432435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C1BD13-4910-C5C8-BA05-5478EDD54771}"/>
              </a:ext>
            </a:extLst>
          </p:cNvPr>
          <p:cNvGrpSpPr/>
          <p:nvPr/>
        </p:nvGrpSpPr>
        <p:grpSpPr>
          <a:xfrm>
            <a:off x="117938" y="3010532"/>
            <a:ext cx="3986160" cy="789346"/>
            <a:chOff x="121634" y="3010531"/>
            <a:chExt cx="4379845" cy="8686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29CD23-BE47-0022-46AB-109D5CA37527}"/>
                </a:ext>
              </a:extLst>
            </p:cNvPr>
            <p:cNvGrpSpPr/>
            <p:nvPr/>
          </p:nvGrpSpPr>
          <p:grpSpPr>
            <a:xfrm>
              <a:off x="121634" y="3010531"/>
              <a:ext cx="4379845" cy="868660"/>
              <a:chOff x="131699" y="1710090"/>
              <a:chExt cx="4379845" cy="8686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DE5A47-3AF7-CDA4-ADC4-76AB0E0E7C0C}"/>
                  </a:ext>
                </a:extLst>
              </p:cNvPr>
              <p:cNvSpPr/>
              <p:nvPr/>
            </p:nvSpPr>
            <p:spPr>
              <a:xfrm>
                <a:off x="131699" y="1726076"/>
                <a:ext cx="4379845" cy="8526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: Top Corners One Rounded and One Snipped 31">
                <a:extLst>
                  <a:ext uri="{FF2B5EF4-FFF2-40B4-BE49-F238E27FC236}">
                    <a16:creationId xmlns:a16="http://schemas.microsoft.com/office/drawing/2014/main" id="{45C9AAB7-74DD-4EA4-D53D-3368062A9E65}"/>
                  </a:ext>
                </a:extLst>
              </p:cNvPr>
              <p:cNvSpPr/>
              <p:nvPr/>
            </p:nvSpPr>
            <p:spPr>
              <a:xfrm rot="5400000">
                <a:off x="248748" y="1602924"/>
                <a:ext cx="429018" cy="643350"/>
              </a:xfrm>
              <a:prstGeom prst="snipRoundRect">
                <a:avLst>
                  <a:gd name="adj1" fmla="val 16667"/>
                  <a:gd name="adj2" fmla="val 1350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B61BCF-2214-F11C-5A44-975EF92E84B1}"/>
                </a:ext>
              </a:extLst>
            </p:cNvPr>
            <p:cNvCxnSpPr/>
            <p:nvPr/>
          </p:nvCxnSpPr>
          <p:spPr>
            <a:xfrm>
              <a:off x="140992" y="3513828"/>
              <a:ext cx="432435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D8E53-3474-5195-455D-327354B0EDC4}"/>
              </a:ext>
            </a:extLst>
          </p:cNvPr>
          <p:cNvSpPr/>
          <p:nvPr/>
        </p:nvSpPr>
        <p:spPr>
          <a:xfrm>
            <a:off x="2123518" y="1557051"/>
            <a:ext cx="162596" cy="5134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D60B2A64-4932-39D6-8742-356D11C888E2}"/>
              </a:ext>
            </a:extLst>
          </p:cNvPr>
          <p:cNvSpPr/>
          <p:nvPr/>
        </p:nvSpPr>
        <p:spPr>
          <a:xfrm rot="5400000">
            <a:off x="383875" y="-383873"/>
            <a:ext cx="546342" cy="1314089"/>
          </a:xfrm>
          <a:prstGeom prst="snipRoundRect">
            <a:avLst>
              <a:gd name="adj1" fmla="val 16667"/>
              <a:gd name="adj2" fmla="val 135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26F8-CD6D-0BA4-6247-31A600CAC3CC}"/>
              </a:ext>
            </a:extLst>
          </p:cNvPr>
          <p:cNvSpPr txBox="1"/>
          <p:nvPr/>
        </p:nvSpPr>
        <p:spPr>
          <a:xfrm>
            <a:off x="80513" y="16102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D8D4E1-052B-EC10-ECEB-48B60EC4B065}"/>
              </a:ext>
            </a:extLst>
          </p:cNvPr>
          <p:cNvGrpSpPr/>
          <p:nvPr/>
        </p:nvGrpSpPr>
        <p:grpSpPr>
          <a:xfrm>
            <a:off x="713673" y="565146"/>
            <a:ext cx="499776" cy="529618"/>
            <a:chOff x="141574" y="593545"/>
            <a:chExt cx="509125" cy="77391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AD37FC-BA38-F32D-C28C-625FFD09AFB1}"/>
                </a:ext>
              </a:extLst>
            </p:cNvPr>
            <p:cNvGrpSpPr/>
            <p:nvPr/>
          </p:nvGrpSpPr>
          <p:grpSpPr>
            <a:xfrm>
              <a:off x="141574" y="593545"/>
              <a:ext cx="509125" cy="773912"/>
              <a:chOff x="658483" y="697231"/>
              <a:chExt cx="655608" cy="95465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4DE287-A31F-1148-CBBA-5E67CFE10AAC}"/>
                  </a:ext>
                </a:extLst>
              </p:cNvPr>
              <p:cNvSpPr/>
              <p:nvPr/>
            </p:nvSpPr>
            <p:spPr>
              <a:xfrm>
                <a:off x="831012" y="697231"/>
                <a:ext cx="230037" cy="235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990F93B-8B17-5AC2-0481-6AF959E76764}"/>
                  </a:ext>
                </a:extLst>
              </p:cNvPr>
              <p:cNvCxnSpPr/>
              <p:nvPr/>
            </p:nvCxnSpPr>
            <p:spPr>
              <a:xfrm>
                <a:off x="658483" y="1105548"/>
                <a:ext cx="65560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CE3AE7-CB34-DEEC-B913-D514D30EF904}"/>
                  </a:ext>
                </a:extLst>
              </p:cNvPr>
              <p:cNvCxnSpPr/>
              <p:nvPr/>
            </p:nvCxnSpPr>
            <p:spPr>
              <a:xfrm>
                <a:off x="940280" y="1381593"/>
                <a:ext cx="230037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DFD24D9-A284-A28E-A789-D85DCE84B562}"/>
                  </a:ext>
                </a:extLst>
              </p:cNvPr>
              <p:cNvCxnSpPr/>
              <p:nvPr/>
            </p:nvCxnSpPr>
            <p:spPr>
              <a:xfrm flipH="1">
                <a:off x="738997" y="1381593"/>
                <a:ext cx="201283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9C000D-F272-A1DB-EFE1-D8E4FE348D0B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64875" y="784692"/>
              <a:ext cx="0" cy="3636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5F801B9-63DC-1790-C505-5BE8522DD803}"/>
              </a:ext>
            </a:extLst>
          </p:cNvPr>
          <p:cNvSpPr txBox="1"/>
          <p:nvPr/>
        </p:nvSpPr>
        <p:spPr>
          <a:xfrm>
            <a:off x="531750" y="109379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35A4F4-E0C0-F96D-D42B-329DCADDB5FA}"/>
              </a:ext>
            </a:extLst>
          </p:cNvPr>
          <p:cNvSpPr/>
          <p:nvPr/>
        </p:nvSpPr>
        <p:spPr>
          <a:xfrm>
            <a:off x="928489" y="1463129"/>
            <a:ext cx="96609" cy="139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4DF35C-001E-C534-6337-8F72907CC7FD}"/>
              </a:ext>
            </a:extLst>
          </p:cNvPr>
          <p:cNvCxnSpPr>
            <a:cxnSpLocks/>
          </p:cNvCxnSpPr>
          <p:nvPr/>
        </p:nvCxnSpPr>
        <p:spPr>
          <a:xfrm flipH="1">
            <a:off x="963560" y="1380226"/>
            <a:ext cx="1" cy="547777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F93E4B-822A-1134-5837-5423B0E900B1}"/>
              </a:ext>
            </a:extLst>
          </p:cNvPr>
          <p:cNvGrpSpPr/>
          <p:nvPr/>
        </p:nvGrpSpPr>
        <p:grpSpPr>
          <a:xfrm>
            <a:off x="1799164" y="593545"/>
            <a:ext cx="908323" cy="6329485"/>
            <a:chOff x="1975038" y="1155137"/>
            <a:chExt cx="1132936" cy="635963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159A8A-DB46-7520-31B7-6C1E9684BC75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479A52-1452-F184-7BE8-FDDD03B2F7BC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CB13B9-6472-A6EC-5C29-EB60B45FCC04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:UI</a:t>
                </a:r>
                <a:endParaRPr lang="en-US" sz="1000" dirty="0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8AD3FE-1B96-D709-5904-46AE3EC134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492F9B-AC87-B6B6-F810-012F3E1B64C8}"/>
              </a:ext>
            </a:extLst>
          </p:cNvPr>
          <p:cNvGrpSpPr/>
          <p:nvPr/>
        </p:nvGrpSpPr>
        <p:grpSpPr>
          <a:xfrm>
            <a:off x="3129589" y="593545"/>
            <a:ext cx="908323" cy="6329485"/>
            <a:chOff x="1975038" y="1155137"/>
            <a:chExt cx="1132936" cy="635963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40AAE9-E464-F39B-CD90-16FCF04FC051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BBD3A9-76DB-2AB4-9809-A7DEDD5CA772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DD7C83-688C-EB9E-7471-FFBBE17486C7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:Form</a:t>
                </a:r>
                <a:endParaRPr lang="en-US" sz="1000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1BAFCA-0AB6-4927-C843-76F5D6DD9F0E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32437C-F431-5FC3-8792-EE642BD6E39E}"/>
              </a:ext>
            </a:extLst>
          </p:cNvPr>
          <p:cNvCxnSpPr>
            <a:cxnSpLocks/>
          </p:cNvCxnSpPr>
          <p:nvPr/>
        </p:nvCxnSpPr>
        <p:spPr>
          <a:xfrm>
            <a:off x="1058925" y="1765253"/>
            <a:ext cx="1004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AA134F-5848-B2D6-201F-99DA0CDAB76F}"/>
              </a:ext>
            </a:extLst>
          </p:cNvPr>
          <p:cNvSpPr txBox="1"/>
          <p:nvPr/>
        </p:nvSpPr>
        <p:spPr>
          <a:xfrm>
            <a:off x="1074793" y="1157783"/>
            <a:ext cx="113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 err="1"/>
              <a:t>ChooseModCreate</a:t>
            </a:r>
            <a:r>
              <a:rPr lang="en-US" sz="12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569A54-D102-FF73-8A31-179806013543}"/>
              </a:ext>
            </a:extLst>
          </p:cNvPr>
          <p:cNvCxnSpPr>
            <a:cxnSpLocks/>
          </p:cNvCxnSpPr>
          <p:nvPr/>
        </p:nvCxnSpPr>
        <p:spPr>
          <a:xfrm flipV="1">
            <a:off x="2261175" y="1886943"/>
            <a:ext cx="1198985" cy="1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94686D4-B60F-929B-3620-91DE2E3ED231}"/>
              </a:ext>
            </a:extLst>
          </p:cNvPr>
          <p:cNvSpPr/>
          <p:nvPr/>
        </p:nvSpPr>
        <p:spPr>
          <a:xfrm>
            <a:off x="3486633" y="1763960"/>
            <a:ext cx="163287" cy="2433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A75B6A-BB5D-528A-40AF-FB37D31EC4B4}"/>
              </a:ext>
            </a:extLst>
          </p:cNvPr>
          <p:cNvSpPr txBox="1"/>
          <p:nvPr/>
        </p:nvSpPr>
        <p:spPr>
          <a:xfrm>
            <a:off x="2268685" y="1297701"/>
            <a:ext cx="120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 err="1"/>
              <a:t>createFormCorrr</a:t>
            </a:r>
            <a:r>
              <a:rPr lang="en-US" sz="1200" dirty="0"/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2BB6DE-D0E9-48E6-F2AE-AFC1E7682394}"/>
              </a:ext>
            </a:extLst>
          </p:cNvPr>
          <p:cNvCxnSpPr>
            <a:cxnSpLocks/>
          </p:cNvCxnSpPr>
          <p:nvPr/>
        </p:nvCxnSpPr>
        <p:spPr>
          <a:xfrm>
            <a:off x="1085306" y="2571703"/>
            <a:ext cx="2374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44D281F-BFE3-E720-7383-3344213EDB63}"/>
              </a:ext>
            </a:extLst>
          </p:cNvPr>
          <p:cNvSpPr txBox="1"/>
          <p:nvPr/>
        </p:nvSpPr>
        <p:spPr>
          <a:xfrm>
            <a:off x="1072420" y="2129382"/>
            <a:ext cx="151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3.set&amp;Submi</a:t>
            </a:r>
          </a:p>
          <a:p>
            <a:r>
              <a:rPr lang="en-US" sz="1200" dirty="0"/>
              <a:t>t(post)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CA51C7-EE29-3613-EB7B-F185CCDFFD4A}"/>
              </a:ext>
            </a:extLst>
          </p:cNvPr>
          <p:cNvGrpSpPr/>
          <p:nvPr/>
        </p:nvGrpSpPr>
        <p:grpSpPr>
          <a:xfrm>
            <a:off x="3626610" y="2705828"/>
            <a:ext cx="282548" cy="527037"/>
            <a:chOff x="4254500" y="2901950"/>
            <a:chExt cx="1085850" cy="8826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B0494E-80A1-545D-FDBC-0F8F7A178467}"/>
                </a:ext>
              </a:extLst>
            </p:cNvPr>
            <p:cNvCxnSpPr/>
            <p:nvPr/>
          </p:nvCxnSpPr>
          <p:spPr>
            <a:xfrm>
              <a:off x="4254500" y="2901950"/>
              <a:ext cx="1079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16FCE7-48A9-63B9-785D-F0DD4720E9E6}"/>
                </a:ext>
              </a:extLst>
            </p:cNvPr>
            <p:cNvCxnSpPr/>
            <p:nvPr/>
          </p:nvCxnSpPr>
          <p:spPr>
            <a:xfrm>
              <a:off x="5340350" y="2901950"/>
              <a:ext cx="0" cy="831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A150F-4F78-C430-001A-DC7AC665D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500" y="3784600"/>
              <a:ext cx="10795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E99DBBE-C9F2-3D7E-8BDB-79F6784455DB}"/>
              </a:ext>
            </a:extLst>
          </p:cNvPr>
          <p:cNvSpPr txBox="1"/>
          <p:nvPr/>
        </p:nvSpPr>
        <p:spPr>
          <a:xfrm>
            <a:off x="3590597" y="2343157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4.set&amp;Submit(post)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0FAE6E-F45D-D9C4-00AF-A55D47A61E59}"/>
              </a:ext>
            </a:extLst>
          </p:cNvPr>
          <p:cNvSpPr txBox="1"/>
          <p:nvPr/>
        </p:nvSpPr>
        <p:spPr>
          <a:xfrm>
            <a:off x="1082946" y="3006539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696982-C998-AF3F-E4EE-EDD2626F5192}"/>
              </a:ext>
            </a:extLst>
          </p:cNvPr>
          <p:cNvGrpSpPr/>
          <p:nvPr/>
        </p:nvGrpSpPr>
        <p:grpSpPr>
          <a:xfrm>
            <a:off x="5041094" y="547154"/>
            <a:ext cx="1010456" cy="6329485"/>
            <a:chOff x="1975038" y="1155137"/>
            <a:chExt cx="1260325" cy="635963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C249269-DDC9-DBB2-5DA9-3451D10AC207}"/>
                </a:ext>
              </a:extLst>
            </p:cNvPr>
            <p:cNvGrpSpPr/>
            <p:nvPr/>
          </p:nvGrpSpPr>
          <p:grpSpPr>
            <a:xfrm>
              <a:off x="1975038" y="1155137"/>
              <a:ext cx="1260325" cy="425570"/>
              <a:chOff x="1975038" y="1155137"/>
              <a:chExt cx="1260325" cy="42557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41BA00E-45E6-D430-CE7F-741CEA352AA3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289ED5-8604-F221-1CCE-0B3805FC6628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260325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CNode</a:t>
                </a:r>
                <a:endParaRPr lang="en-US" sz="1000" dirty="0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F7ECCCA-3017-DAA3-480E-222790D06F4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2314841-D9A9-8ABC-7433-0DB00C5F47BF}"/>
              </a:ext>
            </a:extLst>
          </p:cNvPr>
          <p:cNvSpPr txBox="1"/>
          <p:nvPr/>
        </p:nvSpPr>
        <p:spPr>
          <a:xfrm>
            <a:off x="138317" y="3534616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A43F5-6B3C-17BB-236D-872C1EA67AFA}"/>
              </a:ext>
            </a:extLst>
          </p:cNvPr>
          <p:cNvCxnSpPr>
            <a:cxnSpLocks/>
          </p:cNvCxnSpPr>
          <p:nvPr/>
        </p:nvCxnSpPr>
        <p:spPr>
          <a:xfrm flipH="1">
            <a:off x="2268685" y="3713606"/>
            <a:ext cx="1174755" cy="93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073231-262E-D2F1-9F34-20B83CA7D3EB}"/>
              </a:ext>
            </a:extLst>
          </p:cNvPr>
          <p:cNvSpPr txBox="1"/>
          <p:nvPr/>
        </p:nvSpPr>
        <p:spPr>
          <a:xfrm>
            <a:off x="2259074" y="3429781"/>
            <a:ext cx="129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4.1 </a:t>
            </a:r>
            <a:r>
              <a:rPr lang="en-US" sz="1200" dirty="0" err="1"/>
              <a:t>falseNotify</a:t>
            </a:r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3404B4-007A-CD32-A3F1-77DCFB6EAF41}"/>
              </a:ext>
            </a:extLst>
          </p:cNvPr>
          <p:cNvCxnSpPr>
            <a:cxnSpLocks/>
          </p:cNvCxnSpPr>
          <p:nvPr/>
        </p:nvCxnSpPr>
        <p:spPr>
          <a:xfrm flipH="1" flipV="1">
            <a:off x="2323344" y="4767411"/>
            <a:ext cx="3034946" cy="76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07DD5F-078F-4879-655A-31A808DBDE00}"/>
              </a:ext>
            </a:extLst>
          </p:cNvPr>
          <p:cNvCxnSpPr>
            <a:cxnSpLocks/>
          </p:cNvCxnSpPr>
          <p:nvPr/>
        </p:nvCxnSpPr>
        <p:spPr>
          <a:xfrm>
            <a:off x="3668889" y="3399799"/>
            <a:ext cx="1708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542BDDD-07AF-143C-433D-C09C15DF3154}"/>
              </a:ext>
            </a:extLst>
          </p:cNvPr>
          <p:cNvSpPr/>
          <p:nvPr/>
        </p:nvSpPr>
        <p:spPr>
          <a:xfrm>
            <a:off x="5412135" y="3283537"/>
            <a:ext cx="144404" cy="205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3FB20E-C1A6-708C-14DB-FABBA361E616}"/>
              </a:ext>
            </a:extLst>
          </p:cNvPr>
          <p:cNvSpPr txBox="1"/>
          <p:nvPr/>
        </p:nvSpPr>
        <p:spPr>
          <a:xfrm>
            <a:off x="4070188" y="3122800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5.createNote(post)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BFFF66-143D-97F5-93A0-A5C3957FA3E6}"/>
              </a:ext>
            </a:extLst>
          </p:cNvPr>
          <p:cNvGrpSpPr/>
          <p:nvPr/>
        </p:nvGrpSpPr>
        <p:grpSpPr>
          <a:xfrm>
            <a:off x="5565307" y="3618594"/>
            <a:ext cx="392353" cy="579318"/>
            <a:chOff x="4254500" y="2901950"/>
            <a:chExt cx="1085850" cy="88265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D12628-1DDE-AAF9-F20B-69FBC692F8D7}"/>
                </a:ext>
              </a:extLst>
            </p:cNvPr>
            <p:cNvCxnSpPr/>
            <p:nvPr/>
          </p:nvCxnSpPr>
          <p:spPr>
            <a:xfrm>
              <a:off x="4254500" y="2901950"/>
              <a:ext cx="1079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03E1A6-77E0-90CD-EE30-BBB8AC6927E4}"/>
                </a:ext>
              </a:extLst>
            </p:cNvPr>
            <p:cNvCxnSpPr/>
            <p:nvPr/>
          </p:nvCxnSpPr>
          <p:spPr>
            <a:xfrm>
              <a:off x="5340350" y="2901950"/>
              <a:ext cx="0" cy="831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D51163-E156-403E-46F3-6FCA20051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500" y="3784600"/>
              <a:ext cx="10795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42C232E-439D-B213-4F82-4273E10264CE}"/>
              </a:ext>
            </a:extLst>
          </p:cNvPr>
          <p:cNvSpPr txBox="1"/>
          <p:nvPr/>
        </p:nvSpPr>
        <p:spPr>
          <a:xfrm>
            <a:off x="5495927" y="3286091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6. </a:t>
            </a:r>
            <a:r>
              <a:rPr lang="en-US" sz="1200" dirty="0" err="1"/>
              <a:t>VContent</a:t>
            </a:r>
            <a:r>
              <a:rPr lang="en-US" sz="1200" dirty="0"/>
              <a:t>(node)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14382A-8C9F-E42F-370E-D0EBD640D08B}"/>
              </a:ext>
            </a:extLst>
          </p:cNvPr>
          <p:cNvSpPr txBox="1"/>
          <p:nvPr/>
        </p:nvSpPr>
        <p:spPr>
          <a:xfrm>
            <a:off x="997773" y="4060264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0A90AF-BC2E-46F0-B6CA-65B89DA78A3B}"/>
              </a:ext>
            </a:extLst>
          </p:cNvPr>
          <p:cNvSpPr txBox="1"/>
          <p:nvPr/>
        </p:nvSpPr>
        <p:spPr>
          <a:xfrm>
            <a:off x="72024" y="4595803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FCFCD-856A-929D-F410-0E7AE84EADF9}"/>
              </a:ext>
            </a:extLst>
          </p:cNvPr>
          <p:cNvSpPr txBox="1"/>
          <p:nvPr/>
        </p:nvSpPr>
        <p:spPr>
          <a:xfrm>
            <a:off x="3600150" y="4439780"/>
            <a:ext cx="129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5.1 </a:t>
            </a:r>
            <a:r>
              <a:rPr lang="en-US" sz="1200" dirty="0" err="1"/>
              <a:t>falseNotify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FD35BD-5561-ED2C-6F8B-EC57C7913953}"/>
              </a:ext>
            </a:extLst>
          </p:cNvPr>
          <p:cNvCxnSpPr>
            <a:cxnSpLocks/>
          </p:cNvCxnSpPr>
          <p:nvPr/>
        </p:nvCxnSpPr>
        <p:spPr>
          <a:xfrm>
            <a:off x="8526420" y="6573724"/>
            <a:ext cx="13314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D39B8FF-3A0E-5302-84C8-15A828E8FFFD}"/>
              </a:ext>
            </a:extLst>
          </p:cNvPr>
          <p:cNvGrpSpPr/>
          <p:nvPr/>
        </p:nvGrpSpPr>
        <p:grpSpPr>
          <a:xfrm>
            <a:off x="10823539" y="482852"/>
            <a:ext cx="1143379" cy="6329485"/>
            <a:chOff x="1975037" y="1155137"/>
            <a:chExt cx="1426118" cy="635963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47D3E2F-0DF8-F748-86BB-567FFBEFFDE0}"/>
                </a:ext>
              </a:extLst>
            </p:cNvPr>
            <p:cNvGrpSpPr/>
            <p:nvPr/>
          </p:nvGrpSpPr>
          <p:grpSpPr>
            <a:xfrm>
              <a:off x="1975037" y="1155137"/>
              <a:ext cx="1426118" cy="425570"/>
              <a:chOff x="1975037" y="1155137"/>
              <a:chExt cx="1426118" cy="42557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CD48D7-192C-18CD-8C54-4776FE036CED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68D215-AF4C-D3C7-BE6B-8D2683B0E06D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CGraph</a:t>
                </a:r>
                <a:endParaRPr lang="en-US" sz="1000" dirty="0"/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3FA9036-0964-43AC-B0C2-2006977523AE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E9D8E3C-F404-D662-451E-E5FE09949F26}"/>
              </a:ext>
            </a:extLst>
          </p:cNvPr>
          <p:cNvSpPr/>
          <p:nvPr/>
        </p:nvSpPr>
        <p:spPr>
          <a:xfrm>
            <a:off x="7010219" y="5009457"/>
            <a:ext cx="208737" cy="1387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F8883-FAA3-F418-A114-D49F9CC7FA06}"/>
              </a:ext>
            </a:extLst>
          </p:cNvPr>
          <p:cNvSpPr txBox="1"/>
          <p:nvPr/>
        </p:nvSpPr>
        <p:spPr>
          <a:xfrm>
            <a:off x="5895514" y="4690270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 </a:t>
            </a:r>
            <a:r>
              <a:rPr lang="en-US" sz="1200" dirty="0" err="1"/>
              <a:t>createNode</a:t>
            </a:r>
            <a:r>
              <a:rPr lang="en-US" sz="1200" dirty="0"/>
              <a:t>(P)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F2C3126-20AD-8847-07E3-A8F9E0653465}"/>
              </a:ext>
            </a:extLst>
          </p:cNvPr>
          <p:cNvGrpSpPr/>
          <p:nvPr/>
        </p:nvGrpSpPr>
        <p:grpSpPr>
          <a:xfrm>
            <a:off x="7983125" y="478447"/>
            <a:ext cx="1143379" cy="6444583"/>
            <a:chOff x="1975037" y="1155137"/>
            <a:chExt cx="1426118" cy="699047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8EC4AC8-318A-7A3D-1A98-D3499B452B90}"/>
                </a:ext>
              </a:extLst>
            </p:cNvPr>
            <p:cNvGrpSpPr/>
            <p:nvPr/>
          </p:nvGrpSpPr>
          <p:grpSpPr>
            <a:xfrm>
              <a:off x="1975037" y="1155137"/>
              <a:ext cx="1426118" cy="425570"/>
              <a:chOff x="1975037" y="1155137"/>
              <a:chExt cx="1426118" cy="42557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A24651D-0443-DD7C-3A0C-75F0A0791127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05BC983-CEBA-711D-4620-B90F46923608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CEdge</a:t>
                </a:r>
                <a:endParaRPr lang="en-US" sz="1000" dirty="0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BC7557-0FEB-59F7-4AD1-F7D12B4685A3}"/>
                </a:ext>
              </a:extLst>
            </p:cNvPr>
            <p:cNvCxnSpPr>
              <a:cxnSpLocks/>
            </p:cNvCxnSpPr>
            <p:nvPr/>
          </p:nvCxnSpPr>
          <p:spPr>
            <a:xfrm>
              <a:off x="2515106" y="1627078"/>
              <a:ext cx="0" cy="651852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B284E1F-4CFD-A9D0-FC6C-92606ECDA8F8}"/>
              </a:ext>
            </a:extLst>
          </p:cNvPr>
          <p:cNvCxnSpPr>
            <a:cxnSpLocks/>
          </p:cNvCxnSpPr>
          <p:nvPr/>
        </p:nvCxnSpPr>
        <p:spPr>
          <a:xfrm flipH="1">
            <a:off x="2304782" y="5894596"/>
            <a:ext cx="4747756" cy="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BEFD355-6B0B-09E0-B251-AAC4152DE6D4}"/>
              </a:ext>
            </a:extLst>
          </p:cNvPr>
          <p:cNvCxnSpPr>
            <a:cxnSpLocks/>
          </p:cNvCxnSpPr>
          <p:nvPr/>
        </p:nvCxnSpPr>
        <p:spPr>
          <a:xfrm flipV="1">
            <a:off x="7203319" y="5037459"/>
            <a:ext cx="3991665" cy="8101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E763E30-61B3-7E44-AA09-1C534E05E83B}"/>
              </a:ext>
            </a:extLst>
          </p:cNvPr>
          <p:cNvSpPr txBox="1"/>
          <p:nvPr/>
        </p:nvSpPr>
        <p:spPr>
          <a:xfrm>
            <a:off x="8476210" y="4755298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9. </a:t>
            </a:r>
            <a:r>
              <a:rPr lang="en-US" sz="1200" dirty="0" err="1"/>
              <a:t>addNode</a:t>
            </a:r>
            <a:r>
              <a:rPr lang="en-US" sz="1200" dirty="0"/>
              <a:t>(node)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030720-26BD-1ADD-7398-A3357A4A8FE2}"/>
              </a:ext>
            </a:extLst>
          </p:cNvPr>
          <p:cNvCxnSpPr>
            <a:cxnSpLocks/>
          </p:cNvCxnSpPr>
          <p:nvPr/>
        </p:nvCxnSpPr>
        <p:spPr>
          <a:xfrm flipH="1">
            <a:off x="-1155692" y="7073036"/>
            <a:ext cx="6726441" cy="431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805A1D-D91B-5B3D-4461-3EFEA907323B}"/>
              </a:ext>
            </a:extLst>
          </p:cNvPr>
          <p:cNvGrpSpPr/>
          <p:nvPr/>
        </p:nvGrpSpPr>
        <p:grpSpPr>
          <a:xfrm>
            <a:off x="9435322" y="482852"/>
            <a:ext cx="1295342" cy="6329485"/>
            <a:chOff x="1975037" y="1155137"/>
            <a:chExt cx="1615659" cy="635963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5D34B9-89DD-C548-7CAF-D6189675B715}"/>
                </a:ext>
              </a:extLst>
            </p:cNvPr>
            <p:cNvGrpSpPr/>
            <p:nvPr/>
          </p:nvGrpSpPr>
          <p:grpSpPr>
            <a:xfrm>
              <a:off x="1975037" y="1155137"/>
              <a:ext cx="1615659" cy="425570"/>
              <a:chOff x="1975037" y="1155137"/>
              <a:chExt cx="1615659" cy="42557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4654F06-3C99-466A-C62D-5EC651C37F22}"/>
                  </a:ext>
                </a:extLst>
              </p:cNvPr>
              <p:cNvSpPr/>
              <p:nvPr/>
            </p:nvSpPr>
            <p:spPr>
              <a:xfrm>
                <a:off x="1975037" y="1155137"/>
                <a:ext cx="1450420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50E5BD2-2C34-7E62-95FC-9723A704DD71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615659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:Distribute</a:t>
                </a:r>
                <a:endParaRPr lang="en-US" sz="1000" dirty="0"/>
              </a:p>
            </p:txBody>
          </p: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9C1916-2108-F270-7540-A4CBD002A91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86" y="157734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992D79D-C43A-6C65-DC49-45503B5B7E5C}"/>
              </a:ext>
            </a:extLst>
          </p:cNvPr>
          <p:cNvSpPr/>
          <p:nvPr/>
        </p:nvSpPr>
        <p:spPr>
          <a:xfrm>
            <a:off x="11194984" y="4861549"/>
            <a:ext cx="172099" cy="1048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A2A29F-0B29-6E17-83F8-D718FE2D52A0}"/>
              </a:ext>
            </a:extLst>
          </p:cNvPr>
          <p:cNvCxnSpPr>
            <a:cxnSpLocks/>
          </p:cNvCxnSpPr>
          <p:nvPr/>
        </p:nvCxnSpPr>
        <p:spPr>
          <a:xfrm flipH="1">
            <a:off x="5556539" y="5056808"/>
            <a:ext cx="166459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E05354-3DA1-A37D-FC67-9F0448285CA1}"/>
              </a:ext>
            </a:extLst>
          </p:cNvPr>
          <p:cNvSpPr txBox="1"/>
          <p:nvPr/>
        </p:nvSpPr>
        <p:spPr>
          <a:xfrm>
            <a:off x="8734228" y="5771204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10.1 remE2U()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BB4B903-294D-DF06-FEEF-57FC6E438FBC}"/>
              </a:ext>
            </a:extLst>
          </p:cNvPr>
          <p:cNvCxnSpPr>
            <a:cxnSpLocks/>
          </p:cNvCxnSpPr>
          <p:nvPr/>
        </p:nvCxnSpPr>
        <p:spPr>
          <a:xfrm flipH="1" flipV="1">
            <a:off x="2300106" y="6321331"/>
            <a:ext cx="4668290" cy="67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417DAF-21AC-1BEE-2803-B72817F4C8E4}"/>
              </a:ext>
            </a:extLst>
          </p:cNvPr>
          <p:cNvGrpSpPr/>
          <p:nvPr/>
        </p:nvGrpSpPr>
        <p:grpSpPr>
          <a:xfrm>
            <a:off x="6593861" y="541759"/>
            <a:ext cx="1143379" cy="6330042"/>
            <a:chOff x="1929843" y="1155137"/>
            <a:chExt cx="1426118" cy="636019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AEEFA08-755C-1192-CD75-D10413D19A60}"/>
                </a:ext>
              </a:extLst>
            </p:cNvPr>
            <p:cNvGrpSpPr/>
            <p:nvPr/>
          </p:nvGrpSpPr>
          <p:grpSpPr>
            <a:xfrm>
              <a:off x="1929843" y="1155137"/>
              <a:ext cx="1426118" cy="425570"/>
              <a:chOff x="1929843" y="1155137"/>
              <a:chExt cx="1426118" cy="42557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23EB33-ABE3-C171-9E1C-080A017E5B61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260325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13FD6FE-658D-4534-F059-E8181D009601}"/>
                  </a:ext>
                </a:extLst>
              </p:cNvPr>
              <p:cNvSpPr txBox="1"/>
              <p:nvPr/>
            </p:nvSpPr>
            <p:spPr>
              <a:xfrm>
                <a:off x="1929843" y="1186272"/>
                <a:ext cx="1426118" cy="3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AdGroup</a:t>
                </a:r>
                <a:endParaRPr lang="en-US" sz="1000" dirty="0"/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0883C3-A27B-4DFA-E2B8-773B54F6F2E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722" y="1577900"/>
              <a:ext cx="35803" cy="59374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75661B-30B4-FD89-FE8E-D5B73B762C0D}"/>
              </a:ext>
            </a:extLst>
          </p:cNvPr>
          <p:cNvCxnSpPr>
            <a:cxnSpLocks/>
          </p:cNvCxnSpPr>
          <p:nvPr/>
        </p:nvCxnSpPr>
        <p:spPr>
          <a:xfrm>
            <a:off x="5499622" y="4295856"/>
            <a:ext cx="1584339" cy="233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406C265-8BE3-8471-8BD5-A6F0837A6FD5}"/>
              </a:ext>
            </a:extLst>
          </p:cNvPr>
          <p:cNvSpPr txBox="1"/>
          <p:nvPr/>
        </p:nvSpPr>
        <p:spPr>
          <a:xfrm>
            <a:off x="5908595" y="3954971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 validate(P)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00D1E3-C0E4-05C5-0176-7C4258D66A93}"/>
              </a:ext>
            </a:extLst>
          </p:cNvPr>
          <p:cNvSpPr txBox="1"/>
          <p:nvPr/>
        </p:nvSpPr>
        <p:spPr>
          <a:xfrm>
            <a:off x="1192477" y="5742141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invalid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34B8FB-AC5B-89F4-41A7-ADE9B50B9290}"/>
              </a:ext>
            </a:extLst>
          </p:cNvPr>
          <p:cNvSpPr txBox="1"/>
          <p:nvPr/>
        </p:nvSpPr>
        <p:spPr>
          <a:xfrm>
            <a:off x="1361158" y="5293638"/>
            <a:ext cx="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5546355-3F11-84CB-87B4-0C49C9B8968D}"/>
              </a:ext>
            </a:extLst>
          </p:cNvPr>
          <p:cNvSpPr txBox="1"/>
          <p:nvPr/>
        </p:nvSpPr>
        <p:spPr>
          <a:xfrm>
            <a:off x="3657777" y="5624298"/>
            <a:ext cx="129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7.1 </a:t>
            </a:r>
            <a:r>
              <a:rPr lang="en-US" sz="1200" dirty="0" err="1"/>
              <a:t>falseNotify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3D062A-96A4-22D3-68CC-0945045F677F}"/>
              </a:ext>
            </a:extLst>
          </p:cNvPr>
          <p:cNvSpPr txBox="1"/>
          <p:nvPr/>
        </p:nvSpPr>
        <p:spPr>
          <a:xfrm>
            <a:off x="139730" y="3018403"/>
            <a:ext cx="1518268" cy="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6086843-3AB7-6695-C24F-760D7DFA65F9}"/>
              </a:ext>
            </a:extLst>
          </p:cNvPr>
          <p:cNvCxnSpPr>
            <a:cxnSpLocks/>
          </p:cNvCxnSpPr>
          <p:nvPr/>
        </p:nvCxnSpPr>
        <p:spPr>
          <a:xfrm flipH="1">
            <a:off x="8455642" y="5414907"/>
            <a:ext cx="2675743" cy="172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12EE8F6-BBA5-7BE2-AB96-C59BE9664A78}"/>
              </a:ext>
            </a:extLst>
          </p:cNvPr>
          <p:cNvSpPr txBox="1"/>
          <p:nvPr/>
        </p:nvSpPr>
        <p:spPr>
          <a:xfrm>
            <a:off x="9665373" y="5424015"/>
            <a:ext cx="164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</a:t>
            </a:r>
            <a:r>
              <a:rPr lang="en-US" sz="1200" dirty="0" err="1"/>
              <a:t>predeedge</a:t>
            </a:r>
            <a:r>
              <a:rPr lang="en-US" sz="1200" dirty="0"/>
              <a:t>(node)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13440F7-9249-5EB2-FD20-59941969D24C}"/>
              </a:ext>
            </a:extLst>
          </p:cNvPr>
          <p:cNvSpPr/>
          <p:nvPr/>
        </p:nvSpPr>
        <p:spPr>
          <a:xfrm>
            <a:off x="9813540" y="6086631"/>
            <a:ext cx="156739" cy="714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C38B0D-5CDD-9D96-9DEF-43D7FBDB42F3}"/>
              </a:ext>
            </a:extLst>
          </p:cNvPr>
          <p:cNvSpPr txBox="1"/>
          <p:nvPr/>
        </p:nvSpPr>
        <p:spPr>
          <a:xfrm>
            <a:off x="3734869" y="6407589"/>
            <a:ext cx="14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7.0 </a:t>
            </a:r>
            <a:r>
              <a:rPr lang="en-US" sz="1200" dirty="0" err="1"/>
              <a:t>SucessNotify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DAE0E5A-E310-A875-E51D-11FF09F0080D}"/>
              </a:ext>
            </a:extLst>
          </p:cNvPr>
          <p:cNvSpPr txBox="1"/>
          <p:nvPr/>
        </p:nvSpPr>
        <p:spPr>
          <a:xfrm>
            <a:off x="8819289" y="6313726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11. walk()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32D9C8-7B4A-407D-96F0-88E7E488ABF5}"/>
              </a:ext>
            </a:extLst>
          </p:cNvPr>
          <p:cNvSpPr txBox="1"/>
          <p:nvPr/>
        </p:nvSpPr>
        <p:spPr>
          <a:xfrm>
            <a:off x="9990502" y="6280544"/>
            <a:ext cx="1514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12. </a:t>
            </a:r>
            <a:r>
              <a:rPr lang="en-US" sz="1200" dirty="0" err="1"/>
              <a:t>sendnoti</a:t>
            </a:r>
            <a:r>
              <a:rPr lang="en-US" sz="1200" dirty="0"/>
              <a:t>()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672B309-86D2-648A-F4DC-F5A4E70E7B65}"/>
              </a:ext>
            </a:extLst>
          </p:cNvPr>
          <p:cNvCxnSpPr>
            <a:cxnSpLocks/>
            <a:endCxn id="133" idx="3"/>
          </p:cNvCxnSpPr>
          <p:nvPr/>
        </p:nvCxnSpPr>
        <p:spPr>
          <a:xfrm>
            <a:off x="9983600" y="6691948"/>
            <a:ext cx="1935930" cy="1592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2A07B3BF-FBAE-9451-C022-68AD7926FCCB}"/>
              </a:ext>
            </a:extLst>
          </p:cNvPr>
          <p:cNvSpPr/>
          <p:nvPr/>
        </p:nvSpPr>
        <p:spPr>
          <a:xfrm>
            <a:off x="11889969" y="6457623"/>
            <a:ext cx="201855" cy="2931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F329B5-7382-4D7A-27D0-25FA29BF3F4D}"/>
              </a:ext>
            </a:extLst>
          </p:cNvPr>
          <p:cNvGrpSpPr/>
          <p:nvPr/>
        </p:nvGrpSpPr>
        <p:grpSpPr>
          <a:xfrm>
            <a:off x="62205" y="2834015"/>
            <a:ext cx="10355497" cy="3319582"/>
            <a:chOff x="62207" y="1432145"/>
            <a:chExt cx="9102463" cy="6678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721B2C-7FDE-3F3A-4463-BC9BE13C554E}"/>
                </a:ext>
              </a:extLst>
            </p:cNvPr>
            <p:cNvSpPr/>
            <p:nvPr/>
          </p:nvSpPr>
          <p:spPr>
            <a:xfrm>
              <a:off x="62207" y="1432145"/>
              <a:ext cx="9102463" cy="66787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5A4D89-4372-E013-06AF-9A8210CADA1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05339" y="4629149"/>
              <a:ext cx="9059331" cy="1423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F097EBC4-47B4-B430-4909-C00C21F95711}"/>
              </a:ext>
            </a:extLst>
          </p:cNvPr>
          <p:cNvSpPr/>
          <p:nvPr/>
        </p:nvSpPr>
        <p:spPr>
          <a:xfrm rot="5400000">
            <a:off x="383875" y="-383873"/>
            <a:ext cx="546342" cy="1314089"/>
          </a:xfrm>
          <a:prstGeom prst="snipRoundRect">
            <a:avLst>
              <a:gd name="adj1" fmla="val 16667"/>
              <a:gd name="adj2" fmla="val 135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780AB-47E9-D114-647D-EC408F3F2470}"/>
              </a:ext>
            </a:extLst>
          </p:cNvPr>
          <p:cNvSpPr txBox="1"/>
          <p:nvPr/>
        </p:nvSpPr>
        <p:spPr>
          <a:xfrm>
            <a:off x="80512" y="161026"/>
            <a:ext cx="12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handlefail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9BCD28-B4B3-AA2F-760A-FCB97DA13129}"/>
              </a:ext>
            </a:extLst>
          </p:cNvPr>
          <p:cNvGrpSpPr/>
          <p:nvPr/>
        </p:nvGrpSpPr>
        <p:grpSpPr>
          <a:xfrm>
            <a:off x="781816" y="546343"/>
            <a:ext cx="565978" cy="639937"/>
            <a:chOff x="781816" y="546343"/>
            <a:chExt cx="509125" cy="7739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774D291-D461-7DB7-7385-490624CDC77F}"/>
                </a:ext>
              </a:extLst>
            </p:cNvPr>
            <p:cNvGrpSpPr/>
            <p:nvPr/>
          </p:nvGrpSpPr>
          <p:grpSpPr>
            <a:xfrm>
              <a:off x="781816" y="546343"/>
              <a:ext cx="509125" cy="773912"/>
              <a:chOff x="658483" y="697231"/>
              <a:chExt cx="655608" cy="95465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431559-A003-89C4-E66C-87789542C6CE}"/>
                  </a:ext>
                </a:extLst>
              </p:cNvPr>
              <p:cNvSpPr/>
              <p:nvPr/>
            </p:nvSpPr>
            <p:spPr>
              <a:xfrm>
                <a:off x="831012" y="697231"/>
                <a:ext cx="230037" cy="235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794F53-3DE3-8FDB-58AE-79FEDCD382D7}"/>
                  </a:ext>
                </a:extLst>
              </p:cNvPr>
              <p:cNvCxnSpPr/>
              <p:nvPr/>
            </p:nvCxnSpPr>
            <p:spPr>
              <a:xfrm>
                <a:off x="658483" y="1105548"/>
                <a:ext cx="65560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AE67856-35DF-B347-A541-19E41FAD747E}"/>
                  </a:ext>
                </a:extLst>
              </p:cNvPr>
              <p:cNvCxnSpPr/>
              <p:nvPr/>
            </p:nvCxnSpPr>
            <p:spPr>
              <a:xfrm>
                <a:off x="940280" y="1381593"/>
                <a:ext cx="230037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FAC6E4-6905-EE54-BEE9-E590647C9530}"/>
                  </a:ext>
                </a:extLst>
              </p:cNvPr>
              <p:cNvCxnSpPr/>
              <p:nvPr/>
            </p:nvCxnSpPr>
            <p:spPr>
              <a:xfrm flipH="1">
                <a:off x="738997" y="1381593"/>
                <a:ext cx="201283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2B78C6-AE71-0638-0C97-28563ECD8096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1000651" y="737490"/>
              <a:ext cx="4466" cy="3636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2533D-4FBF-E05E-C982-E2FB41ABCC2B}"/>
              </a:ext>
            </a:extLst>
          </p:cNvPr>
          <p:cNvGrpSpPr/>
          <p:nvPr/>
        </p:nvGrpSpPr>
        <p:grpSpPr>
          <a:xfrm>
            <a:off x="3427923" y="529185"/>
            <a:ext cx="1317681" cy="5904517"/>
            <a:chOff x="2098158" y="1153964"/>
            <a:chExt cx="1317681" cy="590451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37139F-D887-F2A1-9522-1BE9CCAF28CF}"/>
                </a:ext>
              </a:extLst>
            </p:cNvPr>
            <p:cNvGrpSpPr/>
            <p:nvPr/>
          </p:nvGrpSpPr>
          <p:grpSpPr>
            <a:xfrm>
              <a:off x="2098158" y="1153964"/>
              <a:ext cx="1317681" cy="442728"/>
              <a:chOff x="2098158" y="1153964"/>
              <a:chExt cx="1317681" cy="44272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067FF0-151D-28B8-BF54-6DB01ADFD501}"/>
                  </a:ext>
                </a:extLst>
              </p:cNvPr>
              <p:cNvSpPr/>
              <p:nvPr/>
            </p:nvSpPr>
            <p:spPr>
              <a:xfrm>
                <a:off x="2098158" y="1171122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745DCF-6A69-72AD-8150-23B669ED9C92}"/>
                  </a:ext>
                </a:extLst>
              </p:cNvPr>
              <p:cNvSpPr txBox="1"/>
              <p:nvPr/>
            </p:nvSpPr>
            <p:spPr>
              <a:xfrm>
                <a:off x="2282903" y="1153964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:UI</a:t>
                </a:r>
                <a:endParaRPr lang="en-US" sz="1000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6E4876-5ABF-5622-8853-8F52AF503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5C65A-7952-653F-9EE4-337078CCECA8}"/>
              </a:ext>
            </a:extLst>
          </p:cNvPr>
          <p:cNvCxnSpPr>
            <a:cxnSpLocks/>
          </p:cNvCxnSpPr>
          <p:nvPr/>
        </p:nvCxnSpPr>
        <p:spPr>
          <a:xfrm flipH="1">
            <a:off x="1036377" y="1165837"/>
            <a:ext cx="1" cy="547777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0BD2FE-AB2B-13F5-E632-8377DF84B80D}"/>
              </a:ext>
            </a:extLst>
          </p:cNvPr>
          <p:cNvSpPr/>
          <p:nvPr/>
        </p:nvSpPr>
        <p:spPr>
          <a:xfrm>
            <a:off x="943538" y="2522089"/>
            <a:ext cx="141998" cy="3631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18CACE-A877-462D-C884-77CA20E0FB15}"/>
              </a:ext>
            </a:extLst>
          </p:cNvPr>
          <p:cNvSpPr/>
          <p:nvPr/>
        </p:nvSpPr>
        <p:spPr>
          <a:xfrm>
            <a:off x="3843488" y="1896643"/>
            <a:ext cx="170510" cy="174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CBD67E-D7DF-88AD-4106-AFEC6206F147}"/>
              </a:ext>
            </a:extLst>
          </p:cNvPr>
          <p:cNvSpPr/>
          <p:nvPr/>
        </p:nvSpPr>
        <p:spPr>
          <a:xfrm>
            <a:off x="62207" y="2197311"/>
            <a:ext cx="86264" cy="631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A5EB6-1041-DF3B-DFAF-B41106EC3DD3}"/>
              </a:ext>
            </a:extLst>
          </p:cNvPr>
          <p:cNvCxnSpPr>
            <a:cxnSpLocks/>
          </p:cNvCxnSpPr>
          <p:nvPr/>
        </p:nvCxnSpPr>
        <p:spPr>
          <a:xfrm flipV="1">
            <a:off x="159934" y="2198206"/>
            <a:ext cx="3683553" cy="5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794ADD-029A-B369-6163-3E3F44B040CC}"/>
              </a:ext>
            </a:extLst>
          </p:cNvPr>
          <p:cNvSpPr txBox="1"/>
          <p:nvPr/>
        </p:nvSpPr>
        <p:spPr>
          <a:xfrm>
            <a:off x="1480978" y="1909480"/>
            <a:ext cx="1132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1.NotifyFalse()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ED088C24-E06C-FD6C-CF96-B462A90C2F2C}"/>
              </a:ext>
            </a:extLst>
          </p:cNvPr>
          <p:cNvSpPr/>
          <p:nvPr/>
        </p:nvSpPr>
        <p:spPr>
          <a:xfrm rot="5400000">
            <a:off x="268732" y="2673101"/>
            <a:ext cx="431681" cy="812948"/>
          </a:xfrm>
          <a:prstGeom prst="snipRoundRect">
            <a:avLst>
              <a:gd name="adj1" fmla="val 16667"/>
              <a:gd name="adj2" fmla="val 392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F5FAB7-646F-2673-5969-3D599B938290}"/>
              </a:ext>
            </a:extLst>
          </p:cNvPr>
          <p:cNvCxnSpPr>
            <a:cxnSpLocks/>
          </p:cNvCxnSpPr>
          <p:nvPr/>
        </p:nvCxnSpPr>
        <p:spPr>
          <a:xfrm>
            <a:off x="1110463" y="3301313"/>
            <a:ext cx="27330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B36BB-1B9E-8917-F783-3B89693B2992}"/>
              </a:ext>
            </a:extLst>
          </p:cNvPr>
          <p:cNvSpPr txBox="1"/>
          <p:nvPr/>
        </p:nvSpPr>
        <p:spPr>
          <a:xfrm>
            <a:off x="1456006" y="2956609"/>
            <a:ext cx="128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</a:t>
            </a:r>
            <a:r>
              <a:rPr lang="en-US" sz="1100" dirty="0" err="1"/>
              <a:t>Updatenode</a:t>
            </a:r>
            <a:r>
              <a:rPr lang="en-US" sz="1100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80BA2E-7B6C-340E-B705-3A9099FFC4AD}"/>
              </a:ext>
            </a:extLst>
          </p:cNvPr>
          <p:cNvSpPr txBox="1"/>
          <p:nvPr/>
        </p:nvSpPr>
        <p:spPr>
          <a:xfrm>
            <a:off x="148471" y="2882755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C1FA07-E95C-5593-5B6F-43D06E2B7710}"/>
              </a:ext>
            </a:extLst>
          </p:cNvPr>
          <p:cNvSpPr/>
          <p:nvPr/>
        </p:nvSpPr>
        <p:spPr>
          <a:xfrm>
            <a:off x="11155623" y="4200911"/>
            <a:ext cx="86264" cy="631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32ACC-0B2D-54FD-7B89-244C758D9F87}"/>
              </a:ext>
            </a:extLst>
          </p:cNvPr>
          <p:cNvSpPr txBox="1"/>
          <p:nvPr/>
        </p:nvSpPr>
        <p:spPr>
          <a:xfrm>
            <a:off x="145055" y="3532942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47F16-C313-A7AE-7836-F0086B7F1937}"/>
              </a:ext>
            </a:extLst>
          </p:cNvPr>
          <p:cNvSpPr txBox="1"/>
          <p:nvPr/>
        </p:nvSpPr>
        <p:spPr>
          <a:xfrm>
            <a:off x="713518" y="1114823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661C5B-9A0A-F0AD-AABA-72713939FBEF}"/>
              </a:ext>
            </a:extLst>
          </p:cNvPr>
          <p:cNvGrpSpPr/>
          <p:nvPr/>
        </p:nvGrpSpPr>
        <p:grpSpPr>
          <a:xfrm>
            <a:off x="5845995" y="476741"/>
            <a:ext cx="1317681" cy="5904517"/>
            <a:chOff x="2098158" y="1153964"/>
            <a:chExt cx="1317681" cy="59045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FE11F3-4FD9-8ED6-BECD-9781C45CDF1C}"/>
                </a:ext>
              </a:extLst>
            </p:cNvPr>
            <p:cNvGrpSpPr/>
            <p:nvPr/>
          </p:nvGrpSpPr>
          <p:grpSpPr>
            <a:xfrm>
              <a:off x="2098158" y="1153964"/>
              <a:ext cx="1317681" cy="442728"/>
              <a:chOff x="2098158" y="1153964"/>
              <a:chExt cx="1317681" cy="44272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408F77-B53D-52BC-1883-AB9304A2615D}"/>
                  </a:ext>
                </a:extLst>
              </p:cNvPr>
              <p:cNvSpPr/>
              <p:nvPr/>
            </p:nvSpPr>
            <p:spPr>
              <a:xfrm>
                <a:off x="2098158" y="1171122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33368E-D0D1-EFE6-7AF9-0A8E52E968C1}"/>
                  </a:ext>
                </a:extLst>
              </p:cNvPr>
              <p:cNvSpPr txBox="1"/>
              <p:nvPr/>
            </p:nvSpPr>
            <p:spPr>
              <a:xfrm>
                <a:off x="2282903" y="1153964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:Form</a:t>
                </a:r>
                <a:endParaRPr lang="en-US" sz="1000" dirty="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BD9D30-E82C-99F5-A785-0B29D5894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023B325-9580-8848-A98C-B75DBFB34E13}"/>
              </a:ext>
            </a:extLst>
          </p:cNvPr>
          <p:cNvSpPr/>
          <p:nvPr/>
        </p:nvSpPr>
        <p:spPr>
          <a:xfrm>
            <a:off x="6289835" y="2669704"/>
            <a:ext cx="142687" cy="1996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51E326-8AC3-4297-F7DC-1B0DB016F36A}"/>
              </a:ext>
            </a:extLst>
          </p:cNvPr>
          <p:cNvCxnSpPr>
            <a:cxnSpLocks/>
          </p:cNvCxnSpPr>
          <p:nvPr/>
        </p:nvCxnSpPr>
        <p:spPr>
          <a:xfrm>
            <a:off x="3945898" y="3532942"/>
            <a:ext cx="23439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182362-61AA-4402-3E12-B063F26E4F6D}"/>
              </a:ext>
            </a:extLst>
          </p:cNvPr>
          <p:cNvSpPr txBox="1"/>
          <p:nvPr/>
        </p:nvSpPr>
        <p:spPr>
          <a:xfrm>
            <a:off x="4194842" y="3236110"/>
            <a:ext cx="128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2.1. </a:t>
            </a:r>
            <a:r>
              <a:rPr lang="en-US" sz="1100" dirty="0" err="1"/>
              <a:t>VisualDraf</a:t>
            </a:r>
            <a:r>
              <a:rPr lang="en-US" sz="1100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D837E6-F25E-713F-F875-6DF9A0B178F6}"/>
              </a:ext>
            </a:extLst>
          </p:cNvPr>
          <p:cNvCxnSpPr>
            <a:cxnSpLocks/>
          </p:cNvCxnSpPr>
          <p:nvPr/>
        </p:nvCxnSpPr>
        <p:spPr>
          <a:xfrm>
            <a:off x="1124382" y="4076986"/>
            <a:ext cx="51654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73358F-116A-CB32-721D-EE485A34E734}"/>
              </a:ext>
            </a:extLst>
          </p:cNvPr>
          <p:cNvSpPr txBox="1"/>
          <p:nvPr/>
        </p:nvSpPr>
        <p:spPr>
          <a:xfrm>
            <a:off x="2167795" y="3768612"/>
            <a:ext cx="128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2.2. </a:t>
            </a:r>
            <a:r>
              <a:rPr lang="en-US" sz="1100" dirty="0" err="1"/>
              <a:t>set&amp;Submit</a:t>
            </a:r>
            <a:r>
              <a:rPr lang="en-US" sz="1100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C1133A-DCE4-6B2F-9B49-8EA600F629BB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6282535" y="4264078"/>
            <a:ext cx="4916220" cy="668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D055A-16CD-FA1C-A64E-CE7E6F883C7C}"/>
              </a:ext>
            </a:extLst>
          </p:cNvPr>
          <p:cNvSpPr txBox="1"/>
          <p:nvPr/>
        </p:nvSpPr>
        <p:spPr>
          <a:xfrm>
            <a:off x="145055" y="4607700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F9ACDE-802F-341D-73CC-A76BA3398DE3}"/>
              </a:ext>
            </a:extLst>
          </p:cNvPr>
          <p:cNvCxnSpPr>
            <a:cxnSpLocks/>
          </p:cNvCxnSpPr>
          <p:nvPr/>
        </p:nvCxnSpPr>
        <p:spPr>
          <a:xfrm>
            <a:off x="1085536" y="5104423"/>
            <a:ext cx="766279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53A631-DBAB-21CD-772C-E045DBEA9151}"/>
              </a:ext>
            </a:extLst>
          </p:cNvPr>
          <p:cNvGrpSpPr/>
          <p:nvPr/>
        </p:nvGrpSpPr>
        <p:grpSpPr>
          <a:xfrm>
            <a:off x="8305359" y="476741"/>
            <a:ext cx="1317681" cy="5904517"/>
            <a:chOff x="2098158" y="1153964"/>
            <a:chExt cx="1317681" cy="59045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73247C5-36EF-D3E8-AFB6-2C5C898BDCE5}"/>
                </a:ext>
              </a:extLst>
            </p:cNvPr>
            <p:cNvGrpSpPr/>
            <p:nvPr/>
          </p:nvGrpSpPr>
          <p:grpSpPr>
            <a:xfrm>
              <a:off x="2098158" y="1153964"/>
              <a:ext cx="1317681" cy="442728"/>
              <a:chOff x="2098158" y="1153964"/>
              <a:chExt cx="1317681" cy="44272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B382FA1-8E42-1E58-5123-E0993E4EEA91}"/>
                  </a:ext>
                </a:extLst>
              </p:cNvPr>
              <p:cNvSpPr/>
              <p:nvPr/>
            </p:nvSpPr>
            <p:spPr>
              <a:xfrm>
                <a:off x="2098158" y="1171122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A9AD04-4AFF-D036-D37B-F39D89980F2A}"/>
                  </a:ext>
                </a:extLst>
              </p:cNvPr>
              <p:cNvSpPr txBox="1"/>
              <p:nvPr/>
            </p:nvSpPr>
            <p:spPr>
              <a:xfrm>
                <a:off x="2282903" y="1153964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dirty="0" err="1"/>
                  <a:t>CNode</a:t>
                </a:r>
                <a:endParaRPr lang="en-US" sz="1000" dirty="0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5C84DF-12CC-6493-6715-E1D5DCCC3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6683C2-CE98-4D3B-6E8F-B3142D2F1C2B}"/>
              </a:ext>
            </a:extLst>
          </p:cNvPr>
          <p:cNvSpPr/>
          <p:nvPr/>
        </p:nvSpPr>
        <p:spPr>
          <a:xfrm>
            <a:off x="8748329" y="4861360"/>
            <a:ext cx="127155" cy="1220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831155-1AF6-3101-4C83-2953ACC23F42}"/>
              </a:ext>
            </a:extLst>
          </p:cNvPr>
          <p:cNvSpPr txBox="1"/>
          <p:nvPr/>
        </p:nvSpPr>
        <p:spPr>
          <a:xfrm>
            <a:off x="4569181" y="4792231"/>
            <a:ext cx="1461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move Trash()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FBF683F-3464-E9C1-775F-CDBC22B8C6E6}"/>
              </a:ext>
            </a:extLst>
          </p:cNvPr>
          <p:cNvGrpSpPr/>
          <p:nvPr/>
        </p:nvGrpSpPr>
        <p:grpSpPr>
          <a:xfrm>
            <a:off x="8875484" y="5300518"/>
            <a:ext cx="392353" cy="579318"/>
            <a:chOff x="4254500" y="2901950"/>
            <a:chExt cx="1085850" cy="88265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BBCF29-BF59-FB57-6C9D-3838FA7288DD}"/>
                </a:ext>
              </a:extLst>
            </p:cNvPr>
            <p:cNvCxnSpPr/>
            <p:nvPr/>
          </p:nvCxnSpPr>
          <p:spPr>
            <a:xfrm>
              <a:off x="4254500" y="2901950"/>
              <a:ext cx="1079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9E2379-AE49-587A-547C-87D1D232500D}"/>
                </a:ext>
              </a:extLst>
            </p:cNvPr>
            <p:cNvCxnSpPr/>
            <p:nvPr/>
          </p:nvCxnSpPr>
          <p:spPr>
            <a:xfrm>
              <a:off x="5340350" y="2901950"/>
              <a:ext cx="0" cy="831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38C93C-6303-5F26-DD56-B4D82CC29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4500" y="3784600"/>
              <a:ext cx="10795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C4CDB0B-B71B-ECA8-7567-F4152F445175}"/>
              </a:ext>
            </a:extLst>
          </p:cNvPr>
          <p:cNvSpPr txBox="1"/>
          <p:nvPr/>
        </p:nvSpPr>
        <p:spPr>
          <a:xfrm>
            <a:off x="8890701" y="4977032"/>
            <a:ext cx="1511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3.2. </a:t>
            </a:r>
            <a:r>
              <a:rPr lang="en-US" sz="1100" dirty="0" err="1"/>
              <a:t>CreScheRemov</a:t>
            </a:r>
            <a:r>
              <a:rPr lang="en-US" sz="1100" dirty="0"/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BC7DEC-3763-BB3E-7E73-77A7C7DE1D9A}"/>
              </a:ext>
            </a:extLst>
          </p:cNvPr>
          <p:cNvSpPr txBox="1"/>
          <p:nvPr/>
        </p:nvSpPr>
        <p:spPr>
          <a:xfrm>
            <a:off x="9308417" y="3961574"/>
            <a:ext cx="128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3.1. validate()</a:t>
            </a:r>
          </a:p>
        </p:txBody>
      </p:sp>
    </p:spTree>
    <p:extLst>
      <p:ext uri="{BB962C8B-B14F-4D97-AF65-F5344CB8AC3E}">
        <p14:creationId xmlns:p14="http://schemas.microsoft.com/office/powerpoint/2010/main" val="256602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3</cp:revision>
  <dcterms:created xsi:type="dcterms:W3CDTF">2025-05-17T22:09:52Z</dcterms:created>
  <dcterms:modified xsi:type="dcterms:W3CDTF">2025-05-17T22:10:53Z</dcterms:modified>
</cp:coreProperties>
</file>