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61" r:id="rId4"/>
    <p:sldId id="262" r:id="rId5"/>
    <p:sldId id="264" r:id="rId6"/>
    <p:sldId id="272" r:id="rId7"/>
    <p:sldId id="267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an Khoe 20225020" userId="d391e711-29ca-4dbf-9c8f-f4136059eeca" providerId="ADAL" clId="{EC976370-033E-4B25-AE08-126598698E19}"/>
    <pc:docChg chg="modSld">
      <pc:chgData name="Nguyen Van Khoe 20225020" userId="d391e711-29ca-4dbf-9c8f-f4136059eeca" providerId="ADAL" clId="{EC976370-033E-4B25-AE08-126598698E19}" dt="2025-04-18T08:33:25.844" v="14" actId="692"/>
      <pc:docMkLst>
        <pc:docMk/>
      </pc:docMkLst>
      <pc:sldChg chg="modSp mod">
        <pc:chgData name="Nguyen Van Khoe 20225020" userId="d391e711-29ca-4dbf-9c8f-f4136059eeca" providerId="ADAL" clId="{EC976370-033E-4B25-AE08-126598698E19}" dt="2025-04-18T08:33:25.844" v="14" actId="692"/>
        <pc:sldMkLst>
          <pc:docMk/>
          <pc:sldMk cId="4242246680" sldId="264"/>
        </pc:sldMkLst>
        <pc:spChg chg="mod">
          <ac:chgData name="Nguyen Van Khoe 20225020" userId="d391e711-29ca-4dbf-9c8f-f4136059eeca" providerId="ADAL" clId="{EC976370-033E-4B25-AE08-126598698E19}" dt="2025-04-18T08:32:47.033" v="11" actId="20577"/>
          <ac:spMkLst>
            <pc:docMk/>
            <pc:sldMk cId="4242246680" sldId="264"/>
            <ac:spMk id="2" creationId="{E8888809-E95D-9867-7424-3A4E19AC1965}"/>
          </ac:spMkLst>
        </pc:spChg>
        <pc:cxnChg chg="mod">
          <ac:chgData name="Nguyen Van Khoe 20225020" userId="d391e711-29ca-4dbf-9c8f-f4136059eeca" providerId="ADAL" clId="{EC976370-033E-4B25-AE08-126598698E19}" dt="2025-04-18T08:33:25.844" v="14" actId="692"/>
          <ac:cxnSpMkLst>
            <pc:docMk/>
            <pc:sldMk cId="4242246680" sldId="264"/>
            <ac:cxnSpMk id="25" creationId="{6B1D6FF5-95A5-2C9B-0FD9-A98C8405E7D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4A6A9-69A3-4E06-AD17-C610B9F48651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B80E8-7131-41FB-999D-700318C2AD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CD300-C037-47D6-8286-0D30B03848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4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9DC58-369B-E518-2E16-8AFAEC492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18E4A-133F-2726-84AE-F49229BD1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D834F-68DD-5418-52D2-1314BD4D5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862-592E-4C5E-8B35-E2059C1CB4D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8D892-CD24-90BD-01E6-49AA0D7A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5D7A-D11F-2118-7B82-309C6966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B93-04CC-4279-946B-50304409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AA22E-CB0D-1B9C-9A8B-5022833F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6D8EB-1C8F-112F-A939-F5F633895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CEA0E-D584-0679-01EF-D97371C3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862-592E-4C5E-8B35-E2059C1CB4D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BCB75-B586-A3D9-2AC4-2EA71633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11DD1-2540-6112-2725-AD978FD7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B93-04CC-4279-946B-50304409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2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FCF21-DB97-E3E8-7D2A-79DBE9110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A2341-7683-72D3-2D12-0278AD075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9F150-9285-031F-7E94-C661FC8C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862-592E-4C5E-8B35-E2059C1CB4D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3E595-A3C2-F052-1C68-5418FDEF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A1BD1-6F1E-6B09-2646-143F8519A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B93-04CC-4279-946B-50304409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3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92A8-194A-D395-2E03-5E57930D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2BEA0-65CF-F426-8D15-4138A7032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2E00-D307-AE6A-92B0-9EF13C16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862-592E-4C5E-8B35-E2059C1CB4D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72880-E054-7F85-2EE3-C79ED10B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98E54-FF39-D473-916A-28EB43FA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B93-04CC-4279-946B-50304409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5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F7C5-AB0C-7FA6-17B8-B745E109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676F3-91C5-E493-97F8-738603CC8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50AF-C7E6-7AB7-1350-80052D03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862-592E-4C5E-8B35-E2059C1CB4D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0540-B396-2CB1-9185-B8D60B3A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12C9A-8E0E-364F-6CE9-C50DD85C6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B93-04CC-4279-946B-50304409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9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2966-2EE1-7385-F123-AE087FE1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7C97-D61B-22F0-465C-F7A3EAEA9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52D079-2D3E-A82C-9876-17274572C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726AC-E2A9-DF4E-42AB-9D5F5EB2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862-592E-4C5E-8B35-E2059C1CB4D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595F1-6302-FE2B-03E3-50865F7D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0F291-99D2-97C5-587B-6469D68BF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B93-04CC-4279-946B-50304409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7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A22E-F0AC-187C-8B18-F46B4834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B134E-A586-5D94-0173-4F4BB3AE7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B1A61-D666-83F6-53A3-373DA67BA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561BA-B46E-658E-25A0-6F88C0224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86063-CB5F-70B7-272C-8587CFDC1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4E9F5F-DDA3-5A4B-123B-76C68E83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862-592E-4C5E-8B35-E2059C1CB4D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374CAF-019F-E14D-86C7-225EF4D7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625E7-B68E-F490-60AF-56E99AD0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B93-04CC-4279-946B-50304409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2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82C3-526C-D52B-8B55-5A434E5F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6C465-572C-EDD2-CB44-BFEB80A1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862-592E-4C5E-8B35-E2059C1CB4D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93B32-06DD-2B53-A4F7-6FEE76D5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ADFA4-4C8D-C602-CA17-9C62E3F6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B93-04CC-4279-946B-50304409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2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39C188-71A8-275D-703F-39AD31AB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862-592E-4C5E-8B35-E2059C1CB4D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4BA707-F13E-C317-CC0E-EFBE8B58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97A07-25BF-B590-CD7B-0A4E87EC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B93-04CC-4279-946B-50304409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0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C1F8-4D03-11E9-E94E-8F1DD6A0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E637-EABA-B821-9797-82F524ECB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23CEF-9A97-44A5-0569-C88859F48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22651-8D85-2000-1B76-A6C83A7C3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862-592E-4C5E-8B35-E2059C1CB4D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D952F-6A61-E6C4-729C-C732BE15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6AEB9-1AE9-44CC-AFA1-237C5DD2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B93-04CC-4279-946B-50304409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9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CC03-97CB-454E-B29A-F9F7C811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DB12E-A712-BF6E-161C-F22B0550E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55FE9-D1A7-A45D-2E21-CFCF552C9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8884F-0B28-E4CC-ACF9-7EBFB33B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8862-592E-4C5E-8B35-E2059C1CB4D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D1488-470D-8565-9A7B-7D43BF7B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3743D-157A-B3C3-650A-00B77C57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7B93-04CC-4279-946B-50304409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9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5F2E3A-34E0-B3EF-1112-785AE8460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7C539-81B0-72D7-2551-4D62D66D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BE708-CD2C-8BB2-77E8-5A4646A50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48862-592E-4C5E-8B35-E2059C1CB4D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8D3FA-F851-7063-6FAA-8DB636B8C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A749-CE56-6843-EAAD-71DE30E84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47B93-04CC-4279-946B-50304409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63EF91-2399-B934-4AAD-DAE6DA4120A0}"/>
              </a:ext>
            </a:extLst>
          </p:cNvPr>
          <p:cNvCxnSpPr/>
          <p:nvPr/>
        </p:nvCxnSpPr>
        <p:spPr>
          <a:xfrm>
            <a:off x="477328" y="569343"/>
            <a:ext cx="11404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09808D-C186-6BB8-12C1-2D084336BBC9}"/>
              </a:ext>
            </a:extLst>
          </p:cNvPr>
          <p:cNvCxnSpPr>
            <a:cxnSpLocks/>
          </p:cNvCxnSpPr>
          <p:nvPr/>
        </p:nvCxnSpPr>
        <p:spPr>
          <a:xfrm>
            <a:off x="4444829" y="228082"/>
            <a:ext cx="0" cy="6711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80BE53-3D2D-07E1-C59B-A94C18D9980B}"/>
              </a:ext>
            </a:extLst>
          </p:cNvPr>
          <p:cNvCxnSpPr>
            <a:cxnSpLocks/>
          </p:cNvCxnSpPr>
          <p:nvPr/>
        </p:nvCxnSpPr>
        <p:spPr>
          <a:xfrm flipH="1">
            <a:off x="8584440" y="207034"/>
            <a:ext cx="36224" cy="6527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90018B-F4FF-DE2E-E952-49353DB666E5}"/>
              </a:ext>
            </a:extLst>
          </p:cNvPr>
          <p:cNvSpPr txBox="1"/>
          <p:nvPr/>
        </p:nvSpPr>
        <p:spPr>
          <a:xfrm>
            <a:off x="529086" y="131636"/>
            <a:ext cx="29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:user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7709B-B2F4-C292-0BCF-6C829B774E8D}"/>
              </a:ext>
            </a:extLst>
          </p:cNvPr>
          <p:cNvSpPr txBox="1"/>
          <p:nvPr/>
        </p:nvSpPr>
        <p:spPr>
          <a:xfrm>
            <a:off x="4698520" y="166778"/>
            <a:ext cx="29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</a:t>
            </a:r>
            <a:r>
              <a:rPr lang="en-US" u="sng" dirty="0"/>
              <a:t>System</a:t>
            </a:r>
            <a:r>
              <a:rPr lang="en-US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A96E45-6DCB-70D0-E492-9BA8F16F90BC}"/>
              </a:ext>
            </a:extLst>
          </p:cNvPr>
          <p:cNvSpPr txBox="1"/>
          <p:nvPr/>
        </p:nvSpPr>
        <p:spPr>
          <a:xfrm>
            <a:off x="8770189" y="173165"/>
            <a:ext cx="2961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:Moderator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F43228C-8A3C-1B87-B43D-1C3C3AA88D71}"/>
              </a:ext>
            </a:extLst>
          </p:cNvPr>
          <p:cNvSpPr/>
          <p:nvPr/>
        </p:nvSpPr>
        <p:spPr>
          <a:xfrm>
            <a:off x="941838" y="745010"/>
            <a:ext cx="1515372" cy="52240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1BF6F3-51F2-A94D-B098-A222B1BC4860}"/>
              </a:ext>
            </a:extLst>
          </p:cNvPr>
          <p:cNvSpPr/>
          <p:nvPr/>
        </p:nvSpPr>
        <p:spPr>
          <a:xfrm>
            <a:off x="4610818" y="2161551"/>
            <a:ext cx="3220528" cy="58208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FF0E8B-1D9B-4AEC-CDB5-D39D53A409A8}"/>
              </a:ext>
            </a:extLst>
          </p:cNvPr>
          <p:cNvCxnSpPr>
            <a:cxnSpLocks/>
            <a:stCxn id="18" idx="3"/>
            <a:endCxn id="2" idx="1"/>
          </p:cNvCxnSpPr>
          <p:nvPr/>
        </p:nvCxnSpPr>
        <p:spPr>
          <a:xfrm>
            <a:off x="2457210" y="1006214"/>
            <a:ext cx="3040172" cy="85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BB8A4A-FBEB-6F38-F1FA-BE003F622EA4}"/>
              </a:ext>
            </a:extLst>
          </p:cNvPr>
          <p:cNvCxnSpPr>
            <a:cxnSpLocks/>
            <a:stCxn id="54" idx="3"/>
            <a:endCxn id="9" idx="1"/>
          </p:cNvCxnSpPr>
          <p:nvPr/>
        </p:nvCxnSpPr>
        <p:spPr>
          <a:xfrm flipV="1">
            <a:off x="2336321" y="3886455"/>
            <a:ext cx="3537026" cy="654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Diamond 27">
            <a:extLst>
              <a:ext uri="{FF2B5EF4-FFF2-40B4-BE49-F238E27FC236}">
                <a16:creationId xmlns:a16="http://schemas.microsoft.com/office/drawing/2014/main" id="{696E8EE2-4907-4268-D43B-B8A5C5460940}"/>
              </a:ext>
            </a:extLst>
          </p:cNvPr>
          <p:cNvSpPr/>
          <p:nvPr/>
        </p:nvSpPr>
        <p:spPr>
          <a:xfrm>
            <a:off x="9279430" y="3182138"/>
            <a:ext cx="1725277" cy="121348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65177B-A91E-3AC2-FC46-938459EBAEA2}"/>
              </a:ext>
            </a:extLst>
          </p:cNvPr>
          <p:cNvCxnSpPr>
            <a:cxnSpLocks/>
            <a:stCxn id="2" idx="2"/>
            <a:endCxn id="22" idx="0"/>
          </p:cNvCxnSpPr>
          <p:nvPr/>
        </p:nvCxnSpPr>
        <p:spPr>
          <a:xfrm>
            <a:off x="6210758" y="1523516"/>
            <a:ext cx="10324" cy="638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F70136F-AD29-A425-AAB7-2EA03206B051}"/>
              </a:ext>
            </a:extLst>
          </p:cNvPr>
          <p:cNvSpPr/>
          <p:nvPr/>
        </p:nvSpPr>
        <p:spPr>
          <a:xfrm>
            <a:off x="501763" y="2471063"/>
            <a:ext cx="2173860" cy="4442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</a:t>
            </a:r>
            <a:r>
              <a:rPr lang="en-US" dirty="0"/>
              <a:t> [png,mp4,mp3,text]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351F8B2-0AA0-A2F3-49EC-3B8106D85F4F}"/>
              </a:ext>
            </a:extLst>
          </p:cNvPr>
          <p:cNvSpPr/>
          <p:nvPr/>
        </p:nvSpPr>
        <p:spPr>
          <a:xfrm>
            <a:off x="800821" y="3339528"/>
            <a:ext cx="1535500" cy="4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EC56AF-05C7-1E28-D3CA-CDDA6CC2B9EC}"/>
              </a:ext>
            </a:extLst>
          </p:cNvPr>
          <p:cNvCxnSpPr>
            <a:cxnSpLocks/>
            <a:stCxn id="36" idx="2"/>
            <a:endCxn id="78" idx="1"/>
          </p:cNvCxnSpPr>
          <p:nvPr/>
        </p:nvCxnSpPr>
        <p:spPr>
          <a:xfrm>
            <a:off x="1588693" y="2915322"/>
            <a:ext cx="1505912" cy="751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68CA3D0-B840-CA11-AFF6-6756C84BD815}"/>
              </a:ext>
            </a:extLst>
          </p:cNvPr>
          <p:cNvSpPr/>
          <p:nvPr/>
        </p:nvSpPr>
        <p:spPr>
          <a:xfrm>
            <a:off x="800821" y="4296671"/>
            <a:ext cx="1535500" cy="4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dăng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1817C06-D5D5-83AC-8008-76CB3F9B0A2E}"/>
              </a:ext>
            </a:extLst>
          </p:cNvPr>
          <p:cNvCxnSpPr>
            <a:cxnSpLocks/>
            <a:stCxn id="49" idx="2"/>
            <a:endCxn id="54" idx="0"/>
          </p:cNvCxnSpPr>
          <p:nvPr/>
        </p:nvCxnSpPr>
        <p:spPr>
          <a:xfrm>
            <a:off x="1568571" y="3828346"/>
            <a:ext cx="0" cy="468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iamond 1">
            <a:extLst>
              <a:ext uri="{FF2B5EF4-FFF2-40B4-BE49-F238E27FC236}">
                <a16:creationId xmlns:a16="http://schemas.microsoft.com/office/drawing/2014/main" id="{EE674E5C-5047-8B0A-43AA-2CE47934CEB7}"/>
              </a:ext>
            </a:extLst>
          </p:cNvPr>
          <p:cNvSpPr/>
          <p:nvPr/>
        </p:nvSpPr>
        <p:spPr>
          <a:xfrm>
            <a:off x="5497382" y="659922"/>
            <a:ext cx="1426752" cy="86359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login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356EAD1-12F7-E883-7F35-13AAF522A453}"/>
              </a:ext>
            </a:extLst>
          </p:cNvPr>
          <p:cNvSpPr/>
          <p:nvPr/>
        </p:nvSpPr>
        <p:spPr>
          <a:xfrm>
            <a:off x="1625855" y="1532190"/>
            <a:ext cx="1558701" cy="35915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030091-2719-C350-4B19-9039692F407D}"/>
              </a:ext>
            </a:extLst>
          </p:cNvPr>
          <p:cNvCxnSpPr>
            <a:cxnSpLocks/>
            <a:stCxn id="2" idx="2"/>
            <a:endCxn id="19" idx="3"/>
          </p:cNvCxnSpPr>
          <p:nvPr/>
        </p:nvCxnSpPr>
        <p:spPr>
          <a:xfrm flipH="1">
            <a:off x="3184556" y="1523516"/>
            <a:ext cx="3026202" cy="188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DE1550C-8B64-BCE4-8B65-36D73803638C}"/>
              </a:ext>
            </a:extLst>
          </p:cNvPr>
          <p:cNvSpPr txBox="1"/>
          <p:nvPr/>
        </p:nvSpPr>
        <p:spPr>
          <a:xfrm>
            <a:off x="4272809" y="1297957"/>
            <a:ext cx="1323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Chưa</a:t>
            </a:r>
            <a:r>
              <a:rPr lang="en-US" dirty="0"/>
              <a:t> login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ADE5AF-BF03-2D99-5FEE-61193DAD9572}"/>
              </a:ext>
            </a:extLst>
          </p:cNvPr>
          <p:cNvSpPr/>
          <p:nvPr/>
        </p:nvSpPr>
        <p:spPr>
          <a:xfrm>
            <a:off x="224344" y="867097"/>
            <a:ext cx="191364" cy="1818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479C0A-3F73-5DBC-23EC-3853B80538CF}"/>
              </a:ext>
            </a:extLst>
          </p:cNvPr>
          <p:cNvCxnSpPr>
            <a:cxnSpLocks/>
            <a:stCxn id="30" idx="6"/>
            <a:endCxn id="18" idx="1"/>
          </p:cNvCxnSpPr>
          <p:nvPr/>
        </p:nvCxnSpPr>
        <p:spPr>
          <a:xfrm>
            <a:off x="415708" y="958032"/>
            <a:ext cx="526130" cy="48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F07921-ED36-D3CA-7297-470856CCBC81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3184556" y="1711766"/>
            <a:ext cx="1426262" cy="740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380496-1E0E-7618-ACDB-0567469019B3}"/>
              </a:ext>
            </a:extLst>
          </p:cNvPr>
          <p:cNvCxnSpPr>
            <a:cxnSpLocks/>
            <a:stCxn id="28" idx="0"/>
            <a:endCxn id="230" idx="3"/>
          </p:cNvCxnSpPr>
          <p:nvPr/>
        </p:nvCxnSpPr>
        <p:spPr>
          <a:xfrm flipH="1" flipV="1">
            <a:off x="8037326" y="3162406"/>
            <a:ext cx="2104743" cy="19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A2FB49-5CBE-D8F0-CAFC-A978AE2478E2}"/>
              </a:ext>
            </a:extLst>
          </p:cNvPr>
          <p:cNvCxnSpPr>
            <a:cxnSpLocks/>
            <a:stCxn id="22" idx="1"/>
            <a:endCxn id="36" idx="3"/>
          </p:cNvCxnSpPr>
          <p:nvPr/>
        </p:nvCxnSpPr>
        <p:spPr>
          <a:xfrm flipH="1">
            <a:off x="2675623" y="2452592"/>
            <a:ext cx="1935195" cy="2406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2957E0F-3944-CE7E-6808-007FD0F35FDF}"/>
              </a:ext>
            </a:extLst>
          </p:cNvPr>
          <p:cNvSpPr txBox="1"/>
          <p:nvPr/>
        </p:nvSpPr>
        <p:spPr>
          <a:xfrm>
            <a:off x="6197357" y="1503514"/>
            <a:ext cx="701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Đã</a:t>
            </a:r>
            <a:r>
              <a:rPr lang="en-US" dirty="0"/>
              <a:t> login</a:t>
            </a:r>
          </a:p>
        </p:txBody>
      </p:sp>
      <p:sp>
        <p:nvSpPr>
          <p:cNvPr id="78" name="Diamond 77">
            <a:extLst>
              <a:ext uri="{FF2B5EF4-FFF2-40B4-BE49-F238E27FC236}">
                <a16:creationId xmlns:a16="http://schemas.microsoft.com/office/drawing/2014/main" id="{B9A44B80-E5D1-0D29-14DE-12EC2FD16FEB}"/>
              </a:ext>
            </a:extLst>
          </p:cNvPr>
          <p:cNvSpPr/>
          <p:nvPr/>
        </p:nvSpPr>
        <p:spPr>
          <a:xfrm>
            <a:off x="3094605" y="3182138"/>
            <a:ext cx="1237175" cy="968638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64FE76C-A7D7-A982-ADFD-8E59D88E1079}"/>
              </a:ext>
            </a:extLst>
          </p:cNvPr>
          <p:cNvCxnSpPr>
            <a:cxnSpLocks/>
            <a:stCxn id="78" idx="1"/>
            <a:endCxn id="49" idx="3"/>
          </p:cNvCxnSpPr>
          <p:nvPr/>
        </p:nvCxnSpPr>
        <p:spPr>
          <a:xfrm flipH="1" flipV="1">
            <a:off x="2336321" y="3583937"/>
            <a:ext cx="758284" cy="82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330C862-891D-F23F-A133-1D1FC8655046}"/>
              </a:ext>
            </a:extLst>
          </p:cNvPr>
          <p:cNvSpPr txBox="1"/>
          <p:nvPr/>
        </p:nvSpPr>
        <p:spPr>
          <a:xfrm>
            <a:off x="2424139" y="3642046"/>
            <a:ext cx="67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4C03C2-4D56-414F-CDA9-24B4661574F8}"/>
              </a:ext>
            </a:extLst>
          </p:cNvPr>
          <p:cNvCxnSpPr>
            <a:cxnSpLocks/>
            <a:stCxn id="141" idx="2"/>
            <a:endCxn id="88" idx="2"/>
          </p:cNvCxnSpPr>
          <p:nvPr/>
        </p:nvCxnSpPr>
        <p:spPr>
          <a:xfrm>
            <a:off x="2761981" y="6199349"/>
            <a:ext cx="668630" cy="454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D314222-A378-8DF4-E2A7-45784E246B9E}"/>
              </a:ext>
            </a:extLst>
          </p:cNvPr>
          <p:cNvSpPr/>
          <p:nvPr/>
        </p:nvSpPr>
        <p:spPr>
          <a:xfrm>
            <a:off x="3430611" y="6515997"/>
            <a:ext cx="299037" cy="2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C270456-06CA-FF05-6AA2-1B5B03E68A73}"/>
              </a:ext>
            </a:extLst>
          </p:cNvPr>
          <p:cNvSpPr/>
          <p:nvPr/>
        </p:nvSpPr>
        <p:spPr>
          <a:xfrm>
            <a:off x="3498180" y="6559716"/>
            <a:ext cx="165937" cy="1840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48F3A95-2663-6D14-E56A-0C911B3AA67E}"/>
              </a:ext>
            </a:extLst>
          </p:cNvPr>
          <p:cNvSpPr txBox="1"/>
          <p:nvPr/>
        </p:nvSpPr>
        <p:spPr>
          <a:xfrm>
            <a:off x="8550526" y="2746754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D002569-4C9E-601B-5D8D-5E191696AC0F}"/>
              </a:ext>
            </a:extLst>
          </p:cNvPr>
          <p:cNvSpPr/>
          <p:nvPr/>
        </p:nvSpPr>
        <p:spPr>
          <a:xfrm>
            <a:off x="9374317" y="4762789"/>
            <a:ext cx="1541025" cy="4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811944-5F1C-63CA-4A70-69354FC44512}"/>
              </a:ext>
            </a:extLst>
          </p:cNvPr>
          <p:cNvCxnSpPr>
            <a:cxnSpLocks/>
            <a:stCxn id="28" idx="2"/>
            <a:endCxn id="96" idx="0"/>
          </p:cNvCxnSpPr>
          <p:nvPr/>
        </p:nvCxnSpPr>
        <p:spPr>
          <a:xfrm>
            <a:off x="10142069" y="4395624"/>
            <a:ext cx="2761" cy="367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017A1F8-116C-DE25-A392-5656D683E504}"/>
              </a:ext>
            </a:extLst>
          </p:cNvPr>
          <p:cNvSpPr txBox="1"/>
          <p:nvPr/>
        </p:nvSpPr>
        <p:spPr>
          <a:xfrm>
            <a:off x="8574653" y="4152515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C11FF4-53EB-76CC-DCCF-FA498D319D74}"/>
              </a:ext>
            </a:extLst>
          </p:cNvPr>
          <p:cNvSpPr/>
          <p:nvPr/>
        </p:nvSpPr>
        <p:spPr>
          <a:xfrm>
            <a:off x="309557" y="5157314"/>
            <a:ext cx="1020603" cy="181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u="sng" dirty="0" err="1"/>
              <a:t>Bài</a:t>
            </a:r>
            <a:r>
              <a:rPr lang="en-US" sz="1000" u="sng" dirty="0"/>
              <a:t> </a:t>
            </a:r>
            <a:r>
              <a:rPr lang="en-US" sz="1000" u="sng" dirty="0" err="1"/>
              <a:t>viết</a:t>
            </a:r>
            <a:endParaRPr lang="en-US" sz="1000" u="sng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F0BA65B-6186-2240-686B-D9C76917F150}"/>
              </a:ext>
            </a:extLst>
          </p:cNvPr>
          <p:cNvSpPr/>
          <p:nvPr/>
        </p:nvSpPr>
        <p:spPr>
          <a:xfrm>
            <a:off x="303507" y="5350108"/>
            <a:ext cx="1020603" cy="181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draf</a:t>
            </a:r>
            <a:endParaRPr lang="en-US" sz="10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052C83D-FA7D-5F4A-7D43-8283177CBD30}"/>
              </a:ext>
            </a:extLst>
          </p:cNvPr>
          <p:cNvCxnSpPr>
            <a:cxnSpLocks/>
            <a:stCxn id="54" idx="2"/>
            <a:endCxn id="103" idx="0"/>
          </p:cNvCxnSpPr>
          <p:nvPr/>
        </p:nvCxnSpPr>
        <p:spPr>
          <a:xfrm flipH="1">
            <a:off x="819859" y="4785489"/>
            <a:ext cx="748712" cy="37182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8CC465C-6E26-E8E2-6FAB-31BA70270BAA}"/>
              </a:ext>
            </a:extLst>
          </p:cNvPr>
          <p:cNvSpPr/>
          <p:nvPr/>
        </p:nvSpPr>
        <p:spPr>
          <a:xfrm>
            <a:off x="39316" y="1651531"/>
            <a:ext cx="1086147" cy="209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token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035D432-4DE1-24AE-C64A-5BC896C89DF1}"/>
              </a:ext>
            </a:extLst>
          </p:cNvPr>
          <p:cNvSpPr/>
          <p:nvPr/>
        </p:nvSpPr>
        <p:spPr>
          <a:xfrm>
            <a:off x="39316" y="1866328"/>
            <a:ext cx="1086147" cy="209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Đã</a:t>
            </a:r>
            <a:r>
              <a:rPr lang="en-US" sz="1000" dirty="0"/>
              <a:t> </a:t>
            </a:r>
            <a:r>
              <a:rPr lang="en-US" sz="1000" dirty="0" err="1"/>
              <a:t>tạo</a:t>
            </a:r>
            <a:r>
              <a:rPr lang="en-US" sz="1000" dirty="0"/>
              <a:t> 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2796892-2A71-6570-0038-26A7A50EAFE0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159377" y="1711766"/>
            <a:ext cx="466478" cy="6122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3600A75-1039-6A76-80B7-1FE6442A4515}"/>
              </a:ext>
            </a:extLst>
          </p:cNvPr>
          <p:cNvSpPr/>
          <p:nvPr/>
        </p:nvSpPr>
        <p:spPr>
          <a:xfrm>
            <a:off x="7157353" y="1089659"/>
            <a:ext cx="1368666" cy="312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u="sng" dirty="0" err="1"/>
              <a:t>Bài</a:t>
            </a:r>
            <a:r>
              <a:rPr lang="en-US" sz="1000" u="sng" dirty="0"/>
              <a:t> </a:t>
            </a:r>
            <a:r>
              <a:rPr lang="en-US" sz="1000" u="sng" dirty="0" err="1"/>
              <a:t>viết</a:t>
            </a:r>
            <a:endParaRPr lang="en-US" sz="1000" u="sng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E63FD8C-3D40-2D8A-F184-62FEB0647BC2}"/>
              </a:ext>
            </a:extLst>
          </p:cNvPr>
          <p:cNvSpPr/>
          <p:nvPr/>
        </p:nvSpPr>
        <p:spPr>
          <a:xfrm>
            <a:off x="7151303" y="1402627"/>
            <a:ext cx="1368666" cy="312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Tạo</a:t>
            </a:r>
            <a:r>
              <a:rPr lang="en-US" sz="1000" dirty="0"/>
              <a:t> </a:t>
            </a:r>
            <a:r>
              <a:rPr lang="en-US" sz="1000" dirty="0" err="1"/>
              <a:t>mới</a:t>
            </a:r>
            <a:endParaRPr lang="en-US" sz="1000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AF24361-8496-3E6F-F37C-B5435C3ECE49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38759" y="1715594"/>
            <a:ext cx="1296877" cy="44595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BACF7F7A-ACFB-DEAF-F4BE-5B889C10CC9A}"/>
              </a:ext>
            </a:extLst>
          </p:cNvPr>
          <p:cNvSpPr/>
          <p:nvPr/>
        </p:nvSpPr>
        <p:spPr>
          <a:xfrm>
            <a:off x="1994231" y="5710531"/>
            <a:ext cx="1535500" cy="4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</a:p>
        </p:txBody>
      </p:sp>
      <p:sp>
        <p:nvSpPr>
          <p:cNvPr id="145" name="Diamond 144">
            <a:extLst>
              <a:ext uri="{FF2B5EF4-FFF2-40B4-BE49-F238E27FC236}">
                <a16:creationId xmlns:a16="http://schemas.microsoft.com/office/drawing/2014/main" id="{0AA35010-48AE-515C-26BD-69003A3471F5}"/>
              </a:ext>
            </a:extLst>
          </p:cNvPr>
          <p:cNvSpPr/>
          <p:nvPr/>
        </p:nvSpPr>
        <p:spPr>
          <a:xfrm>
            <a:off x="9634882" y="5532201"/>
            <a:ext cx="1014371" cy="56558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Mã</a:t>
            </a:r>
            <a:r>
              <a:rPr lang="en-US" sz="1100" dirty="0"/>
              <a:t> </a:t>
            </a:r>
            <a:r>
              <a:rPr lang="en-US" sz="1100" dirty="0" err="1"/>
              <a:t>trạng</a:t>
            </a:r>
            <a:r>
              <a:rPr lang="en-US" sz="1100" dirty="0"/>
              <a:t> </a:t>
            </a:r>
            <a:r>
              <a:rPr lang="en-US" sz="1100" dirty="0" err="1"/>
              <a:t>thái</a:t>
            </a:r>
            <a:endParaRPr lang="en-US" sz="11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7948F13-B5DF-08C0-49BD-2AC77AA3B31E}"/>
              </a:ext>
            </a:extLst>
          </p:cNvPr>
          <p:cNvCxnSpPr>
            <a:cxnSpLocks/>
            <a:stCxn id="96" idx="2"/>
            <a:endCxn id="145" idx="0"/>
          </p:cNvCxnSpPr>
          <p:nvPr/>
        </p:nvCxnSpPr>
        <p:spPr>
          <a:xfrm flipH="1">
            <a:off x="10142068" y="5251607"/>
            <a:ext cx="2762" cy="280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84557F9-3197-E9D7-1C1B-18562CBB96BD}"/>
              </a:ext>
            </a:extLst>
          </p:cNvPr>
          <p:cNvCxnSpPr>
            <a:cxnSpLocks/>
            <a:endCxn id="141" idx="3"/>
          </p:cNvCxnSpPr>
          <p:nvPr/>
        </p:nvCxnSpPr>
        <p:spPr>
          <a:xfrm flipH="1" flipV="1">
            <a:off x="3529731" y="5954940"/>
            <a:ext cx="4698467" cy="506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7A9C545E-0B9C-E6DA-6A56-45F6BEE9FE12}"/>
              </a:ext>
            </a:extLst>
          </p:cNvPr>
          <p:cNvSpPr/>
          <p:nvPr/>
        </p:nvSpPr>
        <p:spPr>
          <a:xfrm>
            <a:off x="1968945" y="4951296"/>
            <a:ext cx="1260899" cy="4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 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22A5BBD-C845-1522-94AC-C9EEC3664FC9}"/>
              </a:ext>
            </a:extLst>
          </p:cNvPr>
          <p:cNvCxnSpPr>
            <a:cxnSpLocks/>
            <a:stCxn id="145" idx="1"/>
            <a:endCxn id="41" idx="3"/>
          </p:cNvCxnSpPr>
          <p:nvPr/>
        </p:nvCxnSpPr>
        <p:spPr>
          <a:xfrm flipH="1" flipV="1">
            <a:off x="7614565" y="5411096"/>
            <a:ext cx="2020317" cy="403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4CCDF69-1263-4DC7-7631-CA98BF291EDA}"/>
              </a:ext>
            </a:extLst>
          </p:cNvPr>
          <p:cNvCxnSpPr>
            <a:cxnSpLocks/>
            <a:stCxn id="156" idx="3"/>
            <a:endCxn id="166" idx="1"/>
          </p:cNvCxnSpPr>
          <p:nvPr/>
        </p:nvCxnSpPr>
        <p:spPr>
          <a:xfrm flipV="1">
            <a:off x="3229844" y="4567685"/>
            <a:ext cx="250042" cy="628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DE66FF6-61A3-B675-9B8C-14DEABED1D9B}"/>
              </a:ext>
            </a:extLst>
          </p:cNvPr>
          <p:cNvCxnSpPr>
            <a:cxnSpLocks/>
            <a:stCxn id="145" idx="1"/>
          </p:cNvCxnSpPr>
          <p:nvPr/>
        </p:nvCxnSpPr>
        <p:spPr>
          <a:xfrm flipH="1">
            <a:off x="7935255" y="5814995"/>
            <a:ext cx="1699627" cy="78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0D3FE56C-EFA8-3080-83E6-6058AB59332B}"/>
              </a:ext>
            </a:extLst>
          </p:cNvPr>
          <p:cNvSpPr txBox="1"/>
          <p:nvPr/>
        </p:nvSpPr>
        <p:spPr>
          <a:xfrm>
            <a:off x="7967902" y="5211002"/>
            <a:ext cx="1054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Thất </a:t>
            </a:r>
            <a:r>
              <a:rPr lang="en-US" dirty="0" err="1"/>
              <a:t>bại</a:t>
            </a:r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9DBC8E0-046D-D2CD-438E-4D6F369B2AC1}"/>
              </a:ext>
            </a:extLst>
          </p:cNvPr>
          <p:cNvSpPr txBox="1"/>
          <p:nvPr/>
        </p:nvSpPr>
        <p:spPr>
          <a:xfrm>
            <a:off x="4698521" y="5273524"/>
            <a:ext cx="1445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Thành </a:t>
            </a:r>
            <a:r>
              <a:rPr lang="en-US" dirty="0" err="1"/>
              <a:t>công</a:t>
            </a:r>
            <a:r>
              <a:rPr lang="en-US" dirty="0"/>
              <a:t> </a:t>
            </a:r>
          </a:p>
        </p:txBody>
      </p:sp>
      <p:sp>
        <p:nvSpPr>
          <p:cNvPr id="166" name="Diamond 165">
            <a:extLst>
              <a:ext uri="{FF2B5EF4-FFF2-40B4-BE49-F238E27FC236}">
                <a16:creationId xmlns:a16="http://schemas.microsoft.com/office/drawing/2014/main" id="{123F6498-1825-D7FA-C6FC-08C47542AFD0}"/>
              </a:ext>
            </a:extLst>
          </p:cNvPr>
          <p:cNvSpPr/>
          <p:nvPr/>
        </p:nvSpPr>
        <p:spPr>
          <a:xfrm>
            <a:off x="3479886" y="4280277"/>
            <a:ext cx="1010307" cy="57481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tục</a:t>
            </a:r>
            <a:r>
              <a:rPr lang="en-US" sz="1200" dirty="0"/>
              <a:t> 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11A1417-88A0-77D5-2406-F6086F4E2B46}"/>
              </a:ext>
            </a:extLst>
          </p:cNvPr>
          <p:cNvCxnSpPr>
            <a:cxnSpLocks/>
            <a:stCxn id="166" idx="3"/>
            <a:endCxn id="21" idx="3"/>
          </p:cNvCxnSpPr>
          <p:nvPr/>
        </p:nvCxnSpPr>
        <p:spPr>
          <a:xfrm>
            <a:off x="4490193" y="4567685"/>
            <a:ext cx="3004540" cy="83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5117198-54ED-6EA1-837D-9A20D52AA515}"/>
              </a:ext>
            </a:extLst>
          </p:cNvPr>
          <p:cNvCxnSpPr>
            <a:cxnSpLocks/>
            <a:stCxn id="166" idx="2"/>
            <a:endCxn id="96" idx="1"/>
          </p:cNvCxnSpPr>
          <p:nvPr/>
        </p:nvCxnSpPr>
        <p:spPr>
          <a:xfrm>
            <a:off x="3985040" y="4855093"/>
            <a:ext cx="5389277" cy="152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9912970C-EEA7-ACDD-B371-415142A8AAA3}"/>
              </a:ext>
            </a:extLst>
          </p:cNvPr>
          <p:cNvSpPr txBox="1"/>
          <p:nvPr/>
        </p:nvSpPr>
        <p:spPr>
          <a:xfrm>
            <a:off x="7632684" y="4614851"/>
            <a:ext cx="95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lại</a:t>
            </a:r>
            <a:endParaRPr lang="en-US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BE208332-A291-4EBC-47BD-EA957EAA8B30}"/>
              </a:ext>
            </a:extLst>
          </p:cNvPr>
          <p:cNvSpPr/>
          <p:nvPr/>
        </p:nvSpPr>
        <p:spPr>
          <a:xfrm>
            <a:off x="6497948" y="5852559"/>
            <a:ext cx="1020603" cy="181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u="sng" dirty="0" err="1"/>
              <a:t>Bài</a:t>
            </a:r>
            <a:r>
              <a:rPr lang="en-US" sz="1000" u="sng" dirty="0"/>
              <a:t> </a:t>
            </a:r>
            <a:r>
              <a:rPr lang="en-US" sz="1000" u="sng" dirty="0" err="1"/>
              <a:t>viết</a:t>
            </a:r>
            <a:endParaRPr lang="en-US" sz="1000" u="sng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717BAFB-58D6-0DCC-0E03-6F478A3DB307}"/>
              </a:ext>
            </a:extLst>
          </p:cNvPr>
          <p:cNvSpPr/>
          <p:nvPr/>
        </p:nvSpPr>
        <p:spPr>
          <a:xfrm>
            <a:off x="6491898" y="6045353"/>
            <a:ext cx="1020603" cy="181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Đã</a:t>
            </a:r>
            <a:r>
              <a:rPr lang="en-US" sz="1000" dirty="0"/>
              <a:t> </a:t>
            </a:r>
            <a:r>
              <a:rPr lang="en-US" sz="1000" dirty="0" err="1"/>
              <a:t>thành</a:t>
            </a:r>
            <a:r>
              <a:rPr lang="en-US" sz="1000" dirty="0"/>
              <a:t> </a:t>
            </a:r>
            <a:r>
              <a:rPr lang="en-US" sz="1000" dirty="0" err="1"/>
              <a:t>công</a:t>
            </a:r>
            <a:r>
              <a:rPr lang="en-US" sz="1000" dirty="0"/>
              <a:t> 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80D92E3-E349-0882-BEB8-42014F55C0C9}"/>
              </a:ext>
            </a:extLst>
          </p:cNvPr>
          <p:cNvCxnSpPr>
            <a:cxnSpLocks/>
            <a:endCxn id="192" idx="3"/>
          </p:cNvCxnSpPr>
          <p:nvPr/>
        </p:nvCxnSpPr>
        <p:spPr>
          <a:xfrm flipH="1">
            <a:off x="7512501" y="6107045"/>
            <a:ext cx="485513" cy="2924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098FBF1-EB1E-F177-AE82-9C1A39D5F89C}"/>
              </a:ext>
            </a:extLst>
          </p:cNvPr>
          <p:cNvCxnSpPr/>
          <p:nvPr/>
        </p:nvCxnSpPr>
        <p:spPr>
          <a:xfrm>
            <a:off x="7966634" y="5775258"/>
            <a:ext cx="0" cy="645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DCAAE356-1D30-E5D5-101A-7D7FDAD3CE55}"/>
              </a:ext>
            </a:extLst>
          </p:cNvPr>
          <p:cNvSpPr txBox="1"/>
          <p:nvPr/>
        </p:nvSpPr>
        <p:spPr>
          <a:xfrm>
            <a:off x="8620664" y="5838386"/>
            <a:ext cx="1445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Thành </a:t>
            </a:r>
            <a:r>
              <a:rPr lang="en-US" sz="1600" dirty="0" err="1"/>
              <a:t>công</a:t>
            </a:r>
            <a:r>
              <a:rPr lang="en-US" sz="1600" dirty="0"/>
              <a:t> 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F6544906-C362-A3F1-04B2-C7E2ED2290FC}"/>
              </a:ext>
            </a:extLst>
          </p:cNvPr>
          <p:cNvCxnSpPr>
            <a:cxnSpLocks/>
            <a:stCxn id="78" idx="3"/>
            <a:endCxn id="234" idx="2"/>
          </p:cNvCxnSpPr>
          <p:nvPr/>
        </p:nvCxnSpPr>
        <p:spPr>
          <a:xfrm flipV="1">
            <a:off x="4331780" y="3602543"/>
            <a:ext cx="1026074" cy="63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BC8F1D52-6A08-8A6F-D767-5BEE45BAA388}"/>
              </a:ext>
            </a:extLst>
          </p:cNvPr>
          <p:cNvSpPr/>
          <p:nvPr/>
        </p:nvSpPr>
        <p:spPr>
          <a:xfrm>
            <a:off x="5357854" y="3464622"/>
            <a:ext cx="299037" cy="2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84BE7E45-B3E6-913B-C23E-451526133D63}"/>
              </a:ext>
            </a:extLst>
          </p:cNvPr>
          <p:cNvSpPr/>
          <p:nvPr/>
        </p:nvSpPr>
        <p:spPr>
          <a:xfrm>
            <a:off x="5425423" y="3508341"/>
            <a:ext cx="165937" cy="1840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31C4402-91A2-7F8B-B872-6D27C4026435}"/>
              </a:ext>
            </a:extLst>
          </p:cNvPr>
          <p:cNvSpPr txBox="1"/>
          <p:nvPr/>
        </p:nvSpPr>
        <p:spPr>
          <a:xfrm>
            <a:off x="4486883" y="3238001"/>
            <a:ext cx="679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1B6CF28-0B62-ABF0-7D91-08A21D6E915B}"/>
              </a:ext>
            </a:extLst>
          </p:cNvPr>
          <p:cNvCxnSpPr>
            <a:cxnSpLocks/>
            <a:stCxn id="78" idx="0"/>
            <a:endCxn id="36" idx="3"/>
          </p:cNvCxnSpPr>
          <p:nvPr/>
        </p:nvCxnSpPr>
        <p:spPr>
          <a:xfrm flipH="1" flipV="1">
            <a:off x="2675623" y="2693193"/>
            <a:ext cx="1037570" cy="488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C0086A-4889-505D-A570-258201622EDC}"/>
              </a:ext>
            </a:extLst>
          </p:cNvPr>
          <p:cNvSpPr/>
          <p:nvPr/>
        </p:nvSpPr>
        <p:spPr>
          <a:xfrm>
            <a:off x="5873347" y="3642046"/>
            <a:ext cx="1535500" cy="4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DFC3CF-286E-88D7-5622-55B47C4FAB3E}"/>
              </a:ext>
            </a:extLst>
          </p:cNvPr>
          <p:cNvSpPr/>
          <p:nvPr/>
        </p:nvSpPr>
        <p:spPr>
          <a:xfrm>
            <a:off x="7450940" y="4415760"/>
            <a:ext cx="299037" cy="2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18FAB3-9E77-E7CF-A6EC-C57A8BAFBFF1}"/>
              </a:ext>
            </a:extLst>
          </p:cNvPr>
          <p:cNvSpPr/>
          <p:nvPr/>
        </p:nvSpPr>
        <p:spPr>
          <a:xfrm>
            <a:off x="7518509" y="4459479"/>
            <a:ext cx="165937" cy="1840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A78F3FC-612B-1567-36D5-EA928993B39C}"/>
              </a:ext>
            </a:extLst>
          </p:cNvPr>
          <p:cNvCxnSpPr>
            <a:cxnSpLocks/>
            <a:stCxn id="9" idx="3"/>
            <a:endCxn id="28" idx="1"/>
          </p:cNvCxnSpPr>
          <p:nvPr/>
        </p:nvCxnSpPr>
        <p:spPr>
          <a:xfrm flipV="1">
            <a:off x="7408847" y="3788881"/>
            <a:ext cx="1870583" cy="97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9E417871-19D8-1027-B55E-AB0BF603CE3D}"/>
              </a:ext>
            </a:extLst>
          </p:cNvPr>
          <p:cNvSpPr/>
          <p:nvPr/>
        </p:nvSpPr>
        <p:spPr>
          <a:xfrm>
            <a:off x="6501826" y="2917997"/>
            <a:ext cx="1535500" cy="4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0D68F2D3-6677-7E3C-A317-028FCFB06927}"/>
              </a:ext>
            </a:extLst>
          </p:cNvPr>
          <p:cNvSpPr/>
          <p:nvPr/>
        </p:nvSpPr>
        <p:spPr>
          <a:xfrm>
            <a:off x="3569445" y="2634139"/>
            <a:ext cx="871469" cy="4060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notify</a:t>
            </a:r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15531B65-D71C-AEE8-6316-E828FA138CC9}"/>
              </a:ext>
            </a:extLst>
          </p:cNvPr>
          <p:cNvCxnSpPr>
            <a:cxnSpLocks/>
            <a:stCxn id="230" idx="1"/>
            <a:endCxn id="242" idx="3"/>
          </p:cNvCxnSpPr>
          <p:nvPr/>
        </p:nvCxnSpPr>
        <p:spPr>
          <a:xfrm flipH="1" flipV="1">
            <a:off x="4440914" y="2837157"/>
            <a:ext cx="2060912" cy="325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847FE786-169B-D513-60B5-54FB5629C20F}"/>
              </a:ext>
            </a:extLst>
          </p:cNvPr>
          <p:cNvCxnSpPr>
            <a:cxnSpLocks/>
            <a:stCxn id="242" idx="2"/>
            <a:endCxn id="78" idx="3"/>
          </p:cNvCxnSpPr>
          <p:nvPr/>
        </p:nvCxnSpPr>
        <p:spPr>
          <a:xfrm>
            <a:off x="4005180" y="3040175"/>
            <a:ext cx="326600" cy="626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08F3F97-890E-442F-60D6-BF534F300617}"/>
              </a:ext>
            </a:extLst>
          </p:cNvPr>
          <p:cNvSpPr/>
          <p:nvPr/>
        </p:nvSpPr>
        <p:spPr>
          <a:xfrm>
            <a:off x="6079065" y="5166687"/>
            <a:ext cx="1535500" cy="4888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A07C4C-73C0-BBC7-90F7-DE166459FE10}"/>
              </a:ext>
            </a:extLst>
          </p:cNvPr>
          <p:cNvCxnSpPr>
            <a:cxnSpLocks/>
            <a:endCxn id="156" idx="3"/>
          </p:cNvCxnSpPr>
          <p:nvPr/>
        </p:nvCxnSpPr>
        <p:spPr>
          <a:xfrm flipH="1" flipV="1">
            <a:off x="3229844" y="5195705"/>
            <a:ext cx="2866156" cy="49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97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23">
            <a:extLst>
              <a:ext uri="{FF2B5EF4-FFF2-40B4-BE49-F238E27FC236}">
                <a16:creationId xmlns:a16="http://schemas.microsoft.com/office/drawing/2014/main" id="{7504F239-DF1B-9B68-19F4-8AFA9D47E5D1}"/>
              </a:ext>
            </a:extLst>
          </p:cNvPr>
          <p:cNvSpPr/>
          <p:nvPr/>
        </p:nvSpPr>
        <p:spPr>
          <a:xfrm>
            <a:off x="6115725" y="1423888"/>
            <a:ext cx="6072108" cy="4139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: Single Corner Snipped 124">
            <a:extLst>
              <a:ext uri="{FF2B5EF4-FFF2-40B4-BE49-F238E27FC236}">
                <a16:creationId xmlns:a16="http://schemas.microsoft.com/office/drawing/2014/main" id="{778DAC07-437D-69ED-C288-F5247391E0D9}"/>
              </a:ext>
            </a:extLst>
          </p:cNvPr>
          <p:cNvSpPr/>
          <p:nvPr/>
        </p:nvSpPr>
        <p:spPr>
          <a:xfrm rot="5400000">
            <a:off x="6233346" y="1264825"/>
            <a:ext cx="323353" cy="607737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0E8F589D-50CB-0410-EF55-C81E9E392C66}"/>
              </a:ext>
            </a:extLst>
          </p:cNvPr>
          <p:cNvSpPr/>
          <p:nvPr/>
        </p:nvSpPr>
        <p:spPr>
          <a:xfrm rot="5400000">
            <a:off x="672435" y="-657645"/>
            <a:ext cx="542262" cy="1857556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2CA11-CD0C-68F7-F5E5-94344098E115}"/>
              </a:ext>
            </a:extLst>
          </p:cNvPr>
          <p:cNvSpPr txBox="1"/>
          <p:nvPr/>
        </p:nvSpPr>
        <p:spPr>
          <a:xfrm>
            <a:off x="14788" y="0"/>
            <a:ext cx="185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Interaction User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D5490E-74EA-F076-2FA5-284C9EE3C71C}"/>
              </a:ext>
            </a:extLst>
          </p:cNvPr>
          <p:cNvGrpSpPr/>
          <p:nvPr/>
        </p:nvGrpSpPr>
        <p:grpSpPr>
          <a:xfrm>
            <a:off x="434440" y="627325"/>
            <a:ext cx="509125" cy="773912"/>
            <a:chOff x="434440" y="542264"/>
            <a:chExt cx="509125" cy="7739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E7E073B-4274-8F0A-9B5D-D816D925DEF8}"/>
                </a:ext>
              </a:extLst>
            </p:cNvPr>
            <p:cNvGrpSpPr/>
            <p:nvPr/>
          </p:nvGrpSpPr>
          <p:grpSpPr>
            <a:xfrm>
              <a:off x="434440" y="542264"/>
              <a:ext cx="509125" cy="773912"/>
              <a:chOff x="658483" y="697231"/>
              <a:chExt cx="655608" cy="954656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23B56A2-E856-99D3-51EA-5E099AA12567}"/>
                  </a:ext>
                </a:extLst>
              </p:cNvPr>
              <p:cNvSpPr/>
              <p:nvPr/>
            </p:nvSpPr>
            <p:spPr>
              <a:xfrm>
                <a:off x="831012" y="697231"/>
                <a:ext cx="230037" cy="23578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9E05061-9317-71F3-59A3-12FF5D969C1D}"/>
                  </a:ext>
                </a:extLst>
              </p:cNvPr>
              <p:cNvCxnSpPr/>
              <p:nvPr/>
            </p:nvCxnSpPr>
            <p:spPr>
              <a:xfrm>
                <a:off x="658483" y="1105548"/>
                <a:ext cx="65560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02F8476-AC02-FE3F-896D-8994AF8E9263}"/>
                  </a:ext>
                </a:extLst>
              </p:cNvPr>
              <p:cNvCxnSpPr/>
              <p:nvPr/>
            </p:nvCxnSpPr>
            <p:spPr>
              <a:xfrm>
                <a:off x="940280" y="1381593"/>
                <a:ext cx="230037" cy="27029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37483F5-D4E4-B5D5-797C-78C91ECEC57B}"/>
                  </a:ext>
                </a:extLst>
              </p:cNvPr>
              <p:cNvCxnSpPr/>
              <p:nvPr/>
            </p:nvCxnSpPr>
            <p:spPr>
              <a:xfrm flipH="1">
                <a:off x="738997" y="1381593"/>
                <a:ext cx="201283" cy="27029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B24C2D-14CB-0FAF-3CDA-7A9CE4C56042}"/>
                </a:ext>
              </a:extLst>
            </p:cNvPr>
            <p:cNvCxnSpPr>
              <a:stCxn id="8" idx="4"/>
            </p:cNvCxnSpPr>
            <p:nvPr/>
          </p:nvCxnSpPr>
          <p:spPr>
            <a:xfrm>
              <a:off x="657741" y="733411"/>
              <a:ext cx="12110" cy="4255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3C4891-6ABE-0384-3DFE-0F569AFEE791}"/>
              </a:ext>
            </a:extLst>
          </p:cNvPr>
          <p:cNvCxnSpPr>
            <a:cxnSpLocks/>
          </p:cNvCxnSpPr>
          <p:nvPr/>
        </p:nvCxnSpPr>
        <p:spPr>
          <a:xfrm>
            <a:off x="677211" y="1291677"/>
            <a:ext cx="11791" cy="556632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BD0263-22DC-0C3B-860F-2EB238E93712}"/>
              </a:ext>
            </a:extLst>
          </p:cNvPr>
          <p:cNvGrpSpPr/>
          <p:nvPr/>
        </p:nvGrpSpPr>
        <p:grpSpPr>
          <a:xfrm>
            <a:off x="1645669" y="646309"/>
            <a:ext cx="1132936" cy="5903344"/>
            <a:chOff x="1975038" y="1155137"/>
            <a:chExt cx="1132936" cy="590334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D7FD113-3D12-E842-43C8-B2984F238121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25570"/>
              <a:chOff x="1975038" y="1155137"/>
              <a:chExt cx="1132936" cy="42557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7AC1022-ED24-BDA3-1B33-A8F815B9DC9F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95AD4-783A-842A-C5FB-9FFE23C9A7F5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:</a:t>
                </a:r>
                <a:r>
                  <a:rPr lang="en-US" sz="1000" dirty="0" err="1"/>
                  <a:t>Browswer</a:t>
                </a:r>
                <a:endParaRPr lang="en-US" sz="1000" dirty="0"/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45D628-AF6D-80DC-3A39-7E2EE87320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EF2374-0442-FF26-D9DD-F4CC1F49FD46}"/>
              </a:ext>
            </a:extLst>
          </p:cNvPr>
          <p:cNvGrpSpPr/>
          <p:nvPr/>
        </p:nvGrpSpPr>
        <p:grpSpPr>
          <a:xfrm>
            <a:off x="3288378" y="619637"/>
            <a:ext cx="1132936" cy="5911032"/>
            <a:chOff x="1952488" y="1147449"/>
            <a:chExt cx="1132936" cy="591103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318E250-4355-4E1F-6E96-C3E64BA5E4F1}"/>
                </a:ext>
              </a:extLst>
            </p:cNvPr>
            <p:cNvGrpSpPr/>
            <p:nvPr/>
          </p:nvGrpSpPr>
          <p:grpSpPr>
            <a:xfrm>
              <a:off x="1952488" y="1147449"/>
              <a:ext cx="1132936" cy="646331"/>
              <a:chOff x="1952488" y="1147449"/>
              <a:chExt cx="1132936" cy="64633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7B0895D-242D-0A07-65E6-72A22ACB83DF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567964-E452-D5B4-7FB6-42016EEC1D54}"/>
                  </a:ext>
                </a:extLst>
              </p:cNvPr>
              <p:cNvSpPr txBox="1"/>
              <p:nvPr/>
            </p:nvSpPr>
            <p:spPr>
              <a:xfrm>
                <a:off x="1952488" y="1147449"/>
                <a:ext cx="11329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:</a:t>
                </a:r>
                <a:r>
                  <a:rPr lang="en-US" sz="1200" dirty="0" err="1"/>
                  <a:t>InteractionService</a:t>
                </a:r>
                <a:endParaRPr lang="en-US" sz="1200" dirty="0"/>
              </a:p>
              <a:p>
                <a:endParaRPr lang="en-US" sz="1200" dirty="0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392AFA-EC40-2709-BB1F-21B87CC92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9706AF-BFCD-AA39-7F0E-88D00B3BFD81}"/>
              </a:ext>
            </a:extLst>
          </p:cNvPr>
          <p:cNvGrpSpPr/>
          <p:nvPr/>
        </p:nvGrpSpPr>
        <p:grpSpPr>
          <a:xfrm>
            <a:off x="4975763" y="627325"/>
            <a:ext cx="1132936" cy="5903344"/>
            <a:chOff x="1927792" y="1155137"/>
            <a:chExt cx="1132936" cy="590334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56721A2-3880-695B-6979-F222EF98F414}"/>
                </a:ext>
              </a:extLst>
            </p:cNvPr>
            <p:cNvGrpSpPr/>
            <p:nvPr/>
          </p:nvGrpSpPr>
          <p:grpSpPr>
            <a:xfrm>
              <a:off x="1927792" y="1155137"/>
              <a:ext cx="1132936" cy="425570"/>
              <a:chOff x="1927792" y="1155137"/>
              <a:chExt cx="1132936" cy="42557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A954A79-7146-2051-AA5F-E2C8E8993CC9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9ECCF6-7544-517B-FBD6-E96CCAB99D07}"/>
                  </a:ext>
                </a:extLst>
              </p:cNvPr>
              <p:cNvSpPr txBox="1"/>
              <p:nvPr/>
            </p:nvSpPr>
            <p:spPr>
              <a:xfrm>
                <a:off x="1927792" y="1206156"/>
                <a:ext cx="11329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:</a:t>
                </a:r>
                <a:r>
                  <a:rPr lang="en-US" sz="1100" dirty="0" err="1"/>
                  <a:t>KafkaProducer</a:t>
                </a:r>
                <a:endParaRPr lang="en-US" sz="1100" dirty="0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944C55-01C4-86D0-F9CA-9489779C55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F539D6-FF2A-EB6E-A9BF-3D80FC404573}"/>
              </a:ext>
            </a:extLst>
          </p:cNvPr>
          <p:cNvGrpSpPr/>
          <p:nvPr/>
        </p:nvGrpSpPr>
        <p:grpSpPr>
          <a:xfrm>
            <a:off x="8168618" y="619637"/>
            <a:ext cx="1132936" cy="5903344"/>
            <a:chOff x="1975038" y="1155137"/>
            <a:chExt cx="1132936" cy="590334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709AB36-ABC9-E9C1-9ACC-DCAF2AD28375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25570"/>
              <a:chOff x="1975038" y="1155137"/>
              <a:chExt cx="1132936" cy="42557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0243FA0-36B7-9907-E39A-60B166172ED2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C6FE51B-1199-E45D-2959-92F421B89588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:</a:t>
                </a:r>
                <a:r>
                  <a:rPr lang="en-US" sz="1200" dirty="0" err="1"/>
                  <a:t>consumerK</a:t>
                </a:r>
                <a:endParaRPr lang="en-US" sz="1200" dirty="0"/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49BB84-956D-97EF-7E80-89291621DA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809633-7415-8F42-8B01-59C609121E6D}"/>
              </a:ext>
            </a:extLst>
          </p:cNvPr>
          <p:cNvGrpSpPr/>
          <p:nvPr/>
        </p:nvGrpSpPr>
        <p:grpSpPr>
          <a:xfrm>
            <a:off x="11168284" y="646309"/>
            <a:ext cx="1132936" cy="5903344"/>
            <a:chOff x="1975038" y="1155137"/>
            <a:chExt cx="1132936" cy="590334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10EFDA5-E029-9497-3F58-BA775F3F99D1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25570"/>
              <a:chOff x="1975038" y="1155137"/>
              <a:chExt cx="1132936" cy="425570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78D19CA-538F-21B7-BD62-4AF099A2CE46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F4F641A-EF27-06A1-9C5B-C560884493F7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:Subscriber</a:t>
                </a:r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5538C34-DBCA-474B-94E3-8BB4FB935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0B70AF0-15BD-D368-6E2B-A6009ACDA408}"/>
              </a:ext>
            </a:extLst>
          </p:cNvPr>
          <p:cNvGrpSpPr/>
          <p:nvPr/>
        </p:nvGrpSpPr>
        <p:grpSpPr>
          <a:xfrm>
            <a:off x="9698016" y="619637"/>
            <a:ext cx="1132936" cy="5903344"/>
            <a:chOff x="1975038" y="1155137"/>
            <a:chExt cx="1132936" cy="590334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646209E-2306-DE33-4599-83492F49B8B3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25570"/>
              <a:chOff x="1975038" y="1155137"/>
              <a:chExt cx="1132936" cy="42557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2351004-7682-A992-6436-04BF12939994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414C77-E9EC-E3E2-03AB-2D8B1B32352F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:</a:t>
                </a:r>
                <a:r>
                  <a:rPr lang="en-US" sz="1200" dirty="0" err="1"/>
                  <a:t>Websocket</a:t>
                </a:r>
                <a:endParaRPr lang="en-US" sz="1200" dirty="0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CBF21B0-F18F-C238-6C92-88D4EDBC2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DE29C2-2E01-27B1-2C0F-9F4B79C6BA4D}"/>
              </a:ext>
            </a:extLst>
          </p:cNvPr>
          <p:cNvGrpSpPr/>
          <p:nvPr/>
        </p:nvGrpSpPr>
        <p:grpSpPr>
          <a:xfrm>
            <a:off x="6606877" y="644300"/>
            <a:ext cx="1132936" cy="5903344"/>
            <a:chOff x="1975038" y="1155137"/>
            <a:chExt cx="1132936" cy="5903344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6F14041-2394-89C6-CCDF-15D23077E1EE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25570"/>
              <a:chOff x="1975038" y="1155137"/>
              <a:chExt cx="1132936" cy="425570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2FDAA47-6669-5FF6-7889-12B39412D3B1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03BC72A-37F4-B8A0-479D-E3BEE4BC9572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:Broker </a:t>
                </a:r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2CB6BBF-6A22-EFD8-0AA2-5051BE5089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1C10BAE-14BD-44CA-29F3-1B4DC3501007}"/>
              </a:ext>
            </a:extLst>
          </p:cNvPr>
          <p:cNvSpPr/>
          <p:nvPr/>
        </p:nvSpPr>
        <p:spPr>
          <a:xfrm>
            <a:off x="614531" y="1417335"/>
            <a:ext cx="151618" cy="4538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54A6D66-57A5-C315-F92A-BBF0B499AEDE}"/>
              </a:ext>
            </a:extLst>
          </p:cNvPr>
          <p:cNvGrpSpPr/>
          <p:nvPr/>
        </p:nvGrpSpPr>
        <p:grpSpPr>
          <a:xfrm>
            <a:off x="8902595" y="2763722"/>
            <a:ext cx="1329772" cy="261609"/>
            <a:chOff x="830335" y="1622339"/>
            <a:chExt cx="2165122" cy="196936"/>
          </a:xfrm>
        </p:grpSpPr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ABBE2426-581A-CF8B-AEAF-A04C6C1397D3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2D34425-E181-B7E7-481E-69615E33E15C}"/>
                </a:ext>
              </a:extLst>
            </p:cNvPr>
            <p:cNvCxnSpPr>
              <a:cxnSpLocks/>
              <a:endCxn id="60" idx="3"/>
            </p:cNvCxnSpPr>
            <p:nvPr/>
          </p:nvCxnSpPr>
          <p:spPr>
            <a:xfrm flipV="1">
              <a:off x="830335" y="1720807"/>
              <a:ext cx="2033601" cy="44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7104FF-4094-B806-8E6A-A184519821C0}"/>
              </a:ext>
            </a:extLst>
          </p:cNvPr>
          <p:cNvCxnSpPr>
            <a:cxnSpLocks/>
          </p:cNvCxnSpPr>
          <p:nvPr/>
        </p:nvCxnSpPr>
        <p:spPr>
          <a:xfrm>
            <a:off x="823268" y="1752875"/>
            <a:ext cx="1362848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B7C943E-8D4C-2B9A-4BC5-0513B6EC0899}"/>
              </a:ext>
            </a:extLst>
          </p:cNvPr>
          <p:cNvSpPr/>
          <p:nvPr/>
        </p:nvSpPr>
        <p:spPr>
          <a:xfrm>
            <a:off x="8725558" y="1417334"/>
            <a:ext cx="151618" cy="4538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0ABBBB-2F6D-32BF-4C43-DC7B125A0B33}"/>
              </a:ext>
            </a:extLst>
          </p:cNvPr>
          <p:cNvSpPr/>
          <p:nvPr/>
        </p:nvSpPr>
        <p:spPr>
          <a:xfrm>
            <a:off x="2222844" y="1625016"/>
            <a:ext cx="146171" cy="4331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774D5E-21BC-621D-ECD2-BD89DD950C28}"/>
              </a:ext>
            </a:extLst>
          </p:cNvPr>
          <p:cNvSpPr txBox="1"/>
          <p:nvPr/>
        </p:nvSpPr>
        <p:spPr>
          <a:xfrm>
            <a:off x="2489442" y="1514125"/>
            <a:ext cx="109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2.InteractWithPost(interaction)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A2C602F-AB9A-A1AE-176A-9800458F78DF}"/>
              </a:ext>
            </a:extLst>
          </p:cNvPr>
          <p:cNvGrpSpPr/>
          <p:nvPr/>
        </p:nvGrpSpPr>
        <p:grpSpPr>
          <a:xfrm>
            <a:off x="2369015" y="1774519"/>
            <a:ext cx="1478996" cy="261609"/>
            <a:chOff x="1220378" y="1622339"/>
            <a:chExt cx="1775079" cy="196936"/>
          </a:xfrm>
        </p:grpSpPr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18A12970-727C-3484-8559-C183CF6B5AD8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0D9968C-0740-5CBF-8BB4-610343299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0378" y="1723024"/>
              <a:ext cx="1700195" cy="262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AC8F9D6A-298D-5A27-310D-302AAA55B8F5}"/>
              </a:ext>
            </a:extLst>
          </p:cNvPr>
          <p:cNvSpPr/>
          <p:nvPr/>
        </p:nvSpPr>
        <p:spPr>
          <a:xfrm>
            <a:off x="3876828" y="1773237"/>
            <a:ext cx="148203" cy="43855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594ACD-CFE3-B52F-CFBE-31E5704049DD}"/>
              </a:ext>
            </a:extLst>
          </p:cNvPr>
          <p:cNvSpPr txBox="1"/>
          <p:nvPr/>
        </p:nvSpPr>
        <p:spPr>
          <a:xfrm>
            <a:off x="739806" y="1347131"/>
            <a:ext cx="1357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1.HandleInteraction(interaction)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207304-A234-12DB-6847-A35412CC5468}"/>
              </a:ext>
            </a:extLst>
          </p:cNvPr>
          <p:cNvSpPr/>
          <p:nvPr/>
        </p:nvSpPr>
        <p:spPr>
          <a:xfrm>
            <a:off x="5563621" y="1347131"/>
            <a:ext cx="151618" cy="4538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A51ED25-3FA9-D661-DD8A-948C7D69B8D0}"/>
              </a:ext>
            </a:extLst>
          </p:cNvPr>
          <p:cNvGrpSpPr/>
          <p:nvPr/>
        </p:nvGrpSpPr>
        <p:grpSpPr>
          <a:xfrm>
            <a:off x="4069799" y="2188094"/>
            <a:ext cx="1478996" cy="261609"/>
            <a:chOff x="1220378" y="1622339"/>
            <a:chExt cx="1775079" cy="196936"/>
          </a:xfrm>
        </p:grpSpPr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E6B368EA-32D8-8004-45A5-2B11BB7D9644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50508A9-DB8F-A3EC-C558-21D4C5A4A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0378" y="1723024"/>
              <a:ext cx="1700195" cy="262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033E643A-1D02-835B-8D64-817ECBC5151C}"/>
              </a:ext>
            </a:extLst>
          </p:cNvPr>
          <p:cNvSpPr txBox="1"/>
          <p:nvPr/>
        </p:nvSpPr>
        <p:spPr>
          <a:xfrm>
            <a:off x="3960947" y="1821512"/>
            <a:ext cx="109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31.sendInteraction(interaction)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32A76D1-3AF8-1AC5-DFB3-8AD5FF75F667}"/>
              </a:ext>
            </a:extLst>
          </p:cNvPr>
          <p:cNvGrpSpPr/>
          <p:nvPr/>
        </p:nvGrpSpPr>
        <p:grpSpPr>
          <a:xfrm>
            <a:off x="5727356" y="2271952"/>
            <a:ext cx="1416604" cy="261609"/>
            <a:chOff x="1220378" y="1622339"/>
            <a:chExt cx="1775079" cy="196936"/>
          </a:xfrm>
        </p:grpSpPr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3C88BABA-899B-BC37-63FD-87EF7DA7E7FD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7C093B9-2B3D-DD53-A737-4B5531981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0378" y="1723024"/>
              <a:ext cx="1700195" cy="262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380BC6EE-F8DD-CDA5-FF8E-899DDB05695E}"/>
              </a:ext>
            </a:extLst>
          </p:cNvPr>
          <p:cNvSpPr txBox="1"/>
          <p:nvPr/>
        </p:nvSpPr>
        <p:spPr>
          <a:xfrm>
            <a:off x="5786394" y="2010343"/>
            <a:ext cx="1094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4.produceMessage(interaction)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D1DE32-AF79-37B2-60EB-1F55ADD57CEF}"/>
              </a:ext>
            </a:extLst>
          </p:cNvPr>
          <p:cNvGrpSpPr/>
          <p:nvPr/>
        </p:nvGrpSpPr>
        <p:grpSpPr>
          <a:xfrm>
            <a:off x="7320920" y="2396344"/>
            <a:ext cx="1393093" cy="261609"/>
            <a:chOff x="1220378" y="1622339"/>
            <a:chExt cx="1775079" cy="196936"/>
          </a:xfrm>
        </p:grpSpPr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67C36FDA-7AD7-F3F7-A992-B4E0143679AB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52A3465-41E2-DA7C-6635-2EF95424D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0378" y="1723024"/>
              <a:ext cx="1700195" cy="262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E11DBE9C-4C71-CF8C-E56B-775423473794}"/>
              </a:ext>
            </a:extLst>
          </p:cNvPr>
          <p:cNvSpPr/>
          <p:nvPr/>
        </p:nvSpPr>
        <p:spPr>
          <a:xfrm>
            <a:off x="7167110" y="1401237"/>
            <a:ext cx="151618" cy="4538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17ACD75-9131-BCF6-761E-76DF88EA872E}"/>
              </a:ext>
            </a:extLst>
          </p:cNvPr>
          <p:cNvSpPr txBox="1"/>
          <p:nvPr/>
        </p:nvSpPr>
        <p:spPr>
          <a:xfrm>
            <a:off x="7348380" y="2122186"/>
            <a:ext cx="118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4.1.ConsumeMessage(interaction)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AB03682-1E95-4C02-5A09-BA8CAC3C9362}"/>
              </a:ext>
            </a:extLst>
          </p:cNvPr>
          <p:cNvGrpSpPr/>
          <p:nvPr/>
        </p:nvGrpSpPr>
        <p:grpSpPr>
          <a:xfrm>
            <a:off x="4056729" y="5089868"/>
            <a:ext cx="410411" cy="344697"/>
            <a:chOff x="4025032" y="2530094"/>
            <a:chExt cx="410411" cy="344697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830AA9C-7C61-6DB9-02CF-0C673A68D024}"/>
                </a:ext>
              </a:extLst>
            </p:cNvPr>
            <p:cNvCxnSpPr/>
            <p:nvPr/>
          </p:nvCxnSpPr>
          <p:spPr>
            <a:xfrm flipV="1">
              <a:off x="4032811" y="2530094"/>
              <a:ext cx="394853" cy="17416"/>
            </a:xfrm>
            <a:prstGeom prst="line">
              <a:avLst/>
            </a:prstGeom>
            <a:ln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A5F4297-7909-450A-6D9F-FB84E41D7385}"/>
                </a:ext>
              </a:extLst>
            </p:cNvPr>
            <p:cNvCxnSpPr>
              <a:cxnSpLocks/>
            </p:cNvCxnSpPr>
            <p:nvPr/>
          </p:nvCxnSpPr>
          <p:spPr>
            <a:xfrm>
              <a:off x="4421314" y="2530094"/>
              <a:ext cx="14129" cy="344697"/>
            </a:xfrm>
            <a:prstGeom prst="line">
              <a:avLst/>
            </a:prstGeom>
            <a:ln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5E5C628-30CB-2640-997F-35E840678D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5032" y="2874791"/>
              <a:ext cx="39628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7418CEEB-1082-454C-66D2-C948A67A9D2E}"/>
              </a:ext>
            </a:extLst>
          </p:cNvPr>
          <p:cNvSpPr txBox="1"/>
          <p:nvPr/>
        </p:nvSpPr>
        <p:spPr>
          <a:xfrm>
            <a:off x="4008306" y="4663617"/>
            <a:ext cx="101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7.1..log(interaction)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E5032B2-C068-3F97-35DA-24EA1D0709B8}"/>
              </a:ext>
            </a:extLst>
          </p:cNvPr>
          <p:cNvSpPr txBox="1"/>
          <p:nvPr/>
        </p:nvSpPr>
        <p:spPr>
          <a:xfrm>
            <a:off x="8885426" y="2483133"/>
            <a:ext cx="133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4.2.BroadcastToClient(interaction)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7716CFE-83D0-8871-F316-2FDC15C40C1C}"/>
              </a:ext>
            </a:extLst>
          </p:cNvPr>
          <p:cNvGrpSpPr/>
          <p:nvPr/>
        </p:nvGrpSpPr>
        <p:grpSpPr>
          <a:xfrm>
            <a:off x="10390246" y="3079579"/>
            <a:ext cx="1329772" cy="261609"/>
            <a:chOff x="830335" y="1622339"/>
            <a:chExt cx="2165122" cy="196936"/>
          </a:xfrm>
        </p:grpSpPr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E3A6024F-C655-9E77-902A-4AAC215C6787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60347DD-5958-BEAC-ABB5-A58FCD72761A}"/>
                </a:ext>
              </a:extLst>
            </p:cNvPr>
            <p:cNvCxnSpPr>
              <a:cxnSpLocks/>
              <a:endCxn id="102" idx="3"/>
            </p:cNvCxnSpPr>
            <p:nvPr/>
          </p:nvCxnSpPr>
          <p:spPr>
            <a:xfrm flipV="1">
              <a:off x="830335" y="1720807"/>
              <a:ext cx="2033601" cy="44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115CCC82-3E0A-EA40-489C-B2DB2495311D}"/>
              </a:ext>
            </a:extLst>
          </p:cNvPr>
          <p:cNvSpPr txBox="1"/>
          <p:nvPr/>
        </p:nvSpPr>
        <p:spPr>
          <a:xfrm>
            <a:off x="10364701" y="2783602"/>
            <a:ext cx="133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4.3.PushRealtime(interaction)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E7F38D9-CD95-D1E5-4F76-B43CDC375B77}"/>
              </a:ext>
            </a:extLst>
          </p:cNvPr>
          <p:cNvCxnSpPr>
            <a:cxnSpLocks/>
          </p:cNvCxnSpPr>
          <p:nvPr/>
        </p:nvCxnSpPr>
        <p:spPr>
          <a:xfrm>
            <a:off x="10389882" y="3808757"/>
            <a:ext cx="1348951" cy="0"/>
          </a:xfrm>
          <a:prstGeom prst="line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75BE729-6100-FA9D-E481-19881A4075FE}"/>
              </a:ext>
            </a:extLst>
          </p:cNvPr>
          <p:cNvSpPr/>
          <p:nvPr/>
        </p:nvSpPr>
        <p:spPr>
          <a:xfrm>
            <a:off x="10252176" y="1417334"/>
            <a:ext cx="120675" cy="4746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B7D7643-5937-DBD2-D29E-633D7B4F7FF9}"/>
              </a:ext>
            </a:extLst>
          </p:cNvPr>
          <p:cNvSpPr/>
          <p:nvPr/>
        </p:nvSpPr>
        <p:spPr>
          <a:xfrm>
            <a:off x="11744846" y="2922406"/>
            <a:ext cx="151618" cy="3236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18CB8F9-0F7A-4606-37A2-F142576B58DF}"/>
              </a:ext>
            </a:extLst>
          </p:cNvPr>
          <p:cNvSpPr txBox="1"/>
          <p:nvPr/>
        </p:nvSpPr>
        <p:spPr>
          <a:xfrm>
            <a:off x="10396819" y="3390447"/>
            <a:ext cx="1337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4.4.sendNotification(interaction)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672D484-210A-4589-53EF-BDB244B07F7F}"/>
              </a:ext>
            </a:extLst>
          </p:cNvPr>
          <p:cNvCxnSpPr>
            <a:cxnSpLocks/>
          </p:cNvCxnSpPr>
          <p:nvPr/>
        </p:nvCxnSpPr>
        <p:spPr>
          <a:xfrm flipH="1">
            <a:off x="10332431" y="4239473"/>
            <a:ext cx="1387309" cy="1930"/>
          </a:xfrm>
          <a:prstGeom prst="line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8EDF610-A2A6-BC8F-B622-5F84A46D8E85}"/>
              </a:ext>
            </a:extLst>
          </p:cNvPr>
          <p:cNvSpPr txBox="1"/>
          <p:nvPr/>
        </p:nvSpPr>
        <p:spPr>
          <a:xfrm>
            <a:off x="6067825" y="1431576"/>
            <a:ext cx="539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Loop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FBEBE89-7A51-5606-6E5E-029382C10E49}"/>
              </a:ext>
            </a:extLst>
          </p:cNvPr>
          <p:cNvSpPr txBox="1"/>
          <p:nvPr/>
        </p:nvSpPr>
        <p:spPr>
          <a:xfrm>
            <a:off x="10406573" y="3979518"/>
            <a:ext cx="1337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4.5.interesting:bool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AE3ED808-CEC3-A285-FCD6-43F2AE3CBD65}"/>
              </a:ext>
            </a:extLst>
          </p:cNvPr>
          <p:cNvCxnSpPr>
            <a:cxnSpLocks/>
          </p:cNvCxnSpPr>
          <p:nvPr/>
        </p:nvCxnSpPr>
        <p:spPr>
          <a:xfrm flipH="1" flipV="1">
            <a:off x="3992852" y="4508247"/>
            <a:ext cx="1501151" cy="32366"/>
          </a:xfrm>
          <a:prstGeom prst="line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A5677D59-0A63-DB8C-9360-E8751E9E97AC}"/>
              </a:ext>
            </a:extLst>
          </p:cNvPr>
          <p:cNvSpPr txBox="1"/>
          <p:nvPr/>
        </p:nvSpPr>
        <p:spPr>
          <a:xfrm>
            <a:off x="4132046" y="4197781"/>
            <a:ext cx="1337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7.interesting:bool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8D5ECD8-40E6-B052-CE05-645FA7727678}"/>
              </a:ext>
            </a:extLst>
          </p:cNvPr>
          <p:cNvGrpSpPr/>
          <p:nvPr/>
        </p:nvGrpSpPr>
        <p:grpSpPr>
          <a:xfrm>
            <a:off x="4050037" y="5633054"/>
            <a:ext cx="410411" cy="344697"/>
            <a:chOff x="4025032" y="2530094"/>
            <a:chExt cx="410411" cy="34469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E4BF39-82D1-1EB9-0229-DBBD14A3EA55}"/>
                </a:ext>
              </a:extLst>
            </p:cNvPr>
            <p:cNvCxnSpPr/>
            <p:nvPr/>
          </p:nvCxnSpPr>
          <p:spPr>
            <a:xfrm flipV="1">
              <a:off x="4032811" y="2530094"/>
              <a:ext cx="394853" cy="17416"/>
            </a:xfrm>
            <a:prstGeom prst="line">
              <a:avLst/>
            </a:prstGeom>
            <a:ln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C2D1E2E-1D1C-3EB4-39A7-BAAF7684476D}"/>
                </a:ext>
              </a:extLst>
            </p:cNvPr>
            <p:cNvCxnSpPr>
              <a:cxnSpLocks/>
            </p:cNvCxnSpPr>
            <p:nvPr/>
          </p:nvCxnSpPr>
          <p:spPr>
            <a:xfrm>
              <a:off x="4421314" y="2530094"/>
              <a:ext cx="14129" cy="344697"/>
            </a:xfrm>
            <a:prstGeom prst="line">
              <a:avLst/>
            </a:prstGeom>
            <a:ln>
              <a:head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C564A4A5-594F-8F73-A657-28BB04DD35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5032" y="2874791"/>
              <a:ext cx="396282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342619A-FCE2-E6B5-FA6B-89C3B4FD0A05}"/>
              </a:ext>
            </a:extLst>
          </p:cNvPr>
          <p:cNvCxnSpPr>
            <a:cxnSpLocks/>
          </p:cNvCxnSpPr>
          <p:nvPr/>
        </p:nvCxnSpPr>
        <p:spPr>
          <a:xfrm flipH="1" flipV="1">
            <a:off x="5718676" y="4165415"/>
            <a:ext cx="1501151" cy="32366"/>
          </a:xfrm>
          <a:prstGeom prst="line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69FA67F8-7B34-6CB0-E55C-EE74598B0D34}"/>
              </a:ext>
            </a:extLst>
          </p:cNvPr>
          <p:cNvSpPr txBox="1"/>
          <p:nvPr/>
        </p:nvSpPr>
        <p:spPr>
          <a:xfrm>
            <a:off x="5787490" y="3805114"/>
            <a:ext cx="1337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6.interesting:bool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E83CC7F-211A-FB86-E57A-A3C906B7B4F0}"/>
              </a:ext>
            </a:extLst>
          </p:cNvPr>
          <p:cNvSpPr txBox="1"/>
          <p:nvPr/>
        </p:nvSpPr>
        <p:spPr>
          <a:xfrm>
            <a:off x="4473744" y="5650470"/>
            <a:ext cx="1010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7.1..updateDb(interaction)</a:t>
            </a:r>
          </a:p>
        </p:txBody>
      </p:sp>
    </p:spTree>
    <p:extLst>
      <p:ext uri="{BB962C8B-B14F-4D97-AF65-F5344CB8AC3E}">
        <p14:creationId xmlns:p14="http://schemas.microsoft.com/office/powerpoint/2010/main" val="421678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FEB614-EDD2-F929-DF96-BBEE65A7DF39}"/>
              </a:ext>
            </a:extLst>
          </p:cNvPr>
          <p:cNvCxnSpPr/>
          <p:nvPr/>
        </p:nvCxnSpPr>
        <p:spPr>
          <a:xfrm>
            <a:off x="0" y="426027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6A545C-1FE4-A920-4AB6-4B06338DAAA5}"/>
              </a:ext>
            </a:extLst>
          </p:cNvPr>
          <p:cNvCxnSpPr>
            <a:cxnSpLocks/>
          </p:cNvCxnSpPr>
          <p:nvPr/>
        </p:nvCxnSpPr>
        <p:spPr>
          <a:xfrm>
            <a:off x="3461904" y="0"/>
            <a:ext cx="0" cy="7077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8BB6C9-BAA9-11B3-97C2-10EF14EE4DEA}"/>
              </a:ext>
            </a:extLst>
          </p:cNvPr>
          <p:cNvCxnSpPr/>
          <p:nvPr/>
        </p:nvCxnSpPr>
        <p:spPr>
          <a:xfrm>
            <a:off x="8714510" y="-72737"/>
            <a:ext cx="129886" cy="7003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CA0BD4-1F84-9A94-CAB3-DE2AFC867439}"/>
              </a:ext>
            </a:extLst>
          </p:cNvPr>
          <p:cNvSpPr txBox="1"/>
          <p:nvPr/>
        </p:nvSpPr>
        <p:spPr>
          <a:xfrm>
            <a:off x="67541" y="119495"/>
            <a:ext cx="33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2CD97-94F9-5F39-EF32-D1504CC613C0}"/>
              </a:ext>
            </a:extLst>
          </p:cNvPr>
          <p:cNvSpPr txBox="1"/>
          <p:nvPr/>
        </p:nvSpPr>
        <p:spPr>
          <a:xfrm>
            <a:off x="4118264" y="26162"/>
            <a:ext cx="33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79679-3120-3E24-1235-CEAADA889461}"/>
              </a:ext>
            </a:extLst>
          </p:cNvPr>
          <p:cNvSpPr txBox="1"/>
          <p:nvPr/>
        </p:nvSpPr>
        <p:spPr>
          <a:xfrm>
            <a:off x="8779453" y="26162"/>
            <a:ext cx="335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D20D2B-1962-F785-F198-339FDE947285}"/>
              </a:ext>
            </a:extLst>
          </p:cNvPr>
          <p:cNvSpPr/>
          <p:nvPr/>
        </p:nvSpPr>
        <p:spPr>
          <a:xfrm>
            <a:off x="224819" y="852055"/>
            <a:ext cx="191364" cy="1818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CD4DE9-3579-F2DE-3928-419BE877511F}"/>
              </a:ext>
            </a:extLst>
          </p:cNvPr>
          <p:cNvCxnSpPr>
            <a:cxnSpLocks/>
            <a:stCxn id="14" idx="7"/>
            <a:endCxn id="17" idx="1"/>
          </p:cNvCxnSpPr>
          <p:nvPr/>
        </p:nvCxnSpPr>
        <p:spPr>
          <a:xfrm flipV="1">
            <a:off x="388158" y="867097"/>
            <a:ext cx="650614" cy="11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272086-9A23-D097-474B-6CE8954E0C7A}"/>
              </a:ext>
            </a:extLst>
          </p:cNvPr>
          <p:cNvSpPr/>
          <p:nvPr/>
        </p:nvSpPr>
        <p:spPr>
          <a:xfrm>
            <a:off x="1038772" y="595087"/>
            <a:ext cx="1839465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84DA4DD-E813-21B2-33E5-8055577C257C}"/>
              </a:ext>
            </a:extLst>
          </p:cNvPr>
          <p:cNvSpPr/>
          <p:nvPr/>
        </p:nvSpPr>
        <p:spPr>
          <a:xfrm>
            <a:off x="4869418" y="670979"/>
            <a:ext cx="1988582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Producer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topic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A70F2A-8E76-4645-8C6E-C9B875635218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878237" y="867097"/>
            <a:ext cx="1991181" cy="75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iamond 25">
            <a:extLst>
              <a:ext uri="{FF2B5EF4-FFF2-40B4-BE49-F238E27FC236}">
                <a16:creationId xmlns:a16="http://schemas.microsoft.com/office/drawing/2014/main" id="{79FB9CA1-EA56-6BEC-B1A0-9C0FA0981855}"/>
              </a:ext>
            </a:extLst>
          </p:cNvPr>
          <p:cNvSpPr/>
          <p:nvPr/>
        </p:nvSpPr>
        <p:spPr>
          <a:xfrm>
            <a:off x="5318672" y="2645042"/>
            <a:ext cx="1090072" cy="78395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mục</a:t>
            </a:r>
            <a:endParaRPr lang="en-US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3B198E-DA8A-E017-9B34-9D14086F0191}"/>
              </a:ext>
            </a:extLst>
          </p:cNvPr>
          <p:cNvCxnSpPr>
            <a:cxnSpLocks/>
            <a:stCxn id="21" idx="2"/>
            <a:endCxn id="30" idx="0"/>
          </p:cNvCxnSpPr>
          <p:nvPr/>
        </p:nvCxnSpPr>
        <p:spPr>
          <a:xfrm>
            <a:off x="5863709" y="1214998"/>
            <a:ext cx="0" cy="526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F1A914B-A4AD-EDB7-94BA-BC20FF5E176C}"/>
              </a:ext>
            </a:extLst>
          </p:cNvPr>
          <p:cNvSpPr/>
          <p:nvPr/>
        </p:nvSpPr>
        <p:spPr>
          <a:xfrm>
            <a:off x="4943976" y="1741146"/>
            <a:ext cx="1839465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Consumer </a:t>
            </a:r>
            <a:r>
              <a:rPr lang="en-US" sz="1200" dirty="0" err="1"/>
              <a:t>lấy</a:t>
            </a:r>
            <a:r>
              <a:rPr lang="en-US" sz="1200" dirty="0"/>
              <a:t> message </a:t>
            </a:r>
            <a:r>
              <a:rPr lang="en-US" sz="1200" dirty="0" err="1"/>
              <a:t>ra</a:t>
            </a:r>
            <a:r>
              <a:rPr lang="en-US" sz="1200" dirty="0"/>
              <a:t> </a:t>
            </a:r>
            <a:r>
              <a:rPr lang="en-US" sz="1200" dirty="0" err="1"/>
              <a:t>kiểm</a:t>
            </a:r>
            <a:r>
              <a:rPr lang="en-US" sz="1200" dirty="0"/>
              <a:t> </a:t>
            </a:r>
            <a:r>
              <a:rPr lang="en-US" sz="1200" dirty="0" err="1"/>
              <a:t>tra</a:t>
            </a:r>
            <a:r>
              <a:rPr lang="en-US" sz="1200" dirty="0"/>
              <a:t> catalog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1FC301-5992-8FAC-AB59-7FEF3C3A25E9}"/>
              </a:ext>
            </a:extLst>
          </p:cNvPr>
          <p:cNvSpPr/>
          <p:nvPr/>
        </p:nvSpPr>
        <p:spPr>
          <a:xfrm>
            <a:off x="6493998" y="3438697"/>
            <a:ext cx="1839465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Dùng</a:t>
            </a:r>
            <a:r>
              <a:rPr lang="en-US" sz="1200" dirty="0"/>
              <a:t> </a:t>
            </a:r>
            <a:r>
              <a:rPr lang="en-US" sz="1200" dirty="0" err="1"/>
              <a:t>llms</a:t>
            </a:r>
            <a:r>
              <a:rPr lang="en-US" sz="1200" dirty="0"/>
              <a:t> </a:t>
            </a:r>
            <a:r>
              <a:rPr lang="en-US" sz="1200" dirty="0" err="1"/>
              <a:t>trích</a:t>
            </a:r>
            <a:r>
              <a:rPr lang="en-US" sz="1200" dirty="0"/>
              <a:t> </a:t>
            </a:r>
            <a:r>
              <a:rPr lang="en-US" sz="1200" dirty="0" err="1"/>
              <a:t>xuất</a:t>
            </a:r>
            <a:r>
              <a:rPr lang="en-US" sz="1200" dirty="0"/>
              <a:t>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mục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nội</a:t>
            </a:r>
            <a:r>
              <a:rPr lang="en-US" sz="1200" dirty="0"/>
              <a:t> dung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AED85B5-8732-8932-C23E-85E3EE23613D}"/>
              </a:ext>
            </a:extLst>
          </p:cNvPr>
          <p:cNvCxnSpPr>
            <a:cxnSpLocks/>
            <a:stCxn id="30" idx="2"/>
            <a:endCxn id="26" idx="0"/>
          </p:cNvCxnSpPr>
          <p:nvPr/>
        </p:nvCxnSpPr>
        <p:spPr>
          <a:xfrm flipH="1">
            <a:off x="5863708" y="2285165"/>
            <a:ext cx="1" cy="359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0D7148-4C6C-E243-DCC3-0AC0A8717BC8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4995453" y="3835178"/>
            <a:ext cx="654553" cy="441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32080A0-4EBE-7C7E-1B1A-FADF50D041EF}"/>
              </a:ext>
            </a:extLst>
          </p:cNvPr>
          <p:cNvSpPr/>
          <p:nvPr/>
        </p:nvSpPr>
        <p:spPr>
          <a:xfrm>
            <a:off x="5621843" y="5142292"/>
            <a:ext cx="1610935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Truy</a:t>
            </a:r>
            <a:r>
              <a:rPr lang="en-US" sz="1200" dirty="0"/>
              <a:t> </a:t>
            </a:r>
            <a:r>
              <a:rPr lang="en-US" sz="1200" dirty="0" err="1"/>
              <a:t>ván</a:t>
            </a:r>
            <a:r>
              <a:rPr lang="en-US" sz="1200" dirty="0"/>
              <a:t> </a:t>
            </a:r>
            <a:r>
              <a:rPr lang="en-US" sz="1200" dirty="0" err="1"/>
              <a:t>phạm</a:t>
            </a:r>
            <a:r>
              <a:rPr lang="en-US" sz="1200" dirty="0"/>
              <a:t> vi, </a:t>
            </a:r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mục</a:t>
            </a:r>
            <a:r>
              <a:rPr lang="en-US" sz="1200" dirty="0"/>
              <a:t>, </a:t>
            </a:r>
            <a:r>
              <a:rPr lang="en-US" sz="1200" dirty="0" err="1"/>
              <a:t>lịch</a:t>
            </a:r>
            <a:r>
              <a:rPr lang="en-US" sz="1200" dirty="0"/>
              <a:t> </a:t>
            </a:r>
            <a:r>
              <a:rPr lang="en-US" sz="1200" dirty="0" err="1"/>
              <a:t>sử</a:t>
            </a:r>
            <a:r>
              <a:rPr lang="en-US" sz="1200" dirty="0"/>
              <a:t> </a:t>
            </a:r>
            <a:r>
              <a:rPr lang="en-US" sz="1200" dirty="0" err="1"/>
              <a:t>tương</a:t>
            </a:r>
            <a:r>
              <a:rPr lang="en-US" sz="1200" dirty="0"/>
              <a:t> </a:t>
            </a:r>
            <a:r>
              <a:rPr lang="en-US" sz="1200" dirty="0" err="1"/>
              <a:t>tác</a:t>
            </a:r>
            <a:r>
              <a:rPr lang="en-US" sz="1200" dirty="0"/>
              <a:t> </a:t>
            </a:r>
            <a:r>
              <a:rPr lang="en-US" sz="1200" dirty="0" err="1"/>
              <a:t>sinh</a:t>
            </a:r>
            <a:r>
              <a:rPr lang="en-US" sz="1200" dirty="0"/>
              <a:t> rank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0DE2DB-E2FD-4A94-AFF5-2BEA0C7FCD2C}"/>
              </a:ext>
            </a:extLst>
          </p:cNvPr>
          <p:cNvCxnSpPr>
            <a:cxnSpLocks/>
            <a:endCxn id="86" idx="3"/>
          </p:cNvCxnSpPr>
          <p:nvPr/>
        </p:nvCxnSpPr>
        <p:spPr>
          <a:xfrm flipH="1">
            <a:off x="5800920" y="4502458"/>
            <a:ext cx="1533548" cy="46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5342EB9-20E8-4511-8034-E66FB51FF29D}"/>
              </a:ext>
            </a:extLst>
          </p:cNvPr>
          <p:cNvSpPr txBox="1"/>
          <p:nvPr/>
        </p:nvSpPr>
        <p:spPr>
          <a:xfrm rot="157921">
            <a:off x="4832921" y="3383560"/>
            <a:ext cx="3351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Đã</a:t>
            </a:r>
            <a:r>
              <a:rPr lang="en-US" sz="1200" dirty="0"/>
              <a:t> </a:t>
            </a:r>
            <a:r>
              <a:rPr lang="en-US" sz="1200" dirty="0" err="1"/>
              <a:t>được</a:t>
            </a:r>
            <a:r>
              <a:rPr lang="en-US" sz="1200" dirty="0"/>
              <a:t> </a:t>
            </a:r>
            <a:r>
              <a:rPr lang="en-US" sz="1200" dirty="0" err="1"/>
              <a:t>gán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danh</a:t>
            </a:r>
            <a:r>
              <a:rPr lang="en-US" sz="1200" dirty="0"/>
              <a:t> </a:t>
            </a:r>
            <a:r>
              <a:rPr lang="en-US" sz="1200" dirty="0" err="1"/>
              <a:t>mục</a:t>
            </a:r>
            <a:r>
              <a:rPr lang="en-US" sz="1200" dirty="0"/>
              <a:t>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4CE2D54-A85E-7438-A83C-74EABF38E303}"/>
              </a:ext>
            </a:extLst>
          </p:cNvPr>
          <p:cNvCxnSpPr>
            <a:cxnSpLocks/>
            <a:stCxn id="26" idx="3"/>
            <a:endCxn id="31" idx="0"/>
          </p:cNvCxnSpPr>
          <p:nvPr/>
        </p:nvCxnSpPr>
        <p:spPr>
          <a:xfrm>
            <a:off x="6408744" y="3037021"/>
            <a:ext cx="1004987" cy="401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E620E09-6058-E1D8-BEC7-503966D732F9}"/>
              </a:ext>
            </a:extLst>
          </p:cNvPr>
          <p:cNvSpPr/>
          <p:nvPr/>
        </p:nvSpPr>
        <p:spPr>
          <a:xfrm>
            <a:off x="4189985" y="4276750"/>
            <a:ext cx="1610935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mục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từ</a:t>
            </a:r>
            <a:r>
              <a:rPr lang="en-US" sz="1200" dirty="0"/>
              <a:t> </a:t>
            </a:r>
            <a:r>
              <a:rPr lang="en-US" sz="1200" dirty="0" err="1"/>
              <a:t>khoá</a:t>
            </a:r>
            <a:r>
              <a:rPr lang="en-US" sz="1200" dirty="0"/>
              <a:t> </a:t>
            </a:r>
            <a:r>
              <a:rPr lang="en-US" sz="1200" dirty="0" err="1"/>
              <a:t>tìm</a:t>
            </a:r>
            <a:r>
              <a:rPr lang="en-US" sz="1200" dirty="0"/>
              <a:t> </a:t>
            </a:r>
            <a:r>
              <a:rPr lang="en-US" sz="1200" dirty="0" err="1"/>
              <a:t>kiếm</a:t>
            </a:r>
            <a:r>
              <a:rPr lang="en-US" sz="1200" dirty="0"/>
              <a:t> 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D7ED84-0EA6-F174-C5F9-0FAE69974EEB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863708" y="3428999"/>
            <a:ext cx="31492" cy="406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87EF061-B43B-5379-8BBE-ED4FF24F2E92}"/>
              </a:ext>
            </a:extLst>
          </p:cNvPr>
          <p:cNvCxnSpPr>
            <a:cxnSpLocks/>
          </p:cNvCxnSpPr>
          <p:nvPr/>
        </p:nvCxnSpPr>
        <p:spPr>
          <a:xfrm>
            <a:off x="5550932" y="3835178"/>
            <a:ext cx="6255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DC9E799-DDB6-2B54-4B1D-B7C2DC6646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5780515" y="3862624"/>
            <a:ext cx="646796" cy="1279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C1F54FE4-89A3-532D-DD7D-497239B98BEB}"/>
              </a:ext>
            </a:extLst>
          </p:cNvPr>
          <p:cNvSpPr/>
          <p:nvPr/>
        </p:nvSpPr>
        <p:spPr>
          <a:xfrm>
            <a:off x="7549456" y="4706160"/>
            <a:ext cx="1195251" cy="6440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Lọc</a:t>
            </a:r>
            <a:r>
              <a:rPr lang="en-US" sz="1200" dirty="0"/>
              <a:t> </a:t>
            </a:r>
            <a:r>
              <a:rPr lang="en-US" sz="1200" dirty="0" err="1"/>
              <a:t>ra</a:t>
            </a:r>
            <a:r>
              <a:rPr lang="en-US" sz="1200" dirty="0"/>
              <a:t> top 5% </a:t>
            </a:r>
            <a:r>
              <a:rPr lang="en-US" sz="1200" dirty="0" err="1"/>
              <a:t>cao</a:t>
            </a:r>
            <a:r>
              <a:rPr lang="en-US" sz="1200" dirty="0"/>
              <a:t> </a:t>
            </a:r>
            <a:r>
              <a:rPr lang="en-US" sz="1200" dirty="0" err="1"/>
              <a:t>nhất,online</a:t>
            </a:r>
            <a:endParaRPr lang="en-US" sz="12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701BA38D-B7ED-F69E-D447-E89DF7FE4AAF}"/>
              </a:ext>
            </a:extLst>
          </p:cNvPr>
          <p:cNvCxnSpPr>
            <a:cxnSpLocks/>
            <a:stCxn id="143" idx="3"/>
            <a:endCxn id="150" idx="1"/>
          </p:cNvCxnSpPr>
          <p:nvPr/>
        </p:nvCxnSpPr>
        <p:spPr>
          <a:xfrm flipV="1">
            <a:off x="8744707" y="4820769"/>
            <a:ext cx="1272050" cy="207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03DA4A5-A1BF-1BAC-BB88-8047C4EB4B36}"/>
              </a:ext>
            </a:extLst>
          </p:cNvPr>
          <p:cNvCxnSpPr>
            <a:cxnSpLocks/>
            <a:stCxn id="43" idx="3"/>
            <a:endCxn id="143" idx="1"/>
          </p:cNvCxnSpPr>
          <p:nvPr/>
        </p:nvCxnSpPr>
        <p:spPr>
          <a:xfrm flipV="1">
            <a:off x="7232778" y="5028167"/>
            <a:ext cx="316678" cy="386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B9375A0E-3E60-4438-A5D5-D2A6855EDF64}"/>
              </a:ext>
            </a:extLst>
          </p:cNvPr>
          <p:cNvSpPr/>
          <p:nvPr/>
        </p:nvSpPr>
        <p:spPr>
          <a:xfrm>
            <a:off x="10016757" y="4548759"/>
            <a:ext cx="1195251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Thông 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bài</a:t>
            </a:r>
            <a:r>
              <a:rPr lang="en-US" sz="1200" dirty="0"/>
              <a:t> </a:t>
            </a:r>
            <a:r>
              <a:rPr lang="en-US" sz="1200" dirty="0" err="1"/>
              <a:t>viết</a:t>
            </a:r>
            <a:r>
              <a:rPr lang="en-US" sz="1200" dirty="0"/>
              <a:t> </a:t>
            </a:r>
            <a:r>
              <a:rPr lang="en-US" sz="1200" dirty="0" err="1"/>
              <a:t>trên</a:t>
            </a:r>
            <a:r>
              <a:rPr lang="en-US" sz="1200" dirty="0"/>
              <a:t> feeds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1E56FC55-DE42-607B-319E-DBE0B5500672}"/>
              </a:ext>
            </a:extLst>
          </p:cNvPr>
          <p:cNvSpPr/>
          <p:nvPr/>
        </p:nvSpPr>
        <p:spPr>
          <a:xfrm>
            <a:off x="10025474" y="5523291"/>
            <a:ext cx="1195251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Tương</a:t>
            </a:r>
            <a:r>
              <a:rPr lang="en-US" sz="1200" dirty="0"/>
              <a:t> </a:t>
            </a:r>
            <a:r>
              <a:rPr lang="en-US" sz="1200" dirty="0" err="1"/>
              <a:t>tác</a:t>
            </a:r>
            <a:r>
              <a:rPr lang="en-US" sz="1200" dirty="0"/>
              <a:t> </a:t>
            </a:r>
            <a:r>
              <a:rPr lang="en-US" sz="1200" dirty="0" err="1"/>
              <a:t>phản</a:t>
            </a:r>
            <a:r>
              <a:rPr lang="en-US" sz="1200" dirty="0"/>
              <a:t> </a:t>
            </a:r>
            <a:r>
              <a:rPr lang="en-US" sz="1200" dirty="0" err="1"/>
              <a:t>hồi</a:t>
            </a:r>
            <a:r>
              <a:rPr lang="en-US" sz="1200" dirty="0"/>
              <a:t> 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A319C45-A8AC-A4E5-2E32-DD357D06C504}"/>
              </a:ext>
            </a:extLst>
          </p:cNvPr>
          <p:cNvCxnSpPr>
            <a:cxnSpLocks/>
            <a:stCxn id="31" idx="2"/>
          </p:cNvCxnSpPr>
          <p:nvPr/>
        </p:nvCxnSpPr>
        <p:spPr>
          <a:xfrm>
            <a:off x="7413731" y="3982716"/>
            <a:ext cx="55601" cy="465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0ECA1B37-D528-8CE5-924B-574B46FE290B}"/>
              </a:ext>
            </a:extLst>
          </p:cNvPr>
          <p:cNvSpPr/>
          <p:nvPr/>
        </p:nvSpPr>
        <p:spPr>
          <a:xfrm>
            <a:off x="5923125" y="6221114"/>
            <a:ext cx="1195251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Mở</a:t>
            </a:r>
            <a:r>
              <a:rPr lang="en-US" sz="1200" dirty="0"/>
              <a:t> </a:t>
            </a:r>
            <a:r>
              <a:rPr lang="en-US" sz="1200" dirty="0" err="1"/>
              <a:t>rộng</a:t>
            </a:r>
            <a:r>
              <a:rPr lang="en-US" sz="1200" dirty="0"/>
              <a:t> </a:t>
            </a:r>
            <a:r>
              <a:rPr lang="en-US" sz="1200" dirty="0" err="1"/>
              <a:t>quảng</a:t>
            </a:r>
            <a:r>
              <a:rPr lang="en-US" sz="1200" dirty="0"/>
              <a:t> </a:t>
            </a:r>
            <a:r>
              <a:rPr lang="en-US" sz="1200" dirty="0" err="1"/>
              <a:t>bá</a:t>
            </a:r>
            <a:r>
              <a:rPr lang="en-US" sz="1200" dirty="0"/>
              <a:t> </a:t>
            </a:r>
            <a:r>
              <a:rPr lang="en-US" sz="1200" dirty="0" err="1"/>
              <a:t>phần</a:t>
            </a:r>
            <a:r>
              <a:rPr lang="en-US" sz="1200" dirty="0"/>
              <a:t> </a:t>
            </a:r>
            <a:r>
              <a:rPr lang="en-US" sz="1200" dirty="0" err="1"/>
              <a:t>còn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8442B9F-201D-FAC9-CEB9-4D4FA79F8910}"/>
              </a:ext>
            </a:extLst>
          </p:cNvPr>
          <p:cNvCxnSpPr>
            <a:cxnSpLocks/>
            <a:stCxn id="209" idx="3"/>
          </p:cNvCxnSpPr>
          <p:nvPr/>
        </p:nvCxnSpPr>
        <p:spPr>
          <a:xfrm>
            <a:off x="5142935" y="5622186"/>
            <a:ext cx="407997" cy="311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8EEAEC3-61B0-E33F-F06A-E101FE7FE498}"/>
              </a:ext>
            </a:extLst>
          </p:cNvPr>
          <p:cNvCxnSpPr>
            <a:cxnSpLocks/>
          </p:cNvCxnSpPr>
          <p:nvPr/>
        </p:nvCxnSpPr>
        <p:spPr>
          <a:xfrm>
            <a:off x="5399593" y="5933209"/>
            <a:ext cx="6255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6A41B36-3515-51A1-6C17-C4647B72D4DC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5895200" y="5686311"/>
            <a:ext cx="532111" cy="272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A4772519-C32C-F73D-3CC0-52BB6AE65E3D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5661240" y="5951656"/>
            <a:ext cx="859511" cy="26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7558C190-36F8-E068-F436-D0FF2D5C48CC}"/>
              </a:ext>
            </a:extLst>
          </p:cNvPr>
          <p:cNvCxnSpPr>
            <a:cxnSpLocks/>
          </p:cNvCxnSpPr>
          <p:nvPr/>
        </p:nvCxnSpPr>
        <p:spPr>
          <a:xfrm flipV="1">
            <a:off x="6527321" y="5119880"/>
            <a:ext cx="4100600" cy="1111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C58F965-2A8C-60A2-19C3-C2B049AB8C22}"/>
              </a:ext>
            </a:extLst>
          </p:cNvPr>
          <p:cNvCxnSpPr>
            <a:cxnSpLocks/>
            <a:stCxn id="150" idx="2"/>
            <a:endCxn id="152" idx="0"/>
          </p:cNvCxnSpPr>
          <p:nvPr/>
        </p:nvCxnSpPr>
        <p:spPr>
          <a:xfrm>
            <a:off x="10614383" y="5092778"/>
            <a:ext cx="8717" cy="430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44FB5EE-B37D-1266-D494-B99C3837636F}"/>
              </a:ext>
            </a:extLst>
          </p:cNvPr>
          <p:cNvCxnSpPr>
            <a:cxnSpLocks/>
            <a:stCxn id="152" idx="1"/>
            <a:endCxn id="187" idx="3"/>
          </p:cNvCxnSpPr>
          <p:nvPr/>
        </p:nvCxnSpPr>
        <p:spPr>
          <a:xfrm flipH="1">
            <a:off x="8546458" y="5795301"/>
            <a:ext cx="1479016" cy="367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804C2D2A-FC9E-B710-6D9C-64075914F2EB}"/>
              </a:ext>
            </a:extLst>
          </p:cNvPr>
          <p:cNvSpPr/>
          <p:nvPr/>
        </p:nvSpPr>
        <p:spPr>
          <a:xfrm>
            <a:off x="7860723" y="5894195"/>
            <a:ext cx="685735" cy="5377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Ghi</a:t>
            </a:r>
            <a:r>
              <a:rPr lang="en-US" sz="1200" dirty="0"/>
              <a:t> log </a:t>
            </a:r>
            <a:r>
              <a:rPr lang="en-US" sz="1200" dirty="0" err="1"/>
              <a:t>lại</a:t>
            </a:r>
            <a:endParaRPr lang="en-US" sz="12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EFC2C54-F182-ED88-E9D6-F373CBCB164D}"/>
              </a:ext>
            </a:extLst>
          </p:cNvPr>
          <p:cNvSpPr/>
          <p:nvPr/>
        </p:nvSpPr>
        <p:spPr>
          <a:xfrm>
            <a:off x="9086359" y="6372963"/>
            <a:ext cx="1020603" cy="181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u="sng" dirty="0"/>
              <a:t>History </a:t>
            </a:r>
            <a:r>
              <a:rPr lang="en-US" sz="1000" u="sng" dirty="0" err="1"/>
              <a:t>interac</a:t>
            </a:r>
            <a:endParaRPr lang="en-US" sz="1000" u="sng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A706D96-767A-F658-DC90-457CF1CB0F40}"/>
              </a:ext>
            </a:extLst>
          </p:cNvPr>
          <p:cNvSpPr/>
          <p:nvPr/>
        </p:nvSpPr>
        <p:spPr>
          <a:xfrm>
            <a:off x="9086359" y="6571001"/>
            <a:ext cx="1020603" cy="181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created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B03E378-4FA6-C5E0-14E8-6A953E1E7D68}"/>
              </a:ext>
            </a:extLst>
          </p:cNvPr>
          <p:cNvCxnSpPr>
            <a:cxnSpLocks/>
            <a:stCxn id="187" idx="3"/>
            <a:endCxn id="189" idx="0"/>
          </p:cNvCxnSpPr>
          <p:nvPr/>
        </p:nvCxnSpPr>
        <p:spPr>
          <a:xfrm>
            <a:off x="8546458" y="6163084"/>
            <a:ext cx="1050203" cy="20987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EB6CB39-FCB8-215D-29C1-925F36E972BC}"/>
              </a:ext>
            </a:extLst>
          </p:cNvPr>
          <p:cNvSpPr/>
          <p:nvPr/>
        </p:nvSpPr>
        <p:spPr>
          <a:xfrm>
            <a:off x="10648821" y="3492772"/>
            <a:ext cx="1020603" cy="181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u="sng" dirty="0" err="1"/>
              <a:t>Bài</a:t>
            </a:r>
            <a:r>
              <a:rPr lang="en-US" sz="1000" u="sng" dirty="0"/>
              <a:t> </a:t>
            </a:r>
            <a:r>
              <a:rPr lang="en-US" sz="1000" u="sng" dirty="0" err="1"/>
              <a:t>viết</a:t>
            </a:r>
            <a:endParaRPr lang="en-US" sz="1000" u="sng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6BE1526-42A8-E163-DA26-8047A4466676}"/>
              </a:ext>
            </a:extLst>
          </p:cNvPr>
          <p:cNvSpPr/>
          <p:nvPr/>
        </p:nvSpPr>
        <p:spPr>
          <a:xfrm>
            <a:off x="10642771" y="3685566"/>
            <a:ext cx="1020603" cy="1818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created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BD5FBB9D-2E09-E7C3-1673-413855E6C5B8}"/>
              </a:ext>
            </a:extLst>
          </p:cNvPr>
          <p:cNvCxnSpPr>
            <a:cxnSpLocks/>
            <a:stCxn id="150" idx="0"/>
            <a:endCxn id="201" idx="2"/>
          </p:cNvCxnSpPr>
          <p:nvPr/>
        </p:nvCxnSpPr>
        <p:spPr>
          <a:xfrm flipV="1">
            <a:off x="10614383" y="3867435"/>
            <a:ext cx="538690" cy="68132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23524BB5-9926-DFDF-8DB7-28C8BA9CD1F4}"/>
              </a:ext>
            </a:extLst>
          </p:cNvPr>
          <p:cNvSpPr/>
          <p:nvPr/>
        </p:nvSpPr>
        <p:spPr>
          <a:xfrm>
            <a:off x="6997919" y="2573155"/>
            <a:ext cx="1604573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bài</a:t>
            </a:r>
            <a:r>
              <a:rPr lang="en-US" sz="1200" dirty="0"/>
              <a:t> </a:t>
            </a:r>
            <a:r>
              <a:rPr lang="en-US" sz="1200" dirty="0" err="1"/>
              <a:t>viết</a:t>
            </a:r>
            <a:r>
              <a:rPr lang="en-US" sz="1200" dirty="0"/>
              <a:t> </a:t>
            </a:r>
            <a:r>
              <a:rPr lang="en-US" sz="1200" dirty="0" err="1"/>
              <a:t>trên</a:t>
            </a:r>
            <a:r>
              <a:rPr lang="en-US" sz="1200" dirty="0"/>
              <a:t> </a:t>
            </a:r>
            <a:r>
              <a:rPr lang="en-US" sz="1200" dirty="0" err="1"/>
              <a:t>trang</a:t>
            </a:r>
            <a:r>
              <a:rPr lang="en-US" sz="1200" dirty="0"/>
              <a:t> </a:t>
            </a:r>
            <a:r>
              <a:rPr lang="en-US" sz="1200" dirty="0" err="1"/>
              <a:t>cá</a:t>
            </a:r>
            <a:r>
              <a:rPr lang="en-US" sz="1200" dirty="0"/>
              <a:t> </a:t>
            </a:r>
            <a:r>
              <a:rPr lang="en-US" sz="1200" dirty="0" err="1"/>
              <a:t>nhân</a:t>
            </a:r>
            <a:r>
              <a:rPr lang="en-US" sz="1200" dirty="0"/>
              <a:t> author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E30AA6C-7EB0-67F6-48C4-670A6413948F}"/>
              </a:ext>
            </a:extLst>
          </p:cNvPr>
          <p:cNvCxnSpPr>
            <a:cxnSpLocks/>
            <a:stCxn id="30" idx="3"/>
            <a:endCxn id="205" idx="0"/>
          </p:cNvCxnSpPr>
          <p:nvPr/>
        </p:nvCxnSpPr>
        <p:spPr>
          <a:xfrm>
            <a:off x="6783441" y="2013156"/>
            <a:ext cx="1016765" cy="559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30B920D9-0DEC-D1CC-1D0E-E3494BDF505B}"/>
              </a:ext>
            </a:extLst>
          </p:cNvPr>
          <p:cNvSpPr/>
          <p:nvPr/>
        </p:nvSpPr>
        <p:spPr>
          <a:xfrm>
            <a:off x="4038672" y="5350176"/>
            <a:ext cx="1104263" cy="5440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Lưu </a:t>
            </a:r>
            <a:r>
              <a:rPr lang="en-US" sz="1200" dirty="0" err="1"/>
              <a:t>vào</a:t>
            </a:r>
            <a:r>
              <a:rPr lang="en-US" sz="1200" dirty="0"/>
              <a:t> DB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42CE1152-FEF4-ABBE-7140-2968184890E0}"/>
              </a:ext>
            </a:extLst>
          </p:cNvPr>
          <p:cNvCxnSpPr>
            <a:cxnSpLocks/>
            <a:stCxn id="86" idx="2"/>
            <a:endCxn id="209" idx="0"/>
          </p:cNvCxnSpPr>
          <p:nvPr/>
        </p:nvCxnSpPr>
        <p:spPr>
          <a:xfrm flipH="1">
            <a:off x="4590804" y="4820769"/>
            <a:ext cx="404649" cy="529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C05E146C-205E-6B10-B6C7-147F990B6A39}"/>
              </a:ext>
            </a:extLst>
          </p:cNvPr>
          <p:cNvSpPr/>
          <p:nvPr/>
        </p:nvSpPr>
        <p:spPr>
          <a:xfrm>
            <a:off x="7501169" y="6537317"/>
            <a:ext cx="299037" cy="2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6904EB2F-DB6F-FD24-09BE-3ACA760F3092}"/>
              </a:ext>
            </a:extLst>
          </p:cNvPr>
          <p:cNvSpPr/>
          <p:nvPr/>
        </p:nvSpPr>
        <p:spPr>
          <a:xfrm>
            <a:off x="7568738" y="6581036"/>
            <a:ext cx="165937" cy="1840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0C32645E-9B42-4677-A5D3-4D075E263835}"/>
              </a:ext>
            </a:extLst>
          </p:cNvPr>
          <p:cNvCxnSpPr>
            <a:cxnSpLocks/>
            <a:stCxn id="187" idx="1"/>
            <a:endCxn id="214" idx="0"/>
          </p:cNvCxnSpPr>
          <p:nvPr/>
        </p:nvCxnSpPr>
        <p:spPr>
          <a:xfrm flipH="1">
            <a:off x="7650688" y="6163084"/>
            <a:ext cx="210035" cy="3742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1CEA37-2B44-8A39-88F8-B0AC31923C76}"/>
              </a:ext>
            </a:extLst>
          </p:cNvPr>
          <p:cNvCxnSpPr>
            <a:cxnSpLocks/>
          </p:cNvCxnSpPr>
          <p:nvPr/>
        </p:nvCxnSpPr>
        <p:spPr>
          <a:xfrm>
            <a:off x="7100954" y="4494133"/>
            <a:ext cx="6255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D771A-CE19-50E2-5131-8BEB1C0828A8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427311" y="4460392"/>
            <a:ext cx="1042021" cy="681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78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891B45-986B-C97F-5D66-5252E77E83E2}"/>
              </a:ext>
            </a:extLst>
          </p:cNvPr>
          <p:cNvCxnSpPr/>
          <p:nvPr/>
        </p:nvCxnSpPr>
        <p:spPr>
          <a:xfrm>
            <a:off x="0" y="587086"/>
            <a:ext cx="124327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F09130-590C-CE03-6A84-05139656DE8A}"/>
              </a:ext>
            </a:extLst>
          </p:cNvPr>
          <p:cNvCxnSpPr>
            <a:cxnSpLocks/>
          </p:cNvCxnSpPr>
          <p:nvPr/>
        </p:nvCxnSpPr>
        <p:spPr>
          <a:xfrm>
            <a:off x="3410393" y="0"/>
            <a:ext cx="0" cy="7548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DD9B4E-F8B9-B266-1A12-EFA30A0F2CEC}"/>
              </a:ext>
            </a:extLst>
          </p:cNvPr>
          <p:cNvSpPr txBox="1"/>
          <p:nvPr/>
        </p:nvSpPr>
        <p:spPr>
          <a:xfrm>
            <a:off x="400098" y="79833"/>
            <a:ext cx="27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E636C5-A93C-787A-9A96-B5182BA2CE69}"/>
              </a:ext>
            </a:extLst>
          </p:cNvPr>
          <p:cNvSpPr txBox="1"/>
          <p:nvPr/>
        </p:nvSpPr>
        <p:spPr>
          <a:xfrm>
            <a:off x="4002232" y="108877"/>
            <a:ext cx="27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:System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8A4DA8-7B7F-B447-B08A-FD3AFF175FE9}"/>
              </a:ext>
            </a:extLst>
          </p:cNvPr>
          <p:cNvSpPr/>
          <p:nvPr/>
        </p:nvSpPr>
        <p:spPr>
          <a:xfrm>
            <a:off x="337888" y="828464"/>
            <a:ext cx="191364" cy="1818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14520A-94A5-D59D-28AF-5CABB34ED5AF}"/>
              </a:ext>
            </a:extLst>
          </p:cNvPr>
          <p:cNvCxnSpPr>
            <a:cxnSpLocks/>
            <a:stCxn id="13" idx="6"/>
            <a:endCxn id="59" idx="1"/>
          </p:cNvCxnSpPr>
          <p:nvPr/>
        </p:nvCxnSpPr>
        <p:spPr>
          <a:xfrm>
            <a:off x="529252" y="919399"/>
            <a:ext cx="943866" cy="164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99AA711-A27B-B874-C77B-9E894B580A5F}"/>
              </a:ext>
            </a:extLst>
          </p:cNvPr>
          <p:cNvSpPr/>
          <p:nvPr/>
        </p:nvSpPr>
        <p:spPr>
          <a:xfrm>
            <a:off x="1473118" y="777657"/>
            <a:ext cx="1826086" cy="6115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Online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1E55243-0BA2-6617-52EB-EA361F702185}"/>
              </a:ext>
            </a:extLst>
          </p:cNvPr>
          <p:cNvCxnSpPr>
            <a:cxnSpLocks/>
            <a:stCxn id="42" idx="1"/>
            <a:endCxn id="52" idx="3"/>
          </p:cNvCxnSpPr>
          <p:nvPr/>
        </p:nvCxnSpPr>
        <p:spPr>
          <a:xfrm flipH="1">
            <a:off x="3103379" y="1422250"/>
            <a:ext cx="1034339" cy="786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85FF9DA0-B1D9-38A7-4D0D-2303A98C3CC9}"/>
              </a:ext>
            </a:extLst>
          </p:cNvPr>
          <p:cNvSpPr/>
          <p:nvPr/>
        </p:nvSpPr>
        <p:spPr>
          <a:xfrm>
            <a:off x="1583039" y="3199945"/>
            <a:ext cx="1042784" cy="79150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túc</a:t>
            </a:r>
            <a:r>
              <a:rPr lang="en-US" sz="1200" dirty="0"/>
              <a:t>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9480BF-617F-2533-5379-212ED4496C49}"/>
              </a:ext>
            </a:extLst>
          </p:cNvPr>
          <p:cNvCxnSpPr>
            <a:cxnSpLocks/>
          </p:cNvCxnSpPr>
          <p:nvPr/>
        </p:nvCxnSpPr>
        <p:spPr>
          <a:xfrm>
            <a:off x="1782087" y="2909775"/>
            <a:ext cx="8018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C58B606-F131-F45B-C8DE-3837433D0CC5}"/>
              </a:ext>
            </a:extLst>
          </p:cNvPr>
          <p:cNvSpPr/>
          <p:nvPr/>
        </p:nvSpPr>
        <p:spPr>
          <a:xfrm>
            <a:off x="4137718" y="1001406"/>
            <a:ext cx="1849119" cy="841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top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cảu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đè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, visual list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6DAB38C-093F-942E-848B-48F407CA6802}"/>
              </a:ext>
            </a:extLst>
          </p:cNvPr>
          <p:cNvCxnSpPr>
            <a:cxnSpLocks/>
            <a:stCxn id="59" idx="3"/>
            <a:endCxn id="42" idx="1"/>
          </p:cNvCxnSpPr>
          <p:nvPr/>
        </p:nvCxnSpPr>
        <p:spPr>
          <a:xfrm>
            <a:off x="3299204" y="1083414"/>
            <a:ext cx="838514" cy="338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62A1A25-1C79-5C47-251C-9E7DB307942B}"/>
              </a:ext>
            </a:extLst>
          </p:cNvPr>
          <p:cNvCxnSpPr>
            <a:cxnSpLocks/>
            <a:stCxn id="15" idx="2"/>
            <a:endCxn id="58" idx="2"/>
          </p:cNvCxnSpPr>
          <p:nvPr/>
        </p:nvCxnSpPr>
        <p:spPr>
          <a:xfrm flipH="1">
            <a:off x="230215" y="3991452"/>
            <a:ext cx="1874216" cy="693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A723169-8E0D-060F-0C92-60F6F73392B0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2190336" y="2547830"/>
            <a:ext cx="8586" cy="357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DDBBBE3-B6CD-5AD9-33F7-A85F66C1C944}"/>
              </a:ext>
            </a:extLst>
          </p:cNvPr>
          <p:cNvSpPr/>
          <p:nvPr/>
        </p:nvSpPr>
        <p:spPr>
          <a:xfrm>
            <a:off x="1277293" y="1870228"/>
            <a:ext cx="1826086" cy="67760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F23A166-3ECC-4DDA-1617-AF1D6F628796}"/>
              </a:ext>
            </a:extLst>
          </p:cNvPr>
          <p:cNvSpPr/>
          <p:nvPr/>
        </p:nvSpPr>
        <p:spPr>
          <a:xfrm>
            <a:off x="4497802" y="3199945"/>
            <a:ext cx="2465333" cy="5927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đẩy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message broker 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D3A2FA8-A978-13F4-78C5-7A52F2C0763E}"/>
              </a:ext>
            </a:extLst>
          </p:cNvPr>
          <p:cNvSpPr/>
          <p:nvPr/>
        </p:nvSpPr>
        <p:spPr>
          <a:xfrm>
            <a:off x="230215" y="4546680"/>
            <a:ext cx="299037" cy="2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DBBE0A1-BEAF-6BD7-18D4-6DC31479D198}"/>
              </a:ext>
            </a:extLst>
          </p:cNvPr>
          <p:cNvSpPr/>
          <p:nvPr/>
        </p:nvSpPr>
        <p:spPr>
          <a:xfrm>
            <a:off x="297784" y="4590399"/>
            <a:ext cx="165937" cy="1840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BEF6ABA-617D-DD2F-3DB0-A50C0554A001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494130" y="2480258"/>
            <a:ext cx="88909" cy="1115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B1B0906-481D-68D2-0893-24EF9C304743}"/>
              </a:ext>
            </a:extLst>
          </p:cNvPr>
          <p:cNvSpPr txBox="1"/>
          <p:nvPr/>
        </p:nvSpPr>
        <p:spPr>
          <a:xfrm rot="21106887">
            <a:off x="842349" y="3915934"/>
            <a:ext cx="97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chán</a:t>
            </a:r>
            <a:endParaRPr lang="en-US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12954C2-B6F1-7E5E-5E8E-838B7760987C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2104431" y="2897884"/>
            <a:ext cx="22550" cy="302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AC94A7-C4C1-7819-7940-91B5B82F73AD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2183029" y="2905133"/>
            <a:ext cx="2314773" cy="591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FEA98FA-BF3B-9C07-3D73-FCD359562133}"/>
              </a:ext>
            </a:extLst>
          </p:cNvPr>
          <p:cNvCxnSpPr>
            <a:cxnSpLocks/>
          </p:cNvCxnSpPr>
          <p:nvPr/>
        </p:nvCxnSpPr>
        <p:spPr>
          <a:xfrm>
            <a:off x="8475034" y="-159085"/>
            <a:ext cx="0" cy="7548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6B2274-BA0D-802A-B90D-7F44E20B5EBF}"/>
              </a:ext>
            </a:extLst>
          </p:cNvPr>
          <p:cNvSpPr txBox="1"/>
          <p:nvPr/>
        </p:nvSpPr>
        <p:spPr>
          <a:xfrm>
            <a:off x="8573718" y="156340"/>
            <a:ext cx="27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:Follower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680F9EF-D059-4F2C-9CB0-EF03F20A2243}"/>
              </a:ext>
            </a:extLst>
          </p:cNvPr>
          <p:cNvSpPr/>
          <p:nvPr/>
        </p:nvSpPr>
        <p:spPr>
          <a:xfrm>
            <a:off x="4386161" y="4338026"/>
            <a:ext cx="2465333" cy="5927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websoket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F9FA7D2-F3A3-EB8E-2EC1-6505712ADB74}"/>
              </a:ext>
            </a:extLst>
          </p:cNvPr>
          <p:cNvSpPr/>
          <p:nvPr/>
        </p:nvSpPr>
        <p:spPr>
          <a:xfrm>
            <a:off x="8865908" y="2726481"/>
            <a:ext cx="2465333" cy="5927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0762A9-8DE7-2E9B-E11A-53C6D5B67804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 flipV="1">
            <a:off x="6851494" y="3022862"/>
            <a:ext cx="2014414" cy="1611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1746C1-E71B-300F-9862-84D26CF587FD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5545531" y="3847963"/>
            <a:ext cx="73297" cy="490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18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D81C53-A0E2-BAAE-2783-193DDAF5786D}"/>
              </a:ext>
            </a:extLst>
          </p:cNvPr>
          <p:cNvSpPr/>
          <p:nvPr/>
        </p:nvSpPr>
        <p:spPr>
          <a:xfrm>
            <a:off x="2851316" y="278701"/>
            <a:ext cx="6083134" cy="5781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113B2E6-98B0-E8EF-ACD8-841AE7AB7280}"/>
              </a:ext>
            </a:extLst>
          </p:cNvPr>
          <p:cNvSpPr/>
          <p:nvPr/>
        </p:nvSpPr>
        <p:spPr>
          <a:xfrm>
            <a:off x="1001334" y="1630861"/>
            <a:ext cx="230037" cy="235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8CF254-6BB6-3992-EA2B-ED688A6B7A1B}"/>
              </a:ext>
            </a:extLst>
          </p:cNvPr>
          <p:cNvCxnSpPr>
            <a:stCxn id="2" idx="4"/>
          </p:cNvCxnSpPr>
          <p:nvPr/>
        </p:nvCxnSpPr>
        <p:spPr>
          <a:xfrm flipH="1">
            <a:off x="1110602" y="1866649"/>
            <a:ext cx="5751" cy="448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71C528-6993-2CED-358A-EB845C6A863F}"/>
              </a:ext>
            </a:extLst>
          </p:cNvPr>
          <p:cNvCxnSpPr/>
          <p:nvPr/>
        </p:nvCxnSpPr>
        <p:spPr>
          <a:xfrm>
            <a:off x="828805" y="2039178"/>
            <a:ext cx="6556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86F097-9781-0DDF-4006-3F6269D48E50}"/>
              </a:ext>
            </a:extLst>
          </p:cNvPr>
          <p:cNvCxnSpPr/>
          <p:nvPr/>
        </p:nvCxnSpPr>
        <p:spPr>
          <a:xfrm>
            <a:off x="1110602" y="2315223"/>
            <a:ext cx="230037" cy="270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C08A53-3B78-8013-C17E-7C2D9A303AED}"/>
              </a:ext>
            </a:extLst>
          </p:cNvPr>
          <p:cNvCxnSpPr/>
          <p:nvPr/>
        </p:nvCxnSpPr>
        <p:spPr>
          <a:xfrm flipH="1">
            <a:off x="909319" y="2315223"/>
            <a:ext cx="201283" cy="270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C0C7B1-77D9-1D46-688C-FBD71E867515}"/>
              </a:ext>
            </a:extLst>
          </p:cNvPr>
          <p:cNvSpPr txBox="1"/>
          <p:nvPr/>
        </p:nvSpPr>
        <p:spPr>
          <a:xfrm>
            <a:off x="742541" y="2615542"/>
            <a:ext cx="8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1B3028-18BC-BE1E-F30A-EC44DCD413A5}"/>
              </a:ext>
            </a:extLst>
          </p:cNvPr>
          <p:cNvSpPr/>
          <p:nvPr/>
        </p:nvSpPr>
        <p:spPr>
          <a:xfrm>
            <a:off x="3950963" y="2020889"/>
            <a:ext cx="1007918" cy="7793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BAACE2-CCF8-6358-DED7-ACD2FE8D2F6D}"/>
              </a:ext>
            </a:extLst>
          </p:cNvPr>
          <p:cNvCxnSpPr>
            <a:cxnSpLocks/>
            <a:stCxn id="2" idx="6"/>
            <a:endCxn id="9" idx="2"/>
          </p:cNvCxnSpPr>
          <p:nvPr/>
        </p:nvCxnSpPr>
        <p:spPr>
          <a:xfrm>
            <a:off x="1231371" y="1748755"/>
            <a:ext cx="2719592" cy="661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66FA146-7DEB-0234-DCCB-EB7C1A7C1201}"/>
              </a:ext>
            </a:extLst>
          </p:cNvPr>
          <p:cNvSpPr/>
          <p:nvPr/>
        </p:nvSpPr>
        <p:spPr>
          <a:xfrm>
            <a:off x="3950963" y="578344"/>
            <a:ext cx="1007918" cy="7793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2557DB-86B2-57A6-145D-119123D20FFD}"/>
              </a:ext>
            </a:extLst>
          </p:cNvPr>
          <p:cNvCxnSpPr>
            <a:cxnSpLocks/>
            <a:stCxn id="15" idx="4"/>
          </p:cNvCxnSpPr>
          <p:nvPr/>
        </p:nvCxnSpPr>
        <p:spPr>
          <a:xfrm flipH="1">
            <a:off x="4452867" y="1357663"/>
            <a:ext cx="2055" cy="66322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880A9F-F68E-95DA-3D6C-0C0E92D7954A}"/>
              </a:ext>
            </a:extLst>
          </p:cNvPr>
          <p:cNvSpPr txBox="1"/>
          <p:nvPr/>
        </p:nvSpPr>
        <p:spPr>
          <a:xfrm rot="5400000">
            <a:off x="3935800" y="1890084"/>
            <a:ext cx="154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&lt;&lt;extend&gt;&gt;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FDC570-1AED-A059-EE5F-EEE2FCCAD1A2}"/>
              </a:ext>
            </a:extLst>
          </p:cNvPr>
          <p:cNvSpPr txBox="1"/>
          <p:nvPr/>
        </p:nvSpPr>
        <p:spPr>
          <a:xfrm>
            <a:off x="5806440" y="679269"/>
            <a:ext cx="225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4DE3BC-D852-28BB-C8A6-98E36F07670C}"/>
              </a:ext>
            </a:extLst>
          </p:cNvPr>
          <p:cNvSpPr/>
          <p:nvPr/>
        </p:nvSpPr>
        <p:spPr>
          <a:xfrm>
            <a:off x="5513815" y="3408289"/>
            <a:ext cx="1889760" cy="12456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8ECEFB-D98C-92E9-079F-243C335A0213}"/>
              </a:ext>
            </a:extLst>
          </p:cNvPr>
          <p:cNvSpPr txBox="1"/>
          <p:nvPr/>
        </p:nvSpPr>
        <p:spPr>
          <a:xfrm>
            <a:off x="5824674" y="3584042"/>
            <a:ext cx="1343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Compose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6E9A960-7D88-1027-46B7-84F57E463D0C}"/>
              </a:ext>
            </a:extLst>
          </p:cNvPr>
          <p:cNvCxnSpPr>
            <a:stCxn id="24" idx="2"/>
            <a:endCxn id="24" idx="6"/>
          </p:cNvCxnSpPr>
          <p:nvPr/>
        </p:nvCxnSpPr>
        <p:spPr>
          <a:xfrm>
            <a:off x="5513815" y="4031136"/>
            <a:ext cx="1889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4F28BC-D8A0-38AE-C005-1419B3AD5836}"/>
              </a:ext>
            </a:extLst>
          </p:cNvPr>
          <p:cNvSpPr txBox="1"/>
          <p:nvPr/>
        </p:nvSpPr>
        <p:spPr>
          <a:xfrm>
            <a:off x="5631925" y="4056019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Attach file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2FE5BE-0F10-C19A-6B2E-2EA04FCFE43A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695825" y="2800208"/>
            <a:ext cx="817990" cy="123092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36DCC21-635F-F8BD-9774-FF0BD5DEA820}"/>
              </a:ext>
            </a:extLst>
          </p:cNvPr>
          <p:cNvSpPr txBox="1"/>
          <p:nvPr/>
        </p:nvSpPr>
        <p:spPr>
          <a:xfrm rot="3645846">
            <a:off x="4562820" y="3277484"/>
            <a:ext cx="154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&lt;&lt;include&gt;&gt;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123CA13-9358-C3E4-CF1C-2A6E0487C59F}"/>
              </a:ext>
            </a:extLst>
          </p:cNvPr>
          <p:cNvSpPr/>
          <p:nvPr/>
        </p:nvSpPr>
        <p:spPr>
          <a:xfrm>
            <a:off x="4072968" y="4970428"/>
            <a:ext cx="1722799" cy="114570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Attack file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76BE83-597C-758F-100D-79F7C2AFE55A}"/>
              </a:ext>
            </a:extLst>
          </p:cNvPr>
          <p:cNvCxnSpPr>
            <a:cxnSpLocks/>
            <a:stCxn id="33" idx="7"/>
            <a:endCxn id="24" idx="4"/>
          </p:cNvCxnSpPr>
          <p:nvPr/>
        </p:nvCxnSpPr>
        <p:spPr>
          <a:xfrm flipV="1">
            <a:off x="5543469" y="4653983"/>
            <a:ext cx="915226" cy="48423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2691B2-44CB-3478-DC6E-F7A2A60E1C53}"/>
              </a:ext>
            </a:extLst>
          </p:cNvPr>
          <p:cNvSpPr txBox="1"/>
          <p:nvPr/>
        </p:nvSpPr>
        <p:spPr>
          <a:xfrm rot="19542166">
            <a:off x="5228789" y="4510726"/>
            <a:ext cx="154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&lt;&lt;extend&gt;&gt;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7F000B-44A6-AD2B-EBBD-BC69951A163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33937" y="2800208"/>
            <a:ext cx="3954861" cy="1255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56EF89-B710-BD5E-DAA8-5220A4DDF3BB}"/>
              </a:ext>
            </a:extLst>
          </p:cNvPr>
          <p:cNvCxnSpPr>
            <a:cxnSpLocks/>
            <a:stCxn id="8" idx="3"/>
            <a:endCxn id="33" idx="1"/>
          </p:cNvCxnSpPr>
          <p:nvPr/>
        </p:nvCxnSpPr>
        <p:spPr>
          <a:xfrm>
            <a:off x="1633937" y="2800208"/>
            <a:ext cx="2691329" cy="2338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BAD8BB4-0656-FD57-B09C-A65A4CF08E65}"/>
              </a:ext>
            </a:extLst>
          </p:cNvPr>
          <p:cNvSpPr/>
          <p:nvPr/>
        </p:nvSpPr>
        <p:spPr>
          <a:xfrm>
            <a:off x="7167699" y="1243513"/>
            <a:ext cx="1296506" cy="77931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8712087-13A0-93C8-08D1-BC810ADA96AD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5024302" y="1633173"/>
            <a:ext cx="2143397" cy="77931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084B2BD-1741-37FF-3BA6-993C71AE7FE1}"/>
              </a:ext>
            </a:extLst>
          </p:cNvPr>
          <p:cNvSpPr txBox="1"/>
          <p:nvPr/>
        </p:nvSpPr>
        <p:spPr>
          <a:xfrm rot="20515278">
            <a:off x="5050724" y="1805858"/>
            <a:ext cx="154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&lt;&lt;include&gt;&gt;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5D2D3B6-AC59-512A-C392-886C1784ACA6}"/>
              </a:ext>
            </a:extLst>
          </p:cNvPr>
          <p:cNvSpPr/>
          <p:nvPr/>
        </p:nvSpPr>
        <p:spPr>
          <a:xfrm>
            <a:off x="9793655" y="1725860"/>
            <a:ext cx="230037" cy="235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1C67779-12AC-F581-621E-FCA7CD73C16C}"/>
              </a:ext>
            </a:extLst>
          </p:cNvPr>
          <p:cNvCxnSpPr>
            <a:stCxn id="70" idx="4"/>
          </p:cNvCxnSpPr>
          <p:nvPr/>
        </p:nvCxnSpPr>
        <p:spPr>
          <a:xfrm flipH="1">
            <a:off x="9902923" y="1961648"/>
            <a:ext cx="5751" cy="448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CE7B317-041D-C3B4-C5C1-50529CDD8F45}"/>
              </a:ext>
            </a:extLst>
          </p:cNvPr>
          <p:cNvCxnSpPr/>
          <p:nvPr/>
        </p:nvCxnSpPr>
        <p:spPr>
          <a:xfrm>
            <a:off x="9621126" y="2134177"/>
            <a:ext cx="6556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2061B9D-155E-84E1-9EF4-D841906D18CC}"/>
              </a:ext>
            </a:extLst>
          </p:cNvPr>
          <p:cNvCxnSpPr/>
          <p:nvPr/>
        </p:nvCxnSpPr>
        <p:spPr>
          <a:xfrm>
            <a:off x="9902923" y="2410222"/>
            <a:ext cx="230037" cy="270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02CAE6D-B2B9-3357-B385-6AF9C6BBE4B2}"/>
              </a:ext>
            </a:extLst>
          </p:cNvPr>
          <p:cNvCxnSpPr/>
          <p:nvPr/>
        </p:nvCxnSpPr>
        <p:spPr>
          <a:xfrm flipH="1">
            <a:off x="9701640" y="2410222"/>
            <a:ext cx="201283" cy="270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DE29D53-3AA9-A3E3-7B6F-B763645EA757}"/>
              </a:ext>
            </a:extLst>
          </p:cNvPr>
          <p:cNvSpPr txBox="1"/>
          <p:nvPr/>
        </p:nvSpPr>
        <p:spPr>
          <a:xfrm>
            <a:off x="9534861" y="2710541"/>
            <a:ext cx="148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5DF2987-EEFF-C37D-F26D-9E91E47601E9}"/>
              </a:ext>
            </a:extLst>
          </p:cNvPr>
          <p:cNvCxnSpPr>
            <a:cxnSpLocks/>
            <a:stCxn id="63" idx="6"/>
            <a:endCxn id="75" idx="1"/>
          </p:cNvCxnSpPr>
          <p:nvPr/>
        </p:nvCxnSpPr>
        <p:spPr>
          <a:xfrm>
            <a:off x="8464205" y="1633173"/>
            <a:ext cx="1070656" cy="1400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2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2E6E32-5672-A2D0-5E75-474BFCDDEFDD}"/>
              </a:ext>
            </a:extLst>
          </p:cNvPr>
          <p:cNvSpPr/>
          <p:nvPr/>
        </p:nvSpPr>
        <p:spPr>
          <a:xfrm>
            <a:off x="2997476" y="395745"/>
            <a:ext cx="6083134" cy="5781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89118E-0868-D007-072C-2074DC7839DC}"/>
              </a:ext>
            </a:extLst>
          </p:cNvPr>
          <p:cNvSpPr/>
          <p:nvPr/>
        </p:nvSpPr>
        <p:spPr>
          <a:xfrm>
            <a:off x="3448050" y="942975"/>
            <a:ext cx="1943100" cy="1247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1CB4E3-F7A1-0086-2B8E-51994910CE7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490662" y="1566863"/>
            <a:ext cx="1957388" cy="1128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95D4D5-8849-2211-781B-3BD0BAD621F0}"/>
              </a:ext>
            </a:extLst>
          </p:cNvPr>
          <p:cNvSpPr txBox="1"/>
          <p:nvPr/>
        </p:nvSpPr>
        <p:spPr>
          <a:xfrm>
            <a:off x="5391150" y="573643"/>
            <a:ext cx="225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9203448-AB66-BB65-19F4-39F8E6826437}"/>
              </a:ext>
            </a:extLst>
          </p:cNvPr>
          <p:cNvSpPr/>
          <p:nvPr/>
        </p:nvSpPr>
        <p:spPr>
          <a:xfrm>
            <a:off x="3448050" y="3438525"/>
            <a:ext cx="1943100" cy="1247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4A25D0-EDE0-DCC2-A412-7C63C50B6342}"/>
              </a:ext>
            </a:extLst>
          </p:cNvPr>
          <p:cNvSpPr txBox="1"/>
          <p:nvPr/>
        </p:nvSpPr>
        <p:spPr>
          <a:xfrm>
            <a:off x="3613959" y="3739246"/>
            <a:ext cx="2259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, keyword, </a:t>
            </a:r>
            <a:r>
              <a:rPr lang="en-US" dirty="0" err="1"/>
              <a:t>lưu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27D07E-462E-6A86-8B48-7480322BDA9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4419600" y="2190750"/>
            <a:ext cx="0" cy="120912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D953A7-E6D9-8190-FF2D-907B90CC2DFB}"/>
              </a:ext>
            </a:extLst>
          </p:cNvPr>
          <p:cNvSpPr txBox="1"/>
          <p:nvPr/>
        </p:nvSpPr>
        <p:spPr>
          <a:xfrm rot="5234435">
            <a:off x="3889842" y="2984553"/>
            <a:ext cx="154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&lt;&lt;include&gt;&gt;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A2B553-A123-7B7D-4FEB-10E01D533CA9}"/>
              </a:ext>
            </a:extLst>
          </p:cNvPr>
          <p:cNvSpPr/>
          <p:nvPr/>
        </p:nvSpPr>
        <p:spPr>
          <a:xfrm>
            <a:off x="6170323" y="1867583"/>
            <a:ext cx="1943100" cy="1247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1D6FF5-95A5-2C9B-0FD9-A98C8405E7D8}"/>
              </a:ext>
            </a:extLst>
          </p:cNvPr>
          <p:cNvCxnSpPr>
            <a:cxnSpLocks/>
            <a:stCxn id="7" idx="5"/>
            <a:endCxn id="18" idx="2"/>
          </p:cNvCxnSpPr>
          <p:nvPr/>
        </p:nvCxnSpPr>
        <p:spPr>
          <a:xfrm>
            <a:off x="5106590" y="2008018"/>
            <a:ext cx="1063733" cy="483453"/>
          </a:xfrm>
          <a:prstGeom prst="straightConnector1">
            <a:avLst/>
          </a:prstGeom>
          <a:ln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943E9DD-3C74-8E6C-F24C-3552F60ED4FA}"/>
              </a:ext>
            </a:extLst>
          </p:cNvPr>
          <p:cNvSpPr/>
          <p:nvPr/>
        </p:nvSpPr>
        <p:spPr>
          <a:xfrm>
            <a:off x="10231827" y="2695575"/>
            <a:ext cx="230037" cy="235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4909B7-E271-E305-D6C7-BE16BEC56B69}"/>
              </a:ext>
            </a:extLst>
          </p:cNvPr>
          <p:cNvCxnSpPr>
            <a:stCxn id="33" idx="4"/>
          </p:cNvCxnSpPr>
          <p:nvPr/>
        </p:nvCxnSpPr>
        <p:spPr>
          <a:xfrm flipH="1">
            <a:off x="10341095" y="2931363"/>
            <a:ext cx="5751" cy="448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B4ED10-F8FB-E273-5F47-C62D71A0544A}"/>
              </a:ext>
            </a:extLst>
          </p:cNvPr>
          <p:cNvCxnSpPr/>
          <p:nvPr/>
        </p:nvCxnSpPr>
        <p:spPr>
          <a:xfrm>
            <a:off x="10059298" y="3103892"/>
            <a:ext cx="6556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1E54B6-0B4B-B6D7-FB1E-CA309D41EC5C}"/>
              </a:ext>
            </a:extLst>
          </p:cNvPr>
          <p:cNvCxnSpPr/>
          <p:nvPr/>
        </p:nvCxnSpPr>
        <p:spPr>
          <a:xfrm>
            <a:off x="10341095" y="3379937"/>
            <a:ext cx="230037" cy="270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6EB3D7-7D6F-AB67-B1AE-B26D729831A5}"/>
              </a:ext>
            </a:extLst>
          </p:cNvPr>
          <p:cNvCxnSpPr/>
          <p:nvPr/>
        </p:nvCxnSpPr>
        <p:spPr>
          <a:xfrm flipH="1">
            <a:off x="10139812" y="3379937"/>
            <a:ext cx="201283" cy="270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FE50BA-F670-D508-16B1-23B41A84A730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8113423" y="2491471"/>
            <a:ext cx="2089447" cy="623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4619705-1CF9-B406-92B5-3309FE1C8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87" y="2205037"/>
            <a:ext cx="666750" cy="981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888809-E95D-9867-7424-3A4E19AC1965}"/>
              </a:ext>
            </a:extLst>
          </p:cNvPr>
          <p:cNvSpPr txBox="1"/>
          <p:nvPr/>
        </p:nvSpPr>
        <p:spPr>
          <a:xfrm rot="1723339">
            <a:off x="5166758" y="2098597"/>
            <a:ext cx="154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&lt;&lt;extends&gt;&gt;</a:t>
            </a:r>
          </a:p>
        </p:txBody>
      </p:sp>
    </p:spTree>
    <p:extLst>
      <p:ext uri="{BB962C8B-B14F-4D97-AF65-F5344CB8AC3E}">
        <p14:creationId xmlns:p14="http://schemas.microsoft.com/office/powerpoint/2010/main" val="424224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74ED35-96B0-4C68-CCF0-4E1265D06F5E}"/>
              </a:ext>
            </a:extLst>
          </p:cNvPr>
          <p:cNvSpPr/>
          <p:nvPr/>
        </p:nvSpPr>
        <p:spPr>
          <a:xfrm>
            <a:off x="2997476" y="395745"/>
            <a:ext cx="6083134" cy="57816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2D5B75-E3AE-C24B-0175-5BD928929C5A}"/>
              </a:ext>
            </a:extLst>
          </p:cNvPr>
          <p:cNvSpPr/>
          <p:nvPr/>
        </p:nvSpPr>
        <p:spPr>
          <a:xfrm>
            <a:off x="3448050" y="942975"/>
            <a:ext cx="1943100" cy="1247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E4E7C5-FD2C-4559-CC65-8FA80483E27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90662" y="1566863"/>
            <a:ext cx="1957388" cy="11287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DA30E4-85A5-CD4F-FEF8-3DC24EC15381}"/>
              </a:ext>
            </a:extLst>
          </p:cNvPr>
          <p:cNvSpPr txBox="1"/>
          <p:nvPr/>
        </p:nvSpPr>
        <p:spPr>
          <a:xfrm>
            <a:off x="5391150" y="573643"/>
            <a:ext cx="225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036CDB3-F14F-5846-0C27-6BE945AB1DDB}"/>
              </a:ext>
            </a:extLst>
          </p:cNvPr>
          <p:cNvSpPr/>
          <p:nvPr/>
        </p:nvSpPr>
        <p:spPr>
          <a:xfrm>
            <a:off x="6170323" y="1867583"/>
            <a:ext cx="1943100" cy="124777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Broadcast Realtime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1200AF-9285-7952-B87F-5BB784735D27}"/>
              </a:ext>
            </a:extLst>
          </p:cNvPr>
          <p:cNvCxnSpPr>
            <a:cxnSpLocks/>
            <a:stCxn id="6" idx="5"/>
            <a:endCxn id="13" idx="2"/>
          </p:cNvCxnSpPr>
          <p:nvPr/>
        </p:nvCxnSpPr>
        <p:spPr>
          <a:xfrm>
            <a:off x="5106590" y="2008018"/>
            <a:ext cx="1063733" cy="48345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88EB495-105F-812F-8105-5FC350FC9150}"/>
              </a:ext>
            </a:extLst>
          </p:cNvPr>
          <p:cNvSpPr/>
          <p:nvPr/>
        </p:nvSpPr>
        <p:spPr>
          <a:xfrm>
            <a:off x="10231827" y="2695575"/>
            <a:ext cx="230037" cy="235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0BDE98-F995-66A9-3BB1-CE88A2001308}"/>
              </a:ext>
            </a:extLst>
          </p:cNvPr>
          <p:cNvCxnSpPr>
            <a:stCxn id="15" idx="4"/>
          </p:cNvCxnSpPr>
          <p:nvPr/>
        </p:nvCxnSpPr>
        <p:spPr>
          <a:xfrm flipH="1">
            <a:off x="10341095" y="2931363"/>
            <a:ext cx="5751" cy="4485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81F5FF-5C3B-30FF-162F-103702CF5F58}"/>
              </a:ext>
            </a:extLst>
          </p:cNvPr>
          <p:cNvCxnSpPr/>
          <p:nvPr/>
        </p:nvCxnSpPr>
        <p:spPr>
          <a:xfrm>
            <a:off x="10059298" y="3103892"/>
            <a:ext cx="6556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F3DD71-2B11-3F88-C4D1-A9DB23549A82}"/>
              </a:ext>
            </a:extLst>
          </p:cNvPr>
          <p:cNvCxnSpPr/>
          <p:nvPr/>
        </p:nvCxnSpPr>
        <p:spPr>
          <a:xfrm>
            <a:off x="10341095" y="3379937"/>
            <a:ext cx="230037" cy="270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E38051-729F-FE31-59AC-9A7A1B4E9B95}"/>
              </a:ext>
            </a:extLst>
          </p:cNvPr>
          <p:cNvCxnSpPr/>
          <p:nvPr/>
        </p:nvCxnSpPr>
        <p:spPr>
          <a:xfrm flipH="1">
            <a:off x="10139812" y="3379937"/>
            <a:ext cx="201283" cy="270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CE6887-D296-105D-A1B1-9D88789AF188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8113423" y="2491471"/>
            <a:ext cx="2089447" cy="623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FA01132B-A1E4-F945-5234-DDFE76F8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87" y="2205037"/>
            <a:ext cx="666750" cy="9810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24DCF16-6194-85E7-0EB0-41FCD78BFF06}"/>
              </a:ext>
            </a:extLst>
          </p:cNvPr>
          <p:cNvSpPr txBox="1"/>
          <p:nvPr/>
        </p:nvSpPr>
        <p:spPr>
          <a:xfrm rot="1723339">
            <a:off x="5166758" y="2098597"/>
            <a:ext cx="154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&lt;&lt;include&gt;&gt;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966627-89BD-DF65-5807-69B5F730DA20}"/>
              </a:ext>
            </a:extLst>
          </p:cNvPr>
          <p:cNvSpPr txBox="1"/>
          <p:nvPr/>
        </p:nvSpPr>
        <p:spPr>
          <a:xfrm>
            <a:off x="745279" y="3362328"/>
            <a:ext cx="225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AC7AF6-8811-109A-5CCC-13CB3678681E}"/>
              </a:ext>
            </a:extLst>
          </p:cNvPr>
          <p:cNvSpPr txBox="1"/>
          <p:nvPr/>
        </p:nvSpPr>
        <p:spPr>
          <a:xfrm>
            <a:off x="10078370" y="3807692"/>
            <a:ext cx="225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Subscriber</a:t>
            </a:r>
          </a:p>
        </p:txBody>
      </p:sp>
    </p:spTree>
    <p:extLst>
      <p:ext uri="{BB962C8B-B14F-4D97-AF65-F5344CB8AC3E}">
        <p14:creationId xmlns:p14="http://schemas.microsoft.com/office/powerpoint/2010/main" val="211984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C14EBD6-9E10-AD3A-AA24-F41753CEAB5C}"/>
              </a:ext>
            </a:extLst>
          </p:cNvPr>
          <p:cNvGrpSpPr/>
          <p:nvPr/>
        </p:nvGrpSpPr>
        <p:grpSpPr>
          <a:xfrm>
            <a:off x="506865" y="332709"/>
            <a:ext cx="1614932" cy="1292662"/>
            <a:chOff x="363681" y="3366544"/>
            <a:chExt cx="1614932" cy="1292662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4676A9E-6936-970B-FD0F-7AAAF303CE95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1206795"/>
              <a:chOff x="363681" y="3429000"/>
              <a:chExt cx="1522268" cy="120679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DEFF958-DD34-583D-F589-41C6F05EA528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120679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00C32E1-9EFD-7BE1-6761-A3899A695522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3F2216-3A75-43DA-5BEA-8CC640801E5D}"/>
                </a:ext>
              </a:extLst>
            </p:cNvPr>
            <p:cNvSpPr txBox="1"/>
            <p:nvPr/>
          </p:nvSpPr>
          <p:spPr>
            <a:xfrm>
              <a:off x="456345" y="3366544"/>
              <a:ext cx="152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MediaFile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34AF1F-BC76-8BA7-682E-E9AEA52EDD12}"/>
                </a:ext>
              </a:extLst>
            </p:cNvPr>
            <p:cNvSpPr txBox="1"/>
            <p:nvPr/>
          </p:nvSpPr>
          <p:spPr>
            <a:xfrm>
              <a:off x="456345" y="3735876"/>
              <a:ext cx="15222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fileName</a:t>
              </a:r>
              <a:endParaRPr lang="en-US" dirty="0"/>
            </a:p>
            <a:p>
              <a:r>
                <a:rPr lang="en-US" dirty="0" err="1"/>
                <a:t>fileType</a:t>
              </a:r>
              <a:endParaRPr lang="en-US" dirty="0"/>
            </a:p>
            <a:p>
              <a:r>
                <a:rPr lang="en-US" dirty="0" err="1"/>
                <a:t>fileSize</a:t>
              </a:r>
              <a:endParaRPr lang="en-US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125D3E9-A3F2-BAD4-807A-1D271E5D2315}"/>
              </a:ext>
            </a:extLst>
          </p:cNvPr>
          <p:cNvGrpSpPr/>
          <p:nvPr/>
        </p:nvGrpSpPr>
        <p:grpSpPr>
          <a:xfrm>
            <a:off x="2338639" y="5062542"/>
            <a:ext cx="1687071" cy="1446405"/>
            <a:chOff x="3025206" y="566785"/>
            <a:chExt cx="1647382" cy="144640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47E210-6D11-E091-8080-88C1677FBA58}"/>
                </a:ext>
              </a:extLst>
            </p:cNvPr>
            <p:cNvSpPr/>
            <p:nvPr/>
          </p:nvSpPr>
          <p:spPr>
            <a:xfrm>
              <a:off x="3025206" y="571922"/>
              <a:ext cx="1522268" cy="144126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1793111-2CE6-5162-08F5-2439F1EB5243}"/>
                </a:ext>
              </a:extLst>
            </p:cNvPr>
            <p:cNvCxnSpPr>
              <a:cxnSpLocks/>
            </p:cNvCxnSpPr>
            <p:nvPr/>
          </p:nvCxnSpPr>
          <p:spPr>
            <a:xfrm>
              <a:off x="3036020" y="921080"/>
              <a:ext cx="16365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D1C786-A2E3-0935-8FA9-4B998DCAA5E4}"/>
                </a:ext>
              </a:extLst>
            </p:cNvPr>
            <p:cNvSpPr txBox="1"/>
            <p:nvPr/>
          </p:nvSpPr>
          <p:spPr>
            <a:xfrm>
              <a:off x="3093170" y="566785"/>
              <a:ext cx="152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A0995EA-6698-C7F2-F4C9-3ED052F37020}"/>
                </a:ext>
              </a:extLst>
            </p:cNvPr>
            <p:cNvSpPr txBox="1"/>
            <p:nvPr/>
          </p:nvSpPr>
          <p:spPr>
            <a:xfrm>
              <a:off x="3102352" y="981999"/>
              <a:ext cx="152226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id</a:t>
              </a:r>
            </a:p>
            <a:p>
              <a:r>
                <a:rPr lang="en-US" sz="1200" dirty="0"/>
                <a:t>username</a:t>
              </a:r>
            </a:p>
            <a:p>
              <a:r>
                <a:rPr lang="en-US" sz="1200" dirty="0"/>
                <a:t>email</a:t>
              </a:r>
            </a:p>
            <a:p>
              <a:r>
                <a:rPr lang="en-US" sz="1200" dirty="0"/>
                <a:t>password</a:t>
              </a:r>
            </a:p>
            <a:p>
              <a:r>
                <a:rPr lang="en-US" sz="1200" dirty="0"/>
                <a:t>role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46F8536-6F7C-7BF1-8237-4B5A55989A77}"/>
              </a:ext>
            </a:extLst>
          </p:cNvPr>
          <p:cNvGrpSpPr/>
          <p:nvPr/>
        </p:nvGrpSpPr>
        <p:grpSpPr>
          <a:xfrm>
            <a:off x="4798728" y="387437"/>
            <a:ext cx="1673580" cy="1043420"/>
            <a:chOff x="8378799" y="737510"/>
            <a:chExt cx="1673580" cy="10434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A48F52-4BD2-91AF-16C6-50AFC6996B39}"/>
                </a:ext>
              </a:extLst>
            </p:cNvPr>
            <p:cNvSpPr/>
            <p:nvPr/>
          </p:nvSpPr>
          <p:spPr>
            <a:xfrm>
              <a:off x="8415811" y="737510"/>
              <a:ext cx="1522268" cy="10434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8698DDB-FB2D-8DFE-A548-A0E3F98C5902}"/>
                </a:ext>
              </a:extLst>
            </p:cNvPr>
            <p:cNvCxnSpPr>
              <a:cxnSpLocks/>
            </p:cNvCxnSpPr>
            <p:nvPr/>
          </p:nvCxnSpPr>
          <p:spPr>
            <a:xfrm>
              <a:off x="8415811" y="1123003"/>
              <a:ext cx="16365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921523C-168E-42A4-BFA7-31B0CE11A59D}"/>
                </a:ext>
              </a:extLst>
            </p:cNvPr>
            <p:cNvSpPr txBox="1"/>
            <p:nvPr/>
          </p:nvSpPr>
          <p:spPr>
            <a:xfrm>
              <a:off x="8415811" y="753671"/>
              <a:ext cx="152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postCreation</a:t>
              </a:r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DD8B81C-06F2-652C-04CC-5803161230E2}"/>
                </a:ext>
              </a:extLst>
            </p:cNvPr>
            <p:cNvSpPr txBox="1"/>
            <p:nvPr/>
          </p:nvSpPr>
          <p:spPr>
            <a:xfrm>
              <a:off x="8378799" y="1204003"/>
              <a:ext cx="152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create(Post, User)</a:t>
              </a:r>
            </a:p>
            <a:p>
              <a:r>
                <a:rPr lang="en-US" sz="1200" dirty="0"/>
                <a:t>submit(</a:t>
              </a:r>
              <a:r>
                <a:rPr lang="en-US" sz="1200" dirty="0" err="1"/>
                <a:t>PostId</a:t>
              </a:r>
              <a:r>
                <a:rPr lang="en-US" sz="1200" dirty="0"/>
                <a:t>)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C2A7879-12F3-7BF5-D77B-093FE93D8143}"/>
              </a:ext>
            </a:extLst>
          </p:cNvPr>
          <p:cNvGrpSpPr/>
          <p:nvPr/>
        </p:nvGrpSpPr>
        <p:grpSpPr>
          <a:xfrm>
            <a:off x="7457875" y="2129092"/>
            <a:ext cx="1649516" cy="1015491"/>
            <a:chOff x="9938079" y="1997662"/>
            <a:chExt cx="1649516" cy="101549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2BDE39-4D64-7360-3053-54DD9BB5CED5}"/>
                </a:ext>
              </a:extLst>
            </p:cNvPr>
            <p:cNvSpPr/>
            <p:nvPr/>
          </p:nvSpPr>
          <p:spPr>
            <a:xfrm>
              <a:off x="9988039" y="1997662"/>
              <a:ext cx="1522268" cy="101549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B5BAD3-20BE-F0A1-B854-12973F3157F4}"/>
                </a:ext>
              </a:extLst>
            </p:cNvPr>
            <p:cNvCxnSpPr>
              <a:cxnSpLocks/>
            </p:cNvCxnSpPr>
            <p:nvPr/>
          </p:nvCxnSpPr>
          <p:spPr>
            <a:xfrm>
              <a:off x="9951027" y="2429459"/>
              <a:ext cx="16365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5BC944-26E5-20E5-0586-1E2E15A10B80}"/>
                </a:ext>
              </a:extLst>
            </p:cNvPr>
            <p:cNvSpPr txBox="1"/>
            <p:nvPr/>
          </p:nvSpPr>
          <p:spPr>
            <a:xfrm>
              <a:off x="10027629" y="1997662"/>
              <a:ext cx="152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kafkaPC</a:t>
              </a:r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19E0897-9AF5-A9D9-6563-19D3449AD624}"/>
                </a:ext>
              </a:extLst>
            </p:cNvPr>
            <p:cNvSpPr txBox="1"/>
            <p:nvPr/>
          </p:nvSpPr>
          <p:spPr>
            <a:xfrm>
              <a:off x="9938079" y="2451967"/>
              <a:ext cx="15222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send(Post)</a:t>
              </a:r>
            </a:p>
            <a:p>
              <a:r>
                <a:rPr lang="en-US" sz="1200" dirty="0"/>
                <a:t>handle(post)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98F01DC-0224-CD90-9058-0D7012537E4A}"/>
              </a:ext>
            </a:extLst>
          </p:cNvPr>
          <p:cNvGrpSpPr/>
          <p:nvPr/>
        </p:nvGrpSpPr>
        <p:grpSpPr>
          <a:xfrm>
            <a:off x="9684018" y="2418735"/>
            <a:ext cx="1646814" cy="1187705"/>
            <a:chOff x="2951662" y="4179690"/>
            <a:chExt cx="1646814" cy="118770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8F9057-923D-3BDD-601B-1CFB8A73CC3D}"/>
                </a:ext>
              </a:extLst>
            </p:cNvPr>
            <p:cNvSpPr/>
            <p:nvPr/>
          </p:nvSpPr>
          <p:spPr>
            <a:xfrm>
              <a:off x="2951662" y="4203998"/>
              <a:ext cx="1522268" cy="105227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96DFA9D-441C-6475-6C0A-B5A79ACBB05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908" y="4635795"/>
              <a:ext cx="16365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7487166-AFC0-5511-DCA6-392CCE3A22B4}"/>
                </a:ext>
              </a:extLst>
            </p:cNvPr>
            <p:cNvSpPr txBox="1"/>
            <p:nvPr/>
          </p:nvSpPr>
          <p:spPr>
            <a:xfrm>
              <a:off x="3022188" y="4179690"/>
              <a:ext cx="152226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&lt;&lt;interface&gt;&gt;</a:t>
              </a:r>
            </a:p>
            <a:p>
              <a:r>
                <a:rPr lang="en-US" sz="1100" dirty="0"/>
                <a:t>keyword:</a:t>
              </a:r>
            </a:p>
            <a:p>
              <a:endParaRPr lang="en-US" sz="11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9742550-EB41-45E8-C8BD-244B143D071B}"/>
                </a:ext>
              </a:extLst>
            </p:cNvPr>
            <p:cNvSpPr txBox="1"/>
            <p:nvPr/>
          </p:nvSpPr>
          <p:spPr>
            <a:xfrm>
              <a:off x="2975652" y="4721064"/>
              <a:ext cx="1522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extractKeyFromDesc</a:t>
              </a:r>
              <a:r>
                <a:rPr lang="en-US" sz="1200" dirty="0"/>
                <a:t>(String)</a:t>
              </a:r>
            </a:p>
            <a:p>
              <a:endParaRPr lang="en-US" sz="1200" dirty="0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3435D2D-F96D-02BA-06DD-42CB20FC52C9}"/>
              </a:ext>
            </a:extLst>
          </p:cNvPr>
          <p:cNvGrpSpPr/>
          <p:nvPr/>
        </p:nvGrpSpPr>
        <p:grpSpPr>
          <a:xfrm>
            <a:off x="9676749" y="4940810"/>
            <a:ext cx="1698363" cy="1258859"/>
            <a:chOff x="7667532" y="4371985"/>
            <a:chExt cx="1698363" cy="125885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8E67985-E37D-7B30-BC44-C04D4420EA46}"/>
                </a:ext>
              </a:extLst>
            </p:cNvPr>
            <p:cNvSpPr/>
            <p:nvPr/>
          </p:nvSpPr>
          <p:spPr>
            <a:xfrm>
              <a:off x="7766339" y="4371985"/>
              <a:ext cx="1522268" cy="118380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AEE18F-F931-D1C1-1D1B-54F70AFEE62C}"/>
                </a:ext>
              </a:extLst>
            </p:cNvPr>
            <p:cNvCxnSpPr>
              <a:cxnSpLocks/>
            </p:cNvCxnSpPr>
            <p:nvPr/>
          </p:nvCxnSpPr>
          <p:spPr>
            <a:xfrm>
              <a:off x="7729327" y="4803781"/>
              <a:ext cx="16365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E14DBF3-BCCA-BBEE-A755-A71858DAD0A3}"/>
                </a:ext>
              </a:extLst>
            </p:cNvPr>
            <p:cNvGrpSpPr/>
            <p:nvPr/>
          </p:nvGrpSpPr>
          <p:grpSpPr>
            <a:xfrm>
              <a:off x="7667532" y="4443139"/>
              <a:ext cx="1568804" cy="1187705"/>
              <a:chOff x="7797091" y="4368081"/>
              <a:chExt cx="1568804" cy="1187705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0B40BFE-F192-884F-8EB6-7C1E1CFF784A}"/>
                  </a:ext>
                </a:extLst>
              </p:cNvPr>
              <p:cNvSpPr txBox="1"/>
              <p:nvPr/>
            </p:nvSpPr>
            <p:spPr>
              <a:xfrm>
                <a:off x="7843627" y="4368081"/>
                <a:ext cx="152226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KeyWordMp3</a:t>
                </a:r>
              </a:p>
              <a:p>
                <a:r>
                  <a:rPr lang="en-US" sz="1100" dirty="0"/>
                  <a:t>keyword:</a:t>
                </a:r>
              </a:p>
              <a:p>
                <a:endParaRPr lang="en-US" sz="1100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2D99BFC-05D7-9D8B-38C4-3625AA4835C4}"/>
                  </a:ext>
                </a:extLst>
              </p:cNvPr>
              <p:cNvSpPr txBox="1"/>
              <p:nvPr/>
            </p:nvSpPr>
            <p:spPr>
              <a:xfrm>
                <a:off x="7797091" y="4909455"/>
                <a:ext cx="15222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extractKeyFromDesc</a:t>
                </a:r>
                <a:r>
                  <a:rPr lang="en-US" sz="1200" dirty="0"/>
                  <a:t>(String)</a:t>
                </a:r>
              </a:p>
              <a:p>
                <a:endParaRPr lang="en-US" sz="1200" dirty="0"/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0C5122F-6660-03D6-2919-BBC9C0C104CB}"/>
              </a:ext>
            </a:extLst>
          </p:cNvPr>
          <p:cNvGrpSpPr/>
          <p:nvPr/>
        </p:nvGrpSpPr>
        <p:grpSpPr>
          <a:xfrm>
            <a:off x="10555432" y="3951421"/>
            <a:ext cx="1636568" cy="749502"/>
            <a:chOff x="4131851" y="2498566"/>
            <a:chExt cx="1636568" cy="749502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992913B-6F74-763F-2584-622C5328DE95}"/>
                </a:ext>
              </a:extLst>
            </p:cNvPr>
            <p:cNvGrpSpPr/>
            <p:nvPr/>
          </p:nvGrpSpPr>
          <p:grpSpPr>
            <a:xfrm>
              <a:off x="4167626" y="2498566"/>
              <a:ext cx="1600793" cy="749502"/>
              <a:chOff x="3399560" y="2494330"/>
              <a:chExt cx="1600793" cy="749502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9FF9800-EED4-D06F-4466-6C58DD1D0830}"/>
                  </a:ext>
                </a:extLst>
              </p:cNvPr>
              <p:cNvSpPr/>
              <p:nvPr/>
            </p:nvSpPr>
            <p:spPr>
              <a:xfrm>
                <a:off x="3399560" y="2494330"/>
                <a:ext cx="1522268" cy="74950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414771F-E617-F121-7EB5-3BBD6351F5E0}"/>
                  </a:ext>
                </a:extLst>
              </p:cNvPr>
              <p:cNvSpPr txBox="1"/>
              <p:nvPr/>
            </p:nvSpPr>
            <p:spPr>
              <a:xfrm>
                <a:off x="3436572" y="2532797"/>
                <a:ext cx="152226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keywordText</a:t>
                </a:r>
                <a:r>
                  <a:rPr lang="en-US" sz="1100" dirty="0"/>
                  <a:t>:</a:t>
                </a:r>
              </a:p>
              <a:p>
                <a:endParaRPr lang="en-US" sz="11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067325F-BDFA-772F-926E-FCDEF5A0C63A}"/>
                  </a:ext>
                </a:extLst>
              </p:cNvPr>
              <p:cNvSpPr txBox="1"/>
              <p:nvPr/>
            </p:nvSpPr>
            <p:spPr>
              <a:xfrm>
                <a:off x="3411380" y="2991755"/>
                <a:ext cx="15889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 err="1"/>
                  <a:t>extractKeyFromDesc</a:t>
                </a:r>
                <a:r>
                  <a:rPr lang="en-US" sz="900" dirty="0"/>
                  <a:t>(String)</a:t>
                </a: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9486183-900E-E6C1-439E-881C72A8FAE3}"/>
                </a:ext>
              </a:extLst>
            </p:cNvPr>
            <p:cNvCxnSpPr>
              <a:cxnSpLocks/>
            </p:cNvCxnSpPr>
            <p:nvPr/>
          </p:nvCxnSpPr>
          <p:spPr>
            <a:xfrm>
              <a:off x="4131851" y="2821657"/>
              <a:ext cx="16365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4B2EAC4-F587-8C9E-E69D-79E479EF94D2}"/>
              </a:ext>
            </a:extLst>
          </p:cNvPr>
          <p:cNvGrpSpPr/>
          <p:nvPr/>
        </p:nvGrpSpPr>
        <p:grpSpPr>
          <a:xfrm>
            <a:off x="7900418" y="4670055"/>
            <a:ext cx="1648144" cy="1483382"/>
            <a:chOff x="1235111" y="4968246"/>
            <a:chExt cx="1648144" cy="148338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C7E05B3-0337-E94A-6E71-7B42B9EE958A}"/>
                </a:ext>
              </a:extLst>
            </p:cNvPr>
            <p:cNvSpPr/>
            <p:nvPr/>
          </p:nvSpPr>
          <p:spPr>
            <a:xfrm>
              <a:off x="1303837" y="4968246"/>
              <a:ext cx="1522268" cy="14833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5F70C8D-8AF4-9780-FA3F-986A932CED61}"/>
                </a:ext>
              </a:extLst>
            </p:cNvPr>
            <p:cNvCxnSpPr>
              <a:cxnSpLocks/>
            </p:cNvCxnSpPr>
            <p:nvPr/>
          </p:nvCxnSpPr>
          <p:spPr>
            <a:xfrm>
              <a:off x="1246687" y="5474583"/>
              <a:ext cx="16365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644B34B-3407-760B-8195-8810583B3CCA}"/>
                </a:ext>
              </a:extLst>
            </p:cNvPr>
            <p:cNvSpPr txBox="1"/>
            <p:nvPr/>
          </p:nvSpPr>
          <p:spPr>
            <a:xfrm>
              <a:off x="1235111" y="5097040"/>
              <a:ext cx="152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UserRecom</a:t>
              </a:r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FB4F20F-D3B6-EDF8-F11E-49FEA9344017}"/>
                </a:ext>
              </a:extLst>
            </p:cNvPr>
            <p:cNvSpPr txBox="1"/>
            <p:nvPr/>
          </p:nvSpPr>
          <p:spPr>
            <a:xfrm>
              <a:off x="1235111" y="5497521"/>
              <a:ext cx="152226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getTopInterst</a:t>
              </a:r>
              <a:r>
                <a:rPr lang="en-US" sz="1400" dirty="0"/>
                <a:t>(Post) </a:t>
              </a:r>
              <a:r>
                <a:rPr lang="en-US" sz="1400" dirty="0" err="1"/>
                <a:t>IneractionC</a:t>
              </a:r>
              <a:endParaRPr lang="en-US" sz="1400" dirty="0"/>
            </a:p>
            <a:p>
              <a:r>
                <a:rPr lang="en-US" sz="1400" dirty="0" err="1"/>
                <a:t>recommendUser</a:t>
              </a:r>
              <a:r>
                <a:rPr lang="en-US" sz="1400" dirty="0"/>
                <a:t>(Post)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AEB70BB-C6D1-306D-9782-8C7124907AC8}"/>
              </a:ext>
            </a:extLst>
          </p:cNvPr>
          <p:cNvGrpSpPr/>
          <p:nvPr/>
        </p:nvGrpSpPr>
        <p:grpSpPr>
          <a:xfrm>
            <a:off x="4888727" y="4322274"/>
            <a:ext cx="1649191" cy="1317038"/>
            <a:chOff x="9772150" y="4371985"/>
            <a:chExt cx="1649191" cy="131703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B5D60BF-213B-1D5A-621B-AE8AC6326AA2}"/>
                </a:ext>
              </a:extLst>
            </p:cNvPr>
            <p:cNvSpPr/>
            <p:nvPr/>
          </p:nvSpPr>
          <p:spPr>
            <a:xfrm>
              <a:off x="9821785" y="4371985"/>
              <a:ext cx="1522268" cy="131703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5A3D81-F49D-C03D-4D38-66C5583BEE5A}"/>
                </a:ext>
              </a:extLst>
            </p:cNvPr>
            <p:cNvCxnSpPr>
              <a:cxnSpLocks/>
            </p:cNvCxnSpPr>
            <p:nvPr/>
          </p:nvCxnSpPr>
          <p:spPr>
            <a:xfrm>
              <a:off x="9784773" y="4803781"/>
              <a:ext cx="16365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3B6DA6-9305-608B-49DB-9E2E08F0CE2D}"/>
                </a:ext>
              </a:extLst>
            </p:cNvPr>
            <p:cNvSpPr txBox="1"/>
            <p:nvPr/>
          </p:nvSpPr>
          <p:spPr>
            <a:xfrm>
              <a:off x="9784773" y="4410522"/>
              <a:ext cx="152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IneractionC</a:t>
              </a:r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67A4D65-710B-0DCF-2B00-BB44A9C99A77}"/>
                </a:ext>
              </a:extLst>
            </p:cNvPr>
            <p:cNvSpPr txBox="1"/>
            <p:nvPr/>
          </p:nvSpPr>
          <p:spPr>
            <a:xfrm>
              <a:off x="9772150" y="4818392"/>
              <a:ext cx="15222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 err="1"/>
                <a:t>handleInteraction</a:t>
              </a:r>
              <a:r>
                <a:rPr lang="fr-FR" sz="1200" dirty="0"/>
                <a:t>(Interaction)</a:t>
              </a:r>
            </a:p>
            <a:p>
              <a:r>
                <a:rPr lang="fr-FR" sz="1200" dirty="0" err="1"/>
                <a:t>notifySubcribers</a:t>
              </a:r>
              <a:r>
                <a:rPr lang="fr-FR" sz="1200" dirty="0"/>
                <a:t>()</a:t>
              </a:r>
            </a:p>
            <a:p>
              <a:r>
                <a:rPr lang="fr-FR" sz="1200" dirty="0"/>
                <a:t>log(Interaction)</a:t>
              </a:r>
              <a:endParaRPr lang="en-US" sz="1200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A31F939-0CE5-34F3-B5DB-3D864C615DFD}"/>
              </a:ext>
            </a:extLst>
          </p:cNvPr>
          <p:cNvGrpSpPr/>
          <p:nvPr/>
        </p:nvGrpSpPr>
        <p:grpSpPr>
          <a:xfrm>
            <a:off x="5874898" y="5805175"/>
            <a:ext cx="2103734" cy="954108"/>
            <a:chOff x="5963436" y="368178"/>
            <a:chExt cx="2103734" cy="1104409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8688654-A7C4-C088-666D-D4A681DEFEC7}"/>
                </a:ext>
              </a:extLst>
            </p:cNvPr>
            <p:cNvSpPr/>
            <p:nvPr/>
          </p:nvSpPr>
          <p:spPr>
            <a:xfrm>
              <a:off x="6000448" y="368179"/>
              <a:ext cx="1836876" cy="110440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93B960D-19B9-BD44-6123-1E7293469248}"/>
                </a:ext>
              </a:extLst>
            </p:cNvPr>
            <p:cNvSpPr txBox="1"/>
            <p:nvPr/>
          </p:nvSpPr>
          <p:spPr>
            <a:xfrm>
              <a:off x="6000448" y="368178"/>
              <a:ext cx="2066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websoketNotifier</a:t>
              </a:r>
              <a:endParaRPr lang="en-US" dirty="0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9DEC498-7A4F-E6C7-E65F-3B7CBC2BDEE0}"/>
                </a:ext>
              </a:extLst>
            </p:cNvPr>
            <p:cNvCxnSpPr>
              <a:cxnSpLocks/>
              <a:endCxn id="84" idx="3"/>
            </p:cNvCxnSpPr>
            <p:nvPr/>
          </p:nvCxnSpPr>
          <p:spPr>
            <a:xfrm>
              <a:off x="6000448" y="876140"/>
              <a:ext cx="1836876" cy="442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491503-3496-1D35-53DD-E3E6E09B568D}"/>
                </a:ext>
              </a:extLst>
            </p:cNvPr>
            <p:cNvSpPr txBox="1"/>
            <p:nvPr/>
          </p:nvSpPr>
          <p:spPr>
            <a:xfrm>
              <a:off x="5963436" y="887966"/>
              <a:ext cx="176589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broadcastToSubscriber</a:t>
              </a:r>
              <a:endParaRPr lang="en-US" sz="1200" dirty="0"/>
            </a:p>
            <a:p>
              <a:endParaRPr lang="en-US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74D60EE-54B8-B4CD-9EE8-DEFCA82F6078}"/>
              </a:ext>
            </a:extLst>
          </p:cNvPr>
          <p:cNvGrpSpPr/>
          <p:nvPr/>
        </p:nvGrpSpPr>
        <p:grpSpPr>
          <a:xfrm>
            <a:off x="337089" y="2973146"/>
            <a:ext cx="1613835" cy="1726613"/>
            <a:chOff x="2326023" y="2259157"/>
            <a:chExt cx="1613835" cy="172661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B1F003-E7CB-73C3-CE9E-FFEA81D5CFEC}"/>
                </a:ext>
              </a:extLst>
            </p:cNvPr>
            <p:cNvSpPr/>
            <p:nvPr/>
          </p:nvSpPr>
          <p:spPr>
            <a:xfrm>
              <a:off x="2353673" y="2282438"/>
              <a:ext cx="1522268" cy="1703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BEE0023-0997-88B1-9BF1-229E8AEC342F}"/>
                </a:ext>
              </a:extLst>
            </p:cNvPr>
            <p:cNvSpPr txBox="1"/>
            <p:nvPr/>
          </p:nvSpPr>
          <p:spPr>
            <a:xfrm>
              <a:off x="2326023" y="2259157"/>
              <a:ext cx="152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interaction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3BF8D3-E3F3-38BD-5DBD-9A12247EB19E}"/>
                </a:ext>
              </a:extLst>
            </p:cNvPr>
            <p:cNvSpPr txBox="1"/>
            <p:nvPr/>
          </p:nvSpPr>
          <p:spPr>
            <a:xfrm>
              <a:off x="2417590" y="2711678"/>
              <a:ext cx="15222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id</a:t>
              </a:r>
            </a:p>
            <a:p>
              <a:r>
                <a:rPr lang="en-US" sz="1200" dirty="0"/>
                <a:t>follower</a:t>
              </a:r>
            </a:p>
            <a:p>
              <a:r>
                <a:rPr lang="en-US" sz="1200" dirty="0"/>
                <a:t>post</a:t>
              </a:r>
            </a:p>
            <a:p>
              <a:r>
                <a:rPr lang="en-US" sz="1200" dirty="0"/>
                <a:t>type</a:t>
              </a:r>
            </a:p>
            <a:p>
              <a:r>
                <a:rPr lang="en-US" sz="1200" dirty="0"/>
                <a:t>content</a:t>
              </a:r>
            </a:p>
            <a:p>
              <a:r>
                <a:rPr lang="en-US" sz="1200" dirty="0" err="1"/>
                <a:t>createdAt</a:t>
              </a:r>
              <a:endParaRPr lang="en-US" sz="1200" dirty="0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AE2E3AF-0B19-075C-A2EF-B98183F7A814}"/>
                </a:ext>
              </a:extLst>
            </p:cNvPr>
            <p:cNvCxnSpPr/>
            <p:nvPr/>
          </p:nvCxnSpPr>
          <p:spPr>
            <a:xfrm>
              <a:off x="2368222" y="2633099"/>
              <a:ext cx="15222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83AD36A-BFDF-44A3-1C46-25E689320AAF}"/>
              </a:ext>
            </a:extLst>
          </p:cNvPr>
          <p:cNvGrpSpPr/>
          <p:nvPr/>
        </p:nvGrpSpPr>
        <p:grpSpPr>
          <a:xfrm>
            <a:off x="4787057" y="2179616"/>
            <a:ext cx="1608598" cy="1818404"/>
            <a:chOff x="747876" y="564119"/>
            <a:chExt cx="1608598" cy="1818404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9C7CAE0-23D0-5D0F-7CB8-910B1CDE611D}"/>
                </a:ext>
              </a:extLst>
            </p:cNvPr>
            <p:cNvGrpSpPr/>
            <p:nvPr/>
          </p:nvGrpSpPr>
          <p:grpSpPr>
            <a:xfrm>
              <a:off x="789709" y="564119"/>
              <a:ext cx="1522268" cy="1818404"/>
              <a:chOff x="789709" y="564119"/>
              <a:chExt cx="1522268" cy="181840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B23CBF-39F3-EF96-D201-2E74132F43F0}"/>
                  </a:ext>
                </a:extLst>
              </p:cNvPr>
              <p:cNvSpPr/>
              <p:nvPr/>
            </p:nvSpPr>
            <p:spPr>
              <a:xfrm>
                <a:off x="789709" y="564119"/>
                <a:ext cx="1522268" cy="18184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FE887A67-B7A9-F25D-862F-F4B85B5127BF}"/>
                  </a:ext>
                </a:extLst>
              </p:cNvPr>
              <p:cNvCxnSpPr/>
              <p:nvPr/>
            </p:nvCxnSpPr>
            <p:spPr>
              <a:xfrm>
                <a:off x="789709" y="898814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77565BF-659B-29D9-EBAC-2D4D821591A0}"/>
                </a:ext>
              </a:extLst>
            </p:cNvPr>
            <p:cNvSpPr txBox="1"/>
            <p:nvPr/>
          </p:nvSpPr>
          <p:spPr>
            <a:xfrm>
              <a:off x="747876" y="609141"/>
              <a:ext cx="15222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E91F059-D704-2FE2-63F0-D2F284833109}"/>
                </a:ext>
              </a:extLst>
            </p:cNvPr>
            <p:cNvSpPr txBox="1"/>
            <p:nvPr/>
          </p:nvSpPr>
          <p:spPr>
            <a:xfrm>
              <a:off x="834206" y="973987"/>
              <a:ext cx="152226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id</a:t>
              </a:r>
            </a:p>
            <a:p>
              <a:r>
                <a:rPr lang="en-US" sz="1200" dirty="0"/>
                <a:t>author</a:t>
              </a:r>
            </a:p>
            <a:p>
              <a:r>
                <a:rPr lang="en-US" sz="1200" dirty="0"/>
                <a:t>content</a:t>
              </a:r>
            </a:p>
            <a:p>
              <a:r>
                <a:rPr lang="en-US" sz="1200" dirty="0"/>
                <a:t>attach</a:t>
              </a:r>
            </a:p>
            <a:p>
              <a:r>
                <a:rPr lang="en-US" sz="1200" dirty="0"/>
                <a:t>scope</a:t>
              </a:r>
            </a:p>
            <a:p>
              <a:r>
                <a:rPr lang="en-US" sz="1200" dirty="0"/>
                <a:t>status</a:t>
              </a:r>
            </a:p>
            <a:p>
              <a:r>
                <a:rPr lang="en-US" sz="1200" dirty="0" err="1"/>
                <a:t>createdAt</a:t>
              </a:r>
              <a:endParaRPr lang="en-US" sz="1200" dirty="0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54B6F70-4977-D378-44D5-84630A6BD360}"/>
              </a:ext>
            </a:extLst>
          </p:cNvPr>
          <p:cNvGrpSpPr/>
          <p:nvPr/>
        </p:nvGrpSpPr>
        <p:grpSpPr>
          <a:xfrm>
            <a:off x="7161744" y="568089"/>
            <a:ext cx="1603623" cy="857004"/>
            <a:chOff x="7540377" y="2302849"/>
            <a:chExt cx="1603623" cy="85700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3DCEA44-648B-3036-1A31-1B33F72F9477}"/>
                </a:ext>
              </a:extLst>
            </p:cNvPr>
            <p:cNvGrpSpPr/>
            <p:nvPr/>
          </p:nvGrpSpPr>
          <p:grpSpPr>
            <a:xfrm>
              <a:off x="7540377" y="2302849"/>
              <a:ext cx="1525812" cy="857004"/>
              <a:chOff x="7577389" y="2197399"/>
              <a:chExt cx="1525812" cy="85700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04CD793-CBE0-2B2B-87A0-66878E49553B}"/>
                  </a:ext>
                </a:extLst>
              </p:cNvPr>
              <p:cNvSpPr/>
              <p:nvPr/>
            </p:nvSpPr>
            <p:spPr>
              <a:xfrm>
                <a:off x="7577389" y="2197399"/>
                <a:ext cx="1522268" cy="85700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1BB772-95A0-2B92-6D25-B207E6A76B64}"/>
                  </a:ext>
                </a:extLst>
              </p:cNvPr>
              <p:cNvSpPr txBox="1"/>
              <p:nvPr/>
            </p:nvSpPr>
            <p:spPr>
              <a:xfrm>
                <a:off x="7580933" y="2263767"/>
                <a:ext cx="1522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Moderation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82DD3-2A08-0146-4F0E-44C76AC01D91}"/>
                  </a:ext>
                </a:extLst>
              </p:cNvPr>
              <p:cNvSpPr txBox="1"/>
              <p:nvPr/>
            </p:nvSpPr>
            <p:spPr>
              <a:xfrm>
                <a:off x="7577389" y="2706250"/>
                <a:ext cx="15222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approve(Post)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BE0B13D-F63C-B3F1-1B48-DBBAFC4364C2}"/>
                </a:ext>
              </a:extLst>
            </p:cNvPr>
            <p:cNvCxnSpPr>
              <a:cxnSpLocks/>
            </p:cNvCxnSpPr>
            <p:nvPr/>
          </p:nvCxnSpPr>
          <p:spPr>
            <a:xfrm>
              <a:off x="7540377" y="2629195"/>
              <a:ext cx="1603623" cy="5360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B96979D-B256-EB8F-20BB-DB23F4B97581}"/>
              </a:ext>
            </a:extLst>
          </p:cNvPr>
          <p:cNvGrpSpPr/>
          <p:nvPr/>
        </p:nvGrpSpPr>
        <p:grpSpPr>
          <a:xfrm>
            <a:off x="10083332" y="818736"/>
            <a:ext cx="1714733" cy="1149889"/>
            <a:chOff x="5441373" y="4243447"/>
            <a:chExt cx="1714733" cy="1149889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5851898-79FA-2EC8-14AE-E1262FF6B366}"/>
                </a:ext>
              </a:extLst>
            </p:cNvPr>
            <p:cNvGrpSpPr/>
            <p:nvPr/>
          </p:nvGrpSpPr>
          <p:grpSpPr>
            <a:xfrm>
              <a:off x="5541174" y="4243447"/>
              <a:ext cx="1614932" cy="1149889"/>
              <a:chOff x="5478385" y="4203999"/>
              <a:chExt cx="1614932" cy="1149889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BBB2D90-CED7-840A-3354-4D51F66A4F65}"/>
                  </a:ext>
                </a:extLst>
              </p:cNvPr>
              <p:cNvSpPr/>
              <p:nvPr/>
            </p:nvSpPr>
            <p:spPr>
              <a:xfrm>
                <a:off x="5478385" y="4203999"/>
                <a:ext cx="1522268" cy="97405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5B95FA4-D7AC-27B0-3E12-361CFEE215B4}"/>
                  </a:ext>
                </a:extLst>
              </p:cNvPr>
              <p:cNvSpPr txBox="1"/>
              <p:nvPr/>
            </p:nvSpPr>
            <p:spPr>
              <a:xfrm>
                <a:off x="5571049" y="4260141"/>
                <a:ext cx="152226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/>
                  <a:t>keywordImg</a:t>
                </a:r>
                <a:r>
                  <a:rPr lang="en-US" sz="1100" dirty="0"/>
                  <a:t>:</a:t>
                </a:r>
              </a:p>
              <a:p>
                <a:endParaRPr lang="en-US" sz="11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68B79F6-EA8E-D907-3B1E-337621EDD666}"/>
                  </a:ext>
                </a:extLst>
              </p:cNvPr>
              <p:cNvSpPr txBox="1"/>
              <p:nvPr/>
            </p:nvSpPr>
            <p:spPr>
              <a:xfrm>
                <a:off x="5515356" y="4707557"/>
                <a:ext cx="15222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extractKeyFromDesc</a:t>
                </a:r>
                <a:r>
                  <a:rPr lang="en-US" sz="1200" dirty="0"/>
                  <a:t>(String)</a:t>
                </a:r>
              </a:p>
              <a:p>
                <a:endParaRPr lang="en-US" sz="1200" dirty="0"/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42AE09C-49A6-DFDE-C636-93B673DF19D8}"/>
                </a:ext>
              </a:extLst>
            </p:cNvPr>
            <p:cNvCxnSpPr>
              <a:cxnSpLocks/>
            </p:cNvCxnSpPr>
            <p:nvPr/>
          </p:nvCxnSpPr>
          <p:spPr>
            <a:xfrm>
              <a:off x="5441373" y="4635795"/>
              <a:ext cx="16365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7887BD76-6F07-1B99-86B2-ADD41F17A8B7}"/>
              </a:ext>
            </a:extLst>
          </p:cNvPr>
          <p:cNvCxnSpPr>
            <a:stCxn id="48" idx="0"/>
            <a:endCxn id="92" idx="2"/>
          </p:cNvCxnSpPr>
          <p:nvPr/>
        </p:nvCxnSpPr>
        <p:spPr>
          <a:xfrm flipV="1">
            <a:off x="3187712" y="3974479"/>
            <a:ext cx="2446809" cy="1088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9181115-3CC3-AAB2-0B00-ED1C6F7F7750}"/>
              </a:ext>
            </a:extLst>
          </p:cNvPr>
          <p:cNvSpPr txBox="1"/>
          <p:nvPr/>
        </p:nvSpPr>
        <p:spPr>
          <a:xfrm>
            <a:off x="3034523" y="4832023"/>
            <a:ext cx="394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A9B88B9-401F-6EAF-91E1-46BCCAF6A9E0}"/>
              </a:ext>
            </a:extLst>
          </p:cNvPr>
          <p:cNvSpPr txBox="1"/>
          <p:nvPr/>
        </p:nvSpPr>
        <p:spPr>
          <a:xfrm>
            <a:off x="5493367" y="3971679"/>
            <a:ext cx="510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0..*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89F5C86-71E3-D832-9C62-507DF8738ED4}"/>
              </a:ext>
            </a:extLst>
          </p:cNvPr>
          <p:cNvCxnSpPr>
            <a:cxnSpLocks/>
            <a:stCxn id="44" idx="1"/>
            <a:endCxn id="51" idx="3"/>
          </p:cNvCxnSpPr>
          <p:nvPr/>
        </p:nvCxnSpPr>
        <p:spPr>
          <a:xfrm flipH="1" flipV="1">
            <a:off x="1950924" y="4025832"/>
            <a:ext cx="387715" cy="17624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FD19A28-1E4F-F5A3-7B4B-16BFF86FC3D2}"/>
              </a:ext>
            </a:extLst>
          </p:cNvPr>
          <p:cNvSpPr txBox="1"/>
          <p:nvPr/>
        </p:nvSpPr>
        <p:spPr>
          <a:xfrm>
            <a:off x="2054093" y="3763769"/>
            <a:ext cx="510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D40583B-A03C-205A-79EE-61AE555C7A55}"/>
              </a:ext>
            </a:extLst>
          </p:cNvPr>
          <p:cNvSpPr txBox="1"/>
          <p:nvPr/>
        </p:nvSpPr>
        <p:spPr>
          <a:xfrm>
            <a:off x="1967563" y="5518525"/>
            <a:ext cx="510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130" name="Diamond 129">
            <a:extLst>
              <a:ext uri="{FF2B5EF4-FFF2-40B4-BE49-F238E27FC236}">
                <a16:creationId xmlns:a16="http://schemas.microsoft.com/office/drawing/2014/main" id="{32EDA488-7CBA-93C8-1C9D-A4156A3928DC}"/>
              </a:ext>
            </a:extLst>
          </p:cNvPr>
          <p:cNvSpPr/>
          <p:nvPr/>
        </p:nvSpPr>
        <p:spPr>
          <a:xfrm>
            <a:off x="4605288" y="2560889"/>
            <a:ext cx="223602" cy="161388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75FA933-E4B6-7BC9-67E5-B335C01871E0}"/>
              </a:ext>
            </a:extLst>
          </p:cNvPr>
          <p:cNvCxnSpPr>
            <a:stCxn id="14" idx="3"/>
            <a:endCxn id="130" idx="1"/>
          </p:cNvCxnSpPr>
          <p:nvPr/>
        </p:nvCxnSpPr>
        <p:spPr>
          <a:xfrm>
            <a:off x="2121797" y="1163706"/>
            <a:ext cx="2483491" cy="1477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32A1A6E-834B-5B60-1D4D-54E01F1399AB}"/>
              </a:ext>
            </a:extLst>
          </p:cNvPr>
          <p:cNvSpPr txBox="1"/>
          <p:nvPr/>
        </p:nvSpPr>
        <p:spPr>
          <a:xfrm>
            <a:off x="2125341" y="966767"/>
            <a:ext cx="510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F1859CE-8D56-A442-B87C-EC8E2F191DB9}"/>
              </a:ext>
            </a:extLst>
          </p:cNvPr>
          <p:cNvSpPr txBox="1"/>
          <p:nvPr/>
        </p:nvSpPr>
        <p:spPr>
          <a:xfrm>
            <a:off x="4349873" y="2264296"/>
            <a:ext cx="510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4F4E20DD-F459-A32B-20E2-A46C21F001E7}"/>
              </a:ext>
            </a:extLst>
          </p:cNvPr>
          <p:cNvSpPr/>
          <p:nvPr/>
        </p:nvSpPr>
        <p:spPr>
          <a:xfrm>
            <a:off x="4603249" y="2990950"/>
            <a:ext cx="223602" cy="161388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2A0ED04-0398-40DC-82BB-11BB140F0A2F}"/>
              </a:ext>
            </a:extLst>
          </p:cNvPr>
          <p:cNvCxnSpPr>
            <a:cxnSpLocks/>
            <a:endCxn id="135" idx="1"/>
          </p:cNvCxnSpPr>
          <p:nvPr/>
        </p:nvCxnSpPr>
        <p:spPr>
          <a:xfrm flipV="1">
            <a:off x="1882289" y="3071644"/>
            <a:ext cx="2720960" cy="423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A8FABFF0-9482-70C7-F98C-D55DA14305EF}"/>
              </a:ext>
            </a:extLst>
          </p:cNvPr>
          <p:cNvSpPr txBox="1"/>
          <p:nvPr/>
        </p:nvSpPr>
        <p:spPr>
          <a:xfrm>
            <a:off x="4306065" y="3089055"/>
            <a:ext cx="510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A433EAF-427A-0EFB-085D-C190A627FCAC}"/>
              </a:ext>
            </a:extLst>
          </p:cNvPr>
          <p:cNvSpPr txBox="1"/>
          <p:nvPr/>
        </p:nvSpPr>
        <p:spPr>
          <a:xfrm>
            <a:off x="1969064" y="3152255"/>
            <a:ext cx="510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9987BE5-0062-D4AF-D073-127CAE19FA3F}"/>
              </a:ext>
            </a:extLst>
          </p:cNvPr>
          <p:cNvCxnSpPr>
            <a:cxnSpLocks/>
            <a:stCxn id="4" idx="0"/>
            <a:endCxn id="46" idx="2"/>
          </p:cNvCxnSpPr>
          <p:nvPr/>
        </p:nvCxnSpPr>
        <p:spPr>
          <a:xfrm flipV="1">
            <a:off x="5590024" y="1430857"/>
            <a:ext cx="6850" cy="74875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952D4CC-2FE8-BE65-2657-5427F46E55AB}"/>
              </a:ext>
            </a:extLst>
          </p:cNvPr>
          <p:cNvCxnSpPr>
            <a:cxnSpLocks/>
            <a:stCxn id="92" idx="3"/>
            <a:endCxn id="57" idx="1"/>
          </p:cNvCxnSpPr>
          <p:nvPr/>
        </p:nvCxnSpPr>
        <p:spPr>
          <a:xfrm flipV="1">
            <a:off x="6395655" y="2814230"/>
            <a:ext cx="1062220" cy="46775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690C5DB-B09C-6A92-C205-F588027218FC}"/>
              </a:ext>
            </a:extLst>
          </p:cNvPr>
          <p:cNvCxnSpPr>
            <a:cxnSpLocks/>
            <a:stCxn id="92" idx="3"/>
            <a:endCxn id="40" idx="2"/>
          </p:cNvCxnSpPr>
          <p:nvPr/>
        </p:nvCxnSpPr>
        <p:spPr>
          <a:xfrm flipV="1">
            <a:off x="6395655" y="1425093"/>
            <a:ext cx="1527223" cy="185688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2F7031F-1C3D-54D7-0332-ADAAC2FA63B5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9046902" y="2679155"/>
            <a:ext cx="661106" cy="60412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C4AD44B-C07F-E31D-D431-FB814D7A27C6}"/>
              </a:ext>
            </a:extLst>
          </p:cNvPr>
          <p:cNvCxnSpPr>
            <a:cxnSpLocks/>
            <a:stCxn id="38" idx="2"/>
            <a:endCxn id="72" idx="0"/>
          </p:cNvCxnSpPr>
          <p:nvPr/>
        </p:nvCxnSpPr>
        <p:spPr>
          <a:xfrm>
            <a:off x="8268969" y="3144583"/>
            <a:ext cx="461309" cy="152547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0FB88E4-F11F-2462-1FFE-A9D3AEAFB1A1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2179750" y="4070896"/>
            <a:ext cx="2708977" cy="111328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5658608-A832-5004-721E-D2C41797C857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6410995" y="3169749"/>
            <a:ext cx="1500769" cy="201443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47803C00-3593-AE29-19EC-E013FA8A3CD7}"/>
              </a:ext>
            </a:extLst>
          </p:cNvPr>
          <p:cNvGrpSpPr/>
          <p:nvPr/>
        </p:nvGrpSpPr>
        <p:grpSpPr>
          <a:xfrm>
            <a:off x="9845038" y="3494837"/>
            <a:ext cx="691652" cy="1445973"/>
            <a:chOff x="9845038" y="3494837"/>
            <a:chExt cx="691652" cy="1445973"/>
          </a:xfrm>
        </p:grpSpPr>
        <p:sp>
          <p:nvSpPr>
            <p:cNvPr id="161" name="Isosceles Triangle 160">
              <a:extLst>
                <a:ext uri="{FF2B5EF4-FFF2-40B4-BE49-F238E27FC236}">
                  <a16:creationId xmlns:a16="http://schemas.microsoft.com/office/drawing/2014/main" id="{88F5B7D1-344E-2244-D17C-6E5CAB82473E}"/>
                </a:ext>
              </a:extLst>
            </p:cNvPr>
            <p:cNvSpPr/>
            <p:nvPr/>
          </p:nvSpPr>
          <p:spPr>
            <a:xfrm>
              <a:off x="9845038" y="3494837"/>
              <a:ext cx="161111" cy="150003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E6BA0CA9-70F3-F1C9-D86B-FBA7E4264297}"/>
                </a:ext>
              </a:extLst>
            </p:cNvPr>
            <p:cNvCxnSpPr>
              <a:cxnSpLocks/>
              <a:stCxn id="161" idx="3"/>
              <a:endCxn id="34" idx="0"/>
            </p:cNvCxnSpPr>
            <p:nvPr/>
          </p:nvCxnSpPr>
          <p:spPr>
            <a:xfrm>
              <a:off x="9925594" y="3644840"/>
              <a:ext cx="611096" cy="1295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380C39C-3B5B-69F7-38BB-F9D31D518D41}"/>
              </a:ext>
            </a:extLst>
          </p:cNvPr>
          <p:cNvGrpSpPr/>
          <p:nvPr/>
        </p:nvGrpSpPr>
        <p:grpSpPr>
          <a:xfrm>
            <a:off x="10991774" y="3531438"/>
            <a:ext cx="397579" cy="458450"/>
            <a:chOff x="10544406" y="3491806"/>
            <a:chExt cx="397579" cy="458450"/>
          </a:xfrm>
        </p:grpSpPr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3F46DCB3-AF2E-AC0B-5831-5F63A1333EDD}"/>
                </a:ext>
              </a:extLst>
            </p:cNvPr>
            <p:cNvSpPr/>
            <p:nvPr/>
          </p:nvSpPr>
          <p:spPr>
            <a:xfrm>
              <a:off x="10544406" y="3491806"/>
              <a:ext cx="161111" cy="150003"/>
            </a:xfrm>
            <a:prstGeom prst="triangl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43AA34C-E054-9D8F-E042-0D94AAB0C5B3}"/>
                </a:ext>
              </a:extLst>
            </p:cNvPr>
            <p:cNvCxnSpPr>
              <a:cxnSpLocks/>
              <a:stCxn id="167" idx="3"/>
              <a:endCxn id="78" idx="0"/>
            </p:cNvCxnSpPr>
            <p:nvPr/>
          </p:nvCxnSpPr>
          <p:spPr>
            <a:xfrm>
              <a:off x="10624962" y="3641809"/>
              <a:ext cx="317023" cy="3084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Isosceles Triangle 171">
            <a:extLst>
              <a:ext uri="{FF2B5EF4-FFF2-40B4-BE49-F238E27FC236}">
                <a16:creationId xmlns:a16="http://schemas.microsoft.com/office/drawing/2014/main" id="{DFEA0CE3-A19C-C4A6-009C-1C54E6480125}"/>
              </a:ext>
            </a:extLst>
          </p:cNvPr>
          <p:cNvSpPr/>
          <p:nvPr/>
        </p:nvSpPr>
        <p:spPr>
          <a:xfrm rot="12059067">
            <a:off x="10809145" y="2242716"/>
            <a:ext cx="161111" cy="150003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ED61A058-B848-69CE-77CB-91C56AC97BB0}"/>
              </a:ext>
            </a:extLst>
          </p:cNvPr>
          <p:cNvCxnSpPr>
            <a:cxnSpLocks/>
            <a:stCxn id="172" idx="3"/>
          </p:cNvCxnSpPr>
          <p:nvPr/>
        </p:nvCxnSpPr>
        <p:spPr>
          <a:xfrm flipV="1">
            <a:off x="10916559" y="1820645"/>
            <a:ext cx="236326" cy="4270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883B1BD-1DE7-61FE-E628-173722923AE0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6830348" y="3175042"/>
            <a:ext cx="1281662" cy="263013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5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7E2717B-C618-0026-51FE-519C3395C2C1}"/>
              </a:ext>
            </a:extLst>
          </p:cNvPr>
          <p:cNvGrpSpPr/>
          <p:nvPr/>
        </p:nvGrpSpPr>
        <p:grpSpPr>
          <a:xfrm>
            <a:off x="80513" y="2539259"/>
            <a:ext cx="11859419" cy="4211025"/>
            <a:chOff x="4125084" y="1933305"/>
            <a:chExt cx="7871609" cy="294349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B67EAEE-54EB-26B3-B29D-85D4B41E8FB7}"/>
                </a:ext>
              </a:extLst>
            </p:cNvPr>
            <p:cNvSpPr/>
            <p:nvPr/>
          </p:nvSpPr>
          <p:spPr>
            <a:xfrm>
              <a:off x="4165102" y="1933305"/>
              <a:ext cx="7831591" cy="29434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: Top Corners One Rounded and One Snipped 79">
              <a:extLst>
                <a:ext uri="{FF2B5EF4-FFF2-40B4-BE49-F238E27FC236}">
                  <a16:creationId xmlns:a16="http://schemas.microsoft.com/office/drawing/2014/main" id="{1897D50C-9720-29C3-392E-12300E762A07}"/>
                </a:ext>
              </a:extLst>
            </p:cNvPr>
            <p:cNvSpPr/>
            <p:nvPr/>
          </p:nvSpPr>
          <p:spPr>
            <a:xfrm rot="5400000">
              <a:off x="4209668" y="1887413"/>
              <a:ext cx="311353" cy="424209"/>
            </a:xfrm>
            <a:prstGeom prst="snip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F7E9E3C-CC5A-91E5-1CF2-0F9B2944B291}"/>
                </a:ext>
              </a:extLst>
            </p:cNvPr>
            <p:cNvSpPr txBox="1"/>
            <p:nvPr/>
          </p:nvSpPr>
          <p:spPr>
            <a:xfrm>
              <a:off x="4125084" y="1952090"/>
              <a:ext cx="10777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Alt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D0DAE4-160F-C2E9-FE25-44D0C2CBAFFF}"/>
                </a:ext>
              </a:extLst>
            </p:cNvPr>
            <p:cNvSpPr txBox="1"/>
            <p:nvPr/>
          </p:nvSpPr>
          <p:spPr>
            <a:xfrm>
              <a:off x="4796766" y="2075454"/>
              <a:ext cx="1241964" cy="324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Check If the post</a:t>
              </a:r>
            </a:p>
            <a:p>
              <a:r>
                <a:rPr lang="en-US" sz="1100" dirty="0"/>
                <a:t> is valid 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5162988-069D-DD18-AA1D-5C98D752A088}"/>
              </a:ext>
            </a:extLst>
          </p:cNvPr>
          <p:cNvGrpSpPr/>
          <p:nvPr/>
        </p:nvGrpSpPr>
        <p:grpSpPr>
          <a:xfrm>
            <a:off x="3847047" y="6084332"/>
            <a:ext cx="8092885" cy="642381"/>
            <a:chOff x="333889" y="4460919"/>
            <a:chExt cx="11582065" cy="2023651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FB48D6D-645D-D9D8-1D69-C40D8F845A5B}"/>
                </a:ext>
              </a:extLst>
            </p:cNvPr>
            <p:cNvSpPr/>
            <p:nvPr/>
          </p:nvSpPr>
          <p:spPr>
            <a:xfrm>
              <a:off x="377374" y="4460919"/>
              <a:ext cx="11538580" cy="20236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: Top Corners One Rounded and One Snipped 168">
              <a:extLst>
                <a:ext uri="{FF2B5EF4-FFF2-40B4-BE49-F238E27FC236}">
                  <a16:creationId xmlns:a16="http://schemas.microsoft.com/office/drawing/2014/main" id="{F4DEE558-34A6-A183-7F0F-E8635FD9B237}"/>
                </a:ext>
              </a:extLst>
            </p:cNvPr>
            <p:cNvSpPr/>
            <p:nvPr/>
          </p:nvSpPr>
          <p:spPr>
            <a:xfrm rot="5400000">
              <a:off x="334544" y="4495157"/>
              <a:ext cx="829709" cy="767307"/>
            </a:xfrm>
            <a:prstGeom prst="snipRoundRect">
              <a:avLst>
                <a:gd name="adj1" fmla="val 16667"/>
                <a:gd name="adj2" fmla="val 2017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9391156A-917F-30DD-CF81-738C0530C9E7}"/>
                </a:ext>
              </a:extLst>
            </p:cNvPr>
            <p:cNvSpPr txBox="1"/>
            <p:nvPr/>
          </p:nvSpPr>
          <p:spPr>
            <a:xfrm>
              <a:off x="333889" y="4481428"/>
              <a:ext cx="1623789" cy="64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opt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4647408-A3ED-E30B-5B30-EF0A9759EFFA}"/>
              </a:ext>
            </a:extLst>
          </p:cNvPr>
          <p:cNvGrpSpPr/>
          <p:nvPr/>
        </p:nvGrpSpPr>
        <p:grpSpPr>
          <a:xfrm>
            <a:off x="427331" y="4597478"/>
            <a:ext cx="6662045" cy="1407097"/>
            <a:chOff x="327828" y="4460919"/>
            <a:chExt cx="11588126" cy="2023651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DA26E5D-BEBE-9BF0-0A0F-7B3525640C4C}"/>
                </a:ext>
              </a:extLst>
            </p:cNvPr>
            <p:cNvSpPr/>
            <p:nvPr/>
          </p:nvSpPr>
          <p:spPr>
            <a:xfrm>
              <a:off x="377374" y="4460919"/>
              <a:ext cx="11538580" cy="2023651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Top Corners One Rounded and One Snipped 143">
              <a:extLst>
                <a:ext uri="{FF2B5EF4-FFF2-40B4-BE49-F238E27FC236}">
                  <a16:creationId xmlns:a16="http://schemas.microsoft.com/office/drawing/2014/main" id="{37249980-32F9-7BC8-41AC-91ED09DB437E}"/>
                </a:ext>
              </a:extLst>
            </p:cNvPr>
            <p:cNvSpPr/>
            <p:nvPr/>
          </p:nvSpPr>
          <p:spPr>
            <a:xfrm rot="5400000">
              <a:off x="559382" y="4270321"/>
              <a:ext cx="380035" cy="767307"/>
            </a:xfrm>
            <a:prstGeom prst="snipRoundRect">
              <a:avLst>
                <a:gd name="adj1" fmla="val 16667"/>
                <a:gd name="adj2" fmla="val 20173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54B7CE1-7E9A-29CB-E4FB-804825220A87}"/>
                </a:ext>
              </a:extLst>
            </p:cNvPr>
            <p:cNvSpPr txBox="1"/>
            <p:nvPr/>
          </p:nvSpPr>
          <p:spPr>
            <a:xfrm>
              <a:off x="327828" y="4494211"/>
              <a:ext cx="16237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Loop</a:t>
              </a:r>
            </a:p>
          </p:txBody>
        </p:sp>
      </p:grpSp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926EDD3D-7864-9815-25C8-BAFD21ECBE1A}"/>
              </a:ext>
            </a:extLst>
          </p:cNvPr>
          <p:cNvSpPr/>
          <p:nvPr/>
        </p:nvSpPr>
        <p:spPr>
          <a:xfrm rot="5400000">
            <a:off x="383875" y="-383873"/>
            <a:ext cx="546342" cy="1314089"/>
          </a:xfrm>
          <a:prstGeom prst="snipRoundRect">
            <a:avLst>
              <a:gd name="adj1" fmla="val 16667"/>
              <a:gd name="adj2" fmla="val 135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126DD6-4E78-384F-32D4-3EA35B56A8F6}"/>
              </a:ext>
            </a:extLst>
          </p:cNvPr>
          <p:cNvSpPr txBox="1"/>
          <p:nvPr/>
        </p:nvSpPr>
        <p:spPr>
          <a:xfrm>
            <a:off x="80513" y="161026"/>
            <a:ext cx="113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AA01D2-4BC1-8661-CD97-D878DE05B584}"/>
              </a:ext>
            </a:extLst>
          </p:cNvPr>
          <p:cNvGrpSpPr/>
          <p:nvPr/>
        </p:nvGrpSpPr>
        <p:grpSpPr>
          <a:xfrm>
            <a:off x="4083978" y="602086"/>
            <a:ext cx="1132936" cy="5903344"/>
            <a:chOff x="1975038" y="1155137"/>
            <a:chExt cx="1132936" cy="59033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652F809-8B93-D6E7-7545-567E187ADFA7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52981"/>
              <a:chOff x="1975038" y="1155137"/>
              <a:chExt cx="1132936" cy="4529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4E13CF-5F04-830A-1397-F41A00E943D8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E0A2FE-E0F1-3C4F-0A0F-F583001E50D7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:</a:t>
                </a:r>
                <a:r>
                  <a:rPr lang="en-US" sz="1000" dirty="0" err="1"/>
                  <a:t>PostCreationService</a:t>
                </a:r>
                <a:endParaRPr lang="en-US" sz="1000" dirty="0"/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2185F64-FA95-D08E-DD58-9719FE983667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2489747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9827677-D4D7-AA6B-FDD5-AD25518E4BC8}"/>
              </a:ext>
            </a:extLst>
          </p:cNvPr>
          <p:cNvSpPr/>
          <p:nvPr/>
        </p:nvSpPr>
        <p:spPr>
          <a:xfrm>
            <a:off x="943441" y="1553353"/>
            <a:ext cx="139326" cy="47583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064BF3-269F-61FA-1599-DFE9A2AFAFD7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1005117" y="737490"/>
            <a:ext cx="0" cy="424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A2BC2C-C81E-3580-56FE-5F5028B77A34}"/>
              </a:ext>
            </a:extLst>
          </p:cNvPr>
          <p:cNvGrpSpPr/>
          <p:nvPr/>
        </p:nvGrpSpPr>
        <p:grpSpPr>
          <a:xfrm>
            <a:off x="781816" y="546343"/>
            <a:ext cx="509125" cy="773912"/>
            <a:chOff x="658483" y="697231"/>
            <a:chExt cx="655608" cy="95465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EB393C-1F2C-6CEB-3B3C-956D4DC1C639}"/>
                </a:ext>
              </a:extLst>
            </p:cNvPr>
            <p:cNvSpPr/>
            <p:nvPr/>
          </p:nvSpPr>
          <p:spPr>
            <a:xfrm>
              <a:off x="831012" y="697231"/>
              <a:ext cx="230037" cy="2357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96E7F9-694E-F7E3-1B0B-5B1E2D04093B}"/>
                </a:ext>
              </a:extLst>
            </p:cNvPr>
            <p:cNvCxnSpPr/>
            <p:nvPr/>
          </p:nvCxnSpPr>
          <p:spPr>
            <a:xfrm>
              <a:off x="658483" y="1105548"/>
              <a:ext cx="6556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365332F-B9A8-1134-2AE9-9DC1E8D6684A}"/>
                </a:ext>
              </a:extLst>
            </p:cNvPr>
            <p:cNvCxnSpPr/>
            <p:nvPr/>
          </p:nvCxnSpPr>
          <p:spPr>
            <a:xfrm>
              <a:off x="940280" y="1381593"/>
              <a:ext cx="230037" cy="270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A4BD178-72FD-783B-9933-9BD837D0C482}"/>
                </a:ext>
              </a:extLst>
            </p:cNvPr>
            <p:cNvCxnSpPr/>
            <p:nvPr/>
          </p:nvCxnSpPr>
          <p:spPr>
            <a:xfrm flipH="1">
              <a:off x="738997" y="1381593"/>
              <a:ext cx="201283" cy="270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F8662E8-2097-9FFD-6FCF-2F12A99C251B}"/>
              </a:ext>
            </a:extLst>
          </p:cNvPr>
          <p:cNvSpPr txBox="1"/>
          <p:nvPr/>
        </p:nvSpPr>
        <p:spPr>
          <a:xfrm>
            <a:off x="781816" y="1222341"/>
            <a:ext cx="626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75D20B-5BF4-9CC7-AFAB-90E2D1CA9017}"/>
              </a:ext>
            </a:extLst>
          </p:cNvPr>
          <p:cNvGrpSpPr/>
          <p:nvPr/>
        </p:nvGrpSpPr>
        <p:grpSpPr>
          <a:xfrm>
            <a:off x="6149658" y="602086"/>
            <a:ext cx="1132936" cy="5903344"/>
            <a:chOff x="1975038" y="1155137"/>
            <a:chExt cx="1132936" cy="590334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6C32902-53C8-5607-651A-7F8954B14062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52981"/>
              <a:chOff x="1975038" y="1155137"/>
              <a:chExt cx="1132936" cy="45298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4F075E3-9A70-E03D-1DF2-5BE9554701ED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20AD54-AB57-2B24-1C8D-0D5FB265C535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:</a:t>
                </a:r>
                <a:r>
                  <a:rPr lang="en-US" sz="1000" dirty="0" err="1"/>
                  <a:t>ModerationService</a:t>
                </a:r>
                <a:endParaRPr lang="en-US" sz="1000" dirty="0"/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C350E89-4DA3-4A6D-E799-BF0926E94094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2489747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CABC4C-C1F1-7A84-D18D-F657CB593CC3}"/>
              </a:ext>
            </a:extLst>
          </p:cNvPr>
          <p:cNvGrpSpPr/>
          <p:nvPr/>
        </p:nvGrpSpPr>
        <p:grpSpPr>
          <a:xfrm>
            <a:off x="8543975" y="549215"/>
            <a:ext cx="1167271" cy="5903344"/>
            <a:chOff x="1975037" y="1155137"/>
            <a:chExt cx="1167271" cy="590334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4C5EBD3-0BDA-4D48-79E7-85F681EF5703}"/>
                </a:ext>
              </a:extLst>
            </p:cNvPr>
            <p:cNvGrpSpPr/>
            <p:nvPr/>
          </p:nvGrpSpPr>
          <p:grpSpPr>
            <a:xfrm>
              <a:off x="1975037" y="1155137"/>
              <a:ext cx="1167271" cy="425570"/>
              <a:chOff x="1975037" y="1155137"/>
              <a:chExt cx="1167271" cy="42557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970CA53-85D3-45DC-FF1F-E2D54B320616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B035393-57D4-7BDA-27C0-2346AE9400D5}"/>
                  </a:ext>
                </a:extLst>
              </p:cNvPr>
              <p:cNvSpPr txBox="1"/>
              <p:nvPr/>
            </p:nvSpPr>
            <p:spPr>
              <a:xfrm>
                <a:off x="1975037" y="1208008"/>
                <a:ext cx="1167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</a:t>
                </a:r>
                <a:r>
                  <a:rPr lang="en-US" sz="1000" dirty="0" err="1"/>
                  <a:t>PostDistribution</a:t>
                </a:r>
                <a:endParaRPr lang="en-US" sz="1000" dirty="0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5D1F62-7EF6-8DB5-976A-5C8F18833D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2489747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74CE1F8-1BC4-67D8-102C-9E91B97BBA4F}"/>
              </a:ext>
            </a:extLst>
          </p:cNvPr>
          <p:cNvGrpSpPr/>
          <p:nvPr/>
        </p:nvGrpSpPr>
        <p:grpSpPr>
          <a:xfrm>
            <a:off x="10886535" y="549215"/>
            <a:ext cx="1132936" cy="5903344"/>
            <a:chOff x="1975038" y="1155137"/>
            <a:chExt cx="1132936" cy="590334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6A64DF-2B24-3EA7-AC06-450B7B056E82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25570"/>
              <a:chOff x="1975038" y="1155137"/>
              <a:chExt cx="1132936" cy="42557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B6DBAEE-998B-68C9-2BC1-54B9A86AC9AA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F987235-D668-7B55-1D24-A0AF47450400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:Kafka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5C60157-CC51-9358-C711-EBD331C0CDE3}"/>
                </a:ext>
              </a:extLst>
            </p:cNvPr>
            <p:cNvCxnSpPr>
              <a:stCxn id="38" idx="2"/>
            </p:cNvCxnSpPr>
            <p:nvPr/>
          </p:nvCxnSpPr>
          <p:spPr>
            <a:xfrm flipH="1">
              <a:off x="2489747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592693E-7274-7CD8-D804-784531696887}"/>
              </a:ext>
            </a:extLst>
          </p:cNvPr>
          <p:cNvGrpSpPr/>
          <p:nvPr/>
        </p:nvGrpSpPr>
        <p:grpSpPr>
          <a:xfrm>
            <a:off x="1966040" y="549215"/>
            <a:ext cx="1132936" cy="5903344"/>
            <a:chOff x="1975038" y="1155137"/>
            <a:chExt cx="1132936" cy="590334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EF0CFB3-8EFA-7DA3-0277-81443EE0A307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25570"/>
              <a:chOff x="1975038" y="1155137"/>
              <a:chExt cx="1132936" cy="42557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43CC4E0-4F22-86DC-8364-43DABB592BA3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6B714D-BC70-0CB7-94C3-DD2E5AF8A137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:</a:t>
                </a:r>
                <a:r>
                  <a:rPr lang="en-US" sz="1000" dirty="0"/>
                  <a:t>Browser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2ABA960-50E4-15CE-8A52-5EEF6719E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B42F76-F8DD-013C-7E23-B3C7D443CAA7}"/>
              </a:ext>
            </a:extLst>
          </p:cNvPr>
          <p:cNvGrpSpPr/>
          <p:nvPr/>
        </p:nvGrpSpPr>
        <p:grpSpPr>
          <a:xfrm>
            <a:off x="1045838" y="1511402"/>
            <a:ext cx="1415989" cy="261609"/>
            <a:chOff x="1295999" y="1622339"/>
            <a:chExt cx="1699458" cy="196936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526971C6-49FA-F82C-7177-8F277CD948C9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A4B3A1A-A511-2A6C-99D4-73CE4BB54042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>
              <a:off x="1295999" y="1720807"/>
              <a:ext cx="15679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AF8090F-9864-55F4-D058-275037480CDD}"/>
              </a:ext>
            </a:extLst>
          </p:cNvPr>
          <p:cNvSpPr txBox="1"/>
          <p:nvPr/>
        </p:nvSpPr>
        <p:spPr>
          <a:xfrm>
            <a:off x="1102513" y="1375638"/>
            <a:ext cx="1077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1:CreateDraf()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4280588-379B-0C54-AFD4-9A680EF87621}"/>
              </a:ext>
            </a:extLst>
          </p:cNvPr>
          <p:cNvCxnSpPr>
            <a:cxnSpLocks/>
          </p:cNvCxnSpPr>
          <p:nvPr/>
        </p:nvCxnSpPr>
        <p:spPr>
          <a:xfrm flipH="1">
            <a:off x="1114211" y="1987677"/>
            <a:ext cx="1347616" cy="557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EF9D03-17A5-85EA-D6DB-A17B23558387}"/>
              </a:ext>
            </a:extLst>
          </p:cNvPr>
          <p:cNvSpPr txBox="1"/>
          <p:nvPr/>
        </p:nvSpPr>
        <p:spPr>
          <a:xfrm>
            <a:off x="1154272" y="1725667"/>
            <a:ext cx="1077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1.1:Post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7162AD5-82A9-D076-AF61-433B5C2F4628}"/>
              </a:ext>
            </a:extLst>
          </p:cNvPr>
          <p:cNvGrpSpPr/>
          <p:nvPr/>
        </p:nvGrpSpPr>
        <p:grpSpPr>
          <a:xfrm>
            <a:off x="1055298" y="2184975"/>
            <a:ext cx="1415989" cy="261609"/>
            <a:chOff x="1295999" y="1622339"/>
            <a:chExt cx="1699458" cy="196936"/>
          </a:xfrm>
        </p:grpSpPr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5047C9A9-5373-02CC-D3AE-16A39269A159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CD24091-BFC0-1D13-3AFD-69BA575981A0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>
              <a:off x="1295999" y="1720807"/>
              <a:ext cx="15679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08515D7-AB60-508B-FD88-68EFFB1EC962}"/>
              </a:ext>
            </a:extLst>
          </p:cNvPr>
          <p:cNvSpPr txBox="1"/>
          <p:nvPr/>
        </p:nvSpPr>
        <p:spPr>
          <a:xfrm>
            <a:off x="1014221" y="2070736"/>
            <a:ext cx="151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2:*</a:t>
            </a:r>
            <a:r>
              <a:rPr lang="en-US" sz="1100" dirty="0" err="1"/>
              <a:t>setContent</a:t>
            </a:r>
            <a:r>
              <a:rPr lang="en-US" sz="1100" dirty="0"/>
              <a:t> (data)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10680D-B44E-50DD-90AF-4DAFB875B611}"/>
              </a:ext>
            </a:extLst>
          </p:cNvPr>
          <p:cNvSpPr/>
          <p:nvPr/>
        </p:nvSpPr>
        <p:spPr>
          <a:xfrm>
            <a:off x="4535326" y="2315775"/>
            <a:ext cx="165759" cy="4374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C491D5-BE9F-6680-1EB4-F18974336E75}"/>
              </a:ext>
            </a:extLst>
          </p:cNvPr>
          <p:cNvSpPr/>
          <p:nvPr/>
        </p:nvSpPr>
        <p:spPr>
          <a:xfrm>
            <a:off x="2524152" y="1588242"/>
            <a:ext cx="151618" cy="4538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3B75417-9830-A068-412D-63DA677EF229}"/>
              </a:ext>
            </a:extLst>
          </p:cNvPr>
          <p:cNvGrpSpPr/>
          <p:nvPr/>
        </p:nvGrpSpPr>
        <p:grpSpPr>
          <a:xfrm>
            <a:off x="2641070" y="2315778"/>
            <a:ext cx="1852591" cy="261609"/>
            <a:chOff x="771993" y="1622339"/>
            <a:chExt cx="2223464" cy="196936"/>
          </a:xfrm>
        </p:grpSpPr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6177AFFE-9240-4D16-BBC0-2AAADE80482E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1A3F65D-5E0E-7339-4041-CAE4D22113E8}"/>
                </a:ext>
              </a:extLst>
            </p:cNvPr>
            <p:cNvCxnSpPr>
              <a:cxnSpLocks/>
              <a:endCxn id="75" idx="3"/>
            </p:cNvCxnSpPr>
            <p:nvPr/>
          </p:nvCxnSpPr>
          <p:spPr>
            <a:xfrm flipV="1">
              <a:off x="771993" y="1720807"/>
              <a:ext cx="209194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FC47615-B0BB-1F71-695A-40E8797DA71E}"/>
              </a:ext>
            </a:extLst>
          </p:cNvPr>
          <p:cNvSpPr txBox="1"/>
          <p:nvPr/>
        </p:nvSpPr>
        <p:spPr>
          <a:xfrm>
            <a:off x="2812781" y="2184971"/>
            <a:ext cx="151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3:submitPost (post)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088F0EF-545D-5C76-0130-F79C6458D401}"/>
              </a:ext>
            </a:extLst>
          </p:cNvPr>
          <p:cNvGrpSpPr/>
          <p:nvPr/>
        </p:nvGrpSpPr>
        <p:grpSpPr>
          <a:xfrm>
            <a:off x="4722784" y="2656450"/>
            <a:ext cx="1822197" cy="261609"/>
            <a:chOff x="808472" y="1622339"/>
            <a:chExt cx="2186985" cy="196936"/>
          </a:xfrm>
        </p:grpSpPr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D69D9F4F-66AF-34C2-3787-4130ED4B17F1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5A86935-BD36-A46A-EFEC-90B6724E300E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>
              <a:off x="808472" y="1720807"/>
              <a:ext cx="20554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57609ACA-C2EF-6E4F-D136-6BBCD476B44B}"/>
              </a:ext>
            </a:extLst>
          </p:cNvPr>
          <p:cNvSpPr txBox="1"/>
          <p:nvPr/>
        </p:nvSpPr>
        <p:spPr>
          <a:xfrm>
            <a:off x="4681281" y="2488689"/>
            <a:ext cx="151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4:Validate (post)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276F741-9436-782D-8B03-CAF280CF88A6}"/>
              </a:ext>
            </a:extLst>
          </p:cNvPr>
          <p:cNvGrpSpPr/>
          <p:nvPr/>
        </p:nvGrpSpPr>
        <p:grpSpPr>
          <a:xfrm>
            <a:off x="6741321" y="2862308"/>
            <a:ext cx="2197977" cy="261609"/>
            <a:chOff x="694390" y="1622339"/>
            <a:chExt cx="2301067" cy="196936"/>
          </a:xfrm>
        </p:grpSpPr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5A74DBE8-262F-067D-9586-5AB71B9709B9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B8374B2-D669-D99A-7657-4C843905A03D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>
              <a:off x="694390" y="1720806"/>
              <a:ext cx="216954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1E435834-374B-5429-7F6C-1D7CC62B1541}"/>
              </a:ext>
            </a:extLst>
          </p:cNvPr>
          <p:cNvSpPr/>
          <p:nvPr/>
        </p:nvSpPr>
        <p:spPr>
          <a:xfrm>
            <a:off x="8995228" y="6127006"/>
            <a:ext cx="160806" cy="6799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21D33C6-37DC-67BC-03BF-7C24958E774A}"/>
              </a:ext>
            </a:extLst>
          </p:cNvPr>
          <p:cNvSpPr/>
          <p:nvPr/>
        </p:nvSpPr>
        <p:spPr>
          <a:xfrm>
            <a:off x="6578587" y="2619988"/>
            <a:ext cx="160806" cy="4092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7C0220-D35A-A698-F66A-343B9F88DF80}"/>
              </a:ext>
            </a:extLst>
          </p:cNvPr>
          <p:cNvSpPr txBox="1"/>
          <p:nvPr/>
        </p:nvSpPr>
        <p:spPr>
          <a:xfrm>
            <a:off x="6758008" y="2734184"/>
            <a:ext cx="1784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4.1:DistributePost (post)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209FC77-981A-E00D-CD1D-15F2DF628638}"/>
              </a:ext>
            </a:extLst>
          </p:cNvPr>
          <p:cNvSpPr/>
          <p:nvPr/>
        </p:nvSpPr>
        <p:spPr>
          <a:xfrm>
            <a:off x="8952975" y="2832215"/>
            <a:ext cx="169808" cy="10254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B252453-DF58-CC82-8404-A36FBD1EE2C0}"/>
              </a:ext>
            </a:extLst>
          </p:cNvPr>
          <p:cNvGrpSpPr/>
          <p:nvPr/>
        </p:nvGrpSpPr>
        <p:grpSpPr>
          <a:xfrm>
            <a:off x="9098428" y="3083311"/>
            <a:ext cx="2197977" cy="261609"/>
            <a:chOff x="694390" y="1622339"/>
            <a:chExt cx="2301067" cy="196936"/>
          </a:xfrm>
        </p:grpSpPr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5F256FEB-5859-2261-9A5B-53DE32593C4E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ABDB749-78A6-246D-816B-15304623A3DE}"/>
                </a:ext>
              </a:extLst>
            </p:cNvPr>
            <p:cNvCxnSpPr>
              <a:cxnSpLocks/>
              <a:endCxn id="99" idx="3"/>
            </p:cNvCxnSpPr>
            <p:nvPr/>
          </p:nvCxnSpPr>
          <p:spPr>
            <a:xfrm>
              <a:off x="694390" y="1720806"/>
              <a:ext cx="216954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1BEC9A4-17E6-772E-413D-BC6BB0373013}"/>
              </a:ext>
            </a:extLst>
          </p:cNvPr>
          <p:cNvSpPr/>
          <p:nvPr/>
        </p:nvSpPr>
        <p:spPr>
          <a:xfrm>
            <a:off x="11296405" y="3123916"/>
            <a:ext cx="189822" cy="821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FE148F4-96E9-33FD-9D02-CE9AAAF66603}"/>
              </a:ext>
            </a:extLst>
          </p:cNvPr>
          <p:cNvSpPr txBox="1"/>
          <p:nvPr/>
        </p:nvSpPr>
        <p:spPr>
          <a:xfrm>
            <a:off x="9156389" y="2839172"/>
            <a:ext cx="2285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4.2:DistributePost (</a:t>
            </a:r>
            <a:r>
              <a:rPr lang="en-US" sz="1100" dirty="0" err="1"/>
              <a:t>post,ack</a:t>
            </a:r>
            <a:r>
              <a:rPr lang="en-US" sz="1100" dirty="0"/>
              <a:t>=all)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9A67A9-7D33-CB4C-551B-73996876C762}"/>
              </a:ext>
            </a:extLst>
          </p:cNvPr>
          <p:cNvSpPr txBox="1"/>
          <p:nvPr/>
        </p:nvSpPr>
        <p:spPr>
          <a:xfrm>
            <a:off x="9247907" y="3371236"/>
            <a:ext cx="1896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4.3:Status=Success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97D03B9-0ADA-0C82-2F68-D4A9EF6489AA}"/>
              </a:ext>
            </a:extLst>
          </p:cNvPr>
          <p:cNvCxnSpPr>
            <a:cxnSpLocks/>
          </p:cNvCxnSpPr>
          <p:nvPr/>
        </p:nvCxnSpPr>
        <p:spPr>
          <a:xfrm>
            <a:off x="9136083" y="3659163"/>
            <a:ext cx="2140873" cy="0"/>
          </a:xfrm>
          <a:prstGeom prst="line">
            <a:avLst/>
          </a:prstGeom>
          <a:ln>
            <a:prstDash val="sysDot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5A7C5EC-E4EA-53E3-4DD2-9EDF41898276}"/>
              </a:ext>
            </a:extLst>
          </p:cNvPr>
          <p:cNvCxnSpPr>
            <a:cxnSpLocks/>
          </p:cNvCxnSpPr>
          <p:nvPr/>
        </p:nvCxnSpPr>
        <p:spPr>
          <a:xfrm>
            <a:off x="140804" y="4126270"/>
            <a:ext cx="11878667" cy="72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5B55929-50A9-2330-8379-197644182D97}"/>
              </a:ext>
            </a:extLst>
          </p:cNvPr>
          <p:cNvSpPr txBox="1"/>
          <p:nvPr/>
        </p:nvSpPr>
        <p:spPr>
          <a:xfrm>
            <a:off x="225357" y="3279386"/>
            <a:ext cx="1241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valid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1A4A862-2385-7115-C440-8D5B41843B8B}"/>
              </a:ext>
            </a:extLst>
          </p:cNvPr>
          <p:cNvSpPr txBox="1"/>
          <p:nvPr/>
        </p:nvSpPr>
        <p:spPr>
          <a:xfrm>
            <a:off x="137268" y="4234910"/>
            <a:ext cx="1241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invalid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17FF2E2-6087-ABC4-A5D4-8D90690FA423}"/>
              </a:ext>
            </a:extLst>
          </p:cNvPr>
          <p:cNvCxnSpPr>
            <a:cxnSpLocks/>
          </p:cNvCxnSpPr>
          <p:nvPr/>
        </p:nvCxnSpPr>
        <p:spPr>
          <a:xfrm flipV="1">
            <a:off x="4729613" y="4394397"/>
            <a:ext cx="1846801" cy="22225"/>
          </a:xfrm>
          <a:prstGeom prst="line">
            <a:avLst/>
          </a:prstGeom>
          <a:ln>
            <a:prstDash val="sysDot"/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E7C51ECD-A7AD-B8F6-112A-5AA064B4F9A1}"/>
              </a:ext>
            </a:extLst>
          </p:cNvPr>
          <p:cNvSpPr txBox="1"/>
          <p:nvPr/>
        </p:nvSpPr>
        <p:spPr>
          <a:xfrm>
            <a:off x="4827269" y="4140641"/>
            <a:ext cx="18962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4.1:Status=</a:t>
            </a:r>
            <a:r>
              <a:rPr lang="en-US" sz="1100" dirty="0" err="1"/>
              <a:t>Failded</a:t>
            </a:r>
            <a:endParaRPr lang="en-US" sz="11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269B9F-E854-A7DF-D88F-8F798BA7160F}"/>
              </a:ext>
            </a:extLst>
          </p:cNvPr>
          <p:cNvSpPr txBox="1"/>
          <p:nvPr/>
        </p:nvSpPr>
        <p:spPr>
          <a:xfrm>
            <a:off x="1042765" y="4586026"/>
            <a:ext cx="1871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Check if user want</a:t>
            </a:r>
          </a:p>
          <a:p>
            <a:r>
              <a:rPr lang="en-US" sz="1100" dirty="0"/>
              <a:t>To fix or  post validated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0E3CBE-A973-01EB-C01C-8A949B2B5000}"/>
              </a:ext>
            </a:extLst>
          </p:cNvPr>
          <p:cNvCxnSpPr>
            <a:cxnSpLocks/>
          </p:cNvCxnSpPr>
          <p:nvPr/>
        </p:nvCxnSpPr>
        <p:spPr>
          <a:xfrm>
            <a:off x="1036378" y="1428750"/>
            <a:ext cx="18920" cy="554493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5F28A3A6-CA51-EF43-812C-3CDC701981C9}"/>
              </a:ext>
            </a:extLst>
          </p:cNvPr>
          <p:cNvSpPr txBox="1"/>
          <p:nvPr/>
        </p:nvSpPr>
        <p:spPr>
          <a:xfrm>
            <a:off x="1071905" y="5047457"/>
            <a:ext cx="151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5.x:*</a:t>
            </a:r>
            <a:r>
              <a:rPr lang="en-US" sz="1100" dirty="0" err="1"/>
              <a:t>setContent</a:t>
            </a:r>
            <a:r>
              <a:rPr lang="en-US" sz="1100" dirty="0"/>
              <a:t>(data)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9130AF2-8E1E-6529-364D-924D2B192058}"/>
              </a:ext>
            </a:extLst>
          </p:cNvPr>
          <p:cNvGrpSpPr/>
          <p:nvPr/>
        </p:nvGrpSpPr>
        <p:grpSpPr>
          <a:xfrm>
            <a:off x="1093288" y="5253628"/>
            <a:ext cx="1426886" cy="329409"/>
            <a:chOff x="1295999" y="1622339"/>
            <a:chExt cx="1699458" cy="196936"/>
          </a:xfrm>
        </p:grpSpPr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82A01005-9462-9D94-5FD1-EAD73BB63E18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F889886C-64AE-7D11-E446-5CF52D0BB9B8}"/>
                </a:ext>
              </a:extLst>
            </p:cNvPr>
            <p:cNvCxnSpPr>
              <a:cxnSpLocks/>
              <a:endCxn id="154" idx="3"/>
            </p:cNvCxnSpPr>
            <p:nvPr/>
          </p:nvCxnSpPr>
          <p:spPr>
            <a:xfrm>
              <a:off x="1295999" y="1720807"/>
              <a:ext cx="156793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40295F1-E639-66C3-589B-813107C7F7F4}"/>
              </a:ext>
            </a:extLst>
          </p:cNvPr>
          <p:cNvGrpSpPr/>
          <p:nvPr/>
        </p:nvGrpSpPr>
        <p:grpSpPr>
          <a:xfrm>
            <a:off x="2690751" y="5602488"/>
            <a:ext cx="1852591" cy="261609"/>
            <a:chOff x="771993" y="1622339"/>
            <a:chExt cx="2223464" cy="196936"/>
          </a:xfrm>
        </p:grpSpPr>
        <p:sp>
          <p:nvSpPr>
            <p:cNvPr id="157" name="Isosceles Triangle 156">
              <a:extLst>
                <a:ext uri="{FF2B5EF4-FFF2-40B4-BE49-F238E27FC236}">
                  <a16:creationId xmlns:a16="http://schemas.microsoft.com/office/drawing/2014/main" id="{5E2FEAA8-B2BD-8A47-6154-0197141EE84A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0EF0DCA-A03D-A104-2F0A-E416559052D7}"/>
                </a:ext>
              </a:extLst>
            </p:cNvPr>
            <p:cNvCxnSpPr>
              <a:cxnSpLocks/>
              <a:endCxn id="157" idx="3"/>
            </p:cNvCxnSpPr>
            <p:nvPr/>
          </p:nvCxnSpPr>
          <p:spPr>
            <a:xfrm flipV="1">
              <a:off x="771993" y="1720807"/>
              <a:ext cx="209194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C997F67E-686E-A61C-D88F-7E919E4E81F0}"/>
              </a:ext>
            </a:extLst>
          </p:cNvPr>
          <p:cNvSpPr txBox="1"/>
          <p:nvPr/>
        </p:nvSpPr>
        <p:spPr>
          <a:xfrm>
            <a:off x="2690751" y="5452578"/>
            <a:ext cx="1700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5.x.1:submitPost(data)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7D199F2-4E1E-06A9-341F-937D53CAF00A}"/>
              </a:ext>
            </a:extLst>
          </p:cNvPr>
          <p:cNvGrpSpPr/>
          <p:nvPr/>
        </p:nvGrpSpPr>
        <p:grpSpPr>
          <a:xfrm>
            <a:off x="4701275" y="5733291"/>
            <a:ext cx="1852591" cy="261609"/>
            <a:chOff x="771993" y="1622339"/>
            <a:chExt cx="2223464" cy="196936"/>
          </a:xfrm>
        </p:grpSpPr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2E888716-517C-80BC-971A-11448D8AE264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7F026EF-2210-9D74-C4E0-B7C1A34B4386}"/>
                </a:ext>
              </a:extLst>
            </p:cNvPr>
            <p:cNvCxnSpPr>
              <a:cxnSpLocks/>
              <a:endCxn id="164" idx="3"/>
            </p:cNvCxnSpPr>
            <p:nvPr/>
          </p:nvCxnSpPr>
          <p:spPr>
            <a:xfrm flipV="1">
              <a:off x="771993" y="1720807"/>
              <a:ext cx="2091943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4DA3E282-845B-90DB-F16C-7FF31A0E6698}"/>
              </a:ext>
            </a:extLst>
          </p:cNvPr>
          <p:cNvSpPr txBox="1"/>
          <p:nvPr/>
        </p:nvSpPr>
        <p:spPr>
          <a:xfrm>
            <a:off x="4745674" y="5624833"/>
            <a:ext cx="17005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5.x.2: Validate(data)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43467E6-C791-E9F6-C7A1-13E82AB24DBB}"/>
              </a:ext>
            </a:extLst>
          </p:cNvPr>
          <p:cNvSpPr txBox="1"/>
          <p:nvPr/>
        </p:nvSpPr>
        <p:spPr>
          <a:xfrm>
            <a:off x="4734691" y="6045469"/>
            <a:ext cx="1871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Check If the post is valid 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C3938DEC-F108-8B75-C044-E96083558B6B}"/>
              </a:ext>
            </a:extLst>
          </p:cNvPr>
          <p:cNvGrpSpPr/>
          <p:nvPr/>
        </p:nvGrpSpPr>
        <p:grpSpPr>
          <a:xfrm>
            <a:off x="4722784" y="6380790"/>
            <a:ext cx="1822197" cy="261609"/>
            <a:chOff x="808472" y="1622339"/>
            <a:chExt cx="2186985" cy="196936"/>
          </a:xfrm>
        </p:grpSpPr>
        <p:sp>
          <p:nvSpPr>
            <p:cNvPr id="173" name="Isosceles Triangle 172">
              <a:extLst>
                <a:ext uri="{FF2B5EF4-FFF2-40B4-BE49-F238E27FC236}">
                  <a16:creationId xmlns:a16="http://schemas.microsoft.com/office/drawing/2014/main" id="{424B3B9C-567F-912A-43BE-4AFA9694007A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5AF658A-1F55-9EE7-1F6F-FA26FC3CE789}"/>
                </a:ext>
              </a:extLst>
            </p:cNvPr>
            <p:cNvCxnSpPr>
              <a:cxnSpLocks/>
              <a:endCxn id="173" idx="3"/>
            </p:cNvCxnSpPr>
            <p:nvPr/>
          </p:nvCxnSpPr>
          <p:spPr>
            <a:xfrm>
              <a:off x="808472" y="1720807"/>
              <a:ext cx="20554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46E3C86D-B356-6741-25B4-A670AC8CD27A}"/>
              </a:ext>
            </a:extLst>
          </p:cNvPr>
          <p:cNvSpPr txBox="1"/>
          <p:nvPr/>
        </p:nvSpPr>
        <p:spPr>
          <a:xfrm>
            <a:off x="4864256" y="6275312"/>
            <a:ext cx="151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6:Validate (post)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7A81FFE8-C2CC-743D-EA7B-8FF5B1708B7C}"/>
              </a:ext>
            </a:extLst>
          </p:cNvPr>
          <p:cNvGrpSpPr/>
          <p:nvPr/>
        </p:nvGrpSpPr>
        <p:grpSpPr>
          <a:xfrm>
            <a:off x="6754998" y="6476889"/>
            <a:ext cx="2197977" cy="261609"/>
            <a:chOff x="694390" y="1622339"/>
            <a:chExt cx="2301067" cy="196936"/>
          </a:xfrm>
        </p:grpSpPr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483946CC-8E2D-9701-114A-C9296C597513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AD54925-0AE8-D3CF-0AB4-DEB0C33F6FD2}"/>
                </a:ext>
              </a:extLst>
            </p:cNvPr>
            <p:cNvCxnSpPr>
              <a:cxnSpLocks/>
              <a:endCxn id="180" idx="3"/>
            </p:cNvCxnSpPr>
            <p:nvPr/>
          </p:nvCxnSpPr>
          <p:spPr>
            <a:xfrm>
              <a:off x="694390" y="1720806"/>
              <a:ext cx="216954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0F9A10A4-A1EC-C510-4003-32785D49765D}"/>
              </a:ext>
            </a:extLst>
          </p:cNvPr>
          <p:cNvSpPr txBox="1"/>
          <p:nvPr/>
        </p:nvSpPr>
        <p:spPr>
          <a:xfrm>
            <a:off x="6830330" y="6348677"/>
            <a:ext cx="17841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6.1:DistributePost (post)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F1631F8-F412-5843-FCA7-90906B5DB946}"/>
              </a:ext>
            </a:extLst>
          </p:cNvPr>
          <p:cNvSpPr/>
          <p:nvPr/>
        </p:nvSpPr>
        <p:spPr>
          <a:xfrm>
            <a:off x="11325087" y="6122031"/>
            <a:ext cx="225257" cy="642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E1D0C49-7E53-14EF-BD7E-E9D97345809B}"/>
              </a:ext>
            </a:extLst>
          </p:cNvPr>
          <p:cNvGrpSpPr/>
          <p:nvPr/>
        </p:nvGrpSpPr>
        <p:grpSpPr>
          <a:xfrm>
            <a:off x="9156034" y="6502803"/>
            <a:ext cx="2197977" cy="261609"/>
            <a:chOff x="694390" y="1622339"/>
            <a:chExt cx="2301067" cy="196936"/>
          </a:xfrm>
        </p:grpSpPr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6A08C212-16AF-A100-ABC8-C79AADC6FCDD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EAB85CC-FC0E-C924-4582-A83CC8E06751}"/>
                </a:ext>
              </a:extLst>
            </p:cNvPr>
            <p:cNvCxnSpPr>
              <a:cxnSpLocks/>
              <a:endCxn id="185" idx="3"/>
            </p:cNvCxnSpPr>
            <p:nvPr/>
          </p:nvCxnSpPr>
          <p:spPr>
            <a:xfrm>
              <a:off x="694390" y="1720806"/>
              <a:ext cx="216954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F5BCDF40-73EF-75AB-7599-CBC8F17AA6AF}"/>
              </a:ext>
            </a:extLst>
          </p:cNvPr>
          <p:cNvSpPr txBox="1"/>
          <p:nvPr/>
        </p:nvSpPr>
        <p:spPr>
          <a:xfrm>
            <a:off x="9247907" y="6404603"/>
            <a:ext cx="2285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6.2:DistributePost (</a:t>
            </a:r>
            <a:r>
              <a:rPr lang="en-US" sz="1100" dirty="0" err="1"/>
              <a:t>post,ack</a:t>
            </a:r>
            <a:r>
              <a:rPr lang="en-US" sz="1100" dirty="0"/>
              <a:t>=all)</a:t>
            </a:r>
          </a:p>
        </p:txBody>
      </p:sp>
    </p:spTree>
    <p:extLst>
      <p:ext uri="{BB962C8B-B14F-4D97-AF65-F5344CB8AC3E}">
        <p14:creationId xmlns:p14="http://schemas.microsoft.com/office/powerpoint/2010/main" val="69034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357F44E-6C99-0810-FEB9-29B02E5B90F1}"/>
              </a:ext>
            </a:extLst>
          </p:cNvPr>
          <p:cNvSpPr/>
          <p:nvPr/>
        </p:nvSpPr>
        <p:spPr>
          <a:xfrm>
            <a:off x="6140" y="402368"/>
            <a:ext cx="12191997" cy="6352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6086D3-620D-5DD2-1B22-88AF75169A3D}"/>
              </a:ext>
            </a:extLst>
          </p:cNvPr>
          <p:cNvSpPr/>
          <p:nvPr/>
        </p:nvSpPr>
        <p:spPr>
          <a:xfrm>
            <a:off x="2374302" y="2180810"/>
            <a:ext cx="3918878" cy="15179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One Rounded and One Snipped 6">
            <a:extLst>
              <a:ext uri="{FF2B5EF4-FFF2-40B4-BE49-F238E27FC236}">
                <a16:creationId xmlns:a16="http://schemas.microsoft.com/office/drawing/2014/main" id="{A9915D41-BC92-AB77-90CB-850F2C113F55}"/>
              </a:ext>
            </a:extLst>
          </p:cNvPr>
          <p:cNvSpPr/>
          <p:nvPr/>
        </p:nvSpPr>
        <p:spPr>
          <a:xfrm rot="5400000">
            <a:off x="726792" y="-726790"/>
            <a:ext cx="403974" cy="1857556"/>
          </a:xfrm>
          <a:prstGeom prst="snipRoundRect">
            <a:avLst>
              <a:gd name="adj1" fmla="val 16667"/>
              <a:gd name="adj2" fmla="val 1350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514E7-D6D1-01CB-BE26-4408752D4E4B}"/>
              </a:ext>
            </a:extLst>
          </p:cNvPr>
          <p:cNvSpPr txBox="1"/>
          <p:nvPr/>
        </p:nvSpPr>
        <p:spPr>
          <a:xfrm>
            <a:off x="25421" y="0"/>
            <a:ext cx="1857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Distribution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7D0CE4-1CC4-F32C-4787-607C3F10E508}"/>
              </a:ext>
            </a:extLst>
          </p:cNvPr>
          <p:cNvGrpSpPr/>
          <p:nvPr/>
        </p:nvGrpSpPr>
        <p:grpSpPr>
          <a:xfrm>
            <a:off x="79555" y="987835"/>
            <a:ext cx="1132936" cy="5903344"/>
            <a:chOff x="1975038" y="1155137"/>
            <a:chExt cx="1132936" cy="59033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7BEA03D-C7F4-6035-5752-73E582CA5169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25570"/>
              <a:chOff x="1975038" y="1155137"/>
              <a:chExt cx="1132936" cy="425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7FA1014-BEDF-0BCE-D8B9-37CBE6878665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3C59FEA-A72F-D548-599D-7F573BB153AC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:</a:t>
                </a:r>
                <a:r>
                  <a:rPr lang="en-US" sz="1200" dirty="0" err="1"/>
                  <a:t>KafkaBroker</a:t>
                </a:r>
                <a:r>
                  <a:rPr lang="en-US" sz="1200" dirty="0"/>
                  <a:t> </a:t>
                </a:r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0B605FC-5E57-B947-47B7-D8F315FA9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Top Corners One Rounded and One Snipped 15">
            <a:extLst>
              <a:ext uri="{FF2B5EF4-FFF2-40B4-BE49-F238E27FC236}">
                <a16:creationId xmlns:a16="http://schemas.microsoft.com/office/drawing/2014/main" id="{34DBCAFA-6F4C-C9A2-5326-825BA002245E}"/>
              </a:ext>
            </a:extLst>
          </p:cNvPr>
          <p:cNvSpPr/>
          <p:nvPr/>
        </p:nvSpPr>
        <p:spPr>
          <a:xfrm rot="5400000">
            <a:off x="126667" y="292096"/>
            <a:ext cx="472652" cy="696413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2499F4-1EE0-7942-6BD4-C5AD53907A86}"/>
              </a:ext>
            </a:extLst>
          </p:cNvPr>
          <p:cNvSpPr txBox="1"/>
          <p:nvPr/>
        </p:nvSpPr>
        <p:spPr>
          <a:xfrm>
            <a:off x="0" y="497002"/>
            <a:ext cx="185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5442E6-8665-9280-354D-862C759B88F6}"/>
              </a:ext>
            </a:extLst>
          </p:cNvPr>
          <p:cNvSpPr txBox="1"/>
          <p:nvPr/>
        </p:nvSpPr>
        <p:spPr>
          <a:xfrm>
            <a:off x="1074195" y="434071"/>
            <a:ext cx="411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(while not </a:t>
            </a:r>
            <a:r>
              <a:rPr lang="en-US" sz="1100" dirty="0" err="1"/>
              <a:t>isStopped</a:t>
            </a:r>
            <a:r>
              <a:rPr lang="en-US" sz="1100" dirty="0"/>
              <a:t> and not </a:t>
            </a:r>
            <a:r>
              <a:rPr lang="en-US" sz="1100" dirty="0" err="1"/>
              <a:t>noNewDataForTooLong</a:t>
            </a:r>
            <a:r>
              <a:rPr lang="en-US" sz="1100" dirty="0"/>
              <a:t>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BF5716-3EB1-2C59-4AD9-5789FFA75B49}"/>
              </a:ext>
            </a:extLst>
          </p:cNvPr>
          <p:cNvGrpSpPr/>
          <p:nvPr/>
        </p:nvGrpSpPr>
        <p:grpSpPr>
          <a:xfrm>
            <a:off x="2815285" y="987835"/>
            <a:ext cx="1132936" cy="5903344"/>
            <a:chOff x="1975038" y="1155137"/>
            <a:chExt cx="1132936" cy="590334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DF8953F-480D-D8FF-7A8D-5ECBC9D68BA6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25570"/>
              <a:chOff x="1975038" y="1155137"/>
              <a:chExt cx="1132936" cy="42557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9AD85D7-0177-ACE3-D248-FD1CE8794FF7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35E10E-4824-1C75-A169-FB09CA41B064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:</a:t>
                </a:r>
                <a:r>
                  <a:rPr lang="en-US" sz="1200" dirty="0" err="1"/>
                  <a:t>consumerK</a:t>
                </a:r>
                <a:endParaRPr lang="en-US" sz="1200" dirty="0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88E1531-5467-81FB-A8F1-1A4B021E9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1D01690-278B-B732-2E17-CA5B27C2AC88}"/>
              </a:ext>
            </a:extLst>
          </p:cNvPr>
          <p:cNvGrpSpPr/>
          <p:nvPr/>
        </p:nvGrpSpPr>
        <p:grpSpPr>
          <a:xfrm>
            <a:off x="5160244" y="888244"/>
            <a:ext cx="1132936" cy="5903344"/>
            <a:chOff x="1975038" y="1155137"/>
            <a:chExt cx="1132936" cy="590334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BC68C21-9094-D55F-86EC-AC9E6B224568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25570"/>
              <a:chOff x="1975038" y="1155137"/>
              <a:chExt cx="1132936" cy="42557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B4A8797-3046-6940-55A3-604176F0F6C0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D12030A-5FDE-D19A-1F92-AEBEA4B6AD68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:</a:t>
                </a:r>
                <a:r>
                  <a:rPr lang="en-US" sz="1200" dirty="0" err="1"/>
                  <a:t>extractKey</a:t>
                </a:r>
                <a:endParaRPr lang="en-US" sz="1200" dirty="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9E3F6E-F242-6E5C-2AA2-B06AF73A18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BA7A8A-D0CD-28FB-AE23-3E4FCEFA8C15}"/>
              </a:ext>
            </a:extLst>
          </p:cNvPr>
          <p:cNvGrpSpPr/>
          <p:nvPr/>
        </p:nvGrpSpPr>
        <p:grpSpPr>
          <a:xfrm>
            <a:off x="7266063" y="884157"/>
            <a:ext cx="1259822" cy="5903344"/>
            <a:chOff x="1886362" y="1155137"/>
            <a:chExt cx="1259822" cy="590334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F383524-5926-F289-E08D-C97DBDE84BB0}"/>
                </a:ext>
              </a:extLst>
            </p:cNvPr>
            <p:cNvGrpSpPr/>
            <p:nvPr/>
          </p:nvGrpSpPr>
          <p:grpSpPr>
            <a:xfrm>
              <a:off x="1886362" y="1155137"/>
              <a:ext cx="1259822" cy="425570"/>
              <a:chOff x="1886362" y="1155137"/>
              <a:chExt cx="1259822" cy="42557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BF767F-B7DB-7680-CD8E-602F96E7E9EA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26D08C-1EFA-F4DF-8210-74D48ECEB1B9}"/>
                  </a:ext>
                </a:extLst>
              </p:cNvPr>
              <p:cNvSpPr txBox="1"/>
              <p:nvPr/>
            </p:nvSpPr>
            <p:spPr>
              <a:xfrm>
                <a:off x="1886362" y="1207415"/>
                <a:ext cx="12598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:</a:t>
                </a:r>
                <a:r>
                  <a:rPr lang="en-US" sz="1200" dirty="0" err="1"/>
                  <a:t>DistributeUser</a:t>
                </a:r>
                <a:endParaRPr lang="en-US" sz="1200" dirty="0"/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432E67-68E3-EA53-CBFB-E042D4EFC5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C049AC-9A4C-7D56-98C4-A8338CF8BB39}"/>
              </a:ext>
            </a:extLst>
          </p:cNvPr>
          <p:cNvGrpSpPr/>
          <p:nvPr/>
        </p:nvGrpSpPr>
        <p:grpSpPr>
          <a:xfrm>
            <a:off x="11106670" y="815584"/>
            <a:ext cx="1132936" cy="5903344"/>
            <a:chOff x="1975038" y="1155137"/>
            <a:chExt cx="1132936" cy="590334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3BBC338-6457-0029-B8E6-CCE76D3F1170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25570"/>
              <a:chOff x="1975038" y="1155137"/>
              <a:chExt cx="1132936" cy="42557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793DDA-12BD-C04F-8EEC-39A55FCD8D77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A7225A4-025B-E447-CF84-12B0D59FE79F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:</a:t>
                </a:r>
                <a:r>
                  <a:rPr lang="en-US" sz="1200" dirty="0" err="1"/>
                  <a:t>PostReposito</a:t>
                </a:r>
                <a:endParaRPr lang="en-US" sz="1200" dirty="0"/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2904C9-9BAE-405C-2FD9-16D815797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1D97511E-B398-E867-D875-F5E94A2036EF}"/>
              </a:ext>
            </a:extLst>
          </p:cNvPr>
          <p:cNvSpPr/>
          <p:nvPr/>
        </p:nvSpPr>
        <p:spPr>
          <a:xfrm>
            <a:off x="617036" y="1722618"/>
            <a:ext cx="151618" cy="4538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5217C1-E775-FC49-BA32-C693AFEB50CC}"/>
              </a:ext>
            </a:extLst>
          </p:cNvPr>
          <p:cNvSpPr/>
          <p:nvPr/>
        </p:nvSpPr>
        <p:spPr>
          <a:xfrm>
            <a:off x="9891824" y="4203940"/>
            <a:ext cx="145093" cy="1697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D45E55F-BB82-3378-6E1C-BD1668C5C32A}"/>
              </a:ext>
            </a:extLst>
          </p:cNvPr>
          <p:cNvGrpSpPr/>
          <p:nvPr/>
        </p:nvGrpSpPr>
        <p:grpSpPr>
          <a:xfrm>
            <a:off x="820057" y="1830716"/>
            <a:ext cx="2453487" cy="261609"/>
            <a:chOff x="50803" y="1622339"/>
            <a:chExt cx="2944654" cy="196936"/>
          </a:xfrm>
        </p:grpSpPr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EF7A807E-2E6E-6DCF-DB81-AFE4191877AC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FCFF6C-10E4-C6EE-B53A-DE75C8D12303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50803" y="1720807"/>
              <a:ext cx="2813134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2040B37-DC2B-0DEA-1BC7-AEF2F3DD2D52}"/>
              </a:ext>
            </a:extLst>
          </p:cNvPr>
          <p:cNvSpPr/>
          <p:nvPr/>
        </p:nvSpPr>
        <p:spPr>
          <a:xfrm>
            <a:off x="3312736" y="1725593"/>
            <a:ext cx="191648" cy="4698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21ABE1-8E12-DD5E-57FD-79DCD3EECE99}"/>
              </a:ext>
            </a:extLst>
          </p:cNvPr>
          <p:cNvSpPr txBox="1"/>
          <p:nvPr/>
        </p:nvSpPr>
        <p:spPr>
          <a:xfrm>
            <a:off x="833968" y="1565258"/>
            <a:ext cx="256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1:listenPostDistribution(offset)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2EB79E0-7116-6B81-9D4B-0764A7951F4A}"/>
              </a:ext>
            </a:extLst>
          </p:cNvPr>
          <p:cNvGrpSpPr/>
          <p:nvPr/>
        </p:nvGrpSpPr>
        <p:grpSpPr>
          <a:xfrm>
            <a:off x="9318831" y="815584"/>
            <a:ext cx="1132936" cy="5903344"/>
            <a:chOff x="1975038" y="1155137"/>
            <a:chExt cx="1132936" cy="590334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D14B7B9-D67E-9D0F-9113-06CA6D311337}"/>
                </a:ext>
              </a:extLst>
            </p:cNvPr>
            <p:cNvGrpSpPr/>
            <p:nvPr/>
          </p:nvGrpSpPr>
          <p:grpSpPr>
            <a:xfrm>
              <a:off x="1975038" y="1155137"/>
              <a:ext cx="1132936" cy="425570"/>
              <a:chOff x="1975038" y="1155137"/>
              <a:chExt cx="1132936" cy="42557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720EE22-E480-398E-F4EE-7E1B2BAD35ED}"/>
                  </a:ext>
                </a:extLst>
              </p:cNvPr>
              <p:cNvSpPr/>
              <p:nvPr/>
            </p:nvSpPr>
            <p:spPr>
              <a:xfrm>
                <a:off x="1975038" y="1155137"/>
                <a:ext cx="1029419" cy="4255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EB61442-7F6D-AC78-1116-86243B52286D}"/>
                  </a:ext>
                </a:extLst>
              </p:cNvPr>
              <p:cNvSpPr txBox="1"/>
              <p:nvPr/>
            </p:nvSpPr>
            <p:spPr>
              <a:xfrm>
                <a:off x="1975038" y="1208008"/>
                <a:ext cx="1132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:Notification</a:t>
                </a:r>
              </a:p>
            </p:txBody>
          </p: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CE1CC23-FEDC-FD07-196E-B8D478D43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8328" y="1580707"/>
              <a:ext cx="1" cy="5477774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: Top Corners One Rounded and One Snipped 59">
            <a:extLst>
              <a:ext uri="{FF2B5EF4-FFF2-40B4-BE49-F238E27FC236}">
                <a16:creationId xmlns:a16="http://schemas.microsoft.com/office/drawing/2014/main" id="{A26996F0-4181-603F-D1E2-655914FFBCF4}"/>
              </a:ext>
            </a:extLst>
          </p:cNvPr>
          <p:cNvSpPr/>
          <p:nvPr/>
        </p:nvSpPr>
        <p:spPr>
          <a:xfrm rot="5400000">
            <a:off x="2483195" y="2100150"/>
            <a:ext cx="472652" cy="696413"/>
          </a:xfrm>
          <a:prstGeom prst="snip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A2176E-1C8A-0552-0001-A153EAAAC2F1}"/>
              </a:ext>
            </a:extLst>
          </p:cNvPr>
          <p:cNvSpPr txBox="1"/>
          <p:nvPr/>
        </p:nvSpPr>
        <p:spPr>
          <a:xfrm>
            <a:off x="2316617" y="2312382"/>
            <a:ext cx="1857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BC0765-F828-6294-B8C7-AD2919FAB2B5}"/>
              </a:ext>
            </a:extLst>
          </p:cNvPr>
          <p:cNvSpPr txBox="1"/>
          <p:nvPr/>
        </p:nvSpPr>
        <p:spPr>
          <a:xfrm>
            <a:off x="3453858" y="2198214"/>
            <a:ext cx="41146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check ì f don’t exist keyword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81B65FC-6B30-9981-6C83-66EA3DB040F9}"/>
              </a:ext>
            </a:extLst>
          </p:cNvPr>
          <p:cNvGrpSpPr/>
          <p:nvPr/>
        </p:nvGrpSpPr>
        <p:grpSpPr>
          <a:xfrm>
            <a:off x="3579040" y="2605623"/>
            <a:ext cx="2106859" cy="261609"/>
            <a:chOff x="466823" y="1622339"/>
            <a:chExt cx="2528634" cy="196936"/>
          </a:xfrm>
        </p:grpSpPr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8156EE25-332B-71EE-C03B-63CAEE26CA19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6446DF3-0957-53AF-6E3E-0681CBD05FE0}"/>
                </a:ext>
              </a:extLst>
            </p:cNvPr>
            <p:cNvCxnSpPr>
              <a:cxnSpLocks/>
              <a:endCxn id="64" idx="3"/>
            </p:cNvCxnSpPr>
            <p:nvPr/>
          </p:nvCxnSpPr>
          <p:spPr>
            <a:xfrm>
              <a:off x="466823" y="1712256"/>
              <a:ext cx="2397113" cy="855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F2DCE96-2C4E-29C8-D9C6-EDEAC32610CA}"/>
              </a:ext>
            </a:extLst>
          </p:cNvPr>
          <p:cNvSpPr txBox="1"/>
          <p:nvPr/>
        </p:nvSpPr>
        <p:spPr>
          <a:xfrm>
            <a:off x="3493665" y="2415086"/>
            <a:ext cx="256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1.1:extractKeyword(post)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59EAAC-9B67-74E8-E2FC-A499F17477A9}"/>
              </a:ext>
            </a:extLst>
          </p:cNvPr>
          <p:cNvCxnSpPr/>
          <p:nvPr/>
        </p:nvCxnSpPr>
        <p:spPr>
          <a:xfrm flipH="1">
            <a:off x="3538227" y="3273002"/>
            <a:ext cx="2147672" cy="0"/>
          </a:xfrm>
          <a:prstGeom prst="line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889FF01-4B69-BDED-8CEB-2A2FA4B025FD}"/>
              </a:ext>
            </a:extLst>
          </p:cNvPr>
          <p:cNvSpPr/>
          <p:nvPr/>
        </p:nvSpPr>
        <p:spPr>
          <a:xfrm>
            <a:off x="5698878" y="2312382"/>
            <a:ext cx="220931" cy="11029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44E143-E97B-7B6E-699A-9E9A78A30C5E}"/>
              </a:ext>
            </a:extLst>
          </p:cNvPr>
          <p:cNvSpPr txBox="1"/>
          <p:nvPr/>
        </p:nvSpPr>
        <p:spPr>
          <a:xfrm>
            <a:off x="3620338" y="2879365"/>
            <a:ext cx="256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1.2: keyword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74B8DF5-2D17-F3EE-4983-282A21BBC2DD}"/>
              </a:ext>
            </a:extLst>
          </p:cNvPr>
          <p:cNvGrpSpPr/>
          <p:nvPr/>
        </p:nvGrpSpPr>
        <p:grpSpPr>
          <a:xfrm>
            <a:off x="3462435" y="4010912"/>
            <a:ext cx="4425036" cy="261609"/>
            <a:chOff x="-2315433" y="1622339"/>
            <a:chExt cx="5310890" cy="196936"/>
          </a:xfrm>
        </p:grpSpPr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7186B840-AC70-939F-BEBC-0A092C9C3416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480A8FC-AC7F-37B8-1615-AC6BBE60081D}"/>
                </a:ext>
              </a:extLst>
            </p:cNvPr>
            <p:cNvCxnSpPr>
              <a:cxnSpLocks/>
              <a:endCxn id="73" idx="3"/>
            </p:cNvCxnSpPr>
            <p:nvPr/>
          </p:nvCxnSpPr>
          <p:spPr>
            <a:xfrm flipV="1">
              <a:off x="-2315433" y="1720807"/>
              <a:ext cx="5179369" cy="723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C07D2252-17BF-1E44-D25E-2C87D73177FC}"/>
              </a:ext>
            </a:extLst>
          </p:cNvPr>
          <p:cNvSpPr txBox="1"/>
          <p:nvPr/>
        </p:nvSpPr>
        <p:spPr>
          <a:xfrm>
            <a:off x="3929140" y="3831148"/>
            <a:ext cx="3622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2:getInterestedUser(</a:t>
            </a:r>
            <a:r>
              <a:rPr lang="en-US" sz="1400" dirty="0" err="1"/>
              <a:t>History,keyword,scope</a:t>
            </a:r>
            <a:r>
              <a:rPr lang="en-US" sz="1400" dirty="0"/>
              <a:t>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87B225-A6CA-FE6A-5AF1-C2417BA19091}"/>
              </a:ext>
            </a:extLst>
          </p:cNvPr>
          <p:cNvSpPr/>
          <p:nvPr/>
        </p:nvSpPr>
        <p:spPr>
          <a:xfrm>
            <a:off x="7939959" y="3831147"/>
            <a:ext cx="113195" cy="1996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68485E-9D6C-6C1A-0974-72BAAE2B2C05}"/>
              </a:ext>
            </a:extLst>
          </p:cNvPr>
          <p:cNvSpPr txBox="1"/>
          <p:nvPr/>
        </p:nvSpPr>
        <p:spPr>
          <a:xfrm>
            <a:off x="8065194" y="3577945"/>
            <a:ext cx="1941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3:sendNotification(post, list(User))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968A5E7-AC6A-60DE-A8DC-F1F6FE69FC93}"/>
              </a:ext>
            </a:extLst>
          </p:cNvPr>
          <p:cNvGrpSpPr/>
          <p:nvPr/>
        </p:nvGrpSpPr>
        <p:grpSpPr>
          <a:xfrm>
            <a:off x="8065194" y="4279729"/>
            <a:ext cx="1803981" cy="261609"/>
            <a:chOff x="830335" y="1622339"/>
            <a:chExt cx="2165122" cy="196936"/>
          </a:xfrm>
        </p:grpSpPr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B5B83CB9-94C3-8B0B-54CF-394F907C023C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C83BEDB-6CBA-FF95-E7CF-F4F01B63102B}"/>
                </a:ext>
              </a:extLst>
            </p:cNvPr>
            <p:cNvCxnSpPr>
              <a:cxnSpLocks/>
              <a:endCxn id="95" idx="3"/>
            </p:cNvCxnSpPr>
            <p:nvPr/>
          </p:nvCxnSpPr>
          <p:spPr>
            <a:xfrm flipV="1">
              <a:off x="830335" y="1720807"/>
              <a:ext cx="2033601" cy="44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D3C5CFF-F17D-DE99-522D-DF6895704D91}"/>
              </a:ext>
            </a:extLst>
          </p:cNvPr>
          <p:cNvGrpSpPr/>
          <p:nvPr/>
        </p:nvGrpSpPr>
        <p:grpSpPr>
          <a:xfrm>
            <a:off x="10066597" y="4954973"/>
            <a:ext cx="1633716" cy="261609"/>
            <a:chOff x="1034685" y="1622339"/>
            <a:chExt cx="1960772" cy="196936"/>
          </a:xfrm>
        </p:grpSpPr>
        <p:sp>
          <p:nvSpPr>
            <p:cNvPr id="99" name="Isosceles Triangle 98">
              <a:extLst>
                <a:ext uri="{FF2B5EF4-FFF2-40B4-BE49-F238E27FC236}">
                  <a16:creationId xmlns:a16="http://schemas.microsoft.com/office/drawing/2014/main" id="{ECDAB319-EBDB-CE58-134C-F305E466E7C4}"/>
                </a:ext>
              </a:extLst>
            </p:cNvPr>
            <p:cNvSpPr/>
            <p:nvPr/>
          </p:nvSpPr>
          <p:spPr>
            <a:xfrm rot="5400000">
              <a:off x="2831229" y="1655046"/>
              <a:ext cx="196936" cy="131521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8A79235-8FD8-BF7A-A384-8D7D2C624FBF}"/>
                </a:ext>
              </a:extLst>
            </p:cNvPr>
            <p:cNvCxnSpPr>
              <a:cxnSpLocks/>
              <a:endCxn id="99" idx="3"/>
            </p:cNvCxnSpPr>
            <p:nvPr/>
          </p:nvCxnSpPr>
          <p:spPr>
            <a:xfrm flipV="1">
              <a:off x="1034685" y="1720807"/>
              <a:ext cx="1829251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3C6CE39-4B66-ADC9-1B19-FD9BFDE65D51}"/>
              </a:ext>
            </a:extLst>
          </p:cNvPr>
          <p:cNvSpPr txBox="1"/>
          <p:nvPr/>
        </p:nvSpPr>
        <p:spPr>
          <a:xfrm>
            <a:off x="10095767" y="4730151"/>
            <a:ext cx="1941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4:SavePost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1F169C0-F0CC-0640-23DC-8E3BC92CA0F0}"/>
              </a:ext>
            </a:extLst>
          </p:cNvPr>
          <p:cNvCxnSpPr>
            <a:cxnSpLocks/>
          </p:cNvCxnSpPr>
          <p:nvPr/>
        </p:nvCxnSpPr>
        <p:spPr>
          <a:xfrm flipH="1" flipV="1">
            <a:off x="10036917" y="5692501"/>
            <a:ext cx="1667887" cy="36777"/>
          </a:xfrm>
          <a:prstGeom prst="line">
            <a:avLst/>
          </a:prstGeom>
          <a:ln>
            <a:prstDash val="sys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2858521-EFC6-5A8C-47B6-51636BE532A8}"/>
              </a:ext>
            </a:extLst>
          </p:cNvPr>
          <p:cNvSpPr txBox="1"/>
          <p:nvPr/>
        </p:nvSpPr>
        <p:spPr>
          <a:xfrm>
            <a:off x="10194528" y="5230835"/>
            <a:ext cx="2569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5:Status</a:t>
            </a:r>
          </a:p>
        </p:txBody>
      </p:sp>
    </p:spTree>
    <p:extLst>
      <p:ext uri="{BB962C8B-B14F-4D97-AF65-F5344CB8AC3E}">
        <p14:creationId xmlns:p14="http://schemas.microsoft.com/office/powerpoint/2010/main" val="392555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760</Words>
  <Application>Microsoft Office PowerPoint</Application>
  <PresentationFormat>Widescreen</PresentationFormat>
  <Paragraphs>231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Khoe 20225020</dc:creator>
  <cp:lastModifiedBy>Nguyen Van Khoe 20225020</cp:lastModifiedBy>
  <cp:revision>1</cp:revision>
  <dcterms:created xsi:type="dcterms:W3CDTF">2025-04-18T08:19:21Z</dcterms:created>
  <dcterms:modified xsi:type="dcterms:W3CDTF">2025-04-18T08:33:28Z</dcterms:modified>
</cp:coreProperties>
</file>