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5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AF30-A46F-D71E-21B9-A7F81A52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D43FF-976A-B34C-C9D5-D4BD0851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6FE2-CE15-0780-4329-625CE68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FC51-C59E-8FDF-9A2F-AE1B423D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7BE2-D56D-B130-6411-9E6527D8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949C-B78C-EA7F-BA93-4A127F9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4237-39EE-4E54-2BED-1909F66CB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FC1D-86A6-0D61-0CE3-D8E13FE3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24A1-F579-BE5B-3262-869FCF9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5451-8C3A-CFC1-92E2-9D62FE5B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FFD6-11F3-F966-CFFC-9E6F31D1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BEAB7-2727-BBF0-D0C2-5C9A9960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B446-1494-1A92-525A-C6F583B8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51C0-CD10-59B2-37E9-1413D96E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FB40-963D-FF8D-D584-5D0C94E6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FB55-A799-841C-3A7C-86C97CB6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4C97-2DC7-BEC1-5E01-15930756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D119-06E1-0E5A-0FB8-B30BF2B8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B369-2F7B-47CB-8152-2B8C36B1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7AA0-C204-731B-8AB5-068E5A4D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326-6519-46CB-72CB-2598310F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E68E-9B85-4CB4-798F-AA228A1F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ACB4-2D09-019D-9A3B-E49A88EC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8173-B166-A34E-AC43-FAAF6CEB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A3FE-4B32-5E3D-2CE8-26B3B0C1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9102-A8AD-91C9-4B1A-85930D8A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7504-2357-24E4-6A2B-38101065D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0AA2-8907-711A-A83C-F1A90C6D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0E0F-2F20-1137-AB11-954E9E99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0B39E-31B8-43EB-8090-25C54E4C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C241-0566-1BA6-2700-0394D09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7A04-0D23-31C6-4F4F-E69D760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99D5-7D3A-711B-6F84-1D32C8B6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34B6D-0199-C229-64FB-4B98A2BD7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35DC0-428F-3797-84A9-CBEACBFE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330DE-C33F-342A-87C4-A9A0A046C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1E1ED-CBDD-272D-7A50-5B23B68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D0D81-4938-508E-9C84-CE6D251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7AC1E-A576-C28E-96E6-BE8A0806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97C9-CC83-665F-A3A2-78CCC161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BD0B9-51DF-19EF-0514-C658E808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29F7E-2687-62A3-0DF2-6019ECA0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7E06-EA16-2AFA-620C-5B7E0334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6D7FD-97C8-43CD-4CE6-6AE4EBEB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01E61-6518-2C17-2FE9-7000568C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C3A7A-27FE-E05A-F4F7-DDD2DB0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6AE8-1908-CBC2-AA40-6D6E882B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7406-1BB2-9AE5-EEFA-AFA1E824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37E42-157E-E12D-AFB3-59742F9C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2713-CEF4-6870-E102-4554FF1E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46E8-732C-F1A5-D585-27BE4AB7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277F-04BB-0803-B03B-6B591378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322C-BA87-8CA6-24BE-1A48DF7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5887A-8C52-CBC7-2B95-0DC23FB9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C9EDC-1D9C-88BD-6BDF-91BCF5A1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6B489-F36E-8C92-58F3-665B4D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E608-0F84-78C0-75B3-85DB98D1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101F-A811-75A9-3E30-D0EC5A56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F6BAD-6E54-C0A4-E6BB-B88B2239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AF20-5346-9DF3-B6D0-EC34DC542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C78E-2ABB-8D72-B024-F7C3ACD9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8D261-BA57-4EAC-ACFB-655D77EFE2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9408-B5E4-E180-A4B7-728E969B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203E-5790-965D-9FF3-D13FE609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1E0BF2F9-A776-438A-6360-6100E2134C06}"/>
              </a:ext>
            </a:extLst>
          </p:cNvPr>
          <p:cNvSpPr/>
          <p:nvPr/>
        </p:nvSpPr>
        <p:spPr>
          <a:xfrm>
            <a:off x="356559" y="3209027"/>
            <a:ext cx="103517" cy="12077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A81BDFB-7A67-D58B-00E0-B1990CCB735A}"/>
              </a:ext>
            </a:extLst>
          </p:cNvPr>
          <p:cNvSpPr/>
          <p:nvPr/>
        </p:nvSpPr>
        <p:spPr>
          <a:xfrm>
            <a:off x="3870387" y="2934752"/>
            <a:ext cx="1049546" cy="448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Pending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C8B994-E582-C07F-3F2D-BF8FC6C20251}"/>
              </a:ext>
            </a:extLst>
          </p:cNvPr>
          <p:cNvCxnSpPr>
            <a:cxnSpLocks/>
            <a:stCxn id="60" idx="6"/>
            <a:endCxn id="65" idx="1"/>
          </p:cNvCxnSpPr>
          <p:nvPr/>
        </p:nvCxnSpPr>
        <p:spPr>
          <a:xfrm flipV="1">
            <a:off x="460076" y="3250398"/>
            <a:ext cx="758976" cy="19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1248FEC-32BF-F153-7C71-B68FD7EB2957}"/>
              </a:ext>
            </a:extLst>
          </p:cNvPr>
          <p:cNvSpPr/>
          <p:nvPr/>
        </p:nvSpPr>
        <p:spPr>
          <a:xfrm>
            <a:off x="699632" y="5116569"/>
            <a:ext cx="1114245" cy="43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OverSize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9D28BD-CF1A-9DD6-EF67-242D6B155378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1256755" y="3454755"/>
            <a:ext cx="236785" cy="166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FDC62F-0167-FD26-AB71-BDDD8AB41163}"/>
              </a:ext>
            </a:extLst>
          </p:cNvPr>
          <p:cNvSpPr/>
          <p:nvPr/>
        </p:nvSpPr>
        <p:spPr>
          <a:xfrm>
            <a:off x="1219052" y="3026114"/>
            <a:ext cx="1049546" cy="448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0CB79D-6C97-F333-EE03-8DA685CDB47B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 flipV="1">
            <a:off x="2268598" y="3159036"/>
            <a:ext cx="1601789" cy="91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3F1FBF-23BE-2748-2E9F-B13FB3FD37A7}"/>
              </a:ext>
            </a:extLst>
          </p:cNvPr>
          <p:cNvSpPr txBox="1"/>
          <p:nvPr/>
        </p:nvSpPr>
        <p:spPr>
          <a:xfrm>
            <a:off x="128302" y="4537674"/>
            <a:ext cx="153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SubmitFor</a:t>
            </a:r>
            <a:endParaRPr lang="en-US" sz="1400" dirty="0"/>
          </a:p>
          <a:p>
            <a:r>
              <a:rPr lang="en-US" sz="1400" dirty="0"/>
              <a:t>Review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B4A533-1170-9F48-F912-FAC6640F4148}"/>
              </a:ext>
            </a:extLst>
          </p:cNvPr>
          <p:cNvSpPr txBox="1"/>
          <p:nvPr/>
        </p:nvSpPr>
        <p:spPr>
          <a:xfrm>
            <a:off x="2308103" y="3259781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SubmitForReview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B4A615-F60E-9D24-6480-4D0DE7682956}"/>
              </a:ext>
            </a:extLst>
          </p:cNvPr>
          <p:cNvCxnSpPr>
            <a:cxnSpLocks/>
          </p:cNvCxnSpPr>
          <p:nvPr/>
        </p:nvCxnSpPr>
        <p:spPr>
          <a:xfrm flipV="1">
            <a:off x="1578787" y="3474681"/>
            <a:ext cx="0" cy="164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97EFD5-EE4A-4053-319D-E7172E93D84C}"/>
              </a:ext>
            </a:extLst>
          </p:cNvPr>
          <p:cNvSpPr txBox="1"/>
          <p:nvPr/>
        </p:nvSpPr>
        <p:spPr>
          <a:xfrm>
            <a:off x="1574760" y="4578762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421E6F-2DDA-5E99-0E61-E68DE3B84E00}"/>
              </a:ext>
            </a:extLst>
          </p:cNvPr>
          <p:cNvSpPr/>
          <p:nvPr/>
        </p:nvSpPr>
        <p:spPr>
          <a:xfrm>
            <a:off x="3810721" y="4653766"/>
            <a:ext cx="1168877" cy="558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70296C6-3DF8-9854-6F8D-B3744741ECFC}"/>
              </a:ext>
            </a:extLst>
          </p:cNvPr>
          <p:cNvSpPr/>
          <p:nvPr/>
        </p:nvSpPr>
        <p:spPr>
          <a:xfrm>
            <a:off x="6294136" y="2971042"/>
            <a:ext cx="1245217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1E8153-2AA6-A24A-4163-B13C84123347}"/>
              </a:ext>
            </a:extLst>
          </p:cNvPr>
          <p:cNvCxnSpPr>
            <a:cxnSpLocks/>
            <a:stCxn id="61" idx="2"/>
            <a:endCxn id="71" idx="0"/>
          </p:cNvCxnSpPr>
          <p:nvPr/>
        </p:nvCxnSpPr>
        <p:spPr>
          <a:xfrm>
            <a:off x="4395160" y="3383319"/>
            <a:ext cx="0" cy="1270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C7827E-D6C8-6EE7-8794-48672BEC83C8}"/>
              </a:ext>
            </a:extLst>
          </p:cNvPr>
          <p:cNvCxnSpPr>
            <a:cxnSpLocks/>
            <a:stCxn id="71" idx="1"/>
            <a:endCxn id="65" idx="2"/>
          </p:cNvCxnSpPr>
          <p:nvPr/>
        </p:nvCxnSpPr>
        <p:spPr>
          <a:xfrm flipH="1" flipV="1">
            <a:off x="1743825" y="3474681"/>
            <a:ext cx="2066896" cy="1458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7E394B8-8CF4-419A-8303-F6F981C13A66}"/>
              </a:ext>
            </a:extLst>
          </p:cNvPr>
          <p:cNvSpPr txBox="1"/>
          <p:nvPr/>
        </p:nvSpPr>
        <p:spPr>
          <a:xfrm>
            <a:off x="4395159" y="3660097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InvalidContent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18F2-A805-88E2-34F1-D1615680F9C3}"/>
              </a:ext>
            </a:extLst>
          </p:cNvPr>
          <p:cNvSpPr txBox="1"/>
          <p:nvPr/>
        </p:nvSpPr>
        <p:spPr>
          <a:xfrm>
            <a:off x="2576512" y="3861855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73E340-68A0-E3AD-2DFA-232D1976033E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4919933" y="3159036"/>
            <a:ext cx="1374203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BD74F1-EEC9-6BB2-08BE-F89B378E5BA6}"/>
              </a:ext>
            </a:extLst>
          </p:cNvPr>
          <p:cNvSpPr txBox="1"/>
          <p:nvPr/>
        </p:nvSpPr>
        <p:spPr>
          <a:xfrm>
            <a:off x="5111761" y="2792211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34A0E4C-8728-DE95-0DAC-187CDA6B1CEC}"/>
              </a:ext>
            </a:extLst>
          </p:cNvPr>
          <p:cNvSpPr/>
          <p:nvPr/>
        </p:nvSpPr>
        <p:spPr>
          <a:xfrm>
            <a:off x="10737232" y="2965470"/>
            <a:ext cx="1245217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1FC38-3677-A8F3-05BB-AA7F42F8B5BC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 flipV="1">
            <a:off x="7539353" y="3164481"/>
            <a:ext cx="3197879" cy="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0D3D57-1928-C680-CAD6-E1FDD8FF52FF}"/>
              </a:ext>
            </a:extLst>
          </p:cNvPr>
          <p:cNvSpPr txBox="1"/>
          <p:nvPr/>
        </p:nvSpPr>
        <p:spPr>
          <a:xfrm>
            <a:off x="8122487" y="2811581"/>
            <a:ext cx="199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[</a:t>
            </a:r>
            <a:r>
              <a:rPr lang="en-US" sz="1400" dirty="0" err="1"/>
              <a:t>personalSite</a:t>
            </a:r>
            <a:r>
              <a:rPr lang="en-US" sz="1400" dirty="0"/>
              <a:t>]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6BA43FB-3704-19D4-9FDB-B19594780BE1}"/>
              </a:ext>
            </a:extLst>
          </p:cNvPr>
          <p:cNvSpPr/>
          <p:nvPr/>
        </p:nvSpPr>
        <p:spPr>
          <a:xfrm>
            <a:off x="8241029" y="4702961"/>
            <a:ext cx="1168877" cy="558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BC4D9D-8B79-93C0-2F23-3404692A74B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4979598" y="4933122"/>
            <a:ext cx="3261431" cy="49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456971B-A154-0B61-D644-DFC9718867B0}"/>
              </a:ext>
            </a:extLst>
          </p:cNvPr>
          <p:cNvSpPr txBox="1"/>
          <p:nvPr/>
        </p:nvSpPr>
        <p:spPr>
          <a:xfrm>
            <a:off x="6067044" y="4614154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deleteAfter7days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977C02-94A9-A92C-CFF7-C84A9C49CF93}"/>
              </a:ext>
            </a:extLst>
          </p:cNvPr>
          <p:cNvGrpSpPr/>
          <p:nvPr/>
        </p:nvGrpSpPr>
        <p:grpSpPr>
          <a:xfrm>
            <a:off x="3033089" y="5860753"/>
            <a:ext cx="294952" cy="352900"/>
            <a:chOff x="10302888" y="4760744"/>
            <a:chExt cx="294952" cy="3529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807F0A-2419-85B5-4893-2C6949751F65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DAE5082-3E52-0554-0AD2-43217430B0E8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30A2AB-8A48-1889-09D3-692F630D5437}"/>
              </a:ext>
            </a:extLst>
          </p:cNvPr>
          <p:cNvCxnSpPr>
            <a:cxnSpLocks/>
            <a:stCxn id="63" idx="3"/>
            <a:endCxn id="87" idx="2"/>
          </p:cNvCxnSpPr>
          <p:nvPr/>
        </p:nvCxnSpPr>
        <p:spPr>
          <a:xfrm>
            <a:off x="1813877" y="5332229"/>
            <a:ext cx="1300803" cy="704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A6A3D0C-1EC7-8F8C-ABF7-EB2D3CEFEC97}"/>
              </a:ext>
            </a:extLst>
          </p:cNvPr>
          <p:cNvGrpSpPr/>
          <p:nvPr/>
        </p:nvGrpSpPr>
        <p:grpSpPr>
          <a:xfrm>
            <a:off x="10766471" y="4805866"/>
            <a:ext cx="294952" cy="352900"/>
            <a:chOff x="10302888" y="4760744"/>
            <a:chExt cx="294952" cy="3529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6D986F-9D05-04F4-12A8-0DCA718791F2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46A490-48E1-1572-043F-05CA8156EAE4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F01ED39-DBCF-DCB2-605F-1BC97FEEBF4D}"/>
              </a:ext>
            </a:extLst>
          </p:cNvPr>
          <p:cNvCxnSpPr>
            <a:cxnSpLocks/>
            <a:stCxn id="82" idx="3"/>
            <a:endCxn id="91" idx="3"/>
          </p:cNvCxnSpPr>
          <p:nvPr/>
        </p:nvCxnSpPr>
        <p:spPr>
          <a:xfrm>
            <a:off x="9409906" y="4982317"/>
            <a:ext cx="1453316" cy="4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12A163-7698-7EEF-90AD-38A2BCD47DC5}"/>
              </a:ext>
            </a:extLst>
          </p:cNvPr>
          <p:cNvCxnSpPr>
            <a:cxnSpLocks/>
            <a:stCxn id="79" idx="2"/>
            <a:endCxn id="100" idx="0"/>
          </p:cNvCxnSpPr>
          <p:nvPr/>
        </p:nvCxnSpPr>
        <p:spPr>
          <a:xfrm>
            <a:off x="11359841" y="3363492"/>
            <a:ext cx="37517" cy="967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26CC27-8BA2-0811-9EF8-92BE62E9E12C}"/>
              </a:ext>
            </a:extLst>
          </p:cNvPr>
          <p:cNvCxnSpPr>
            <a:cxnSpLocks/>
            <a:stCxn id="72" idx="0"/>
            <a:endCxn id="95" idx="2"/>
          </p:cNvCxnSpPr>
          <p:nvPr/>
        </p:nvCxnSpPr>
        <p:spPr>
          <a:xfrm flipV="1">
            <a:off x="6916745" y="788231"/>
            <a:ext cx="1247587" cy="218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E85A971-BB74-E91F-93F2-32AAE0D08830}"/>
              </a:ext>
            </a:extLst>
          </p:cNvPr>
          <p:cNvSpPr/>
          <p:nvPr/>
        </p:nvSpPr>
        <p:spPr>
          <a:xfrm>
            <a:off x="7303824" y="390209"/>
            <a:ext cx="1721015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GroupPending</a:t>
            </a:r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8A7CF1-FBD8-3B86-EB64-34158B2B5EB2}"/>
              </a:ext>
            </a:extLst>
          </p:cNvPr>
          <p:cNvSpPr txBox="1"/>
          <p:nvPr/>
        </p:nvSpPr>
        <p:spPr>
          <a:xfrm>
            <a:off x="6294136" y="1156949"/>
            <a:ext cx="199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[</a:t>
            </a:r>
            <a:r>
              <a:rPr lang="en-US" sz="1400" dirty="0" err="1"/>
              <a:t>GroupSite</a:t>
            </a:r>
            <a:r>
              <a:rPr lang="en-US" sz="1400" dirty="0"/>
              <a:t>]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42F2C27-C166-B578-B156-187BBD357021}"/>
              </a:ext>
            </a:extLst>
          </p:cNvPr>
          <p:cNvSpPr/>
          <p:nvPr/>
        </p:nvSpPr>
        <p:spPr>
          <a:xfrm>
            <a:off x="10114621" y="368568"/>
            <a:ext cx="1721015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GroupApprove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56B0D9-FEED-BF7D-FA47-7A96C659E0C0}"/>
              </a:ext>
            </a:extLst>
          </p:cNvPr>
          <p:cNvCxnSpPr>
            <a:cxnSpLocks/>
            <a:stCxn id="95" idx="1"/>
            <a:endCxn id="102" idx="3"/>
          </p:cNvCxnSpPr>
          <p:nvPr/>
        </p:nvCxnSpPr>
        <p:spPr>
          <a:xfrm flipH="1" flipV="1">
            <a:off x="5939902" y="585287"/>
            <a:ext cx="1363922" cy="3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5FFF8C-F52C-68A1-DDDF-2251BB56AAEF}"/>
              </a:ext>
            </a:extLst>
          </p:cNvPr>
          <p:cNvGrpSpPr/>
          <p:nvPr/>
        </p:nvGrpSpPr>
        <p:grpSpPr>
          <a:xfrm>
            <a:off x="11249882" y="4330700"/>
            <a:ext cx="294952" cy="352900"/>
            <a:chOff x="10302888" y="4760744"/>
            <a:chExt cx="294952" cy="3529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57BDBF4-1F79-A898-ACFF-A520379DB0D4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672244F-BB55-2E11-29F3-71DDBB136677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384D89-8F55-71DA-DCAC-16E2C208AD51}"/>
              </a:ext>
            </a:extLst>
          </p:cNvPr>
          <p:cNvSpPr/>
          <p:nvPr/>
        </p:nvSpPr>
        <p:spPr>
          <a:xfrm>
            <a:off x="4218887" y="386276"/>
            <a:ext cx="1721015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GroupReject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552441-05F0-D64D-602A-347624E05D4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9024839" y="567579"/>
            <a:ext cx="1089782" cy="2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57151-CD44-BE06-7183-5F6A89E3C0D6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9673125" y="766590"/>
            <a:ext cx="1302004" cy="1242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CFBF430-BBEA-6E52-413F-80F74351A804}"/>
              </a:ext>
            </a:extLst>
          </p:cNvPr>
          <p:cNvSpPr/>
          <p:nvPr/>
        </p:nvSpPr>
        <p:spPr>
          <a:xfrm>
            <a:off x="8873604" y="2008832"/>
            <a:ext cx="1599042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PublishAnony</a:t>
            </a:r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62FEBAB-412E-FF85-4D40-388DE1EE4A91}"/>
              </a:ext>
            </a:extLst>
          </p:cNvPr>
          <p:cNvCxnSpPr>
            <a:cxnSpLocks/>
          </p:cNvCxnSpPr>
          <p:nvPr/>
        </p:nvCxnSpPr>
        <p:spPr>
          <a:xfrm>
            <a:off x="11709400" y="784298"/>
            <a:ext cx="0" cy="2150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F74186B-9D2E-BEDE-839F-80A4DBC463F4}"/>
              </a:ext>
            </a:extLst>
          </p:cNvPr>
          <p:cNvSpPr txBox="1"/>
          <p:nvPr/>
        </p:nvSpPr>
        <p:spPr>
          <a:xfrm>
            <a:off x="10986382" y="1131311"/>
            <a:ext cx="199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</a:t>
            </a:r>
          </a:p>
          <a:p>
            <a:r>
              <a:rPr lang="en-US" sz="1400" dirty="0"/>
              <a:t>[name]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CFD45-1640-402A-30DA-03354ACC223B}"/>
              </a:ext>
            </a:extLst>
          </p:cNvPr>
          <p:cNvSpPr txBox="1"/>
          <p:nvPr/>
        </p:nvSpPr>
        <p:spPr>
          <a:xfrm>
            <a:off x="9476579" y="1054285"/>
            <a:ext cx="199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anony</a:t>
            </a:r>
            <a:r>
              <a:rPr lang="en-US" sz="1400" dirty="0"/>
              <a:t>]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046EC00-2437-53E3-A902-9230E45899CB}"/>
              </a:ext>
            </a:extLst>
          </p:cNvPr>
          <p:cNvGrpSpPr/>
          <p:nvPr/>
        </p:nvGrpSpPr>
        <p:grpSpPr>
          <a:xfrm>
            <a:off x="10979832" y="2047249"/>
            <a:ext cx="294952" cy="352900"/>
            <a:chOff x="10302888" y="4760744"/>
            <a:chExt cx="294952" cy="3529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5A87BF-9C0F-453E-26EA-B7DB4710FFDE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C0214-363E-6367-B442-548F11E77627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826E1F-4505-AEB0-82E5-4D5D729131BD}"/>
              </a:ext>
            </a:extLst>
          </p:cNvPr>
          <p:cNvCxnSpPr>
            <a:cxnSpLocks/>
            <a:stCxn id="105" idx="3"/>
            <a:endCxn id="110" idx="2"/>
          </p:cNvCxnSpPr>
          <p:nvPr/>
        </p:nvCxnSpPr>
        <p:spPr>
          <a:xfrm>
            <a:off x="10472646" y="2207843"/>
            <a:ext cx="507186" cy="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39B69E-AC4B-15F3-58E3-BDB398ECE14C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397000" y="585287"/>
            <a:ext cx="2821887" cy="236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E26D85-77D7-33F7-4D1D-3230D5E7A683}"/>
              </a:ext>
            </a:extLst>
          </p:cNvPr>
          <p:cNvSpPr txBox="1"/>
          <p:nvPr/>
        </p:nvSpPr>
        <p:spPr>
          <a:xfrm>
            <a:off x="2549354" y="1300873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2EE64CC-A56D-F8ED-5CCF-7403E0BB5E86}"/>
              </a:ext>
            </a:extLst>
          </p:cNvPr>
          <p:cNvSpPr/>
          <p:nvPr/>
        </p:nvSpPr>
        <p:spPr>
          <a:xfrm>
            <a:off x="1099721" y="380018"/>
            <a:ext cx="1168877" cy="558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3878B2-3932-0B3D-5C0D-00B102D9A3A1}"/>
              </a:ext>
            </a:extLst>
          </p:cNvPr>
          <p:cNvCxnSpPr>
            <a:cxnSpLocks/>
            <a:stCxn id="102" idx="1"/>
            <a:endCxn id="115" idx="3"/>
          </p:cNvCxnSpPr>
          <p:nvPr/>
        </p:nvCxnSpPr>
        <p:spPr>
          <a:xfrm flipH="1">
            <a:off x="2268598" y="585287"/>
            <a:ext cx="1950289" cy="7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5F25C05-0753-ABF3-B3CF-2542C5C06129}"/>
              </a:ext>
            </a:extLst>
          </p:cNvPr>
          <p:cNvGrpSpPr/>
          <p:nvPr/>
        </p:nvGrpSpPr>
        <p:grpSpPr>
          <a:xfrm>
            <a:off x="485199" y="1624354"/>
            <a:ext cx="294952" cy="352900"/>
            <a:chOff x="10302888" y="4760744"/>
            <a:chExt cx="294952" cy="35290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945F042-0C74-A471-2B7B-C5AC1AA11831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37B31DB-12BB-9893-106E-4ACF4152E100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CAB298-29E0-8606-527A-F9ADDA668D5B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632675" y="938729"/>
            <a:ext cx="1051485" cy="68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AAEDAA2-473C-B613-4020-58749E80CBCB}"/>
              </a:ext>
            </a:extLst>
          </p:cNvPr>
          <p:cNvSpPr txBox="1"/>
          <p:nvPr/>
        </p:nvSpPr>
        <p:spPr>
          <a:xfrm>
            <a:off x="2565877" y="305932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deleteAfter7days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4617A4-45A4-C50B-57AE-F1615D847E43}"/>
              </a:ext>
            </a:extLst>
          </p:cNvPr>
          <p:cNvSpPr txBox="1"/>
          <p:nvPr/>
        </p:nvSpPr>
        <p:spPr>
          <a:xfrm>
            <a:off x="5904978" y="86365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InvalidContent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84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2</cp:revision>
  <dcterms:created xsi:type="dcterms:W3CDTF">2025-05-17T22:11:30Z</dcterms:created>
  <dcterms:modified xsi:type="dcterms:W3CDTF">2025-05-20T05:06:35Z</dcterms:modified>
</cp:coreProperties>
</file>