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3065F-6A67-43C6-8317-4801028D397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18CE8-AB45-4076-A804-0EEE8BF31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B3421-82C4-A9E0-A959-ACF578AC0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7C7D77-DB53-C693-07D7-EEE335BD9D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1143000"/>
            <a:ext cx="4572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BBAB9-7620-107A-DCCA-02937A6A80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76F30-94E8-5CB3-54B8-1AC0BACF18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87FDB-D5DB-4485-833D-1C9482687A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3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1E90-D951-9A6A-3D77-859D7AE2B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2CE14-55AC-E875-729E-D708D92C8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18F32-E625-89BD-EBEB-23C3D993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6EE-D7CE-4213-A3C1-66F44C709F4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05818-716A-13C8-30BC-43CD7076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1DA22-DF8D-A20C-6AAF-29E9B690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1CDA-80EC-4D12-8758-8691A85D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2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E310-936F-FCD4-2E73-28370B9A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9DB4B-35B4-17A1-4FD7-401A25D8C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40F67-B24E-9B4C-4CC1-D0723F65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6EE-D7CE-4213-A3C1-66F44C709F4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B2EF3-0452-65DE-B3A2-5E368C3E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94754-A604-70D9-54F2-B9B5D072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1CDA-80EC-4D12-8758-8691A85D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1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B52B8-4E53-E7AB-EED0-9673C946C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20767-3CF5-FDDC-029A-BB5408231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C8794-3987-64F9-97DA-30384365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6EE-D7CE-4213-A3C1-66F44C709F4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872D-26E9-A004-ED78-76A33AEB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026FD-13A1-F0BF-7735-F117765C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1CDA-80EC-4D12-8758-8691A85D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0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4051-9AE2-87C3-F12F-A25942BD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F7E91-6AE5-5095-D09F-789A40C0B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A5983-FB67-D4D7-9ED3-0C6DC251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6EE-D7CE-4213-A3C1-66F44C709F4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E7879-A00E-1168-FF21-AF990C01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F840F-795C-2F1F-2EE0-5248148C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1CDA-80EC-4D12-8758-8691A85D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6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BC17-56B6-356E-BED8-88658BC3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EBA0A-7E7A-31BD-BB92-BC525A81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499E2-559A-1BE2-9783-E1F01DD9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6EE-D7CE-4213-A3C1-66F44C709F4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2721-9A2E-4896-6CFB-494CB0BF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305E3-B748-63E6-312D-1E2ACB33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1CDA-80EC-4D12-8758-8691A85D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0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D400-865C-8E20-28AF-B7D1EC92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5E3F4-0137-1C06-D9F5-B89BCADA2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8259D-1342-20D7-06E6-DA3AF6AC8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31F4C-E54A-5044-B9FD-1825D59B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6EE-D7CE-4213-A3C1-66F44C709F4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0DA09-138D-0368-8C20-0F085F24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F3196-1C2E-ADA7-5048-35DF27D7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1CDA-80EC-4D12-8758-8691A85D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9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8A7C-9A6D-FD54-5B8E-5DF801A3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6BF67-AFCE-5165-3F01-F705E41BB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B419E-9E02-65B4-BBF5-02B3021F3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208BB-FEF9-1F3B-80A3-2201658E2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05E53-1D6F-7D1B-0AD7-14B92B45C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330FC-FF12-1F09-59D8-8A26A005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6EE-D7CE-4213-A3C1-66F44C709F4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007DF7-C9F3-125C-3DBF-75C16275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926DB-8766-14AF-4ABF-C0F1532D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1CDA-80EC-4D12-8758-8691A85D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1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E873-33C8-A855-F64A-9CA3C805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C662F-2C43-848E-F2A7-510C6B5B4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6EE-D7CE-4213-A3C1-66F44C709F4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233B7-E099-EBF4-D819-47EA3224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5F98D-3F16-C0D6-C200-D3F47BB9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1CDA-80EC-4D12-8758-8691A85D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1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5E780-F44C-6BAC-6728-B340BFE4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6EE-D7CE-4213-A3C1-66F44C709F4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84FE0-4DFF-AD6C-F356-141847BD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382CA-3C42-503E-54B2-B4DBB928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1CDA-80EC-4D12-8758-8691A85D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8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124F-B0D4-2D1A-7F22-9317C437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4D05-6E43-E892-E2FC-142935BC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B1B6D-5F9F-F218-9686-7D7D6B2CD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121EB-061B-BD09-3F33-882F7FA0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6EE-D7CE-4213-A3C1-66F44C709F4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797F3-7000-8CA6-0659-19A9780C6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A9C54-E02A-7F8D-5FAF-0DF5F7C6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1CDA-80EC-4D12-8758-8691A85D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67A3-5879-35D6-7F3B-8DA7D839F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F8234-BF56-0D34-6C53-AF007A651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E48DF-EBD9-1021-5005-1B8B28884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49528-FB9C-4D91-513B-C33D9FDB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6EE-D7CE-4213-A3C1-66F44C709F4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3188C-7689-0AEB-1BA3-2FF9878A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74DBC-6CAB-03A1-E3B0-985A1F3B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1CDA-80EC-4D12-8758-8691A85D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6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88AFF-299B-D860-82A2-706CF1F93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E8A8C-D7AC-A746-6FE3-2B257A19E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154F9-D472-68C2-2C85-465213DDA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E616EE-D7CE-4213-A3C1-66F44C709F4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26BBC-54D3-6EDA-25B3-EB20B4372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17AC-4427-25C2-CD6E-40127664C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21CDA-80EC-4D12-8758-8691A85D4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172A-8EA2-72A9-CF8B-68988CA1F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EAD802C0-E184-DA59-EA2E-F1373D2F880E}"/>
              </a:ext>
            </a:extLst>
          </p:cNvPr>
          <p:cNvSpPr/>
          <p:nvPr/>
        </p:nvSpPr>
        <p:spPr>
          <a:xfrm>
            <a:off x="1131886" y="3997842"/>
            <a:ext cx="9954978" cy="2524533"/>
          </a:xfrm>
          <a:prstGeom prst="flowChartProcess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92516E1C-0511-31AF-B68F-3A2B073BEBC5}"/>
              </a:ext>
            </a:extLst>
          </p:cNvPr>
          <p:cNvSpPr/>
          <p:nvPr/>
        </p:nvSpPr>
        <p:spPr>
          <a:xfrm>
            <a:off x="1133947" y="1665802"/>
            <a:ext cx="9954978" cy="1588480"/>
          </a:xfrm>
          <a:prstGeom prst="flowChartProcess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4942EA0-5E62-90FD-59EB-0F46672C5154}"/>
              </a:ext>
            </a:extLst>
          </p:cNvPr>
          <p:cNvSpPr/>
          <p:nvPr/>
        </p:nvSpPr>
        <p:spPr>
          <a:xfrm>
            <a:off x="1310164" y="155840"/>
            <a:ext cx="137158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72BAC2-37BA-1360-909A-E5AFC2498D23}"/>
              </a:ext>
            </a:extLst>
          </p:cNvPr>
          <p:cNvCxnSpPr>
            <a:cxnSpLocks/>
          </p:cNvCxnSpPr>
          <p:nvPr/>
        </p:nvCxnSpPr>
        <p:spPr>
          <a:xfrm>
            <a:off x="1378743" y="308240"/>
            <a:ext cx="0" cy="23622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5D9173-FBC7-5CD5-EF79-DF5A7CA33647}"/>
              </a:ext>
            </a:extLst>
          </p:cNvPr>
          <p:cNvCxnSpPr>
            <a:cxnSpLocks/>
          </p:cNvCxnSpPr>
          <p:nvPr/>
        </p:nvCxnSpPr>
        <p:spPr>
          <a:xfrm flipH="1">
            <a:off x="1202056" y="544460"/>
            <a:ext cx="171926" cy="91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3C3115-C58E-B11A-9F90-63A7A3A41E9A}"/>
              </a:ext>
            </a:extLst>
          </p:cNvPr>
          <p:cNvCxnSpPr>
            <a:cxnSpLocks/>
          </p:cNvCxnSpPr>
          <p:nvPr/>
        </p:nvCxnSpPr>
        <p:spPr>
          <a:xfrm>
            <a:off x="1238726" y="399680"/>
            <a:ext cx="2705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1E9C84-43DA-0571-DDD2-2ECA8AE4DF77}"/>
              </a:ext>
            </a:extLst>
          </p:cNvPr>
          <p:cNvCxnSpPr>
            <a:cxnSpLocks/>
          </p:cNvCxnSpPr>
          <p:nvPr/>
        </p:nvCxnSpPr>
        <p:spPr>
          <a:xfrm flipH="1" flipV="1">
            <a:off x="1380763" y="538041"/>
            <a:ext cx="180808" cy="91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5975BE7-8513-D19B-7AD8-6A38490D3605}"/>
              </a:ext>
            </a:extLst>
          </p:cNvPr>
          <p:cNvSpPr/>
          <p:nvPr/>
        </p:nvSpPr>
        <p:spPr>
          <a:xfrm>
            <a:off x="3123744" y="254001"/>
            <a:ext cx="386966" cy="38189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E324CC-F9D0-A054-C3B3-12D5E177757A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2793535" y="444947"/>
            <a:ext cx="3302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ED1A94-0148-1116-C505-1386498B1D11}"/>
              </a:ext>
            </a:extLst>
          </p:cNvPr>
          <p:cNvCxnSpPr/>
          <p:nvPr/>
        </p:nvCxnSpPr>
        <p:spPr>
          <a:xfrm>
            <a:off x="2793533" y="232040"/>
            <a:ext cx="0" cy="4038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FEB9031-6453-182A-2D59-65EA182E33C2}"/>
              </a:ext>
            </a:extLst>
          </p:cNvPr>
          <p:cNvSpPr txBox="1"/>
          <p:nvPr/>
        </p:nvSpPr>
        <p:spPr>
          <a:xfrm>
            <a:off x="2434945" y="670759"/>
            <a:ext cx="1389527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50" dirty="0"/>
              <a:t>Profile Controller</a:t>
            </a:r>
            <a:endParaRPr lang="en-US" sz="125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583158C-86CB-B065-2156-E345F0CCA070}"/>
              </a:ext>
            </a:extLst>
          </p:cNvPr>
          <p:cNvSpPr/>
          <p:nvPr/>
        </p:nvSpPr>
        <p:spPr>
          <a:xfrm>
            <a:off x="4968978" y="254001"/>
            <a:ext cx="386966" cy="381894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C15B35-5D27-0B0B-B7CD-9828626E183E}"/>
              </a:ext>
            </a:extLst>
          </p:cNvPr>
          <p:cNvCxnSpPr>
            <a:cxnSpLocks/>
          </p:cNvCxnSpPr>
          <p:nvPr/>
        </p:nvCxnSpPr>
        <p:spPr>
          <a:xfrm flipV="1">
            <a:off x="5109417" y="179295"/>
            <a:ext cx="89648" cy="74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FBC280-807F-3EEA-7A37-D241C9067C71}"/>
              </a:ext>
            </a:extLst>
          </p:cNvPr>
          <p:cNvCxnSpPr>
            <a:cxnSpLocks/>
          </p:cNvCxnSpPr>
          <p:nvPr/>
        </p:nvCxnSpPr>
        <p:spPr>
          <a:xfrm>
            <a:off x="5109417" y="254001"/>
            <a:ext cx="89648" cy="59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A384E5B-349F-30A4-4A13-4CCBA384DEB8}"/>
              </a:ext>
            </a:extLst>
          </p:cNvPr>
          <p:cNvSpPr txBox="1"/>
          <p:nvPr/>
        </p:nvSpPr>
        <p:spPr>
          <a:xfrm>
            <a:off x="4623828" y="646361"/>
            <a:ext cx="10608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50" dirty="0"/>
              <a:t>Auth Service</a:t>
            </a:r>
            <a:endParaRPr lang="en-US" sz="125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7433C53-1CBC-6BA1-EF78-4A91154C01C5}"/>
              </a:ext>
            </a:extLst>
          </p:cNvPr>
          <p:cNvSpPr/>
          <p:nvPr/>
        </p:nvSpPr>
        <p:spPr>
          <a:xfrm>
            <a:off x="6820185" y="208734"/>
            <a:ext cx="386966" cy="381894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C703C3-0C1F-AFAC-50D6-4C3C13203051}"/>
              </a:ext>
            </a:extLst>
          </p:cNvPr>
          <p:cNvCxnSpPr>
            <a:cxnSpLocks/>
          </p:cNvCxnSpPr>
          <p:nvPr/>
        </p:nvCxnSpPr>
        <p:spPr>
          <a:xfrm flipV="1">
            <a:off x="6960624" y="134028"/>
            <a:ext cx="89648" cy="74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6002FDC-A716-7A1E-205A-D2D6B318D978}"/>
              </a:ext>
            </a:extLst>
          </p:cNvPr>
          <p:cNvCxnSpPr>
            <a:cxnSpLocks/>
          </p:cNvCxnSpPr>
          <p:nvPr/>
        </p:nvCxnSpPr>
        <p:spPr>
          <a:xfrm>
            <a:off x="6960624" y="208734"/>
            <a:ext cx="89648" cy="59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9DD6E9B-B89B-DD8B-B3B9-694F6DAFAE96}"/>
              </a:ext>
            </a:extLst>
          </p:cNvPr>
          <p:cNvSpPr txBox="1"/>
          <p:nvPr/>
        </p:nvSpPr>
        <p:spPr>
          <a:xfrm>
            <a:off x="6430212" y="652938"/>
            <a:ext cx="1264027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50" dirty="0"/>
              <a:t>Profile Service</a:t>
            </a:r>
            <a:endParaRPr lang="en-US" sz="125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7DD0B5B-30BC-55B6-6336-9A05E61C0313}"/>
              </a:ext>
            </a:extLst>
          </p:cNvPr>
          <p:cNvSpPr/>
          <p:nvPr/>
        </p:nvSpPr>
        <p:spPr>
          <a:xfrm>
            <a:off x="8618349" y="208734"/>
            <a:ext cx="386966" cy="38189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7C4D66-8499-A755-FF80-D3AC51A7DF7A}"/>
              </a:ext>
            </a:extLst>
          </p:cNvPr>
          <p:cNvSpPr txBox="1"/>
          <p:nvPr/>
        </p:nvSpPr>
        <p:spPr>
          <a:xfrm>
            <a:off x="8373300" y="635895"/>
            <a:ext cx="10092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50" dirty="0"/>
              <a:t>UserProfile</a:t>
            </a:r>
            <a:endParaRPr lang="en-US" sz="1250" dirty="0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02B5F402-A12D-DA7B-B72F-50C9C09F1920}"/>
              </a:ext>
            </a:extLst>
          </p:cNvPr>
          <p:cNvSpPr/>
          <p:nvPr/>
        </p:nvSpPr>
        <p:spPr>
          <a:xfrm>
            <a:off x="10416512" y="208733"/>
            <a:ext cx="386966" cy="411621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E2F404-D3DC-B715-2EF1-E603D2345601}"/>
              </a:ext>
            </a:extLst>
          </p:cNvPr>
          <p:cNvSpPr txBox="1"/>
          <p:nvPr/>
        </p:nvSpPr>
        <p:spPr>
          <a:xfrm>
            <a:off x="10174824" y="646360"/>
            <a:ext cx="870341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50" dirty="0"/>
              <a:t>Database</a:t>
            </a:r>
            <a:endParaRPr lang="en-US" sz="125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B36A9DB-3128-2FD7-42DC-0D0B09F57372}"/>
              </a:ext>
            </a:extLst>
          </p:cNvPr>
          <p:cNvCxnSpPr>
            <a:cxnSpLocks/>
          </p:cNvCxnSpPr>
          <p:nvPr/>
        </p:nvCxnSpPr>
        <p:spPr>
          <a:xfrm>
            <a:off x="3159450" y="1001060"/>
            <a:ext cx="0" cy="484094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1797D7B-2269-F2B0-34C3-D8F2FB86964D}"/>
              </a:ext>
            </a:extLst>
          </p:cNvPr>
          <p:cNvCxnSpPr>
            <a:cxnSpLocks/>
          </p:cNvCxnSpPr>
          <p:nvPr/>
        </p:nvCxnSpPr>
        <p:spPr>
          <a:xfrm>
            <a:off x="7013667" y="940062"/>
            <a:ext cx="277" cy="55823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0779038-75FF-E5DC-A25D-8E0177706908}"/>
              </a:ext>
            </a:extLst>
          </p:cNvPr>
          <p:cNvCxnSpPr/>
          <p:nvPr/>
        </p:nvCxnSpPr>
        <p:spPr>
          <a:xfrm>
            <a:off x="8554095" y="590180"/>
            <a:ext cx="5154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1CAAC4-205F-D288-A251-B8A4420E18E9}"/>
              </a:ext>
            </a:extLst>
          </p:cNvPr>
          <p:cNvCxnSpPr>
            <a:cxnSpLocks/>
          </p:cNvCxnSpPr>
          <p:nvPr/>
        </p:nvCxnSpPr>
        <p:spPr>
          <a:xfrm>
            <a:off x="1380764" y="1165412"/>
            <a:ext cx="17238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0FC0591-7B24-2F6B-77B1-6EF89A4BDDBA}"/>
              </a:ext>
            </a:extLst>
          </p:cNvPr>
          <p:cNvSpPr txBox="1"/>
          <p:nvPr/>
        </p:nvSpPr>
        <p:spPr>
          <a:xfrm>
            <a:off x="1333635" y="961174"/>
            <a:ext cx="1639190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83" dirty="0"/>
              <a:t>Chọn chỉnh sửa Profile</a:t>
            </a:r>
            <a:endParaRPr lang="en-US" sz="1083" dirty="0"/>
          </a:p>
        </p:txBody>
      </p: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9F5F9D82-3163-BDB3-1857-08E12C710353}"/>
              </a:ext>
            </a:extLst>
          </p:cNvPr>
          <p:cNvSpPr/>
          <p:nvPr/>
        </p:nvSpPr>
        <p:spPr>
          <a:xfrm>
            <a:off x="3104618" y="1165413"/>
            <a:ext cx="129268" cy="214275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906864E-3ED6-1561-F55F-1CA7EAA466C0}"/>
              </a:ext>
            </a:extLst>
          </p:cNvPr>
          <p:cNvCxnSpPr>
            <a:cxnSpLocks/>
          </p:cNvCxnSpPr>
          <p:nvPr/>
        </p:nvCxnSpPr>
        <p:spPr>
          <a:xfrm>
            <a:off x="3228749" y="1292411"/>
            <a:ext cx="18951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EB7B654-225B-246A-0D5B-940CA6DD2607}"/>
              </a:ext>
            </a:extLst>
          </p:cNvPr>
          <p:cNvCxnSpPr>
            <a:cxnSpLocks/>
          </p:cNvCxnSpPr>
          <p:nvPr/>
        </p:nvCxnSpPr>
        <p:spPr>
          <a:xfrm flipH="1">
            <a:off x="3214281" y="1561714"/>
            <a:ext cx="1895134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A07B50D-B4A0-D00C-403B-8DFA55C0084E}"/>
              </a:ext>
            </a:extLst>
          </p:cNvPr>
          <p:cNvSpPr txBox="1"/>
          <p:nvPr/>
        </p:nvSpPr>
        <p:spPr>
          <a:xfrm>
            <a:off x="1237572" y="779938"/>
            <a:ext cx="526817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50" dirty="0"/>
              <a:t>User</a:t>
            </a:r>
            <a:endParaRPr lang="en-US" sz="1250" dirty="0"/>
          </a:p>
        </p:txBody>
      </p:sp>
      <p:sp>
        <p:nvSpPr>
          <p:cNvPr id="79" name="Flowchart: Process 78">
            <a:extLst>
              <a:ext uri="{FF2B5EF4-FFF2-40B4-BE49-F238E27FC236}">
                <a16:creationId xmlns:a16="http://schemas.microsoft.com/office/drawing/2014/main" id="{4E5F6A97-4D4E-C714-09D7-0972618A6CFF}"/>
              </a:ext>
            </a:extLst>
          </p:cNvPr>
          <p:cNvSpPr/>
          <p:nvPr/>
        </p:nvSpPr>
        <p:spPr>
          <a:xfrm>
            <a:off x="6959332" y="1881322"/>
            <a:ext cx="105492" cy="704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D25361-1EEE-B87B-E992-770B24DD773C}"/>
              </a:ext>
            </a:extLst>
          </p:cNvPr>
          <p:cNvCxnSpPr>
            <a:cxnSpLocks/>
            <a:endCxn id="79" idx="0"/>
          </p:cNvCxnSpPr>
          <p:nvPr/>
        </p:nvCxnSpPr>
        <p:spPr>
          <a:xfrm flipV="1">
            <a:off x="3214281" y="1881324"/>
            <a:ext cx="3797797" cy="15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1AAF48D-AEBB-F824-4252-16D519C0B847}"/>
              </a:ext>
            </a:extLst>
          </p:cNvPr>
          <p:cNvCxnSpPr>
            <a:cxnSpLocks/>
          </p:cNvCxnSpPr>
          <p:nvPr/>
        </p:nvCxnSpPr>
        <p:spPr>
          <a:xfrm>
            <a:off x="7065059" y="2084293"/>
            <a:ext cx="36017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7BC1CF4-7102-DBB9-5780-A3D73CF296B8}"/>
              </a:ext>
            </a:extLst>
          </p:cNvPr>
          <p:cNvCxnSpPr>
            <a:cxnSpLocks/>
          </p:cNvCxnSpPr>
          <p:nvPr/>
        </p:nvCxnSpPr>
        <p:spPr>
          <a:xfrm flipH="1" flipV="1">
            <a:off x="7064829" y="2360073"/>
            <a:ext cx="3568973" cy="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C9124F8-1825-27E6-C563-90C9AC1E9832}"/>
              </a:ext>
            </a:extLst>
          </p:cNvPr>
          <p:cNvCxnSpPr>
            <a:cxnSpLocks/>
          </p:cNvCxnSpPr>
          <p:nvPr/>
        </p:nvCxnSpPr>
        <p:spPr>
          <a:xfrm flipH="1" flipV="1">
            <a:off x="3247836" y="2577392"/>
            <a:ext cx="3775347" cy="1630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E916454-3EB0-3559-5C90-CF3A582A5C6E}"/>
              </a:ext>
            </a:extLst>
          </p:cNvPr>
          <p:cNvCxnSpPr>
            <a:cxnSpLocks/>
          </p:cNvCxnSpPr>
          <p:nvPr/>
        </p:nvCxnSpPr>
        <p:spPr>
          <a:xfrm flipH="1">
            <a:off x="1356148" y="2810173"/>
            <a:ext cx="1734005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F6F1CB4-02D4-BA97-EBBF-B531F2789C1A}"/>
              </a:ext>
            </a:extLst>
          </p:cNvPr>
          <p:cNvCxnSpPr/>
          <p:nvPr/>
        </p:nvCxnSpPr>
        <p:spPr>
          <a:xfrm>
            <a:off x="1151531" y="2884717"/>
            <a:ext cx="9935334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0EDC2CA-DAB4-564E-6025-3304DAFEB90A}"/>
              </a:ext>
            </a:extLst>
          </p:cNvPr>
          <p:cNvCxnSpPr>
            <a:cxnSpLocks/>
          </p:cNvCxnSpPr>
          <p:nvPr/>
        </p:nvCxnSpPr>
        <p:spPr>
          <a:xfrm flipH="1">
            <a:off x="1356148" y="3191241"/>
            <a:ext cx="1734005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666A817-D18D-F897-6DCB-E16C32297C3B}"/>
              </a:ext>
            </a:extLst>
          </p:cNvPr>
          <p:cNvCxnSpPr>
            <a:cxnSpLocks/>
          </p:cNvCxnSpPr>
          <p:nvPr/>
        </p:nvCxnSpPr>
        <p:spPr>
          <a:xfrm>
            <a:off x="3214280" y="3588955"/>
            <a:ext cx="19351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B237A1A-FDEF-D3F7-33CA-65921EDA086A}"/>
              </a:ext>
            </a:extLst>
          </p:cNvPr>
          <p:cNvCxnSpPr>
            <a:cxnSpLocks/>
          </p:cNvCxnSpPr>
          <p:nvPr/>
        </p:nvCxnSpPr>
        <p:spPr>
          <a:xfrm flipH="1">
            <a:off x="3273606" y="3883276"/>
            <a:ext cx="1895134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3B5E249-5924-0027-0CD9-6C0FE9704647}"/>
              </a:ext>
            </a:extLst>
          </p:cNvPr>
          <p:cNvCxnSpPr>
            <a:cxnSpLocks/>
          </p:cNvCxnSpPr>
          <p:nvPr/>
        </p:nvCxnSpPr>
        <p:spPr>
          <a:xfrm flipV="1">
            <a:off x="3200118" y="4161064"/>
            <a:ext cx="3808899" cy="15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Flowchart: Process 127">
            <a:extLst>
              <a:ext uri="{FF2B5EF4-FFF2-40B4-BE49-F238E27FC236}">
                <a16:creationId xmlns:a16="http://schemas.microsoft.com/office/drawing/2014/main" id="{0C6B4A1A-381E-0E81-4BC4-2CFA28B90EE0}"/>
              </a:ext>
            </a:extLst>
          </p:cNvPr>
          <p:cNvSpPr/>
          <p:nvPr/>
        </p:nvSpPr>
        <p:spPr>
          <a:xfrm>
            <a:off x="1202056" y="4283847"/>
            <a:ext cx="9710991" cy="1619151"/>
          </a:xfrm>
          <a:prstGeom prst="flowChartProcess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27" name="Flowchart: Process 126">
            <a:extLst>
              <a:ext uri="{FF2B5EF4-FFF2-40B4-BE49-F238E27FC236}">
                <a16:creationId xmlns:a16="http://schemas.microsoft.com/office/drawing/2014/main" id="{7894776C-5D14-550E-AB13-850BDAE1BD89}"/>
              </a:ext>
            </a:extLst>
          </p:cNvPr>
          <p:cNvSpPr/>
          <p:nvPr/>
        </p:nvSpPr>
        <p:spPr>
          <a:xfrm>
            <a:off x="6959333" y="4168910"/>
            <a:ext cx="102894" cy="166606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07" name="Flowchart: Process 106">
            <a:extLst>
              <a:ext uri="{FF2B5EF4-FFF2-40B4-BE49-F238E27FC236}">
                <a16:creationId xmlns:a16="http://schemas.microsoft.com/office/drawing/2014/main" id="{A10FFD1F-EC18-889A-31F4-13B1186108BC}"/>
              </a:ext>
            </a:extLst>
          </p:cNvPr>
          <p:cNvSpPr/>
          <p:nvPr/>
        </p:nvSpPr>
        <p:spPr>
          <a:xfrm>
            <a:off x="3113459" y="3453062"/>
            <a:ext cx="160148" cy="31070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A60CF6F-B013-3E89-87C7-1242296C317F}"/>
              </a:ext>
            </a:extLst>
          </p:cNvPr>
          <p:cNvCxnSpPr>
            <a:cxnSpLocks/>
          </p:cNvCxnSpPr>
          <p:nvPr/>
        </p:nvCxnSpPr>
        <p:spPr>
          <a:xfrm>
            <a:off x="8877947" y="940062"/>
            <a:ext cx="28766" cy="55894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AC56C00-FA57-AE6F-4978-34467D9F45F5}"/>
              </a:ext>
            </a:extLst>
          </p:cNvPr>
          <p:cNvCxnSpPr>
            <a:cxnSpLocks/>
          </p:cNvCxnSpPr>
          <p:nvPr/>
        </p:nvCxnSpPr>
        <p:spPr>
          <a:xfrm>
            <a:off x="1373981" y="1001060"/>
            <a:ext cx="0" cy="552131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9469965-B9C3-1A34-CF5E-83BFAD47857A}"/>
              </a:ext>
            </a:extLst>
          </p:cNvPr>
          <p:cNvCxnSpPr>
            <a:cxnSpLocks/>
          </p:cNvCxnSpPr>
          <p:nvPr/>
        </p:nvCxnSpPr>
        <p:spPr>
          <a:xfrm flipH="1">
            <a:off x="5136952" y="940062"/>
            <a:ext cx="16810" cy="55823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D2504CF-281C-EEC5-0AE1-9379DC36606E}"/>
              </a:ext>
            </a:extLst>
          </p:cNvPr>
          <p:cNvCxnSpPr>
            <a:cxnSpLocks/>
          </p:cNvCxnSpPr>
          <p:nvPr/>
        </p:nvCxnSpPr>
        <p:spPr>
          <a:xfrm>
            <a:off x="7064825" y="4444532"/>
            <a:ext cx="1757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69D5F19E-6409-C6AA-0AFA-E9796D520C5C}"/>
              </a:ext>
            </a:extLst>
          </p:cNvPr>
          <p:cNvSpPr/>
          <p:nvPr/>
        </p:nvSpPr>
        <p:spPr>
          <a:xfrm>
            <a:off x="5109417" y="1292411"/>
            <a:ext cx="89643" cy="26930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619991F5-5AEC-0B61-C807-A57FF04147C8}"/>
              </a:ext>
            </a:extLst>
          </p:cNvPr>
          <p:cNvSpPr/>
          <p:nvPr/>
        </p:nvSpPr>
        <p:spPr>
          <a:xfrm>
            <a:off x="5118730" y="3597179"/>
            <a:ext cx="89643" cy="26930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33" name="Flowchart: Process 132">
            <a:extLst>
              <a:ext uri="{FF2B5EF4-FFF2-40B4-BE49-F238E27FC236}">
                <a16:creationId xmlns:a16="http://schemas.microsoft.com/office/drawing/2014/main" id="{09A3369A-A634-F5F0-3A5F-E1B4D3BEE499}"/>
              </a:ext>
            </a:extLst>
          </p:cNvPr>
          <p:cNvSpPr/>
          <p:nvPr/>
        </p:nvSpPr>
        <p:spPr>
          <a:xfrm>
            <a:off x="8828750" y="4444532"/>
            <a:ext cx="89643" cy="26930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BEA11EF-83BD-E89A-413A-C3B24900C482}"/>
              </a:ext>
            </a:extLst>
          </p:cNvPr>
          <p:cNvCxnSpPr>
            <a:cxnSpLocks/>
          </p:cNvCxnSpPr>
          <p:nvPr/>
        </p:nvCxnSpPr>
        <p:spPr>
          <a:xfrm>
            <a:off x="10666784" y="947702"/>
            <a:ext cx="13827" cy="561239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Flowchart: Process 81">
            <a:extLst>
              <a:ext uri="{FF2B5EF4-FFF2-40B4-BE49-F238E27FC236}">
                <a16:creationId xmlns:a16="http://schemas.microsoft.com/office/drawing/2014/main" id="{5DF367CC-F324-23F9-174E-77322D3889CB}"/>
              </a:ext>
            </a:extLst>
          </p:cNvPr>
          <p:cNvSpPr/>
          <p:nvPr/>
        </p:nvSpPr>
        <p:spPr>
          <a:xfrm>
            <a:off x="10633802" y="2084295"/>
            <a:ext cx="98909" cy="2757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34" name="Flowchart: Process 133">
            <a:extLst>
              <a:ext uri="{FF2B5EF4-FFF2-40B4-BE49-F238E27FC236}">
                <a16:creationId xmlns:a16="http://schemas.microsoft.com/office/drawing/2014/main" id="{B6288D03-B543-43AE-152B-E535E4FDEB68}"/>
              </a:ext>
            </a:extLst>
          </p:cNvPr>
          <p:cNvSpPr/>
          <p:nvPr/>
        </p:nvSpPr>
        <p:spPr>
          <a:xfrm>
            <a:off x="10631157" y="4846287"/>
            <a:ext cx="98909" cy="2757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84D03B3-B3CF-26C3-F8A8-B458215BC086}"/>
              </a:ext>
            </a:extLst>
          </p:cNvPr>
          <p:cNvCxnSpPr>
            <a:cxnSpLocks/>
          </p:cNvCxnSpPr>
          <p:nvPr/>
        </p:nvCxnSpPr>
        <p:spPr>
          <a:xfrm>
            <a:off x="7062226" y="4850700"/>
            <a:ext cx="36017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805B414-8358-1EFE-C28D-27B72FEE519E}"/>
              </a:ext>
            </a:extLst>
          </p:cNvPr>
          <p:cNvCxnSpPr>
            <a:cxnSpLocks/>
          </p:cNvCxnSpPr>
          <p:nvPr/>
        </p:nvCxnSpPr>
        <p:spPr>
          <a:xfrm flipH="1" flipV="1">
            <a:off x="7037812" y="5122720"/>
            <a:ext cx="3568973" cy="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C1D4199-7264-6383-2BC1-6CCD0ED0B05E}"/>
              </a:ext>
            </a:extLst>
          </p:cNvPr>
          <p:cNvCxnSpPr>
            <a:cxnSpLocks/>
          </p:cNvCxnSpPr>
          <p:nvPr/>
        </p:nvCxnSpPr>
        <p:spPr>
          <a:xfrm flipH="1" flipV="1">
            <a:off x="3265441" y="5186104"/>
            <a:ext cx="3691294" cy="266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80FB9B2-27AE-046E-C0B0-FCCFB0F81D27}"/>
              </a:ext>
            </a:extLst>
          </p:cNvPr>
          <p:cNvCxnSpPr>
            <a:cxnSpLocks/>
          </p:cNvCxnSpPr>
          <p:nvPr/>
        </p:nvCxnSpPr>
        <p:spPr>
          <a:xfrm flipH="1">
            <a:off x="1356148" y="5264728"/>
            <a:ext cx="1734005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32A9B39-1E4B-738F-9818-D104FFE71EE0}"/>
              </a:ext>
            </a:extLst>
          </p:cNvPr>
          <p:cNvCxnSpPr>
            <a:cxnSpLocks/>
          </p:cNvCxnSpPr>
          <p:nvPr/>
        </p:nvCxnSpPr>
        <p:spPr>
          <a:xfrm>
            <a:off x="1202056" y="5329467"/>
            <a:ext cx="9710991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7959C58-089A-A2F1-3839-97FC7FF34FC2}"/>
              </a:ext>
            </a:extLst>
          </p:cNvPr>
          <p:cNvCxnSpPr>
            <a:cxnSpLocks/>
          </p:cNvCxnSpPr>
          <p:nvPr/>
        </p:nvCxnSpPr>
        <p:spPr>
          <a:xfrm flipH="1" flipV="1">
            <a:off x="3265864" y="5616941"/>
            <a:ext cx="3721389" cy="1630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CD44F4E-74E1-EA61-4629-DA0A2B31B4CE}"/>
              </a:ext>
            </a:extLst>
          </p:cNvPr>
          <p:cNvCxnSpPr>
            <a:cxnSpLocks/>
          </p:cNvCxnSpPr>
          <p:nvPr/>
        </p:nvCxnSpPr>
        <p:spPr>
          <a:xfrm flipH="1">
            <a:off x="1370613" y="5834973"/>
            <a:ext cx="1734005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727C55C-C91F-0675-2D6E-32DEEBD1AF7E}"/>
              </a:ext>
            </a:extLst>
          </p:cNvPr>
          <p:cNvCxnSpPr>
            <a:cxnSpLocks/>
          </p:cNvCxnSpPr>
          <p:nvPr/>
        </p:nvCxnSpPr>
        <p:spPr>
          <a:xfrm flipV="1">
            <a:off x="1151531" y="5985132"/>
            <a:ext cx="9935334" cy="702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2567142-88C9-18E1-1736-9663A41DBE11}"/>
              </a:ext>
            </a:extLst>
          </p:cNvPr>
          <p:cNvCxnSpPr>
            <a:cxnSpLocks/>
          </p:cNvCxnSpPr>
          <p:nvPr/>
        </p:nvCxnSpPr>
        <p:spPr>
          <a:xfrm flipH="1">
            <a:off x="1333635" y="6421803"/>
            <a:ext cx="1734005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Flowchart: Card 156">
            <a:extLst>
              <a:ext uri="{FF2B5EF4-FFF2-40B4-BE49-F238E27FC236}">
                <a16:creationId xmlns:a16="http://schemas.microsoft.com/office/drawing/2014/main" id="{9568A02F-0427-C607-94C6-D5D991D51D9D}"/>
              </a:ext>
            </a:extLst>
          </p:cNvPr>
          <p:cNvSpPr/>
          <p:nvPr/>
        </p:nvSpPr>
        <p:spPr>
          <a:xfrm rot="10800000">
            <a:off x="1202055" y="4292706"/>
            <a:ext cx="513748" cy="173578"/>
          </a:xfrm>
          <a:prstGeom prst="flowChartPunchedCard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19BD9C4-7FBD-4F9E-245B-3BAAFD301B73}"/>
              </a:ext>
            </a:extLst>
          </p:cNvPr>
          <p:cNvSpPr txBox="1"/>
          <p:nvPr/>
        </p:nvSpPr>
        <p:spPr>
          <a:xfrm>
            <a:off x="1188987" y="4258390"/>
            <a:ext cx="526817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50" b="1" dirty="0"/>
              <a:t>alt</a:t>
            </a:r>
            <a:endParaRPr lang="en-US" sz="1250" b="1" dirty="0"/>
          </a:p>
        </p:txBody>
      </p:sp>
      <p:sp>
        <p:nvSpPr>
          <p:cNvPr id="124" name="Flowchart: Card 123">
            <a:extLst>
              <a:ext uri="{FF2B5EF4-FFF2-40B4-BE49-F238E27FC236}">
                <a16:creationId xmlns:a16="http://schemas.microsoft.com/office/drawing/2014/main" id="{5BDFC094-3BC2-1E52-6BCE-B0983FD7EC68}"/>
              </a:ext>
            </a:extLst>
          </p:cNvPr>
          <p:cNvSpPr/>
          <p:nvPr/>
        </p:nvSpPr>
        <p:spPr>
          <a:xfrm rot="10800000">
            <a:off x="1131865" y="3990715"/>
            <a:ext cx="512594" cy="215022"/>
          </a:xfrm>
          <a:prstGeom prst="flowChartPunchedCard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1A1A8AE-53A4-3E6F-6A92-FE9CD956FBED}"/>
              </a:ext>
            </a:extLst>
          </p:cNvPr>
          <p:cNvSpPr txBox="1"/>
          <p:nvPr/>
        </p:nvSpPr>
        <p:spPr>
          <a:xfrm>
            <a:off x="1133947" y="3965860"/>
            <a:ext cx="526817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50" b="1" dirty="0"/>
              <a:t>alt</a:t>
            </a:r>
            <a:endParaRPr lang="en-US" sz="1250" b="1" dirty="0"/>
          </a:p>
        </p:txBody>
      </p:sp>
      <p:sp>
        <p:nvSpPr>
          <p:cNvPr id="77" name="Flowchart: Card 76">
            <a:extLst>
              <a:ext uri="{FF2B5EF4-FFF2-40B4-BE49-F238E27FC236}">
                <a16:creationId xmlns:a16="http://schemas.microsoft.com/office/drawing/2014/main" id="{7EC4CC18-72F7-14F9-C16A-2D4D1E004A84}"/>
              </a:ext>
            </a:extLst>
          </p:cNvPr>
          <p:cNvSpPr/>
          <p:nvPr/>
        </p:nvSpPr>
        <p:spPr>
          <a:xfrm rot="10800000">
            <a:off x="1139120" y="1660935"/>
            <a:ext cx="512594" cy="235943"/>
          </a:xfrm>
          <a:prstGeom prst="flowChartPunchedCard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19B21-DEC9-C863-B7E1-F3B798769B28}"/>
              </a:ext>
            </a:extLst>
          </p:cNvPr>
          <p:cNvSpPr txBox="1"/>
          <p:nvPr/>
        </p:nvSpPr>
        <p:spPr>
          <a:xfrm>
            <a:off x="1124897" y="1620466"/>
            <a:ext cx="526817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50" b="1" dirty="0"/>
              <a:t>alt</a:t>
            </a:r>
            <a:endParaRPr lang="en-US" sz="1250" b="1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12D87A4-9317-7BB3-2956-E006D60AA3D5}"/>
              </a:ext>
            </a:extLst>
          </p:cNvPr>
          <p:cNvSpPr txBox="1"/>
          <p:nvPr/>
        </p:nvSpPr>
        <p:spPr>
          <a:xfrm>
            <a:off x="3209949" y="1088559"/>
            <a:ext cx="1903798" cy="425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83" dirty="0"/>
              <a:t>AuthenticateRequest (token)</a:t>
            </a:r>
            <a:endParaRPr lang="en-US" sz="1083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38836DE-5BBC-79B4-6BC6-9BBB24B71F10}"/>
              </a:ext>
            </a:extLst>
          </p:cNvPr>
          <p:cNvSpPr txBox="1"/>
          <p:nvPr/>
        </p:nvSpPr>
        <p:spPr>
          <a:xfrm>
            <a:off x="3420510" y="1358618"/>
            <a:ext cx="1903798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83" dirty="0"/>
              <a:t>AuthResult (OK/Fail)</a:t>
            </a:r>
            <a:endParaRPr lang="en-US" sz="1083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3103DB7-F9C4-AF34-6501-50E1EDEE9059}"/>
              </a:ext>
            </a:extLst>
          </p:cNvPr>
          <p:cNvCxnSpPr>
            <a:cxnSpLocks/>
          </p:cNvCxnSpPr>
          <p:nvPr/>
        </p:nvCxnSpPr>
        <p:spPr>
          <a:xfrm>
            <a:off x="1373981" y="3453062"/>
            <a:ext cx="17573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5D14AE-EF25-CAC5-D0F0-4823F6A56BE7}"/>
              </a:ext>
            </a:extLst>
          </p:cNvPr>
          <p:cNvSpPr txBox="1"/>
          <p:nvPr/>
        </p:nvSpPr>
        <p:spPr>
          <a:xfrm>
            <a:off x="1651714" y="1650282"/>
            <a:ext cx="1903798" cy="233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917" b="1" dirty="0"/>
              <a:t>[AuthResult == OK]</a:t>
            </a:r>
            <a:endParaRPr lang="en-US" sz="917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60BFF-EFB6-4267-43E4-FE13A062F182}"/>
              </a:ext>
            </a:extLst>
          </p:cNvPr>
          <p:cNvSpPr txBox="1"/>
          <p:nvPr/>
        </p:nvSpPr>
        <p:spPr>
          <a:xfrm>
            <a:off x="3217767" y="1699518"/>
            <a:ext cx="1903798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83" dirty="0"/>
              <a:t>getProfile (UserID)</a:t>
            </a:r>
            <a:endParaRPr lang="en-US" sz="1083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5B1AAE-6EC0-F2DF-2F62-51036C564DB1}"/>
              </a:ext>
            </a:extLst>
          </p:cNvPr>
          <p:cNvSpPr txBox="1"/>
          <p:nvPr/>
        </p:nvSpPr>
        <p:spPr>
          <a:xfrm>
            <a:off x="3462095" y="2342480"/>
            <a:ext cx="1903798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83" dirty="0"/>
              <a:t>UserProfile</a:t>
            </a:r>
            <a:endParaRPr lang="en-US" sz="1083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D750A5-0A31-1AEA-CFA9-29CF768D1B82}"/>
              </a:ext>
            </a:extLst>
          </p:cNvPr>
          <p:cNvSpPr txBox="1"/>
          <p:nvPr/>
        </p:nvSpPr>
        <p:spPr>
          <a:xfrm>
            <a:off x="7421401" y="2129630"/>
            <a:ext cx="1903798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83" dirty="0"/>
              <a:t>UserProfile</a:t>
            </a:r>
            <a:endParaRPr lang="en-US" sz="1083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2C362-6160-C837-D842-4448EFC6FBE0}"/>
              </a:ext>
            </a:extLst>
          </p:cNvPr>
          <p:cNvSpPr txBox="1"/>
          <p:nvPr/>
        </p:nvSpPr>
        <p:spPr>
          <a:xfrm>
            <a:off x="7056163" y="1867449"/>
            <a:ext cx="3445268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83" dirty="0"/>
              <a:t>SELECT * FROM user_profile WHERE UserID = ?</a:t>
            </a:r>
            <a:endParaRPr lang="en-US" sz="108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4E51CC-0A62-1D6F-8680-5D005CFFDFE2}"/>
              </a:ext>
            </a:extLst>
          </p:cNvPr>
          <p:cNvSpPr txBox="1"/>
          <p:nvPr/>
        </p:nvSpPr>
        <p:spPr>
          <a:xfrm>
            <a:off x="1373745" y="2572424"/>
            <a:ext cx="1639190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83" dirty="0"/>
              <a:t>Hiển thị trang chỉnh sửa</a:t>
            </a:r>
            <a:endParaRPr lang="en-US" sz="1083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1DF00-F458-39E9-3AD6-ABCCF4E4FE43}"/>
              </a:ext>
            </a:extLst>
          </p:cNvPr>
          <p:cNvSpPr txBox="1"/>
          <p:nvPr/>
        </p:nvSpPr>
        <p:spPr>
          <a:xfrm>
            <a:off x="1325260" y="2848194"/>
            <a:ext cx="1921454" cy="233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917" b="1" dirty="0"/>
              <a:t>[AuthResult == Fail]</a:t>
            </a:r>
            <a:endParaRPr lang="en-US" sz="917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B70279-BC5F-88C5-8BC9-2F1A40DA000D}"/>
              </a:ext>
            </a:extLst>
          </p:cNvPr>
          <p:cNvSpPr txBox="1"/>
          <p:nvPr/>
        </p:nvSpPr>
        <p:spPr>
          <a:xfrm>
            <a:off x="1333635" y="2984665"/>
            <a:ext cx="1903798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83" dirty="0"/>
              <a:t>Hiển thị lỗi xác thực</a:t>
            </a:r>
            <a:endParaRPr lang="en-US" sz="1083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CEAE23-3627-6C2F-24F3-3D3F740E9A66}"/>
              </a:ext>
            </a:extLst>
          </p:cNvPr>
          <p:cNvSpPr txBox="1"/>
          <p:nvPr/>
        </p:nvSpPr>
        <p:spPr>
          <a:xfrm>
            <a:off x="1318119" y="3253031"/>
            <a:ext cx="1903798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83" dirty="0"/>
              <a:t>Submit (formData, token)</a:t>
            </a:r>
            <a:endParaRPr lang="en-US" sz="1083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A0FDC-67A4-02E2-62FB-A0913049A46B}"/>
              </a:ext>
            </a:extLst>
          </p:cNvPr>
          <p:cNvSpPr txBox="1"/>
          <p:nvPr/>
        </p:nvSpPr>
        <p:spPr>
          <a:xfrm>
            <a:off x="3226873" y="3382405"/>
            <a:ext cx="1903798" cy="425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83" dirty="0"/>
              <a:t>AuthenticateRequest (token)</a:t>
            </a:r>
            <a:endParaRPr lang="en-US" sz="1083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1A40A-6674-B1D3-8B3C-1675B401AB59}"/>
              </a:ext>
            </a:extLst>
          </p:cNvPr>
          <p:cNvSpPr txBox="1"/>
          <p:nvPr/>
        </p:nvSpPr>
        <p:spPr>
          <a:xfrm>
            <a:off x="3277935" y="3615431"/>
            <a:ext cx="1903798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83" dirty="0"/>
              <a:t>AuthResult (OK/Fail)</a:t>
            </a:r>
            <a:endParaRPr lang="en-US" sz="1083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A67361-3527-2904-7042-AFC785500399}"/>
              </a:ext>
            </a:extLst>
          </p:cNvPr>
          <p:cNvSpPr txBox="1"/>
          <p:nvPr/>
        </p:nvSpPr>
        <p:spPr>
          <a:xfrm>
            <a:off x="1644459" y="3976806"/>
            <a:ext cx="1903798" cy="233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917" b="1" dirty="0"/>
              <a:t>[AuthResult == OK]</a:t>
            </a:r>
            <a:endParaRPr lang="en-US" sz="917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215D9D-7EF7-B8D7-F2F0-EADEDDFC2454}"/>
              </a:ext>
            </a:extLst>
          </p:cNvPr>
          <p:cNvSpPr txBox="1"/>
          <p:nvPr/>
        </p:nvSpPr>
        <p:spPr>
          <a:xfrm>
            <a:off x="3231766" y="3979308"/>
            <a:ext cx="2554636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83" dirty="0"/>
              <a:t>Kiểm tra tính hợp lệ của dữ liệu</a:t>
            </a:r>
            <a:endParaRPr lang="en-US" sz="1083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BF31C-3283-44A3-5530-19BDFC260D2B}"/>
              </a:ext>
            </a:extLst>
          </p:cNvPr>
          <p:cNvSpPr txBox="1"/>
          <p:nvPr/>
        </p:nvSpPr>
        <p:spPr>
          <a:xfrm>
            <a:off x="7027666" y="4250124"/>
            <a:ext cx="1903798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83" dirty="0"/>
              <a:t>UpdateData (formData)</a:t>
            </a:r>
            <a:endParaRPr lang="en-US" sz="1083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2BC4B7-0C58-C319-15EA-86793E2A1D23}"/>
              </a:ext>
            </a:extLst>
          </p:cNvPr>
          <p:cNvSpPr txBox="1"/>
          <p:nvPr/>
        </p:nvSpPr>
        <p:spPr>
          <a:xfrm>
            <a:off x="7050272" y="4653534"/>
            <a:ext cx="3445268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83" dirty="0"/>
              <a:t>UPDATE user_profile SET ....WHERE UserID = ?</a:t>
            </a:r>
            <a:endParaRPr lang="en-US" sz="1083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7652DB-B8B6-2CE8-A27E-4C75EEBAF1CD}"/>
              </a:ext>
            </a:extLst>
          </p:cNvPr>
          <p:cNvSpPr txBox="1"/>
          <p:nvPr/>
        </p:nvSpPr>
        <p:spPr>
          <a:xfrm>
            <a:off x="7330325" y="4918662"/>
            <a:ext cx="1903798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83" dirty="0"/>
              <a:t>Sucess</a:t>
            </a:r>
            <a:endParaRPr lang="en-US" sz="1083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8ED87D-531F-3555-0C93-9A1269789128}"/>
              </a:ext>
            </a:extLst>
          </p:cNvPr>
          <p:cNvSpPr txBox="1"/>
          <p:nvPr/>
        </p:nvSpPr>
        <p:spPr>
          <a:xfrm>
            <a:off x="3698129" y="4965838"/>
            <a:ext cx="1903798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83" dirty="0"/>
              <a:t>Update Sucess</a:t>
            </a:r>
            <a:endParaRPr lang="en-US" sz="1083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0073CF-F275-08A7-DDC4-C1747784718D}"/>
              </a:ext>
            </a:extLst>
          </p:cNvPr>
          <p:cNvSpPr txBox="1"/>
          <p:nvPr/>
        </p:nvSpPr>
        <p:spPr>
          <a:xfrm>
            <a:off x="1340740" y="5069661"/>
            <a:ext cx="1903798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83" dirty="0"/>
              <a:t>Thông báo thành công</a:t>
            </a:r>
            <a:endParaRPr lang="en-US" sz="1083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C38CA6-AD53-E0A4-E88A-4819FC23531C}"/>
              </a:ext>
            </a:extLst>
          </p:cNvPr>
          <p:cNvSpPr txBox="1"/>
          <p:nvPr/>
        </p:nvSpPr>
        <p:spPr>
          <a:xfrm>
            <a:off x="1746999" y="4284037"/>
            <a:ext cx="1903798" cy="233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917" b="1" dirty="0"/>
              <a:t>[Dữ liệu hợp lệ]</a:t>
            </a:r>
            <a:endParaRPr lang="en-US" sz="917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A191FB-800C-1DD1-E324-394C36FAC835}"/>
              </a:ext>
            </a:extLst>
          </p:cNvPr>
          <p:cNvSpPr txBox="1"/>
          <p:nvPr/>
        </p:nvSpPr>
        <p:spPr>
          <a:xfrm>
            <a:off x="1348573" y="5306912"/>
            <a:ext cx="1903798" cy="233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917" b="1" dirty="0"/>
              <a:t>[Dữ liệu không hợp lệ]</a:t>
            </a:r>
            <a:endParaRPr lang="en-US" sz="917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1D9958-785A-BF0A-6F80-8E73896D96D2}"/>
              </a:ext>
            </a:extLst>
          </p:cNvPr>
          <p:cNvSpPr txBox="1"/>
          <p:nvPr/>
        </p:nvSpPr>
        <p:spPr>
          <a:xfrm>
            <a:off x="1328560" y="5576247"/>
            <a:ext cx="1903798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83" dirty="0"/>
              <a:t>Thông báo lỗi</a:t>
            </a:r>
            <a:endParaRPr lang="en-US" sz="1083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143761-DDDB-3903-CEA6-82B857DE5F17}"/>
              </a:ext>
            </a:extLst>
          </p:cNvPr>
          <p:cNvSpPr txBox="1"/>
          <p:nvPr/>
        </p:nvSpPr>
        <p:spPr>
          <a:xfrm>
            <a:off x="3719362" y="5394205"/>
            <a:ext cx="1903798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83" dirty="0"/>
              <a:t>Error Message ()</a:t>
            </a:r>
            <a:endParaRPr lang="en-US" sz="1083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8A9D9F-93F8-1017-C96C-272D31A5BE6E}"/>
              </a:ext>
            </a:extLst>
          </p:cNvPr>
          <p:cNvSpPr txBox="1"/>
          <p:nvPr/>
        </p:nvSpPr>
        <p:spPr>
          <a:xfrm>
            <a:off x="1088808" y="6014882"/>
            <a:ext cx="1921454" cy="233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917" b="1" dirty="0"/>
              <a:t>[AuthResult == Fail]</a:t>
            </a:r>
            <a:endParaRPr lang="en-US" sz="917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268BA3-7B2B-EB30-0A6D-2AABAC36F420}"/>
              </a:ext>
            </a:extLst>
          </p:cNvPr>
          <p:cNvSpPr txBox="1"/>
          <p:nvPr/>
        </p:nvSpPr>
        <p:spPr>
          <a:xfrm>
            <a:off x="1310728" y="6194614"/>
            <a:ext cx="1903798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83" dirty="0"/>
              <a:t>Hiển thị lỗi xác thực</a:t>
            </a:r>
            <a:endParaRPr lang="en-US" sz="1083" dirty="0"/>
          </a:p>
        </p:txBody>
      </p:sp>
    </p:spTree>
    <p:extLst>
      <p:ext uri="{BB962C8B-B14F-4D97-AF65-F5344CB8AC3E}">
        <p14:creationId xmlns:p14="http://schemas.microsoft.com/office/powerpoint/2010/main" val="190960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Pham Cong Chien 20224934</dc:creator>
  <cp:lastModifiedBy>Pham Cong Chien 20224934</cp:lastModifiedBy>
  <cp:revision>1</cp:revision>
  <dcterms:created xsi:type="dcterms:W3CDTF">2025-05-21T10:09:40Z</dcterms:created>
  <dcterms:modified xsi:type="dcterms:W3CDTF">2025-05-21T10:10:11Z</dcterms:modified>
</cp:coreProperties>
</file>