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20FB-E150-301E-A3B2-BF74AE935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2B1AE-7B7E-2814-CCB2-642609D33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9F8B-E0BA-95AC-085A-202EEC5B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E0AF-9715-37E7-66A7-F996FD8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C48F-2962-21F4-355A-2D98644C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0E1-B934-D3A7-67C7-96683EB1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7F70-0287-F2DA-8E36-AC988213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82C9-A9A3-7210-DBBF-33F12FC6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A52B-350D-16CA-6F68-ED8F4E29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B378-F4FA-BD1C-9FD6-C085728B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ECAB7-62D6-F097-A18B-32C04909C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ED5C5-CA75-F40F-F3FB-A2F46DB7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F553-C95E-D149-D6DB-146B401C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2072-AFC6-06FA-5C24-08D4349A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4217-2478-AA0E-D992-D8EF2B34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0893-6634-8FFA-3B84-6B567E6E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167A-BB81-008A-DD42-46ED6930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1F3-D284-79DD-B711-B230AF1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3BA3-4049-F070-91D1-744043FB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8A3E-3789-81A2-841F-91C1C1BA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AE54-D0F3-6535-8C55-150B1EB2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B182-6ABB-05C4-ACB3-BC841B8C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93B3-F7B0-8D5F-7305-3EFD0405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8AEF-A9BD-37A5-4DB7-4B92F633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19DD-0113-6F30-8B3C-967585DC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EE92-2C29-4978-C974-C5B5B848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58CF-70F8-0717-4CA2-ED8A25E01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049F-71D3-E479-C227-122C37A1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48B8C-B7DA-DE94-0A38-C9191DE0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6E11-E055-B339-5903-C26620BF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5F0-D907-191A-4E69-06BF1222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D326-22F6-F48D-AA01-375A811E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1EC5C-BE55-2301-CBCF-14C929E4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DB00-DF53-4464-18D8-2FA5BD2B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6017-870D-B037-AE6A-FA8564BA6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1CE14-3092-0EBC-F267-5CF081E3D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CD369-15FF-5A15-0088-D1082CF5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39765-3505-23D1-A2C1-9158C2B1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85E2A-B3C5-0C70-A557-0EE8BEC5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A39-2313-1710-D75E-87F2FEC9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E10E-FDB3-2125-D4D6-44E4D947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2637-FD9C-8440-21DE-3B35AE2F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FF4B6-BB20-64B6-CBFD-701D0F1C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10216-6463-D154-D5D8-188FBA94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C15E9-E48D-4689-5FCB-957400B7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B0876-4CDF-53BE-8C47-9D9D73B4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50C-0C85-EE7D-1CAA-483847BA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08F3-15D5-04BA-0B62-A944AFCD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3EC5-81FF-8E9A-1F06-44A61B4F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CC8D-D7D5-F382-EF3B-677E3091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13005-9049-E64A-771D-16889CD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FBA1-40B7-5BC3-DE4F-D9B100C5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F68-BC97-6C32-31F6-F6F03CD0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B56DC-A157-7E07-A030-0C499261C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A1610-AC50-8367-29B6-D3639D7B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9417-422F-600F-57F9-F9E593C5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7E0FA-EB55-A4A9-8141-AD829C34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7123-198C-DDFA-16ED-16EA192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8AA6F-9C66-BC32-84F2-7E159E8D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CBD25-E779-D4FF-EE6E-69AC70BB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57CD-BFDA-7DEB-03E5-E427A6F1A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986D6-C648-4714-A784-988ACAB3880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55BF-F7BA-AF56-3A40-5E058803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CB72-832E-A3AF-6FB9-5766B41AE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82D0B397-2123-7AFD-37ED-CD83685AD537}"/>
              </a:ext>
            </a:extLst>
          </p:cNvPr>
          <p:cNvSpPr/>
          <p:nvPr/>
        </p:nvSpPr>
        <p:spPr>
          <a:xfrm rot="5400000">
            <a:off x="278924" y="-276297"/>
            <a:ext cx="457197" cy="101504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F938F5E-1626-AAB2-A104-A9E4D0D81672}"/>
              </a:ext>
            </a:extLst>
          </p:cNvPr>
          <p:cNvSpPr txBox="1"/>
          <p:nvPr/>
        </p:nvSpPr>
        <p:spPr>
          <a:xfrm>
            <a:off x="92790" y="-1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728B9DB-EEBE-B171-FB00-279A056693B6}"/>
              </a:ext>
            </a:extLst>
          </p:cNvPr>
          <p:cNvGrpSpPr/>
          <p:nvPr/>
        </p:nvGrpSpPr>
        <p:grpSpPr>
          <a:xfrm>
            <a:off x="821192" y="2677053"/>
            <a:ext cx="1531620" cy="615169"/>
            <a:chOff x="285750" y="1588770"/>
            <a:chExt cx="1531620" cy="6858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83A0E32-F2C2-9C3F-74CE-0A8CD59506B4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94D79E6-64AA-2079-937E-90388BA14DC6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:User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6143DBD-E174-7D69-298C-EA2709AD26AC}"/>
              </a:ext>
            </a:extLst>
          </p:cNvPr>
          <p:cNvGrpSpPr/>
          <p:nvPr/>
        </p:nvGrpSpPr>
        <p:grpSpPr>
          <a:xfrm>
            <a:off x="5285582" y="2677053"/>
            <a:ext cx="1531620" cy="638017"/>
            <a:chOff x="285750" y="1588770"/>
            <a:chExt cx="1531620" cy="6858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3D3ABED-1D33-9D29-A177-BC6AD316C12B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9D0CB6F-BA35-5089-522C-4A290C306D76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:UI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6E1C3F2-C820-16C7-09F5-B69D7A5E3CB8}"/>
              </a:ext>
            </a:extLst>
          </p:cNvPr>
          <p:cNvGrpSpPr/>
          <p:nvPr/>
        </p:nvGrpSpPr>
        <p:grpSpPr>
          <a:xfrm>
            <a:off x="5330190" y="332612"/>
            <a:ext cx="1531620" cy="577195"/>
            <a:chOff x="285750" y="1588770"/>
            <a:chExt cx="1531620" cy="6858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A211B87-0CD2-6F14-6FBC-86216BE07F21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6FA8D3-3613-8F58-6B3C-FFD0985782E5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:form</a:t>
              </a:r>
            </a:p>
          </p:txBody>
        </p:sp>
      </p:grpSp>
      <p:sp>
        <p:nvSpPr>
          <p:cNvPr id="125" name="Arc 124">
            <a:extLst>
              <a:ext uri="{FF2B5EF4-FFF2-40B4-BE49-F238E27FC236}">
                <a16:creationId xmlns:a16="http://schemas.microsoft.com/office/drawing/2014/main" id="{F7A731CF-AC43-E1C3-022F-C3DB229E2F38}"/>
              </a:ext>
            </a:extLst>
          </p:cNvPr>
          <p:cNvSpPr/>
          <p:nvPr/>
        </p:nvSpPr>
        <p:spPr>
          <a:xfrm rot="2383627">
            <a:off x="6754390" y="474112"/>
            <a:ext cx="923708" cy="709296"/>
          </a:xfrm>
          <a:prstGeom prst="arc">
            <a:avLst>
              <a:gd name="adj1" fmla="val 10692511"/>
              <a:gd name="adj2" fmla="val 7374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832BE90-6A00-D73E-2CE9-669331881E5B}"/>
              </a:ext>
            </a:extLst>
          </p:cNvPr>
          <p:cNvSpPr txBox="1"/>
          <p:nvPr/>
        </p:nvSpPr>
        <p:spPr>
          <a:xfrm rot="1045446">
            <a:off x="6993460" y="233760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82F0C76-853E-3599-BB0C-3A406CA15DCA}"/>
              </a:ext>
            </a:extLst>
          </p:cNvPr>
          <p:cNvGrpSpPr/>
          <p:nvPr/>
        </p:nvGrpSpPr>
        <p:grpSpPr>
          <a:xfrm>
            <a:off x="10013429" y="2743200"/>
            <a:ext cx="1531620" cy="518325"/>
            <a:chOff x="285750" y="1588770"/>
            <a:chExt cx="1531620" cy="6858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F0E026F-1458-AA51-22CB-EF9A7C39355E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76F2F36-9442-EB61-3128-3756714DCBD8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</a:t>
              </a:r>
              <a:r>
                <a:rPr lang="en-US" sz="2800" u="sng" dirty="0" err="1"/>
                <a:t>CNode</a:t>
              </a:r>
              <a:endParaRPr lang="en-US" sz="2800" u="sng" dirty="0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00F9091-C003-F70B-6F72-C9926C2E32DE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>
            <a:off x="6096000" y="909807"/>
            <a:ext cx="3917429" cy="209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F937D36-7D3C-B53F-28D9-BB47AB4496F0}"/>
              </a:ext>
            </a:extLst>
          </p:cNvPr>
          <p:cNvSpPr txBox="1"/>
          <p:nvPr/>
        </p:nvSpPr>
        <p:spPr>
          <a:xfrm rot="199109">
            <a:off x="7620257" y="641929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1.5: validate()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6CEF3EE-16F4-6048-FE19-4BF9D7BC8CBD}"/>
              </a:ext>
            </a:extLst>
          </p:cNvPr>
          <p:cNvGrpSpPr/>
          <p:nvPr/>
        </p:nvGrpSpPr>
        <p:grpSpPr>
          <a:xfrm>
            <a:off x="3808028" y="6061260"/>
            <a:ext cx="1531620" cy="486305"/>
            <a:chOff x="285750" y="1588770"/>
            <a:chExt cx="1531620" cy="6858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8165452-E9DB-C8D1-4EDC-C7F45727A94D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E826756-E779-D9CF-2B2D-58FB2B0620BA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5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</a:t>
              </a:r>
              <a:r>
                <a:rPr lang="en-US" sz="2400" u="sng" dirty="0" err="1"/>
                <a:t>Cedge</a:t>
              </a:r>
              <a:endParaRPr lang="en-US" sz="2400" u="sng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BED3FE-45F6-B5D1-5933-60DB36E71E4C}"/>
              </a:ext>
            </a:extLst>
          </p:cNvPr>
          <p:cNvGrpSpPr/>
          <p:nvPr/>
        </p:nvGrpSpPr>
        <p:grpSpPr>
          <a:xfrm>
            <a:off x="7827850" y="6069085"/>
            <a:ext cx="1531620" cy="518325"/>
            <a:chOff x="285750" y="1588770"/>
            <a:chExt cx="1531620" cy="6858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C4C39B-7F53-CEAA-F030-D5BDD6028C7F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2D17981-0A55-6AFB-523F-530A990BF2B9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1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 </a:t>
              </a:r>
              <a:r>
                <a:rPr lang="en-US" sz="2400" u="sng" dirty="0" err="1"/>
                <a:t>CGraph</a:t>
              </a:r>
              <a:endParaRPr lang="en-US" sz="2400" u="sng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289865-F43C-524D-3A6D-B53BDB669204}"/>
              </a:ext>
            </a:extLst>
          </p:cNvPr>
          <p:cNvGrpSpPr/>
          <p:nvPr/>
        </p:nvGrpSpPr>
        <p:grpSpPr>
          <a:xfrm>
            <a:off x="669125" y="4875411"/>
            <a:ext cx="1531620" cy="431727"/>
            <a:chOff x="285750" y="1588770"/>
            <a:chExt cx="1531620" cy="6858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58F2AD-8E2A-9568-1E34-EBC6C28F133A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6A33641-CCC2-45FD-380F-D8271A9F3F4B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</a:t>
              </a:r>
              <a:r>
                <a:rPr lang="en-US" u="sng" dirty="0" err="1"/>
                <a:t>CDistributre</a:t>
              </a:r>
              <a:endParaRPr lang="en-US" u="sng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315EB43-BC54-9700-D9BF-AE3260C9E81B}"/>
              </a:ext>
            </a:extLst>
          </p:cNvPr>
          <p:cNvCxnSpPr>
            <a:cxnSpLocks/>
          </p:cNvCxnSpPr>
          <p:nvPr/>
        </p:nvCxnSpPr>
        <p:spPr>
          <a:xfrm flipH="1">
            <a:off x="7445964" y="1112905"/>
            <a:ext cx="330004" cy="2223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41A2F0-0B4D-8644-4589-4450393FE17A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2352812" y="2996062"/>
            <a:ext cx="2932770" cy="43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A1B246A-7EE9-9F33-44A9-04711F3E277B}"/>
              </a:ext>
            </a:extLst>
          </p:cNvPr>
          <p:cNvSpPr txBox="1"/>
          <p:nvPr/>
        </p:nvSpPr>
        <p:spPr>
          <a:xfrm>
            <a:off x="2600846" y="2467093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1.1:CreatePost 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CCD4E83-7166-E283-05DB-484698B6B247}"/>
              </a:ext>
            </a:extLst>
          </p:cNvPr>
          <p:cNvCxnSpPr>
            <a:cxnSpLocks/>
          </p:cNvCxnSpPr>
          <p:nvPr/>
        </p:nvCxnSpPr>
        <p:spPr>
          <a:xfrm>
            <a:off x="4010174" y="5474533"/>
            <a:ext cx="241867" cy="5283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80F371-D669-A085-B2CA-70C0A93871BF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6827204" y="2984637"/>
            <a:ext cx="3186225" cy="1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9862DE-7CB1-82AE-AA94-53BBFEE5A956}"/>
              </a:ext>
            </a:extLst>
          </p:cNvPr>
          <p:cNvCxnSpPr>
            <a:cxnSpLocks/>
            <a:stCxn id="121" idx="0"/>
            <a:endCxn id="123" idx="2"/>
          </p:cNvCxnSpPr>
          <p:nvPr/>
        </p:nvCxnSpPr>
        <p:spPr>
          <a:xfrm flipV="1">
            <a:off x="6079967" y="909807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5B7B94F-0F22-732B-81C2-F72A4ACD626D}"/>
              </a:ext>
            </a:extLst>
          </p:cNvPr>
          <p:cNvSpPr txBox="1"/>
          <p:nvPr/>
        </p:nvSpPr>
        <p:spPr>
          <a:xfrm>
            <a:off x="6105458" y="2081085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1.2:CreateF ()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6E49047-5459-9E5B-9C96-B9C4F1459375}"/>
              </a:ext>
            </a:extLst>
          </p:cNvPr>
          <p:cNvCxnSpPr>
            <a:cxnSpLocks/>
            <a:stCxn id="118" idx="0"/>
            <a:endCxn id="123" idx="1"/>
          </p:cNvCxnSpPr>
          <p:nvPr/>
        </p:nvCxnSpPr>
        <p:spPr>
          <a:xfrm flipV="1">
            <a:off x="1615577" y="621210"/>
            <a:ext cx="3714613" cy="2055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0D6F8C-DC50-00D0-0AE4-008206EE7794}"/>
              </a:ext>
            </a:extLst>
          </p:cNvPr>
          <p:cNvSpPr txBox="1"/>
          <p:nvPr/>
        </p:nvSpPr>
        <p:spPr>
          <a:xfrm>
            <a:off x="3426691" y="160876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1.3: </a:t>
            </a:r>
            <a:r>
              <a:rPr lang="en-US" dirty="0" err="1"/>
              <a:t>ChooseM</a:t>
            </a:r>
            <a:r>
              <a:rPr lang="en-US" dirty="0"/>
              <a:t>()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0F7366E-8501-82D4-E7FA-0AA70DF78609}"/>
              </a:ext>
            </a:extLst>
          </p:cNvPr>
          <p:cNvCxnSpPr>
            <a:cxnSpLocks/>
          </p:cNvCxnSpPr>
          <p:nvPr/>
        </p:nvCxnSpPr>
        <p:spPr>
          <a:xfrm flipV="1">
            <a:off x="1136795" y="368783"/>
            <a:ext cx="4202853" cy="228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CF96E8B-5500-D6E9-6642-D74CA40E2C75}"/>
              </a:ext>
            </a:extLst>
          </p:cNvPr>
          <p:cNvSpPr txBox="1"/>
          <p:nvPr/>
        </p:nvSpPr>
        <p:spPr>
          <a:xfrm>
            <a:off x="1255249" y="1133598"/>
            <a:ext cx="2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1.4: Set&amp;Submit(P)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E887B0F-E919-D4C2-C1C5-54561D69C9DB}"/>
              </a:ext>
            </a:extLst>
          </p:cNvPr>
          <p:cNvCxnSpPr>
            <a:cxnSpLocks/>
          </p:cNvCxnSpPr>
          <p:nvPr/>
        </p:nvCxnSpPr>
        <p:spPr>
          <a:xfrm>
            <a:off x="4468447" y="2817973"/>
            <a:ext cx="465424" cy="160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7DCDFB6-8AC6-311F-5175-C8F7F41329C8}"/>
              </a:ext>
            </a:extLst>
          </p:cNvPr>
          <p:cNvCxnSpPr>
            <a:cxnSpLocks/>
          </p:cNvCxnSpPr>
          <p:nvPr/>
        </p:nvCxnSpPr>
        <p:spPr>
          <a:xfrm flipV="1">
            <a:off x="3361997" y="881064"/>
            <a:ext cx="632153" cy="345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1DCE453-EC05-390E-1912-28E2BC1D0481}"/>
              </a:ext>
            </a:extLst>
          </p:cNvPr>
          <p:cNvCxnSpPr>
            <a:cxnSpLocks/>
          </p:cNvCxnSpPr>
          <p:nvPr/>
        </p:nvCxnSpPr>
        <p:spPr>
          <a:xfrm flipV="1">
            <a:off x="4111774" y="1147526"/>
            <a:ext cx="632153" cy="345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78F25EE-580A-A34E-59C8-1D371B59138F}"/>
              </a:ext>
            </a:extLst>
          </p:cNvPr>
          <p:cNvCxnSpPr>
            <a:cxnSpLocks/>
          </p:cNvCxnSpPr>
          <p:nvPr/>
        </p:nvCxnSpPr>
        <p:spPr>
          <a:xfrm flipV="1">
            <a:off x="5806959" y="928678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70FA689-A345-DE41-3E8F-CD338C76DAFF}"/>
              </a:ext>
            </a:extLst>
          </p:cNvPr>
          <p:cNvSpPr txBox="1"/>
          <p:nvPr/>
        </p:nvSpPr>
        <p:spPr>
          <a:xfrm>
            <a:off x="4348795" y="2090521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1.6[F]:NotiF 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76D56AB-98CD-A8E2-C95E-AD95EC06AD74}"/>
              </a:ext>
            </a:extLst>
          </p:cNvPr>
          <p:cNvSpPr txBox="1"/>
          <p:nvPr/>
        </p:nvSpPr>
        <p:spPr>
          <a:xfrm>
            <a:off x="8054713" y="1637257"/>
            <a:ext cx="235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1.6[V]:</a:t>
            </a:r>
            <a:r>
              <a:rPr lang="en-US" dirty="0" err="1"/>
              <a:t>getNode</a:t>
            </a:r>
            <a:r>
              <a:rPr lang="en-US" dirty="0"/>
              <a:t> (post)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F5CEC17-8907-0DEC-61CC-51E5F395327D}"/>
              </a:ext>
            </a:extLst>
          </p:cNvPr>
          <p:cNvCxnSpPr>
            <a:cxnSpLocks/>
          </p:cNvCxnSpPr>
          <p:nvPr/>
        </p:nvCxnSpPr>
        <p:spPr>
          <a:xfrm>
            <a:off x="8928100" y="2186442"/>
            <a:ext cx="640829" cy="3180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Arc 158">
            <a:extLst>
              <a:ext uri="{FF2B5EF4-FFF2-40B4-BE49-F238E27FC236}">
                <a16:creationId xmlns:a16="http://schemas.microsoft.com/office/drawing/2014/main" id="{294B2F79-A3FB-3507-6110-2673DA5399C8}"/>
              </a:ext>
            </a:extLst>
          </p:cNvPr>
          <p:cNvSpPr/>
          <p:nvPr/>
        </p:nvSpPr>
        <p:spPr>
          <a:xfrm rot="2383627">
            <a:off x="10804785" y="2463325"/>
            <a:ext cx="923708" cy="709296"/>
          </a:xfrm>
          <a:prstGeom prst="arc">
            <a:avLst>
              <a:gd name="adj1" fmla="val 9309536"/>
              <a:gd name="adj2" fmla="val 6958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CDFBEE-54C4-9CEC-F5E3-226E841AC770}"/>
              </a:ext>
            </a:extLst>
          </p:cNvPr>
          <p:cNvSpPr txBox="1"/>
          <p:nvPr/>
        </p:nvSpPr>
        <p:spPr>
          <a:xfrm>
            <a:off x="9981741" y="2265751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F74688C-7AA9-D9E8-ED3A-471FAE855D32}"/>
              </a:ext>
            </a:extLst>
          </p:cNvPr>
          <p:cNvSpPr txBox="1"/>
          <p:nvPr/>
        </p:nvSpPr>
        <p:spPr>
          <a:xfrm rot="199109">
            <a:off x="10513929" y="1928137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1.7: validate()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72CFE70-592E-DD76-0D10-29496271A4A8}"/>
              </a:ext>
            </a:extLst>
          </p:cNvPr>
          <p:cNvCxnSpPr>
            <a:cxnSpLocks/>
          </p:cNvCxnSpPr>
          <p:nvPr/>
        </p:nvCxnSpPr>
        <p:spPr>
          <a:xfrm flipH="1">
            <a:off x="11683515" y="2920435"/>
            <a:ext cx="171741" cy="3293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305C300-EA4A-DEFD-48F1-B225352948F9}"/>
              </a:ext>
            </a:extLst>
          </p:cNvPr>
          <p:cNvSpPr txBox="1"/>
          <p:nvPr/>
        </p:nvSpPr>
        <p:spPr>
          <a:xfrm>
            <a:off x="7241071" y="258378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1.8[F]:NotiF ()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6E19A1A-A801-D576-B093-7B2B0A434775}"/>
              </a:ext>
            </a:extLst>
          </p:cNvPr>
          <p:cNvSpPr txBox="1"/>
          <p:nvPr/>
        </p:nvSpPr>
        <p:spPr>
          <a:xfrm>
            <a:off x="8593660" y="3507924"/>
            <a:ext cx="23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1.8[S]: Validate(Post)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C1C7404-58AC-8DEA-F6BA-5FE2DDB0D5A1}"/>
              </a:ext>
            </a:extLst>
          </p:cNvPr>
          <p:cNvCxnSpPr>
            <a:cxnSpLocks/>
          </p:cNvCxnSpPr>
          <p:nvPr/>
        </p:nvCxnSpPr>
        <p:spPr>
          <a:xfrm flipH="1">
            <a:off x="8502650" y="5650432"/>
            <a:ext cx="477379" cy="29776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52785E7-1AEF-1B60-DB8E-CA4C7DE2A08C}"/>
              </a:ext>
            </a:extLst>
          </p:cNvPr>
          <p:cNvCxnSpPr>
            <a:cxnSpLocks/>
            <a:stCxn id="134" idx="3"/>
            <a:endCxn id="137" idx="1"/>
          </p:cNvCxnSpPr>
          <p:nvPr/>
        </p:nvCxnSpPr>
        <p:spPr>
          <a:xfrm>
            <a:off x="5339648" y="6292093"/>
            <a:ext cx="2545352" cy="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3750325-1739-5DEA-9A82-1B01C7ABDBAA}"/>
              </a:ext>
            </a:extLst>
          </p:cNvPr>
          <p:cNvSpPr txBox="1"/>
          <p:nvPr/>
        </p:nvSpPr>
        <p:spPr>
          <a:xfrm>
            <a:off x="9675587" y="5495707"/>
            <a:ext cx="24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1.9:create&amp;addNode ()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5B3C389-AB41-3250-20D7-8E492F71F8DB}"/>
              </a:ext>
            </a:extLst>
          </p:cNvPr>
          <p:cNvGrpSpPr/>
          <p:nvPr/>
        </p:nvGrpSpPr>
        <p:grpSpPr>
          <a:xfrm>
            <a:off x="9816699" y="4403564"/>
            <a:ext cx="1531620" cy="518325"/>
            <a:chOff x="285750" y="1588770"/>
            <a:chExt cx="1531620" cy="6858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B166285-7F6C-9827-03CA-C1D6D6B6C333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F5F5EB3-D8CE-CE54-004E-A41E08B2FB53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1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:Admin</a:t>
              </a:r>
            </a:p>
          </p:txBody>
        </p: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667ED3-6CCE-EF9B-F0B2-5A35A371BB76}"/>
              </a:ext>
            </a:extLst>
          </p:cNvPr>
          <p:cNvCxnSpPr>
            <a:cxnSpLocks/>
            <a:stCxn id="170" idx="0"/>
            <a:endCxn id="128" idx="2"/>
          </p:cNvCxnSpPr>
          <p:nvPr/>
        </p:nvCxnSpPr>
        <p:spPr>
          <a:xfrm flipV="1">
            <a:off x="10611084" y="3261525"/>
            <a:ext cx="168155" cy="1142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ED8411A-6516-6E34-75B7-25A0D654BAEE}"/>
              </a:ext>
            </a:extLst>
          </p:cNvPr>
          <p:cNvCxnSpPr>
            <a:cxnSpLocks/>
            <a:stCxn id="169" idx="1"/>
          </p:cNvCxnSpPr>
          <p:nvPr/>
        </p:nvCxnSpPr>
        <p:spPr>
          <a:xfrm flipH="1" flipV="1">
            <a:off x="6827204" y="3145135"/>
            <a:ext cx="2989495" cy="1517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08D6473-BFE4-D214-53C6-664468889835}"/>
              </a:ext>
            </a:extLst>
          </p:cNvPr>
          <p:cNvSpPr txBox="1"/>
          <p:nvPr/>
        </p:nvSpPr>
        <p:spPr>
          <a:xfrm>
            <a:off x="6885154" y="385563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1.9[F]: NotiF()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71E6FF5-E277-7B06-18C8-83FDF8A85BF2}"/>
              </a:ext>
            </a:extLst>
          </p:cNvPr>
          <p:cNvCxnSpPr>
            <a:cxnSpLocks/>
          </p:cNvCxnSpPr>
          <p:nvPr/>
        </p:nvCxnSpPr>
        <p:spPr>
          <a:xfrm flipV="1">
            <a:off x="8622235" y="4914064"/>
            <a:ext cx="1960274" cy="1147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F2775C6-21C2-3CAF-5D78-E5800C9093F5}"/>
              </a:ext>
            </a:extLst>
          </p:cNvPr>
          <p:cNvSpPr txBox="1"/>
          <p:nvPr/>
        </p:nvSpPr>
        <p:spPr>
          <a:xfrm>
            <a:off x="6096000" y="5889666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1.10:predEdge()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CABDB52-6E4D-1EF8-BC44-39B22C5433AC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5556250" y="6074332"/>
            <a:ext cx="5397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Arc 176">
            <a:extLst>
              <a:ext uri="{FF2B5EF4-FFF2-40B4-BE49-F238E27FC236}">
                <a16:creationId xmlns:a16="http://schemas.microsoft.com/office/drawing/2014/main" id="{87ABD2DD-D376-338C-84B5-E2CE19C42A36}"/>
              </a:ext>
            </a:extLst>
          </p:cNvPr>
          <p:cNvSpPr/>
          <p:nvPr/>
        </p:nvSpPr>
        <p:spPr>
          <a:xfrm rot="1579768">
            <a:off x="4259372" y="5377324"/>
            <a:ext cx="923708" cy="709296"/>
          </a:xfrm>
          <a:prstGeom prst="arc">
            <a:avLst>
              <a:gd name="adj1" fmla="val 5759618"/>
              <a:gd name="adj2" fmla="val 6958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3FE32C4-D2AA-76CB-4C73-341FB3F5066A}"/>
              </a:ext>
            </a:extLst>
          </p:cNvPr>
          <p:cNvSpPr txBox="1"/>
          <p:nvPr/>
        </p:nvSpPr>
        <p:spPr>
          <a:xfrm>
            <a:off x="3865178" y="4986261"/>
            <a:ext cx="260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1.11[Ano]:</a:t>
            </a:r>
            <a:r>
              <a:rPr lang="en-US" dirty="0" err="1"/>
              <a:t>removeEdge</a:t>
            </a:r>
            <a:r>
              <a:rPr lang="en-US" dirty="0"/>
              <a:t>()c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FA5CD6-2FE4-1DB9-9748-4832115EC5CD}"/>
              </a:ext>
            </a:extLst>
          </p:cNvPr>
          <p:cNvCxnSpPr>
            <a:cxnSpLocks/>
            <a:stCxn id="139" idx="2"/>
            <a:endCxn id="133" idx="1"/>
          </p:cNvCxnSpPr>
          <p:nvPr/>
        </p:nvCxnSpPr>
        <p:spPr>
          <a:xfrm>
            <a:off x="1434935" y="5307138"/>
            <a:ext cx="2373093" cy="997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1C09CD1-D37C-8E37-E268-B5F99F9D2AAB}"/>
              </a:ext>
            </a:extLst>
          </p:cNvPr>
          <p:cNvSpPr txBox="1"/>
          <p:nvPr/>
        </p:nvSpPr>
        <p:spPr>
          <a:xfrm>
            <a:off x="1434489" y="590587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1.12:walk ()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1EFE343-441B-67FD-B5AF-0F7571842F1E}"/>
              </a:ext>
            </a:extLst>
          </p:cNvPr>
          <p:cNvCxnSpPr>
            <a:cxnSpLocks/>
          </p:cNvCxnSpPr>
          <p:nvPr/>
        </p:nvCxnSpPr>
        <p:spPr>
          <a:xfrm flipH="1" flipV="1">
            <a:off x="1609491" y="5559565"/>
            <a:ext cx="517261" cy="20552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C4798D-C3B5-EECB-DEDE-C0C8207F156E}"/>
              </a:ext>
            </a:extLst>
          </p:cNvPr>
          <p:cNvGrpSpPr/>
          <p:nvPr/>
        </p:nvGrpSpPr>
        <p:grpSpPr>
          <a:xfrm>
            <a:off x="697700" y="3688067"/>
            <a:ext cx="1531620" cy="431727"/>
            <a:chOff x="285750" y="1588770"/>
            <a:chExt cx="1531620" cy="6858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6AE9DCD-489B-1A5D-A557-FC4A304BE8A9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17DE4A1-E8AC-5AD5-72A5-6760F5716744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8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:Notify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5C33FB5-81CA-AAB7-8530-963AC74ECBF5}"/>
              </a:ext>
            </a:extLst>
          </p:cNvPr>
          <p:cNvCxnSpPr>
            <a:cxnSpLocks/>
            <a:stCxn id="183" idx="2"/>
            <a:endCxn id="140" idx="0"/>
          </p:cNvCxnSpPr>
          <p:nvPr/>
        </p:nvCxnSpPr>
        <p:spPr>
          <a:xfrm>
            <a:off x="1463510" y="4119794"/>
            <a:ext cx="0" cy="755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CD636ED-1992-289C-0A72-41B165C98AB0}"/>
              </a:ext>
            </a:extLst>
          </p:cNvPr>
          <p:cNvSpPr txBox="1"/>
          <p:nvPr/>
        </p:nvSpPr>
        <p:spPr>
          <a:xfrm>
            <a:off x="1479023" y="431901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1.12:Suggest ()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D4F77A-77BF-D1F9-DF33-D4BF1B8785AC}"/>
              </a:ext>
            </a:extLst>
          </p:cNvPr>
          <p:cNvCxnSpPr>
            <a:cxnSpLocks/>
          </p:cNvCxnSpPr>
          <p:nvPr/>
        </p:nvCxnSpPr>
        <p:spPr>
          <a:xfrm flipV="1">
            <a:off x="6233649" y="1464934"/>
            <a:ext cx="0" cy="4377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A1095C9-C283-9297-59B7-AB0ED3601EA5}"/>
              </a:ext>
            </a:extLst>
          </p:cNvPr>
          <p:cNvCxnSpPr>
            <a:cxnSpLocks/>
          </p:cNvCxnSpPr>
          <p:nvPr/>
        </p:nvCxnSpPr>
        <p:spPr>
          <a:xfrm>
            <a:off x="5634990" y="1396705"/>
            <a:ext cx="0" cy="5095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5BD31B3-4DC1-63A4-119D-7F6911779C39}"/>
              </a:ext>
            </a:extLst>
          </p:cNvPr>
          <p:cNvSpPr/>
          <p:nvPr/>
        </p:nvSpPr>
        <p:spPr>
          <a:xfrm rot="5400000">
            <a:off x="278924" y="-276297"/>
            <a:ext cx="457197" cy="101504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1C667-5AA1-F596-0463-0292B7EBE2A7}"/>
              </a:ext>
            </a:extLst>
          </p:cNvPr>
          <p:cNvSpPr txBox="1"/>
          <p:nvPr/>
        </p:nvSpPr>
        <p:spPr>
          <a:xfrm>
            <a:off x="92790" y="-1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9394C1-79AA-7315-A5D1-F07E5CDBCF96}"/>
              </a:ext>
            </a:extLst>
          </p:cNvPr>
          <p:cNvGrpSpPr/>
          <p:nvPr/>
        </p:nvGrpSpPr>
        <p:grpSpPr>
          <a:xfrm>
            <a:off x="821192" y="2677053"/>
            <a:ext cx="1531620" cy="615169"/>
            <a:chOff x="285750" y="1588770"/>
            <a:chExt cx="1531620" cy="685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57F58F-C06B-07CC-6D6D-E67C1165665C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2590AE-273F-5698-9297-4175C78F84F1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:User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64FE6A-06A4-27F9-42B4-C678B1130C86}"/>
              </a:ext>
            </a:extLst>
          </p:cNvPr>
          <p:cNvGrpSpPr/>
          <p:nvPr/>
        </p:nvGrpSpPr>
        <p:grpSpPr>
          <a:xfrm>
            <a:off x="5285582" y="2677053"/>
            <a:ext cx="1531620" cy="638017"/>
            <a:chOff x="285750" y="1588770"/>
            <a:chExt cx="1531620" cy="685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F4A088-46D2-21BB-291B-F7478B3E7DAA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FB321-0EBE-6DDB-1C36-CEE838849D14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BAE341-865B-A5F9-0926-5A268396A0F9}"/>
              </a:ext>
            </a:extLst>
          </p:cNvPr>
          <p:cNvGrpSpPr/>
          <p:nvPr/>
        </p:nvGrpSpPr>
        <p:grpSpPr>
          <a:xfrm>
            <a:off x="5330190" y="332612"/>
            <a:ext cx="1531620" cy="577195"/>
            <a:chOff x="285750" y="1588770"/>
            <a:chExt cx="1531620" cy="685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4ADE34-94DA-9A0F-152B-985DBDB7FA73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768777-D774-8BC7-059F-2071E5CE3417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:form</a:t>
              </a:r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9B7B4ADA-9DA8-E909-11F6-9AC897F1FDB5}"/>
              </a:ext>
            </a:extLst>
          </p:cNvPr>
          <p:cNvSpPr/>
          <p:nvPr/>
        </p:nvSpPr>
        <p:spPr>
          <a:xfrm rot="2383627">
            <a:off x="6754390" y="474112"/>
            <a:ext cx="923708" cy="709296"/>
          </a:xfrm>
          <a:prstGeom prst="arc">
            <a:avLst>
              <a:gd name="adj1" fmla="val 10692511"/>
              <a:gd name="adj2" fmla="val 7374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9DDDF-BB49-465D-8450-52B7EA49C1FF}"/>
              </a:ext>
            </a:extLst>
          </p:cNvPr>
          <p:cNvSpPr txBox="1"/>
          <p:nvPr/>
        </p:nvSpPr>
        <p:spPr>
          <a:xfrm rot="1045446">
            <a:off x="6993460" y="233760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F8E87-6F2A-F37B-FF2A-A801D3110861}"/>
              </a:ext>
            </a:extLst>
          </p:cNvPr>
          <p:cNvGrpSpPr/>
          <p:nvPr/>
        </p:nvGrpSpPr>
        <p:grpSpPr>
          <a:xfrm>
            <a:off x="10013429" y="2743200"/>
            <a:ext cx="1531620" cy="518325"/>
            <a:chOff x="285750" y="1588770"/>
            <a:chExt cx="1531620" cy="6858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0DAECE-927B-183D-B459-B0A185FF4449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5017E9-4C3B-2950-482E-67F55A17C7F7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</a:t>
              </a:r>
              <a:r>
                <a:rPr lang="en-US" sz="2800" u="sng" dirty="0" err="1"/>
                <a:t>CNode</a:t>
              </a:r>
              <a:endParaRPr lang="en-US" sz="2800" u="sng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A7A37-133F-A607-F0D1-2025F4E76F0A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>
            <a:off x="6096000" y="909807"/>
            <a:ext cx="3917429" cy="209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3F7806-64EA-410D-F9E9-40A602890686}"/>
              </a:ext>
            </a:extLst>
          </p:cNvPr>
          <p:cNvSpPr txBox="1"/>
          <p:nvPr/>
        </p:nvSpPr>
        <p:spPr>
          <a:xfrm rot="199109">
            <a:off x="7620257" y="641929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1.4: validate()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24BCD5-2708-CD1F-DB4A-EDDE7E495F94}"/>
              </a:ext>
            </a:extLst>
          </p:cNvPr>
          <p:cNvGrpSpPr/>
          <p:nvPr/>
        </p:nvGrpSpPr>
        <p:grpSpPr>
          <a:xfrm>
            <a:off x="3808028" y="6061260"/>
            <a:ext cx="1531620" cy="486305"/>
            <a:chOff x="285750" y="1588770"/>
            <a:chExt cx="1531620" cy="685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C61835-45C5-01FA-654B-DF8A08120E4D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788249-9EB1-7993-F7C9-BEC84B520280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5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</a:t>
              </a:r>
              <a:r>
                <a:rPr lang="en-US" sz="2400" u="sng" dirty="0" err="1"/>
                <a:t>Cedge</a:t>
              </a:r>
              <a:endParaRPr lang="en-US" sz="2400" u="sng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A53C62-9EF8-D6C6-9547-8349E0AE49A8}"/>
              </a:ext>
            </a:extLst>
          </p:cNvPr>
          <p:cNvGrpSpPr/>
          <p:nvPr/>
        </p:nvGrpSpPr>
        <p:grpSpPr>
          <a:xfrm>
            <a:off x="7827850" y="6069085"/>
            <a:ext cx="1531620" cy="518325"/>
            <a:chOff x="285750" y="1588770"/>
            <a:chExt cx="1531620" cy="6858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785995-EE25-9383-212E-9D635F4FFEBA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602E90-FF57-FDA1-9AD8-9602502C32FD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1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 </a:t>
              </a:r>
              <a:r>
                <a:rPr lang="en-US" sz="2400" u="sng" dirty="0" err="1"/>
                <a:t>CGraph</a:t>
              </a:r>
              <a:endParaRPr lang="en-US" sz="2400" u="sng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CFAD38-FC82-6192-26F8-DC2FDA36ABEB}"/>
              </a:ext>
            </a:extLst>
          </p:cNvPr>
          <p:cNvGrpSpPr/>
          <p:nvPr/>
        </p:nvGrpSpPr>
        <p:grpSpPr>
          <a:xfrm>
            <a:off x="669125" y="4875411"/>
            <a:ext cx="1531620" cy="431727"/>
            <a:chOff x="285750" y="1588770"/>
            <a:chExt cx="1531620" cy="685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3CF9EB-11A6-F283-586D-089F2FF9CB5B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1CF241-372F-2897-1B21-240FE0A94658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</a:t>
              </a:r>
              <a:r>
                <a:rPr lang="en-US" u="sng" dirty="0" err="1"/>
                <a:t>CDistributre</a:t>
              </a:r>
              <a:endParaRPr lang="en-US" u="sng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8CFD27-E9A7-909B-C6B7-CC94BA1D5561}"/>
              </a:ext>
            </a:extLst>
          </p:cNvPr>
          <p:cNvCxnSpPr>
            <a:cxnSpLocks/>
          </p:cNvCxnSpPr>
          <p:nvPr/>
        </p:nvCxnSpPr>
        <p:spPr>
          <a:xfrm flipH="1">
            <a:off x="7445964" y="1112905"/>
            <a:ext cx="330004" cy="2223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829746-9C1D-DED2-7D3C-09A34FF1F5D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52812" y="2996062"/>
            <a:ext cx="2932770" cy="43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8597A0-63E9-4BE9-2775-7A3F5328FA37}"/>
              </a:ext>
            </a:extLst>
          </p:cNvPr>
          <p:cNvSpPr txBox="1"/>
          <p:nvPr/>
        </p:nvSpPr>
        <p:spPr>
          <a:xfrm>
            <a:off x="2600846" y="2467093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1.1:CreatePost ()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4D89BA-40D0-766B-F498-455AE0C9A63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827204" y="2984637"/>
            <a:ext cx="3186225" cy="1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F71A4B-AFB7-118C-EC22-7D7050A706E4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6079967" y="909807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8431DE-A984-57EA-CAE6-C06FBCD219DC}"/>
              </a:ext>
            </a:extLst>
          </p:cNvPr>
          <p:cNvSpPr txBox="1"/>
          <p:nvPr/>
        </p:nvSpPr>
        <p:spPr>
          <a:xfrm>
            <a:off x="6057290" y="1936211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1.2:CreateF ()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B98DFF-2C00-8654-4CAD-BA0435168802}"/>
              </a:ext>
            </a:extLst>
          </p:cNvPr>
          <p:cNvCxnSpPr>
            <a:cxnSpLocks/>
          </p:cNvCxnSpPr>
          <p:nvPr/>
        </p:nvCxnSpPr>
        <p:spPr>
          <a:xfrm flipV="1">
            <a:off x="1136795" y="368783"/>
            <a:ext cx="4202853" cy="228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DDE399-F587-5CDB-9645-0D88699CC14A}"/>
              </a:ext>
            </a:extLst>
          </p:cNvPr>
          <p:cNvSpPr txBox="1"/>
          <p:nvPr/>
        </p:nvSpPr>
        <p:spPr>
          <a:xfrm>
            <a:off x="1255249" y="1133598"/>
            <a:ext cx="2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1.3: Set&amp;Submit(P)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D127A0-659F-F914-2B93-AEA5EDEA810D}"/>
              </a:ext>
            </a:extLst>
          </p:cNvPr>
          <p:cNvCxnSpPr>
            <a:cxnSpLocks/>
          </p:cNvCxnSpPr>
          <p:nvPr/>
        </p:nvCxnSpPr>
        <p:spPr>
          <a:xfrm>
            <a:off x="4468447" y="2817973"/>
            <a:ext cx="465424" cy="160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3F1B62-943B-A0DA-8272-465118615D5E}"/>
              </a:ext>
            </a:extLst>
          </p:cNvPr>
          <p:cNvCxnSpPr>
            <a:cxnSpLocks/>
          </p:cNvCxnSpPr>
          <p:nvPr/>
        </p:nvCxnSpPr>
        <p:spPr>
          <a:xfrm flipV="1">
            <a:off x="3361997" y="881064"/>
            <a:ext cx="632153" cy="345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9B050B-6E62-91A6-ED84-CF89B4001AC9}"/>
              </a:ext>
            </a:extLst>
          </p:cNvPr>
          <p:cNvCxnSpPr>
            <a:cxnSpLocks/>
          </p:cNvCxnSpPr>
          <p:nvPr/>
        </p:nvCxnSpPr>
        <p:spPr>
          <a:xfrm flipV="1">
            <a:off x="5808988" y="884513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761056-04D9-8A3E-9672-9E9E8C4E3813}"/>
              </a:ext>
            </a:extLst>
          </p:cNvPr>
          <p:cNvSpPr txBox="1"/>
          <p:nvPr/>
        </p:nvSpPr>
        <p:spPr>
          <a:xfrm>
            <a:off x="4245691" y="156930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1.5[F]:NotiF 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E5BA2C-852F-CE82-F515-A5CB8A949112}"/>
              </a:ext>
            </a:extLst>
          </p:cNvPr>
          <p:cNvSpPr txBox="1"/>
          <p:nvPr/>
        </p:nvSpPr>
        <p:spPr>
          <a:xfrm>
            <a:off x="8054713" y="1637257"/>
            <a:ext cx="23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1.5[V]:</a:t>
            </a:r>
            <a:r>
              <a:rPr lang="en-US" dirty="0" err="1"/>
              <a:t>getNode</a:t>
            </a:r>
            <a:r>
              <a:rPr lang="en-US" dirty="0"/>
              <a:t> (post)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B96A7-CFF3-BF91-F9BA-63BBC84AEC08}"/>
              </a:ext>
            </a:extLst>
          </p:cNvPr>
          <p:cNvCxnSpPr>
            <a:cxnSpLocks/>
          </p:cNvCxnSpPr>
          <p:nvPr/>
        </p:nvCxnSpPr>
        <p:spPr>
          <a:xfrm>
            <a:off x="8928100" y="2186442"/>
            <a:ext cx="640829" cy="3180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2D3D07E2-B851-BA4C-5A93-8323EA9AF1B8}"/>
              </a:ext>
            </a:extLst>
          </p:cNvPr>
          <p:cNvSpPr/>
          <p:nvPr/>
        </p:nvSpPr>
        <p:spPr>
          <a:xfrm rot="2383627">
            <a:off x="10804785" y="2463325"/>
            <a:ext cx="923708" cy="709296"/>
          </a:xfrm>
          <a:prstGeom prst="arc">
            <a:avLst>
              <a:gd name="adj1" fmla="val 9309536"/>
              <a:gd name="adj2" fmla="val 6958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B5B2B-BDC0-E411-F7B5-09F09BE07972}"/>
              </a:ext>
            </a:extLst>
          </p:cNvPr>
          <p:cNvSpPr txBox="1"/>
          <p:nvPr/>
        </p:nvSpPr>
        <p:spPr>
          <a:xfrm>
            <a:off x="9981741" y="2265751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5B562D-B6D8-AA08-8D66-09170B35106E}"/>
              </a:ext>
            </a:extLst>
          </p:cNvPr>
          <p:cNvSpPr txBox="1"/>
          <p:nvPr/>
        </p:nvSpPr>
        <p:spPr>
          <a:xfrm rot="199109">
            <a:off x="10513929" y="1928137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1.6: validate()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1456ED-D2DD-7239-ED76-A9B1826ED5CC}"/>
              </a:ext>
            </a:extLst>
          </p:cNvPr>
          <p:cNvCxnSpPr>
            <a:cxnSpLocks/>
          </p:cNvCxnSpPr>
          <p:nvPr/>
        </p:nvCxnSpPr>
        <p:spPr>
          <a:xfrm flipH="1">
            <a:off x="11683515" y="2920435"/>
            <a:ext cx="171741" cy="3293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8FFAC3-847E-9E22-8F0E-903B43507261}"/>
              </a:ext>
            </a:extLst>
          </p:cNvPr>
          <p:cNvSpPr txBox="1"/>
          <p:nvPr/>
        </p:nvSpPr>
        <p:spPr>
          <a:xfrm>
            <a:off x="7241071" y="258378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1.7[F]:NotiF 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5079D4-C0A4-EC05-7F69-77EA6E6A6200}"/>
              </a:ext>
            </a:extLst>
          </p:cNvPr>
          <p:cNvCxnSpPr>
            <a:cxnSpLocks/>
          </p:cNvCxnSpPr>
          <p:nvPr/>
        </p:nvCxnSpPr>
        <p:spPr>
          <a:xfrm flipH="1">
            <a:off x="8432843" y="5411638"/>
            <a:ext cx="298016" cy="3995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D2B055-268C-DF61-C162-B340CC04675C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5339648" y="6292093"/>
            <a:ext cx="2545352" cy="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E90E10-99A8-B06A-EAEA-C0B607E14D65}"/>
              </a:ext>
            </a:extLst>
          </p:cNvPr>
          <p:cNvSpPr txBox="1"/>
          <p:nvPr/>
        </p:nvSpPr>
        <p:spPr>
          <a:xfrm>
            <a:off x="9445784" y="5036077"/>
            <a:ext cx="279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1.8[S]:</a:t>
            </a:r>
            <a:r>
              <a:rPr lang="en-US" dirty="0" err="1"/>
              <a:t>create&amp;addNode</a:t>
            </a:r>
            <a:r>
              <a:rPr lang="en-US" dirty="0"/>
              <a:t> ()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D372C44-1FEB-951B-387B-B9C6D770CA5F}"/>
              </a:ext>
            </a:extLst>
          </p:cNvPr>
          <p:cNvCxnSpPr>
            <a:cxnSpLocks/>
          </p:cNvCxnSpPr>
          <p:nvPr/>
        </p:nvCxnSpPr>
        <p:spPr>
          <a:xfrm flipV="1">
            <a:off x="8622235" y="3292222"/>
            <a:ext cx="2281554" cy="2769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5392D1-99A3-F47E-0C3E-772E5B50BB20}"/>
              </a:ext>
            </a:extLst>
          </p:cNvPr>
          <p:cNvSpPr txBox="1"/>
          <p:nvPr/>
        </p:nvSpPr>
        <p:spPr>
          <a:xfrm>
            <a:off x="6096000" y="5889666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1.9:predEdge()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41A780-FF50-BA67-CB3C-1542161288D5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5556250" y="6074332"/>
            <a:ext cx="5397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0B12E9-FB51-B888-8346-A7007F16196A}"/>
              </a:ext>
            </a:extLst>
          </p:cNvPr>
          <p:cNvCxnSpPr>
            <a:cxnSpLocks/>
            <a:stCxn id="29" idx="2"/>
            <a:endCxn id="23" idx="1"/>
          </p:cNvCxnSpPr>
          <p:nvPr/>
        </p:nvCxnSpPr>
        <p:spPr>
          <a:xfrm>
            <a:off x="1434935" y="5307138"/>
            <a:ext cx="2373093" cy="997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DE8F138-C366-B56B-31EB-C135FBA37D61}"/>
              </a:ext>
            </a:extLst>
          </p:cNvPr>
          <p:cNvSpPr txBox="1"/>
          <p:nvPr/>
        </p:nvSpPr>
        <p:spPr>
          <a:xfrm>
            <a:off x="1434489" y="590587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1.10:walk 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78ED52-75AA-0752-D3A6-BCE1E65752F8}"/>
              </a:ext>
            </a:extLst>
          </p:cNvPr>
          <p:cNvCxnSpPr>
            <a:cxnSpLocks/>
          </p:cNvCxnSpPr>
          <p:nvPr/>
        </p:nvCxnSpPr>
        <p:spPr>
          <a:xfrm flipH="1" flipV="1">
            <a:off x="1609491" y="5559565"/>
            <a:ext cx="517261" cy="20552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22396C-87CE-6173-E2D1-E374471CFB60}"/>
              </a:ext>
            </a:extLst>
          </p:cNvPr>
          <p:cNvGrpSpPr/>
          <p:nvPr/>
        </p:nvGrpSpPr>
        <p:grpSpPr>
          <a:xfrm>
            <a:off x="697700" y="3688067"/>
            <a:ext cx="1531620" cy="431727"/>
            <a:chOff x="285750" y="1588770"/>
            <a:chExt cx="1531620" cy="6858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BD6331-9690-6FA7-99F9-320915634FE1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14D5DC-23B3-E504-5716-2D64FA5558C4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8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:Notify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D13A0A-3886-988C-3966-D68FEFEBEB14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1463510" y="4119794"/>
            <a:ext cx="0" cy="755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B9D8D4-1D33-CD2B-9C24-B35897E34030}"/>
              </a:ext>
            </a:extLst>
          </p:cNvPr>
          <p:cNvSpPr txBox="1"/>
          <p:nvPr/>
        </p:nvSpPr>
        <p:spPr>
          <a:xfrm>
            <a:off x="1479023" y="431901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1.11:Suggest 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5197EF-904F-E0EF-E964-9FDC0905525C}"/>
              </a:ext>
            </a:extLst>
          </p:cNvPr>
          <p:cNvCxnSpPr>
            <a:cxnSpLocks/>
          </p:cNvCxnSpPr>
          <p:nvPr/>
        </p:nvCxnSpPr>
        <p:spPr>
          <a:xfrm>
            <a:off x="5638800" y="1988639"/>
            <a:ext cx="0" cy="5951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DD5A99-A5FE-7FC4-506F-9B0CAA4ED799}"/>
              </a:ext>
            </a:extLst>
          </p:cNvPr>
          <p:cNvCxnSpPr>
            <a:cxnSpLocks/>
          </p:cNvCxnSpPr>
          <p:nvPr/>
        </p:nvCxnSpPr>
        <p:spPr>
          <a:xfrm flipV="1">
            <a:off x="6265631" y="1204976"/>
            <a:ext cx="0" cy="5835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D17D9D-5944-B0E5-EA61-16FA1302A2B1}"/>
              </a:ext>
            </a:extLst>
          </p:cNvPr>
          <p:cNvCxnSpPr>
            <a:cxnSpLocks/>
          </p:cNvCxnSpPr>
          <p:nvPr/>
        </p:nvCxnSpPr>
        <p:spPr>
          <a:xfrm flipV="1">
            <a:off x="1255249" y="4224970"/>
            <a:ext cx="0" cy="4377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2</cp:revision>
  <dcterms:created xsi:type="dcterms:W3CDTF">2025-05-17T22:07:07Z</dcterms:created>
  <dcterms:modified xsi:type="dcterms:W3CDTF">2025-05-20T04:47:27Z</dcterms:modified>
</cp:coreProperties>
</file>