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23643-70EA-43FF-8F35-81023EA620DA}" v="42" dt="2025-03-30T10:32:17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D8BE-9E42-3260-013E-0084880AD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70A0A-5107-68F7-F638-7F05AAD3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DC8E-D796-BCD3-2A75-F6FFBE72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340-E68E-4F34-8A7F-C8F058242A5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4610-5255-682A-609B-A039AF37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9C1B6-92EC-A118-2D70-09B7B7D9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121-70B7-4188-BE58-7C82C0F4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9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39E3-A747-BE75-981F-E7904E03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9948E-8C6F-C1E5-C8D0-65385441F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1230-E2C4-71DB-FAB4-657F9D18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340-E68E-4F34-8A7F-C8F058242A5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51C33-E21F-478C-EABD-9E7D1604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9861B-C892-A2A0-8F62-DA44FDA4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121-70B7-4188-BE58-7C82C0F4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DA75E-C11A-42F8-6B16-8DF7D263D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C0694-5383-90D3-7B30-4E941CA51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BCAF-F66A-F35B-56AF-E60D8CE0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340-E68E-4F34-8A7F-C8F058242A5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6A4B2-28C8-924E-5ADE-3EB8456E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DF6D-2E67-4F1A-0EBD-AF261472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121-70B7-4188-BE58-7C82C0F4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BBD5-DC9D-406B-E541-D3E52C67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17A7-AEAB-536A-3F1B-C68DC3B5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6C84-5B34-BA0F-38C5-727CE97F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340-E68E-4F34-8A7F-C8F058242A5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28DD-BC94-7170-E5EF-BE5F7937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FF9BE-0AB5-A03D-A30E-FC9B9BE4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121-70B7-4188-BE58-7C82C0F4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1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A177-70CE-2272-C9FC-45BFA330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A8C9-7E89-F438-59BB-D9B3D7359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8D2C2-6D4B-25B0-FF34-7CC1B408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340-E68E-4F34-8A7F-C8F058242A5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8C6B-3C28-9ACC-6D7A-B2F4625C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FCB1B-74FB-7B44-9149-872EC9E5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121-70B7-4188-BE58-7C82C0F4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9A04-0E73-424C-D67D-D7FBAEC3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87E4-E49D-6B66-6EA9-9FF049FC0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5AC3A-A6D5-5206-033A-B5116C84A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B9FA4-E5B9-0018-433C-D90F0CA7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340-E68E-4F34-8A7F-C8F058242A5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F2C20-1127-D5E6-1A8F-568F98FF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1C76B-BD1B-1532-EE75-5F8FB818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121-70B7-4188-BE58-7C82C0F4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4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EE31-3D2E-7B41-B872-57588EDB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3D4-4A02-39A5-A00F-3FF08F654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87397-E0BD-C6ED-9C56-377872CE7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6F429-F633-ED58-7F2D-CCC6FE5C4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100E8-F41B-707C-FD49-72AC2A928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BA1EA-682C-4193-A823-15383D8A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340-E68E-4F34-8A7F-C8F058242A5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5F1DC-268E-1CFD-2BC3-2EE6E70F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BBB6D-D257-CFDF-E22B-524308B8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121-70B7-4188-BE58-7C82C0F4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049A-634C-082F-D158-1B3CD766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3E491-E268-1D22-4617-32F7144B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340-E68E-4F34-8A7F-C8F058242A5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88CF2-4B05-3CE6-3818-2DA54030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92D96-F2FE-33A6-55EA-439FD590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121-70B7-4188-BE58-7C82C0F4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1B1ED-7BF8-E6A4-FD5A-30B753E5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340-E68E-4F34-8A7F-C8F058242A5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F84CF-69E5-786B-BF7B-2786F4C0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8844A-B583-516D-09A0-CB410AFF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121-70B7-4188-BE58-7C82C0F4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77CE-2AC1-75B2-720A-2D5A9ED5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BF45-9CC0-EEBD-78B9-A43E921B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D7409-E9A2-6821-4E1D-1900827C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3514E-A39D-788E-D5DC-AAB3DCCF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340-E68E-4F34-8A7F-C8F058242A5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D02A2-9A15-C92C-B05D-093A5DF9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3D635-8DE0-62D7-94F5-806E8ED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121-70B7-4188-BE58-7C82C0F4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6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ECDD-B476-2921-B1AF-9CBE016D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0CB95-7B0C-9CC5-E405-5C8CAD0F9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86418-892B-74BC-904E-FBFD168A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6E14A-0A8B-A7C0-A243-CD8AE055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340-E68E-4F34-8A7F-C8F058242A5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D0216-D1E1-4456-5805-CFBBF3B8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FB776-574B-4C27-ED1E-576D99CC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121-70B7-4188-BE58-7C82C0F4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AA7B5-700D-3FFB-DCD6-1CB3106B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49EB8-5351-52FB-515D-541099329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DBB74-FD05-6214-B5ED-E411D74A9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2D340-E68E-4F34-8A7F-C8F058242A5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5A7C-3D4D-808E-33DB-DF2F503FB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12F8-0A00-428D-344E-87DAE40B5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6E121-70B7-4188-BE58-7C82C0F4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2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18D1E-6F7C-1F6D-C029-E5CCBBAB9682}"/>
              </a:ext>
            </a:extLst>
          </p:cNvPr>
          <p:cNvSpPr/>
          <p:nvPr/>
        </p:nvSpPr>
        <p:spPr>
          <a:xfrm>
            <a:off x="532216" y="33738"/>
            <a:ext cx="11659784" cy="342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D12BF6-1339-66A0-AE66-89677D08CE1E}"/>
              </a:ext>
            </a:extLst>
          </p:cNvPr>
          <p:cNvSpPr/>
          <p:nvPr/>
        </p:nvSpPr>
        <p:spPr>
          <a:xfrm>
            <a:off x="584840" y="3420477"/>
            <a:ext cx="11607158" cy="3429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14D2C6-ED43-B23A-F67F-FB40BDA6A643}"/>
              </a:ext>
            </a:extLst>
          </p:cNvPr>
          <p:cNvSpPr/>
          <p:nvPr/>
        </p:nvSpPr>
        <p:spPr>
          <a:xfrm rot="16200000">
            <a:off x="-1388192" y="1401712"/>
            <a:ext cx="3415482" cy="639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/>
              <a:t>Người dùng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71743-FCD8-3137-2912-41086BF963EB}"/>
              </a:ext>
            </a:extLst>
          </p:cNvPr>
          <p:cNvSpPr/>
          <p:nvPr/>
        </p:nvSpPr>
        <p:spPr>
          <a:xfrm rot="16200000">
            <a:off x="-1388194" y="4817193"/>
            <a:ext cx="3415485" cy="639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Hệ thống</a:t>
            </a:r>
            <a:endParaRPr lang="en-US" sz="12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779B1C0-4F3C-5C9D-5C58-9D35AD06B8AC}"/>
              </a:ext>
            </a:extLst>
          </p:cNvPr>
          <p:cNvSpPr/>
          <p:nvPr/>
        </p:nvSpPr>
        <p:spPr>
          <a:xfrm>
            <a:off x="641747" y="1563941"/>
            <a:ext cx="147484" cy="157317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35FC27-641D-BC39-0913-F022400A425E}"/>
              </a:ext>
            </a:extLst>
          </p:cNvPr>
          <p:cNvCxnSpPr>
            <a:stCxn id="12" idx="6"/>
          </p:cNvCxnSpPr>
          <p:nvPr/>
        </p:nvCxnSpPr>
        <p:spPr>
          <a:xfrm flipV="1">
            <a:off x="789231" y="1632767"/>
            <a:ext cx="747251" cy="9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638502-9717-9027-7AA9-DB9BA120C52C}"/>
              </a:ext>
            </a:extLst>
          </p:cNvPr>
          <p:cNvCxnSpPr>
            <a:cxnSpLocks/>
          </p:cNvCxnSpPr>
          <p:nvPr/>
        </p:nvCxnSpPr>
        <p:spPr>
          <a:xfrm>
            <a:off x="2159993" y="1837070"/>
            <a:ext cx="0" cy="3090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943AC3-D30A-CFBC-A81C-6E866596C0A6}"/>
              </a:ext>
            </a:extLst>
          </p:cNvPr>
          <p:cNvCxnSpPr/>
          <p:nvPr/>
        </p:nvCxnSpPr>
        <p:spPr>
          <a:xfrm>
            <a:off x="2817436" y="5234986"/>
            <a:ext cx="781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1D4FF042-9633-ED68-81DE-E6B66AAC41F4}"/>
              </a:ext>
            </a:extLst>
          </p:cNvPr>
          <p:cNvSpPr/>
          <p:nvPr/>
        </p:nvSpPr>
        <p:spPr>
          <a:xfrm>
            <a:off x="3606564" y="5052548"/>
            <a:ext cx="218765" cy="32201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205BA7-71B0-46DD-2FB3-0D8802C1D359}"/>
              </a:ext>
            </a:extLst>
          </p:cNvPr>
          <p:cNvSpPr/>
          <p:nvPr/>
        </p:nvSpPr>
        <p:spPr>
          <a:xfrm>
            <a:off x="1552851" y="1371602"/>
            <a:ext cx="1214285" cy="521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Nhập từ khóa/ xem lịch sử tìm kiếm</a:t>
            </a:r>
            <a:endParaRPr lang="en-US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51636BE-35B4-F42F-5992-E1ED514B35E6}"/>
              </a:ext>
            </a:extLst>
          </p:cNvPr>
          <p:cNvSpPr/>
          <p:nvPr/>
        </p:nvSpPr>
        <p:spPr>
          <a:xfrm>
            <a:off x="1603151" y="4942465"/>
            <a:ext cx="1214285" cy="521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Kiểm tra lỗi chính tả và gọi ý từ khóa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02479A-8F31-B164-0096-FB342595ED3E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15947" y="1935116"/>
            <a:ext cx="30725" cy="3117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E954C5-DC00-1E20-CC8B-03536CB3A6B7}"/>
              </a:ext>
            </a:extLst>
          </p:cNvPr>
          <p:cNvSpPr txBox="1"/>
          <p:nvPr/>
        </p:nvSpPr>
        <p:spPr>
          <a:xfrm rot="16200000">
            <a:off x="3041027" y="3950038"/>
            <a:ext cx="128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/>
              <a:t>Không hợp lệ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86D9375-1D2D-83C5-274F-5EDE65AD2AA1}"/>
              </a:ext>
            </a:extLst>
          </p:cNvPr>
          <p:cNvSpPr/>
          <p:nvPr/>
        </p:nvSpPr>
        <p:spPr>
          <a:xfrm>
            <a:off x="3143814" y="1429367"/>
            <a:ext cx="1214285" cy="521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Hiển thị gợi ý sửa lỗi chính tả / Đề xuất 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E55932-7D06-E4A5-3551-731031250324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825329" y="5213553"/>
            <a:ext cx="532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C87967C-A875-4929-40CE-6B7743C44EBA}"/>
              </a:ext>
            </a:extLst>
          </p:cNvPr>
          <p:cNvSpPr/>
          <p:nvPr/>
        </p:nvSpPr>
        <p:spPr>
          <a:xfrm>
            <a:off x="4375377" y="4927641"/>
            <a:ext cx="1214285" cy="521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Xác định loại tìm kiếm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0C780C-AF4B-4357-9D86-653282C33A79}"/>
              </a:ext>
            </a:extLst>
          </p:cNvPr>
          <p:cNvCxnSpPr/>
          <p:nvPr/>
        </p:nvCxnSpPr>
        <p:spPr>
          <a:xfrm>
            <a:off x="5589662" y="5185907"/>
            <a:ext cx="8013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B5B799D4-253D-5758-C98F-3856E8966062}"/>
              </a:ext>
            </a:extLst>
          </p:cNvPr>
          <p:cNvSpPr/>
          <p:nvPr/>
        </p:nvSpPr>
        <p:spPr>
          <a:xfrm>
            <a:off x="6398189" y="5024902"/>
            <a:ext cx="120598" cy="32201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376E1D-4941-0163-5287-94DC9CF00F7B}"/>
              </a:ext>
            </a:extLst>
          </p:cNvPr>
          <p:cNvCxnSpPr>
            <a:cxnSpLocks/>
          </p:cNvCxnSpPr>
          <p:nvPr/>
        </p:nvCxnSpPr>
        <p:spPr>
          <a:xfrm flipV="1">
            <a:off x="6529078" y="3834685"/>
            <a:ext cx="740386" cy="1316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CEF73AF-8011-825A-FE08-A31A3F923F3C}"/>
              </a:ext>
            </a:extLst>
          </p:cNvPr>
          <p:cNvSpPr/>
          <p:nvPr/>
        </p:nvSpPr>
        <p:spPr>
          <a:xfrm>
            <a:off x="7278135" y="3626340"/>
            <a:ext cx="1214285" cy="521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Tìm kiếm trong hệ thống người dùng</a:t>
            </a:r>
            <a:endParaRPr lang="en-US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3962A5-3BC7-453F-BE6F-9B65A1BD10B2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18787" y="4621915"/>
            <a:ext cx="782631" cy="563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BA3A6C4-BE3D-A41C-3F52-F1D471735A63}"/>
              </a:ext>
            </a:extLst>
          </p:cNvPr>
          <p:cNvSpPr/>
          <p:nvPr/>
        </p:nvSpPr>
        <p:spPr>
          <a:xfrm>
            <a:off x="7301418" y="4361361"/>
            <a:ext cx="1214285" cy="521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Tìm kiếm theo nội dung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9E2DFC-B71D-12E0-F999-25B89BB49F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>
            <a:off x="6518787" y="5185907"/>
            <a:ext cx="797384" cy="586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73611-EFE9-A425-E44E-C7180825A6DB}"/>
              </a:ext>
            </a:extLst>
          </p:cNvPr>
          <p:cNvSpPr/>
          <p:nvPr/>
        </p:nvSpPr>
        <p:spPr>
          <a:xfrm>
            <a:off x="7316171" y="5511869"/>
            <a:ext cx="1214285" cy="521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Tìm kiếm theo từ khóa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549946-F91D-B7B5-6089-E270B5DDE402}"/>
              </a:ext>
            </a:extLst>
          </p:cNvPr>
          <p:cNvCxnSpPr>
            <a:cxnSpLocks/>
            <a:stCxn id="40" idx="3"/>
            <a:endCxn id="55" idx="1"/>
          </p:cNvCxnSpPr>
          <p:nvPr/>
        </p:nvCxnSpPr>
        <p:spPr>
          <a:xfrm>
            <a:off x="6518787" y="5185907"/>
            <a:ext cx="829338" cy="138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ED26010-3086-E1FC-C935-2BF0AD73F94C}"/>
              </a:ext>
            </a:extLst>
          </p:cNvPr>
          <p:cNvSpPr/>
          <p:nvPr/>
        </p:nvSpPr>
        <p:spPr>
          <a:xfrm>
            <a:off x="7348125" y="6305695"/>
            <a:ext cx="1214285" cy="521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Phân tích video,ảnh</a:t>
            </a:r>
            <a:endParaRPr lang="en-US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CA0BD-619C-8FB1-684F-B9F0316B586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8492420" y="3886894"/>
            <a:ext cx="1357205" cy="1359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92F747-6175-C248-7CA7-EB670848B025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8515703" y="4621915"/>
            <a:ext cx="1333922" cy="682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63F327-D5AF-AD7C-7A1A-C040671370C4}"/>
              </a:ext>
            </a:extLst>
          </p:cNvPr>
          <p:cNvCxnSpPr>
            <a:cxnSpLocks/>
          </p:cNvCxnSpPr>
          <p:nvPr/>
        </p:nvCxnSpPr>
        <p:spPr>
          <a:xfrm flipV="1">
            <a:off x="8562410" y="5369564"/>
            <a:ext cx="1357205" cy="377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25AD00-D5B0-CDD4-CE39-BE7B24F4BC6F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8562410" y="5378392"/>
            <a:ext cx="1355762" cy="118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1906EF6-6677-8793-9D9D-8F02359F6CED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5810737" y="1986059"/>
            <a:ext cx="4056540" cy="3216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DB78007-456B-36BA-D598-F94194241CB3}"/>
              </a:ext>
            </a:extLst>
          </p:cNvPr>
          <p:cNvSpPr/>
          <p:nvPr/>
        </p:nvSpPr>
        <p:spPr>
          <a:xfrm>
            <a:off x="5203594" y="1464951"/>
            <a:ext cx="1214285" cy="521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Hiển thị mà hình không tìm thấy</a:t>
            </a:r>
            <a:endParaRPr lang="en-US" sz="1200" dirty="0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E30A038D-ED63-E225-E8DC-4124E8132E92}"/>
              </a:ext>
            </a:extLst>
          </p:cNvPr>
          <p:cNvSpPr/>
          <p:nvPr/>
        </p:nvSpPr>
        <p:spPr>
          <a:xfrm flipV="1">
            <a:off x="8772260" y="44632"/>
            <a:ext cx="192219" cy="16530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E54966B-93D6-96B0-56D4-2266F5617C96}"/>
              </a:ext>
            </a:extLst>
          </p:cNvPr>
          <p:cNvCxnSpPr>
            <a:cxnSpLocks/>
          </p:cNvCxnSpPr>
          <p:nvPr/>
        </p:nvCxnSpPr>
        <p:spPr>
          <a:xfrm flipV="1">
            <a:off x="5810736" y="727587"/>
            <a:ext cx="2457697" cy="73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952D53-49FA-5A99-9D11-6723C3A12B8D}"/>
              </a:ext>
            </a:extLst>
          </p:cNvPr>
          <p:cNvSpPr txBox="1"/>
          <p:nvPr/>
        </p:nvSpPr>
        <p:spPr>
          <a:xfrm>
            <a:off x="4666155" y="2604402"/>
            <a:ext cx="73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/>
              <a:t>Hợp lệ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355B86-A943-AB80-F4C2-EBBE43FA7FBA}"/>
              </a:ext>
            </a:extLst>
          </p:cNvPr>
          <p:cNvSpPr txBox="1"/>
          <p:nvPr/>
        </p:nvSpPr>
        <p:spPr>
          <a:xfrm>
            <a:off x="3787737" y="4942465"/>
            <a:ext cx="73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/>
              <a:t>Hợp lệ</a:t>
            </a:r>
            <a:endParaRPr 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634F312-4DBC-4DAA-3397-F915922A9208}"/>
              </a:ext>
            </a:extLst>
          </p:cNvPr>
          <p:cNvSpPr txBox="1"/>
          <p:nvPr/>
        </p:nvSpPr>
        <p:spPr>
          <a:xfrm rot="17954374">
            <a:off x="6196274" y="4089140"/>
            <a:ext cx="1157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/>
              <a:t>Người dùng</a:t>
            </a:r>
            <a:endParaRPr 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95EAAC-E799-DCBC-834E-087950FBC158}"/>
              </a:ext>
            </a:extLst>
          </p:cNvPr>
          <p:cNvSpPr txBox="1"/>
          <p:nvPr/>
        </p:nvSpPr>
        <p:spPr>
          <a:xfrm rot="19549756">
            <a:off x="6539105" y="4537478"/>
            <a:ext cx="73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Bài viết</a:t>
            </a:r>
            <a:endParaRPr 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B9B1FA-21C7-DB03-91B6-DEE711F46FF5}"/>
              </a:ext>
            </a:extLst>
          </p:cNvPr>
          <p:cNvSpPr txBox="1"/>
          <p:nvPr/>
        </p:nvSpPr>
        <p:spPr>
          <a:xfrm rot="2321875">
            <a:off x="6298404" y="5242513"/>
            <a:ext cx="1361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Group, fanpage</a:t>
            </a:r>
            <a:endParaRPr lang="en-US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B9A2511-73A6-26FD-A54E-57CBD91A0D40}"/>
              </a:ext>
            </a:extLst>
          </p:cNvPr>
          <p:cNvSpPr txBox="1"/>
          <p:nvPr/>
        </p:nvSpPr>
        <p:spPr>
          <a:xfrm rot="3517031">
            <a:off x="6546267" y="5831868"/>
            <a:ext cx="10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Video, ảnh</a:t>
            </a:r>
            <a:endParaRPr lang="en-US" sz="1200" dirty="0"/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A27E54B8-A5B1-ED8F-8F4C-59DF23377B2C}"/>
              </a:ext>
            </a:extLst>
          </p:cNvPr>
          <p:cNvSpPr/>
          <p:nvPr/>
        </p:nvSpPr>
        <p:spPr>
          <a:xfrm rot="16200000">
            <a:off x="9814250" y="5117300"/>
            <a:ext cx="120598" cy="32201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06B9AD7-477B-7666-6B94-A14C9C304789}"/>
              </a:ext>
            </a:extLst>
          </p:cNvPr>
          <p:cNvSpPr txBox="1"/>
          <p:nvPr/>
        </p:nvSpPr>
        <p:spPr>
          <a:xfrm rot="2409375">
            <a:off x="6567713" y="2445882"/>
            <a:ext cx="731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/>
              <a:t>Không tìm tháy</a:t>
            </a:r>
            <a:endParaRPr lang="en-US" sz="12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72EB6A3-EA03-7B9E-C3F6-54C033F5E5EC}"/>
              </a:ext>
            </a:extLst>
          </p:cNvPr>
          <p:cNvCxnSpPr>
            <a:cxnSpLocks/>
          </p:cNvCxnSpPr>
          <p:nvPr/>
        </p:nvCxnSpPr>
        <p:spPr>
          <a:xfrm flipH="1" flipV="1">
            <a:off x="7570333" y="2002378"/>
            <a:ext cx="2318037" cy="3173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8617348-4570-3FDD-E372-8BEDC911ACB8}"/>
              </a:ext>
            </a:extLst>
          </p:cNvPr>
          <p:cNvSpPr txBox="1"/>
          <p:nvPr/>
        </p:nvSpPr>
        <p:spPr>
          <a:xfrm rot="3191216">
            <a:off x="7814041" y="2446052"/>
            <a:ext cx="90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Tìm thấy</a:t>
            </a:r>
            <a:endParaRPr lang="en-US" sz="12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7A1E9FF3-DCA4-E6C9-ED77-AE62334776C7}"/>
              </a:ext>
            </a:extLst>
          </p:cNvPr>
          <p:cNvSpPr/>
          <p:nvPr/>
        </p:nvSpPr>
        <p:spPr>
          <a:xfrm>
            <a:off x="6966575" y="1460704"/>
            <a:ext cx="1214285" cy="521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Hiển thị tất cả kết quả tìm được</a:t>
            </a:r>
            <a:endParaRPr lang="en-US" sz="12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EF0A188-D408-CBD3-798A-D4E3AB8B34BD}"/>
              </a:ext>
            </a:extLst>
          </p:cNvPr>
          <p:cNvCxnSpPr>
            <a:cxnSpLocks/>
          </p:cNvCxnSpPr>
          <p:nvPr/>
        </p:nvCxnSpPr>
        <p:spPr>
          <a:xfrm flipV="1">
            <a:off x="8180860" y="1698940"/>
            <a:ext cx="639097" cy="8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Diamond 144">
            <a:extLst>
              <a:ext uri="{FF2B5EF4-FFF2-40B4-BE49-F238E27FC236}">
                <a16:creationId xmlns:a16="http://schemas.microsoft.com/office/drawing/2014/main" id="{0C482CF9-6CC5-78DF-031C-A80B6EF4CB3E}"/>
              </a:ext>
            </a:extLst>
          </p:cNvPr>
          <p:cNvSpPr/>
          <p:nvPr/>
        </p:nvSpPr>
        <p:spPr>
          <a:xfrm>
            <a:off x="8772260" y="1542428"/>
            <a:ext cx="218765" cy="32201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F70F06A-1A54-ED99-29BE-5F62575D7272}"/>
              </a:ext>
            </a:extLst>
          </p:cNvPr>
          <p:cNvCxnSpPr>
            <a:cxnSpLocks/>
          </p:cNvCxnSpPr>
          <p:nvPr/>
        </p:nvCxnSpPr>
        <p:spPr>
          <a:xfrm flipV="1">
            <a:off x="8892247" y="727587"/>
            <a:ext cx="0" cy="814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EC69186B-785B-A3BA-8584-E9BC0AE28484}"/>
              </a:ext>
            </a:extLst>
          </p:cNvPr>
          <p:cNvSpPr/>
          <p:nvPr/>
        </p:nvSpPr>
        <p:spPr>
          <a:xfrm>
            <a:off x="9397253" y="1446070"/>
            <a:ext cx="1214285" cy="521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Cung cấp cáct ìm kiếm nâng cao</a:t>
            </a:r>
            <a:endParaRPr lang="en-US" sz="12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7338041-4C0F-18BF-25CB-6CCAF2244E0D}"/>
              </a:ext>
            </a:extLst>
          </p:cNvPr>
          <p:cNvCxnSpPr>
            <a:cxnSpLocks/>
            <a:stCxn id="145" idx="3"/>
            <a:endCxn id="147" idx="1"/>
          </p:cNvCxnSpPr>
          <p:nvPr/>
        </p:nvCxnSpPr>
        <p:spPr>
          <a:xfrm>
            <a:off x="8991025" y="1703433"/>
            <a:ext cx="406228" cy="3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A628965-2CF4-972D-DDBE-B20C136480F0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0004396" y="1967178"/>
            <a:ext cx="0" cy="1781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9C314A06-6685-2CCD-E265-3F2FF33CEE4F}"/>
              </a:ext>
            </a:extLst>
          </p:cNvPr>
          <p:cNvSpPr/>
          <p:nvPr/>
        </p:nvSpPr>
        <p:spPr>
          <a:xfrm>
            <a:off x="9424864" y="3772650"/>
            <a:ext cx="1214285" cy="521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Thực hiện tìm kiếm</a:t>
            </a:r>
            <a:endParaRPr lang="en-US" sz="1200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EA145E-BFB7-6BFE-0C20-5C89104F2E10}"/>
              </a:ext>
            </a:extLst>
          </p:cNvPr>
          <p:cNvCxnSpPr/>
          <p:nvPr/>
        </p:nvCxnSpPr>
        <p:spPr>
          <a:xfrm flipV="1">
            <a:off x="10244101" y="2069684"/>
            <a:ext cx="1233876" cy="169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68E1915F-FCEC-1C88-C694-546C55DD95CC}"/>
              </a:ext>
            </a:extLst>
          </p:cNvPr>
          <p:cNvSpPr/>
          <p:nvPr/>
        </p:nvSpPr>
        <p:spPr>
          <a:xfrm>
            <a:off x="10870834" y="1497323"/>
            <a:ext cx="1214285" cy="521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Hiển thị kết quả tìm được</a:t>
            </a:r>
            <a:endParaRPr lang="en-US" sz="12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15736BF-CFE7-AC3E-3749-B1DB1B78595A}"/>
              </a:ext>
            </a:extLst>
          </p:cNvPr>
          <p:cNvCxnSpPr/>
          <p:nvPr/>
        </p:nvCxnSpPr>
        <p:spPr>
          <a:xfrm flipH="1" flipV="1">
            <a:off x="9512338" y="764250"/>
            <a:ext cx="2002403" cy="711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1277E35-609D-0995-DE21-7A3DD675DBBA}"/>
              </a:ext>
            </a:extLst>
          </p:cNvPr>
          <p:cNvCxnSpPr/>
          <p:nvPr/>
        </p:nvCxnSpPr>
        <p:spPr>
          <a:xfrm flipV="1">
            <a:off x="7988971" y="677781"/>
            <a:ext cx="2015424" cy="24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4BCAC63-433D-B6D9-4C6C-6CAA330CCA12}"/>
              </a:ext>
            </a:extLst>
          </p:cNvPr>
          <p:cNvCxnSpPr>
            <a:endCxn id="79" idx="0"/>
          </p:cNvCxnSpPr>
          <p:nvPr/>
        </p:nvCxnSpPr>
        <p:spPr>
          <a:xfrm flipV="1">
            <a:off x="8868369" y="209941"/>
            <a:ext cx="1" cy="459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0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72C54C-A71A-4B05-8FA5-EA271AC4CD48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purl.org/dc/dcmitype/"/>
    <ds:schemaRef ds:uri="c80d803b-ee30-4cf1-8997-d5dbef288d47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c1e4822-5b82-4cb4-a39e-28e929ec74cb"/>
  </ds:schemaRefs>
</ds:datastoreItem>
</file>

<file path=customXml/itemProps2.xml><?xml version="1.0" encoding="utf-8"?>
<ds:datastoreItem xmlns:ds="http://schemas.openxmlformats.org/officeDocument/2006/customXml" ds:itemID="{BE72DB82-8E70-4A68-B1A6-A57A7C964E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CB1AC5-5F1B-4854-B41B-27353B290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2</cp:revision>
  <dcterms:created xsi:type="dcterms:W3CDTF">2025-03-30T09:38:18Z</dcterms:created>
  <dcterms:modified xsi:type="dcterms:W3CDTF">2025-03-30T10:37:12Z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