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57" d="100"/>
          <a:sy n="57" d="100"/>
        </p:scale>
        <p:origin x="234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A25F-FC90-43CD-B7CF-89E57B22C19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AE0C-0C28-4BEF-92A9-CAA5F871C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16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A25F-FC90-43CD-B7CF-89E57B22C19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AE0C-0C28-4BEF-92A9-CAA5F871C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32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A25F-FC90-43CD-B7CF-89E57B22C19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AE0C-0C28-4BEF-92A9-CAA5F871C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71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A25F-FC90-43CD-B7CF-89E57B22C19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AE0C-0C28-4BEF-92A9-CAA5F871C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9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A25F-FC90-43CD-B7CF-89E57B22C19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AE0C-0C28-4BEF-92A9-CAA5F871C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64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A25F-FC90-43CD-B7CF-89E57B22C19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AE0C-0C28-4BEF-92A9-CAA5F871C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51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A25F-FC90-43CD-B7CF-89E57B22C19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AE0C-0C28-4BEF-92A9-CAA5F871C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53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A25F-FC90-43CD-B7CF-89E57B22C19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AE0C-0C28-4BEF-92A9-CAA5F871C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63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A25F-FC90-43CD-B7CF-89E57B22C19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AE0C-0C28-4BEF-92A9-CAA5F871C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85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A25F-FC90-43CD-B7CF-89E57B22C19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AE0C-0C28-4BEF-92A9-CAA5F871C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36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DA25F-FC90-43CD-B7CF-89E57B22C19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9AE0C-0C28-4BEF-92A9-CAA5F871C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387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EDA25F-FC90-43CD-B7CF-89E57B22C19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29AE0C-0C28-4BEF-92A9-CAA5F871C8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0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8A1C1B55-CD1C-C930-063B-54DE31337499}"/>
              </a:ext>
            </a:extLst>
          </p:cNvPr>
          <p:cNvCxnSpPr>
            <a:cxnSpLocks/>
          </p:cNvCxnSpPr>
          <p:nvPr/>
        </p:nvCxnSpPr>
        <p:spPr>
          <a:xfrm flipH="1">
            <a:off x="1554483" y="191631"/>
            <a:ext cx="55001" cy="904576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1E2A52C0-86E6-1E2F-6BFD-551D52011B5E}"/>
              </a:ext>
            </a:extLst>
          </p:cNvPr>
          <p:cNvCxnSpPr>
            <a:cxnSpLocks/>
          </p:cNvCxnSpPr>
          <p:nvPr/>
        </p:nvCxnSpPr>
        <p:spPr>
          <a:xfrm>
            <a:off x="4149953" y="191632"/>
            <a:ext cx="30291" cy="913194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B466D2F1-AD45-A6AC-B5D7-445D57D893D8}"/>
              </a:ext>
            </a:extLst>
          </p:cNvPr>
          <p:cNvCxnSpPr>
            <a:cxnSpLocks/>
          </p:cNvCxnSpPr>
          <p:nvPr/>
        </p:nvCxnSpPr>
        <p:spPr>
          <a:xfrm>
            <a:off x="5840128" y="146847"/>
            <a:ext cx="59872" cy="9176724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5AB94C22-FDE0-CF59-7614-FC7D54FE2B94}"/>
              </a:ext>
            </a:extLst>
          </p:cNvPr>
          <p:cNvSpPr txBox="1"/>
          <p:nvPr/>
        </p:nvSpPr>
        <p:spPr>
          <a:xfrm>
            <a:off x="312822" y="150542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Người </a:t>
            </a:r>
            <a:r>
              <a:rPr lang="en-US" sz="1100" dirty="0" err="1"/>
              <a:t>gửi</a:t>
            </a:r>
            <a:endParaRPr lang="en-GB" sz="11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F0FD2726-8C5B-A49F-7D59-4034E4A4DF90}"/>
              </a:ext>
            </a:extLst>
          </p:cNvPr>
          <p:cNvSpPr txBox="1"/>
          <p:nvPr/>
        </p:nvSpPr>
        <p:spPr>
          <a:xfrm>
            <a:off x="2112056" y="146847"/>
            <a:ext cx="871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Ứng</a:t>
            </a:r>
            <a:r>
              <a:rPr lang="en-US" sz="1100" dirty="0"/>
              <a:t> </a:t>
            </a:r>
            <a:r>
              <a:rPr lang="en-US" sz="1100" dirty="0" err="1"/>
              <a:t>dụng</a:t>
            </a:r>
            <a:endParaRPr lang="en-GB" sz="11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30471AE1-33C0-6453-F9BE-556942734EC9}"/>
              </a:ext>
            </a:extLst>
          </p:cNvPr>
          <p:cNvSpPr txBox="1"/>
          <p:nvPr/>
        </p:nvSpPr>
        <p:spPr>
          <a:xfrm>
            <a:off x="4443435" y="146766"/>
            <a:ext cx="10381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Người </a:t>
            </a:r>
            <a:r>
              <a:rPr lang="en-US" sz="1100" dirty="0" err="1"/>
              <a:t>nhận</a:t>
            </a:r>
            <a:endParaRPr lang="en-GB" sz="11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1E4547FB-D91F-40BC-D8FB-FD4D4E9A9774}"/>
              </a:ext>
            </a:extLst>
          </p:cNvPr>
          <p:cNvSpPr txBox="1"/>
          <p:nvPr/>
        </p:nvSpPr>
        <p:spPr>
          <a:xfrm>
            <a:off x="5977299" y="146766"/>
            <a:ext cx="880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Hệ</a:t>
            </a:r>
            <a:r>
              <a:rPr lang="en-US" sz="1100" dirty="0"/>
              <a:t> </a:t>
            </a:r>
            <a:r>
              <a:rPr lang="en-US" sz="1100" dirty="0" err="1"/>
              <a:t>thống</a:t>
            </a:r>
            <a:r>
              <a:rPr lang="en-US" sz="1100" dirty="0"/>
              <a:t> </a:t>
            </a:r>
            <a:r>
              <a:rPr lang="en-US" sz="1100" dirty="0" err="1"/>
              <a:t>thông</a:t>
            </a:r>
            <a:r>
              <a:rPr lang="en-US" sz="1100" dirty="0"/>
              <a:t> </a:t>
            </a:r>
            <a:r>
              <a:rPr lang="en-US" sz="1100" dirty="0" err="1"/>
              <a:t>báo</a:t>
            </a:r>
            <a:endParaRPr lang="en-GB" sz="1100" dirty="0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DAA64E1F-3D92-AA46-CA37-F74402BE271A}"/>
              </a:ext>
            </a:extLst>
          </p:cNvPr>
          <p:cNvSpPr/>
          <p:nvPr/>
        </p:nvSpPr>
        <p:spPr>
          <a:xfrm>
            <a:off x="673780" y="408458"/>
            <a:ext cx="96242" cy="9615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66" name="Rectangle: Rounded Corners 365">
            <a:extLst>
              <a:ext uri="{FF2B5EF4-FFF2-40B4-BE49-F238E27FC236}">
                <a16:creationId xmlns:a16="http://schemas.microsoft.com/office/drawing/2014/main" id="{92FD6982-1781-EB8D-EE44-A7C6158A3DAC}"/>
              </a:ext>
            </a:extLst>
          </p:cNvPr>
          <p:cNvSpPr/>
          <p:nvPr/>
        </p:nvSpPr>
        <p:spPr>
          <a:xfrm>
            <a:off x="111548" y="645651"/>
            <a:ext cx="1222227" cy="233756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Chọn</a:t>
            </a:r>
            <a:r>
              <a:rPr lang="en-US" sz="700" dirty="0"/>
              <a:t> </a:t>
            </a:r>
            <a:r>
              <a:rPr lang="en-US" sz="700" dirty="0" err="1"/>
              <a:t>loại</a:t>
            </a:r>
            <a:r>
              <a:rPr lang="en-US" sz="700" dirty="0"/>
              <a:t> tin </a:t>
            </a:r>
            <a:r>
              <a:rPr lang="en-US" sz="700" dirty="0" err="1"/>
              <a:t>nhắn</a:t>
            </a:r>
            <a:r>
              <a:rPr lang="en-US" sz="700" dirty="0"/>
              <a:t>:</a:t>
            </a:r>
          </a:p>
          <a:p>
            <a:pPr algn="ctr"/>
            <a:r>
              <a:rPr lang="en-US" sz="700" dirty="0" err="1"/>
              <a:t>có</a:t>
            </a:r>
            <a:r>
              <a:rPr lang="en-US" sz="700" dirty="0"/>
              <a:t> </a:t>
            </a:r>
            <a:r>
              <a:rPr lang="en-US" sz="700" dirty="0" err="1"/>
              <a:t>phải</a:t>
            </a:r>
            <a:r>
              <a:rPr lang="en-US" sz="700" dirty="0"/>
              <a:t> </a:t>
            </a:r>
            <a:r>
              <a:rPr lang="en-US" sz="700" dirty="0" err="1"/>
              <a:t>văn</a:t>
            </a:r>
            <a:r>
              <a:rPr lang="en-US" sz="700" dirty="0"/>
              <a:t> </a:t>
            </a:r>
            <a:r>
              <a:rPr lang="en-US" sz="700" dirty="0" err="1"/>
              <a:t>bản</a:t>
            </a:r>
            <a:r>
              <a:rPr lang="en-US" sz="700" dirty="0"/>
              <a:t> </a:t>
            </a:r>
            <a:r>
              <a:rPr lang="en-US" sz="700" dirty="0" err="1"/>
              <a:t>không</a:t>
            </a:r>
            <a:r>
              <a:rPr lang="en-US" sz="700" dirty="0"/>
              <a:t>?</a:t>
            </a:r>
            <a:endParaRPr lang="en-GB" sz="700" dirty="0"/>
          </a:p>
        </p:txBody>
      </p:sp>
      <p:cxnSp>
        <p:nvCxnSpPr>
          <p:cNvPr id="367" name="Straight Arrow Connector 366">
            <a:extLst>
              <a:ext uri="{FF2B5EF4-FFF2-40B4-BE49-F238E27FC236}">
                <a16:creationId xmlns:a16="http://schemas.microsoft.com/office/drawing/2014/main" id="{163CEA71-67D8-B154-68A4-F5603EC9C311}"/>
              </a:ext>
            </a:extLst>
          </p:cNvPr>
          <p:cNvCxnSpPr>
            <a:stCxn id="365" idx="4"/>
            <a:endCxn id="366" idx="0"/>
          </p:cNvCxnSpPr>
          <p:nvPr/>
        </p:nvCxnSpPr>
        <p:spPr>
          <a:xfrm>
            <a:off x="721901" y="504617"/>
            <a:ext cx="761" cy="14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" name="Flowchart: Decision 367">
            <a:extLst>
              <a:ext uri="{FF2B5EF4-FFF2-40B4-BE49-F238E27FC236}">
                <a16:creationId xmlns:a16="http://schemas.microsoft.com/office/drawing/2014/main" id="{1275EE76-BBA0-7C80-2264-02065C1AA72F}"/>
              </a:ext>
            </a:extLst>
          </p:cNvPr>
          <p:cNvSpPr/>
          <p:nvPr/>
        </p:nvSpPr>
        <p:spPr>
          <a:xfrm>
            <a:off x="646279" y="1023691"/>
            <a:ext cx="151243" cy="89215"/>
          </a:xfrm>
          <a:prstGeom prst="flowChartDecision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32EA3561-141C-3521-9FBF-AF01908BB643}"/>
              </a:ext>
            </a:extLst>
          </p:cNvPr>
          <p:cNvCxnSpPr>
            <a:stCxn id="366" idx="2"/>
            <a:endCxn id="368" idx="0"/>
          </p:cNvCxnSpPr>
          <p:nvPr/>
        </p:nvCxnSpPr>
        <p:spPr>
          <a:xfrm flipH="1">
            <a:off x="721901" y="879410"/>
            <a:ext cx="761" cy="144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70835C2C-DA14-CACC-6037-ED32AE9C2EB5}"/>
              </a:ext>
            </a:extLst>
          </p:cNvPr>
          <p:cNvCxnSpPr>
            <a:cxnSpLocks/>
            <a:stCxn id="368" idx="3"/>
          </p:cNvCxnSpPr>
          <p:nvPr/>
        </p:nvCxnSpPr>
        <p:spPr>
          <a:xfrm flipV="1">
            <a:off x="797522" y="1068302"/>
            <a:ext cx="277074" cy="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EB43A5CD-DF00-DF99-2E22-1818008F8275}"/>
              </a:ext>
            </a:extLst>
          </p:cNvPr>
          <p:cNvCxnSpPr>
            <a:cxnSpLocks/>
          </p:cNvCxnSpPr>
          <p:nvPr/>
        </p:nvCxnSpPr>
        <p:spPr>
          <a:xfrm>
            <a:off x="1074594" y="1068299"/>
            <a:ext cx="0" cy="18889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2" name="Rectangle: Rounded Corners 371">
            <a:extLst>
              <a:ext uri="{FF2B5EF4-FFF2-40B4-BE49-F238E27FC236}">
                <a16:creationId xmlns:a16="http://schemas.microsoft.com/office/drawing/2014/main" id="{49BA4C2A-B124-5FFB-3A7A-0A3414191384}"/>
              </a:ext>
            </a:extLst>
          </p:cNvPr>
          <p:cNvSpPr/>
          <p:nvPr/>
        </p:nvSpPr>
        <p:spPr>
          <a:xfrm>
            <a:off x="567213" y="1257189"/>
            <a:ext cx="987269" cy="264694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Chọn</a:t>
            </a:r>
            <a:r>
              <a:rPr lang="en-US" sz="700" dirty="0"/>
              <a:t> </a:t>
            </a:r>
            <a:r>
              <a:rPr lang="en-US" sz="700" dirty="0" err="1"/>
              <a:t>tệp</a:t>
            </a:r>
            <a:r>
              <a:rPr lang="en-US" sz="700" dirty="0"/>
              <a:t> </a:t>
            </a:r>
            <a:r>
              <a:rPr lang="en-US" sz="700" dirty="0" err="1"/>
              <a:t>đa</a:t>
            </a:r>
            <a:r>
              <a:rPr lang="en-US" sz="700" dirty="0"/>
              <a:t> </a:t>
            </a:r>
            <a:r>
              <a:rPr lang="en-US" sz="700" dirty="0" err="1"/>
              <a:t>phương</a:t>
            </a:r>
            <a:r>
              <a:rPr lang="en-US" sz="700" dirty="0"/>
              <a:t> </a:t>
            </a:r>
            <a:r>
              <a:rPr lang="en-US" sz="700" dirty="0" err="1"/>
              <a:t>tiện</a:t>
            </a:r>
            <a:endParaRPr lang="en-GB" sz="700" dirty="0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DE9C4D09-F6F1-5B14-97BC-ED5FBFC4993A}"/>
              </a:ext>
            </a:extLst>
          </p:cNvPr>
          <p:cNvSpPr txBox="1"/>
          <p:nvPr/>
        </p:nvSpPr>
        <p:spPr>
          <a:xfrm>
            <a:off x="770022" y="943631"/>
            <a:ext cx="36802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/>
              <a:t>không</a:t>
            </a:r>
            <a:endParaRPr lang="en-GB" sz="500" dirty="0"/>
          </a:p>
        </p:txBody>
      </p:sp>
      <p:sp>
        <p:nvSpPr>
          <p:cNvPr id="374" name="Rectangle: Rounded Corners 373">
            <a:extLst>
              <a:ext uri="{FF2B5EF4-FFF2-40B4-BE49-F238E27FC236}">
                <a16:creationId xmlns:a16="http://schemas.microsoft.com/office/drawing/2014/main" id="{5F9C966E-56DB-78E1-3246-148C106F85EF}"/>
              </a:ext>
            </a:extLst>
          </p:cNvPr>
          <p:cNvSpPr/>
          <p:nvPr/>
        </p:nvSpPr>
        <p:spPr>
          <a:xfrm>
            <a:off x="1798636" y="1257190"/>
            <a:ext cx="1141280" cy="261611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Kiểm</a:t>
            </a:r>
            <a:r>
              <a:rPr lang="en-US" sz="700" dirty="0"/>
              <a:t> </a:t>
            </a:r>
            <a:r>
              <a:rPr lang="en-US" sz="700" dirty="0" err="1"/>
              <a:t>tra</a:t>
            </a:r>
            <a:r>
              <a:rPr lang="en-US" sz="700" dirty="0"/>
              <a:t> </a:t>
            </a:r>
            <a:r>
              <a:rPr lang="en-US" sz="700" dirty="0" err="1"/>
              <a:t>định</a:t>
            </a:r>
            <a:r>
              <a:rPr lang="en-US" sz="700" dirty="0"/>
              <a:t> </a:t>
            </a:r>
            <a:r>
              <a:rPr lang="en-US" sz="700" dirty="0" err="1"/>
              <a:t>dạng</a:t>
            </a:r>
            <a:r>
              <a:rPr lang="en-US" sz="700" dirty="0"/>
              <a:t> </a:t>
            </a:r>
            <a:r>
              <a:rPr lang="en-US" sz="700" dirty="0" err="1"/>
              <a:t>và</a:t>
            </a:r>
            <a:r>
              <a:rPr lang="en-US" sz="700" dirty="0"/>
              <a:t> dung </a:t>
            </a:r>
            <a:r>
              <a:rPr lang="en-US" sz="700" dirty="0" err="1"/>
              <a:t>lượng</a:t>
            </a:r>
            <a:endParaRPr lang="en-GB" sz="700" dirty="0"/>
          </a:p>
        </p:txBody>
      </p:sp>
      <p:cxnSp>
        <p:nvCxnSpPr>
          <p:cNvPr id="375" name="Straight Arrow Connector 374">
            <a:extLst>
              <a:ext uri="{FF2B5EF4-FFF2-40B4-BE49-F238E27FC236}">
                <a16:creationId xmlns:a16="http://schemas.microsoft.com/office/drawing/2014/main" id="{4EA5C73F-9FE6-7D98-E33B-7BF7809E87ED}"/>
              </a:ext>
            </a:extLst>
          </p:cNvPr>
          <p:cNvCxnSpPr>
            <a:stCxn id="372" idx="3"/>
            <a:endCxn id="374" idx="1"/>
          </p:cNvCxnSpPr>
          <p:nvPr/>
        </p:nvCxnSpPr>
        <p:spPr>
          <a:xfrm flipV="1">
            <a:off x="1554481" y="1387995"/>
            <a:ext cx="244156" cy="154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6" name="Flowchart: Decision 375">
            <a:extLst>
              <a:ext uri="{FF2B5EF4-FFF2-40B4-BE49-F238E27FC236}">
                <a16:creationId xmlns:a16="http://schemas.microsoft.com/office/drawing/2014/main" id="{16E34A3B-5E61-BA10-6201-16DD97101EC7}"/>
              </a:ext>
            </a:extLst>
          </p:cNvPr>
          <p:cNvSpPr/>
          <p:nvPr/>
        </p:nvSpPr>
        <p:spPr>
          <a:xfrm>
            <a:off x="3090053" y="1343267"/>
            <a:ext cx="152285" cy="89458"/>
          </a:xfrm>
          <a:prstGeom prst="flowChartDecision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77" name="Rectangle: Rounded Corners 376">
            <a:extLst>
              <a:ext uri="{FF2B5EF4-FFF2-40B4-BE49-F238E27FC236}">
                <a16:creationId xmlns:a16="http://schemas.microsoft.com/office/drawing/2014/main" id="{8763F457-51AA-3BF4-03EE-545AE557F9A4}"/>
              </a:ext>
            </a:extLst>
          </p:cNvPr>
          <p:cNvSpPr/>
          <p:nvPr/>
        </p:nvSpPr>
        <p:spPr>
          <a:xfrm>
            <a:off x="1904654" y="1776527"/>
            <a:ext cx="963297" cy="151254"/>
          </a:xfrm>
          <a:prstGeom prst="round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Thông </a:t>
            </a:r>
            <a:r>
              <a:rPr lang="en-US" sz="700" dirty="0" err="1"/>
              <a:t>báo</a:t>
            </a:r>
            <a:r>
              <a:rPr lang="en-US" sz="700" dirty="0"/>
              <a:t> </a:t>
            </a:r>
            <a:r>
              <a:rPr lang="en-US" sz="700" dirty="0" err="1"/>
              <a:t>lỗi</a:t>
            </a:r>
            <a:endParaRPr lang="en-GB" sz="700" dirty="0"/>
          </a:p>
        </p:txBody>
      </p: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3784C774-A78F-30A0-07FC-1457F6664385}"/>
              </a:ext>
            </a:extLst>
          </p:cNvPr>
          <p:cNvCxnSpPr>
            <a:stCxn id="374" idx="3"/>
            <a:endCxn id="376" idx="1"/>
          </p:cNvCxnSpPr>
          <p:nvPr/>
        </p:nvCxnSpPr>
        <p:spPr>
          <a:xfrm>
            <a:off x="2939918" y="1387995"/>
            <a:ext cx="150138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33FE5FEB-A62D-F792-E8BC-7D1DC7911AF1}"/>
              </a:ext>
            </a:extLst>
          </p:cNvPr>
          <p:cNvCxnSpPr>
            <a:cxnSpLocks/>
            <a:stCxn id="376" idx="2"/>
          </p:cNvCxnSpPr>
          <p:nvPr/>
        </p:nvCxnSpPr>
        <p:spPr>
          <a:xfrm flipH="1">
            <a:off x="3166200" y="1432728"/>
            <a:ext cx="1" cy="419428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8B715FD7-4F66-5995-A69B-FE56F2539816}"/>
              </a:ext>
            </a:extLst>
          </p:cNvPr>
          <p:cNvCxnSpPr>
            <a:endCxn id="377" idx="3"/>
          </p:cNvCxnSpPr>
          <p:nvPr/>
        </p:nvCxnSpPr>
        <p:spPr>
          <a:xfrm flipH="1">
            <a:off x="2867952" y="1852153"/>
            <a:ext cx="298247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1" name="Flowchart: Connector 380">
            <a:extLst>
              <a:ext uri="{FF2B5EF4-FFF2-40B4-BE49-F238E27FC236}">
                <a16:creationId xmlns:a16="http://schemas.microsoft.com/office/drawing/2014/main" id="{8F1F6727-7B62-72DB-1F27-EACD914783BB}"/>
              </a:ext>
            </a:extLst>
          </p:cNvPr>
          <p:cNvSpPr/>
          <p:nvPr/>
        </p:nvSpPr>
        <p:spPr>
          <a:xfrm>
            <a:off x="1639731" y="1783397"/>
            <a:ext cx="132014" cy="134293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82" name="Flowchart: Connector 381">
            <a:extLst>
              <a:ext uri="{FF2B5EF4-FFF2-40B4-BE49-F238E27FC236}">
                <a16:creationId xmlns:a16="http://schemas.microsoft.com/office/drawing/2014/main" id="{EB4F7364-8630-C88B-E63B-0C4FA6E33DC7}"/>
              </a:ext>
            </a:extLst>
          </p:cNvPr>
          <p:cNvSpPr/>
          <p:nvPr/>
        </p:nvSpPr>
        <p:spPr>
          <a:xfrm>
            <a:off x="1680211" y="1824651"/>
            <a:ext cx="54001" cy="54001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42FAA7C3-234B-02C7-A9FB-E2C05FBED4F6}"/>
              </a:ext>
            </a:extLst>
          </p:cNvPr>
          <p:cNvCxnSpPr>
            <a:stCxn id="377" idx="1"/>
            <a:endCxn id="381" idx="6"/>
          </p:cNvCxnSpPr>
          <p:nvPr/>
        </p:nvCxnSpPr>
        <p:spPr>
          <a:xfrm flipH="1" flipV="1">
            <a:off x="1771750" y="1850547"/>
            <a:ext cx="132904" cy="161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F5626FA1-F077-D2F5-CD67-500665617979}"/>
              </a:ext>
            </a:extLst>
          </p:cNvPr>
          <p:cNvSpPr txBox="1"/>
          <p:nvPr/>
        </p:nvSpPr>
        <p:spPr>
          <a:xfrm>
            <a:off x="2631025" y="1536686"/>
            <a:ext cx="7511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Không</a:t>
            </a:r>
            <a:r>
              <a:rPr lang="en-US" sz="600" dirty="0"/>
              <a:t> </a:t>
            </a:r>
            <a:r>
              <a:rPr lang="en-US" sz="600" dirty="0" err="1"/>
              <a:t>hợp</a:t>
            </a:r>
            <a:r>
              <a:rPr lang="en-US" sz="600" dirty="0"/>
              <a:t> </a:t>
            </a:r>
            <a:r>
              <a:rPr lang="en-US" sz="600" dirty="0" err="1"/>
              <a:t>lệ</a:t>
            </a:r>
            <a:endParaRPr lang="en-GB" sz="600" dirty="0"/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F71DDBE6-0411-C792-01E9-C8DB96BA5316}"/>
              </a:ext>
            </a:extLst>
          </p:cNvPr>
          <p:cNvCxnSpPr>
            <a:stCxn id="368" idx="1"/>
          </p:cNvCxnSpPr>
          <p:nvPr/>
        </p:nvCxnSpPr>
        <p:spPr>
          <a:xfrm flipH="1" flipV="1">
            <a:off x="312822" y="1068302"/>
            <a:ext cx="333458" cy="1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E169643E-ABCC-3E98-1695-5FADE96A21F1}"/>
              </a:ext>
            </a:extLst>
          </p:cNvPr>
          <p:cNvCxnSpPr>
            <a:cxnSpLocks/>
          </p:cNvCxnSpPr>
          <p:nvPr/>
        </p:nvCxnSpPr>
        <p:spPr>
          <a:xfrm>
            <a:off x="312819" y="1068300"/>
            <a:ext cx="0" cy="65304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7" name="Rectangle: Rounded Corners 386">
            <a:extLst>
              <a:ext uri="{FF2B5EF4-FFF2-40B4-BE49-F238E27FC236}">
                <a16:creationId xmlns:a16="http://schemas.microsoft.com/office/drawing/2014/main" id="{DC24548A-D4C9-AB30-E9B5-3684BC8FB741}"/>
              </a:ext>
            </a:extLst>
          </p:cNvPr>
          <p:cNvSpPr/>
          <p:nvPr/>
        </p:nvSpPr>
        <p:spPr>
          <a:xfrm>
            <a:off x="15900" y="1721352"/>
            <a:ext cx="1044055" cy="196338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Soạn</a:t>
            </a:r>
            <a:r>
              <a:rPr lang="en-US" sz="700" dirty="0"/>
              <a:t> </a:t>
            </a:r>
            <a:r>
              <a:rPr lang="en-US" sz="700" dirty="0" err="1"/>
              <a:t>nội</a:t>
            </a:r>
            <a:r>
              <a:rPr lang="en-US" sz="700" dirty="0"/>
              <a:t> dung </a:t>
            </a:r>
            <a:r>
              <a:rPr lang="en-US" sz="700" dirty="0" err="1"/>
              <a:t>văn</a:t>
            </a:r>
            <a:r>
              <a:rPr lang="en-US" sz="700" dirty="0"/>
              <a:t> </a:t>
            </a:r>
            <a:r>
              <a:rPr lang="en-US" sz="700" dirty="0" err="1"/>
              <a:t>bản</a:t>
            </a:r>
            <a:endParaRPr lang="en-GB" sz="700" dirty="0"/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B8D05907-C07C-9643-CE59-85D854F4D51E}"/>
              </a:ext>
            </a:extLst>
          </p:cNvPr>
          <p:cNvSpPr txBox="1"/>
          <p:nvPr/>
        </p:nvSpPr>
        <p:spPr>
          <a:xfrm>
            <a:off x="360183" y="928241"/>
            <a:ext cx="39098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có</a:t>
            </a:r>
            <a:endParaRPr lang="en-GB" sz="600" dirty="0"/>
          </a:p>
        </p:txBody>
      </p:sp>
      <p:sp>
        <p:nvSpPr>
          <p:cNvPr id="389" name="Diamond 388">
            <a:extLst>
              <a:ext uri="{FF2B5EF4-FFF2-40B4-BE49-F238E27FC236}">
                <a16:creationId xmlns:a16="http://schemas.microsoft.com/office/drawing/2014/main" id="{9DF6C076-AD6C-0064-F68B-D47905CDE73F}"/>
              </a:ext>
            </a:extLst>
          </p:cNvPr>
          <p:cNvSpPr/>
          <p:nvPr/>
        </p:nvSpPr>
        <p:spPr>
          <a:xfrm>
            <a:off x="473169" y="2237172"/>
            <a:ext cx="165002" cy="123226"/>
          </a:xfrm>
          <a:prstGeom prst="diamond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E6D3F86B-5543-C3DA-324B-7121B4863D11}"/>
              </a:ext>
            </a:extLst>
          </p:cNvPr>
          <p:cNvCxnSpPr>
            <a:stCxn id="376" idx="3"/>
          </p:cNvCxnSpPr>
          <p:nvPr/>
        </p:nvCxnSpPr>
        <p:spPr>
          <a:xfrm>
            <a:off x="3242343" y="1387995"/>
            <a:ext cx="425575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C0A993D3-7B7D-EAE5-9B67-221BE7CC10B7}"/>
              </a:ext>
            </a:extLst>
          </p:cNvPr>
          <p:cNvCxnSpPr>
            <a:cxnSpLocks/>
            <a:stCxn id="389" idx="3"/>
          </p:cNvCxnSpPr>
          <p:nvPr/>
        </p:nvCxnSpPr>
        <p:spPr>
          <a:xfrm>
            <a:off x="638169" y="2298781"/>
            <a:ext cx="3029744" cy="0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E47F9ABB-5871-96AB-D7D0-79848863F86A}"/>
              </a:ext>
            </a:extLst>
          </p:cNvPr>
          <p:cNvCxnSpPr>
            <a:cxnSpLocks/>
          </p:cNvCxnSpPr>
          <p:nvPr/>
        </p:nvCxnSpPr>
        <p:spPr>
          <a:xfrm>
            <a:off x="3667912" y="1387997"/>
            <a:ext cx="0" cy="914217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3" name="TextBox 392">
            <a:extLst>
              <a:ext uri="{FF2B5EF4-FFF2-40B4-BE49-F238E27FC236}">
                <a16:creationId xmlns:a16="http://schemas.microsoft.com/office/drawing/2014/main" id="{955DA42A-FBC1-71C5-B303-B4DCA9E39826}"/>
              </a:ext>
            </a:extLst>
          </p:cNvPr>
          <p:cNvSpPr txBox="1"/>
          <p:nvPr/>
        </p:nvSpPr>
        <p:spPr>
          <a:xfrm>
            <a:off x="3223862" y="1236268"/>
            <a:ext cx="7469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Hợp</a:t>
            </a:r>
            <a:r>
              <a:rPr lang="en-US" sz="600" dirty="0"/>
              <a:t> </a:t>
            </a:r>
            <a:r>
              <a:rPr lang="en-US" sz="600" dirty="0" err="1"/>
              <a:t>lệ</a:t>
            </a:r>
            <a:endParaRPr lang="en-GB" sz="600" dirty="0"/>
          </a:p>
        </p:txBody>
      </p: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C2567B83-8E2F-7DE4-EAE0-FA1094E54E3A}"/>
              </a:ext>
            </a:extLst>
          </p:cNvPr>
          <p:cNvCxnSpPr>
            <a:cxnSpLocks/>
          </p:cNvCxnSpPr>
          <p:nvPr/>
        </p:nvCxnSpPr>
        <p:spPr>
          <a:xfrm>
            <a:off x="548250" y="1917688"/>
            <a:ext cx="7421" cy="32291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3BD12699-ABF2-3FB0-67D1-30F793A89D18}"/>
              </a:ext>
            </a:extLst>
          </p:cNvPr>
          <p:cNvCxnSpPr>
            <a:stCxn id="389" idx="2"/>
          </p:cNvCxnSpPr>
          <p:nvPr/>
        </p:nvCxnSpPr>
        <p:spPr>
          <a:xfrm>
            <a:off x="555670" y="2360395"/>
            <a:ext cx="0" cy="5552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4B4D3682-13D0-9653-F91D-06311DFF9492}"/>
              </a:ext>
            </a:extLst>
          </p:cNvPr>
          <p:cNvCxnSpPr/>
          <p:nvPr/>
        </p:nvCxnSpPr>
        <p:spPr>
          <a:xfrm>
            <a:off x="548252" y="2415915"/>
            <a:ext cx="2391666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7" name="Rectangle: Rounded Corners 396">
            <a:extLst>
              <a:ext uri="{FF2B5EF4-FFF2-40B4-BE49-F238E27FC236}">
                <a16:creationId xmlns:a16="http://schemas.microsoft.com/office/drawing/2014/main" id="{9A1935A9-4FDD-F49D-4A13-50909E456DD0}"/>
              </a:ext>
            </a:extLst>
          </p:cNvPr>
          <p:cNvSpPr/>
          <p:nvPr/>
        </p:nvSpPr>
        <p:spPr>
          <a:xfrm>
            <a:off x="2399851" y="2533053"/>
            <a:ext cx="1066795" cy="135842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Chuẩn</a:t>
            </a:r>
            <a:r>
              <a:rPr lang="en-US" sz="700" dirty="0"/>
              <a:t> </a:t>
            </a:r>
            <a:r>
              <a:rPr lang="en-US" sz="700" dirty="0" err="1"/>
              <a:t>bị</a:t>
            </a:r>
            <a:r>
              <a:rPr lang="en-US" sz="700" dirty="0"/>
              <a:t> tin </a:t>
            </a:r>
            <a:r>
              <a:rPr lang="en-US" sz="700" dirty="0" err="1"/>
              <a:t>nhắn</a:t>
            </a:r>
            <a:endParaRPr lang="en-GB" sz="700" dirty="0"/>
          </a:p>
        </p:txBody>
      </p:sp>
      <p:sp>
        <p:nvSpPr>
          <p:cNvPr id="398" name="Rectangle: Rounded Corners 397">
            <a:extLst>
              <a:ext uri="{FF2B5EF4-FFF2-40B4-BE49-F238E27FC236}">
                <a16:creationId xmlns:a16="http://schemas.microsoft.com/office/drawing/2014/main" id="{17ABFE1B-3B9C-56CE-DE12-8CC0B21BDBBC}"/>
              </a:ext>
            </a:extLst>
          </p:cNvPr>
          <p:cNvSpPr/>
          <p:nvPr/>
        </p:nvSpPr>
        <p:spPr>
          <a:xfrm>
            <a:off x="4358054" y="5605587"/>
            <a:ext cx="904516" cy="207518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Đánh</a:t>
            </a:r>
            <a:r>
              <a:rPr lang="en-US" sz="700" dirty="0"/>
              <a:t> </a:t>
            </a:r>
            <a:r>
              <a:rPr lang="en-US" sz="700" dirty="0" err="1"/>
              <a:t>dấu</a:t>
            </a:r>
            <a:r>
              <a:rPr lang="en-US" sz="700" dirty="0"/>
              <a:t> </a:t>
            </a:r>
            <a:r>
              <a:rPr lang="en-US" sz="700" dirty="0" err="1"/>
              <a:t>đã</a:t>
            </a:r>
            <a:r>
              <a:rPr lang="en-US" sz="700" dirty="0"/>
              <a:t> </a:t>
            </a:r>
            <a:r>
              <a:rPr lang="en-US" sz="700" dirty="0" err="1"/>
              <a:t>xem</a:t>
            </a:r>
            <a:endParaRPr lang="en-GB" sz="700" dirty="0"/>
          </a:p>
        </p:txBody>
      </p:sp>
      <p:sp>
        <p:nvSpPr>
          <p:cNvPr id="399" name="Rectangle: Rounded Corners 398">
            <a:extLst>
              <a:ext uri="{FF2B5EF4-FFF2-40B4-BE49-F238E27FC236}">
                <a16:creationId xmlns:a16="http://schemas.microsoft.com/office/drawing/2014/main" id="{661391A2-CD63-8ED4-B91F-9620BA7791C0}"/>
              </a:ext>
            </a:extLst>
          </p:cNvPr>
          <p:cNvSpPr/>
          <p:nvPr/>
        </p:nvSpPr>
        <p:spPr>
          <a:xfrm>
            <a:off x="5918822" y="4598734"/>
            <a:ext cx="881397" cy="207518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Gửi</a:t>
            </a:r>
            <a:r>
              <a:rPr lang="en-US" sz="700" dirty="0"/>
              <a:t> </a:t>
            </a:r>
            <a:r>
              <a:rPr lang="en-US" sz="700" dirty="0" err="1"/>
              <a:t>thông</a:t>
            </a:r>
            <a:r>
              <a:rPr lang="en-US" sz="700" dirty="0"/>
              <a:t> </a:t>
            </a:r>
            <a:r>
              <a:rPr lang="en-US" sz="700" dirty="0" err="1"/>
              <a:t>báo</a:t>
            </a:r>
            <a:r>
              <a:rPr lang="en-US" sz="700" dirty="0"/>
              <a:t> </a:t>
            </a:r>
            <a:r>
              <a:rPr lang="en-US" sz="700" dirty="0" err="1"/>
              <a:t>tới</a:t>
            </a:r>
            <a:r>
              <a:rPr lang="en-US" sz="700" dirty="0"/>
              <a:t> </a:t>
            </a:r>
            <a:r>
              <a:rPr lang="en-US" sz="700" dirty="0" err="1"/>
              <a:t>người</a:t>
            </a:r>
            <a:r>
              <a:rPr lang="en-US" sz="700" dirty="0"/>
              <a:t> </a:t>
            </a:r>
            <a:r>
              <a:rPr lang="en-US" sz="700" dirty="0" err="1"/>
              <a:t>nhận</a:t>
            </a:r>
            <a:endParaRPr lang="en-GB" sz="700" dirty="0"/>
          </a:p>
        </p:txBody>
      </p:sp>
      <p:sp>
        <p:nvSpPr>
          <p:cNvPr id="400" name="Rectangle: Rounded Corners 399">
            <a:extLst>
              <a:ext uri="{FF2B5EF4-FFF2-40B4-BE49-F238E27FC236}">
                <a16:creationId xmlns:a16="http://schemas.microsoft.com/office/drawing/2014/main" id="{8FAA8517-0EE3-0015-E52A-9306C6C80D0B}"/>
              </a:ext>
            </a:extLst>
          </p:cNvPr>
          <p:cNvSpPr/>
          <p:nvPr/>
        </p:nvSpPr>
        <p:spPr>
          <a:xfrm>
            <a:off x="4706538" y="3263153"/>
            <a:ext cx="1083960" cy="207518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Lưu </a:t>
            </a:r>
            <a:r>
              <a:rPr lang="en-US" sz="700" dirty="0" err="1"/>
              <a:t>vào</a:t>
            </a:r>
            <a:r>
              <a:rPr lang="en-US" sz="700" dirty="0"/>
              <a:t> hang </a:t>
            </a:r>
            <a:r>
              <a:rPr lang="en-US" sz="700" dirty="0" err="1"/>
              <a:t>chờ</a:t>
            </a:r>
            <a:endParaRPr lang="en-GB" sz="700" dirty="0"/>
          </a:p>
        </p:txBody>
      </p:sp>
      <p:sp>
        <p:nvSpPr>
          <p:cNvPr id="401" name="Rectangle: Rounded Corners 400">
            <a:extLst>
              <a:ext uri="{FF2B5EF4-FFF2-40B4-BE49-F238E27FC236}">
                <a16:creationId xmlns:a16="http://schemas.microsoft.com/office/drawing/2014/main" id="{D89CDB48-489F-1590-9BAD-365518A1F385}"/>
              </a:ext>
            </a:extLst>
          </p:cNvPr>
          <p:cNvSpPr/>
          <p:nvPr/>
        </p:nvSpPr>
        <p:spPr>
          <a:xfrm>
            <a:off x="2182449" y="2785915"/>
            <a:ext cx="1501023" cy="207518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Kiểm</a:t>
            </a:r>
            <a:r>
              <a:rPr lang="en-US" sz="700" dirty="0"/>
              <a:t> </a:t>
            </a:r>
            <a:r>
              <a:rPr lang="en-US" sz="700" dirty="0" err="1"/>
              <a:t>tra</a:t>
            </a:r>
            <a:r>
              <a:rPr lang="en-US" sz="700" dirty="0"/>
              <a:t> </a:t>
            </a:r>
            <a:r>
              <a:rPr lang="en-US" sz="700" dirty="0" err="1"/>
              <a:t>trạng</a:t>
            </a:r>
            <a:r>
              <a:rPr lang="en-US" sz="700" dirty="0"/>
              <a:t> </a:t>
            </a:r>
            <a:r>
              <a:rPr lang="en-US" sz="700" dirty="0" err="1"/>
              <a:t>thái</a:t>
            </a:r>
            <a:r>
              <a:rPr lang="en-US" sz="700" dirty="0"/>
              <a:t> </a:t>
            </a:r>
            <a:r>
              <a:rPr lang="en-US" sz="700" dirty="0" err="1"/>
              <a:t>người</a:t>
            </a:r>
            <a:r>
              <a:rPr lang="en-US" sz="700" dirty="0"/>
              <a:t> </a:t>
            </a:r>
            <a:r>
              <a:rPr lang="en-US" sz="700" dirty="0" err="1"/>
              <a:t>nhận</a:t>
            </a:r>
            <a:endParaRPr lang="en-GB" sz="700" dirty="0"/>
          </a:p>
        </p:txBody>
      </p:sp>
      <p:sp>
        <p:nvSpPr>
          <p:cNvPr id="402" name="Rectangle: Rounded Corners 401">
            <a:extLst>
              <a:ext uri="{FF2B5EF4-FFF2-40B4-BE49-F238E27FC236}">
                <a16:creationId xmlns:a16="http://schemas.microsoft.com/office/drawing/2014/main" id="{64C1118C-6A7C-9E4C-B9EA-B27FDD22BA89}"/>
              </a:ext>
            </a:extLst>
          </p:cNvPr>
          <p:cNvSpPr/>
          <p:nvPr/>
        </p:nvSpPr>
        <p:spPr>
          <a:xfrm>
            <a:off x="2149551" y="5605587"/>
            <a:ext cx="1580735" cy="207518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Cập</a:t>
            </a:r>
            <a:r>
              <a:rPr lang="en-US" sz="700" dirty="0"/>
              <a:t> </a:t>
            </a:r>
            <a:r>
              <a:rPr lang="en-US" sz="700" dirty="0" err="1"/>
              <a:t>nhật</a:t>
            </a:r>
            <a:r>
              <a:rPr lang="en-US" sz="700" dirty="0"/>
              <a:t> </a:t>
            </a:r>
            <a:r>
              <a:rPr lang="en-US" sz="700" dirty="0" err="1"/>
              <a:t>trạng</a:t>
            </a:r>
            <a:r>
              <a:rPr lang="en-US" sz="700" dirty="0"/>
              <a:t> </a:t>
            </a:r>
            <a:r>
              <a:rPr lang="en-US" sz="700" dirty="0" err="1"/>
              <a:t>thái</a:t>
            </a:r>
            <a:r>
              <a:rPr lang="en-US" sz="700" dirty="0"/>
              <a:t> </a:t>
            </a:r>
            <a:r>
              <a:rPr lang="en-US" sz="700" dirty="0" err="1"/>
              <a:t>đã</a:t>
            </a:r>
            <a:r>
              <a:rPr lang="en-US" sz="700" dirty="0"/>
              <a:t> </a:t>
            </a:r>
            <a:r>
              <a:rPr lang="en-US" sz="700" dirty="0" err="1"/>
              <a:t>xem</a:t>
            </a:r>
            <a:r>
              <a:rPr lang="en-US" sz="700" dirty="0"/>
              <a:t> </a:t>
            </a:r>
            <a:r>
              <a:rPr lang="en-US" sz="700" dirty="0" err="1"/>
              <a:t>vào</a:t>
            </a:r>
            <a:r>
              <a:rPr lang="en-US" sz="700" dirty="0"/>
              <a:t> </a:t>
            </a:r>
            <a:r>
              <a:rPr lang="en-US" sz="700" dirty="0" err="1"/>
              <a:t>cơ</a:t>
            </a:r>
            <a:r>
              <a:rPr lang="en-US" sz="700" dirty="0"/>
              <a:t> </a:t>
            </a:r>
            <a:r>
              <a:rPr lang="en-US" sz="700" dirty="0" err="1"/>
              <a:t>sở</a:t>
            </a:r>
            <a:r>
              <a:rPr lang="en-US" sz="700" dirty="0"/>
              <a:t> </a:t>
            </a:r>
            <a:r>
              <a:rPr lang="en-US" sz="700" dirty="0" err="1"/>
              <a:t>dữ</a:t>
            </a:r>
            <a:r>
              <a:rPr lang="en-US" sz="700" dirty="0"/>
              <a:t> </a:t>
            </a:r>
            <a:r>
              <a:rPr lang="en-US" sz="700" dirty="0" err="1"/>
              <a:t>liệu</a:t>
            </a:r>
            <a:endParaRPr lang="en-GB" sz="700" dirty="0"/>
          </a:p>
        </p:txBody>
      </p: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3C81BC96-C382-751F-F139-D0A4CE41B670}"/>
              </a:ext>
            </a:extLst>
          </p:cNvPr>
          <p:cNvSpPr/>
          <p:nvPr/>
        </p:nvSpPr>
        <p:spPr>
          <a:xfrm>
            <a:off x="1734212" y="4033873"/>
            <a:ext cx="1446112" cy="207518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Lưu tin </a:t>
            </a:r>
            <a:r>
              <a:rPr lang="en-US" sz="700" dirty="0" err="1"/>
              <a:t>nhắn</a:t>
            </a:r>
            <a:r>
              <a:rPr lang="en-US" sz="700" dirty="0"/>
              <a:t> </a:t>
            </a:r>
            <a:r>
              <a:rPr lang="en-US" sz="700" dirty="0" err="1"/>
              <a:t>vào</a:t>
            </a:r>
            <a:r>
              <a:rPr lang="en-US" sz="700" dirty="0"/>
              <a:t> </a:t>
            </a:r>
            <a:r>
              <a:rPr lang="en-US" sz="700" dirty="0" err="1"/>
              <a:t>cơ</a:t>
            </a:r>
            <a:r>
              <a:rPr lang="en-US" sz="700" dirty="0"/>
              <a:t> </a:t>
            </a:r>
            <a:r>
              <a:rPr lang="en-US" sz="700" dirty="0" err="1"/>
              <a:t>sở</a:t>
            </a:r>
            <a:r>
              <a:rPr lang="en-US" sz="700" dirty="0"/>
              <a:t> </a:t>
            </a:r>
            <a:r>
              <a:rPr lang="en-US" sz="700" dirty="0" err="1"/>
              <a:t>dữ</a:t>
            </a:r>
            <a:r>
              <a:rPr lang="en-US" sz="700" dirty="0"/>
              <a:t> </a:t>
            </a:r>
            <a:r>
              <a:rPr lang="en-US" sz="700" dirty="0" err="1"/>
              <a:t>liệu</a:t>
            </a:r>
            <a:endParaRPr lang="en-GB" sz="700" dirty="0"/>
          </a:p>
        </p:txBody>
      </p:sp>
      <p:sp>
        <p:nvSpPr>
          <p:cNvPr id="404" name="Rectangle: Rounded Corners 403">
            <a:extLst>
              <a:ext uri="{FF2B5EF4-FFF2-40B4-BE49-F238E27FC236}">
                <a16:creationId xmlns:a16="http://schemas.microsoft.com/office/drawing/2014/main" id="{4F428C2A-EE3F-C6A5-7F78-DF4714230B72}"/>
              </a:ext>
            </a:extLst>
          </p:cNvPr>
          <p:cNvSpPr/>
          <p:nvPr/>
        </p:nvSpPr>
        <p:spPr>
          <a:xfrm>
            <a:off x="4381643" y="4925782"/>
            <a:ext cx="857340" cy="207518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Xem tin </a:t>
            </a:r>
            <a:r>
              <a:rPr lang="en-US" sz="700" dirty="0" err="1"/>
              <a:t>nhắn</a:t>
            </a:r>
            <a:r>
              <a:rPr lang="en-US" sz="700" dirty="0"/>
              <a:t>? </a:t>
            </a:r>
            <a:endParaRPr lang="en-GB" sz="700" dirty="0"/>
          </a:p>
        </p:txBody>
      </p:sp>
      <p:sp>
        <p:nvSpPr>
          <p:cNvPr id="405" name="Rectangle: Rounded Corners 404">
            <a:extLst>
              <a:ext uri="{FF2B5EF4-FFF2-40B4-BE49-F238E27FC236}">
                <a16:creationId xmlns:a16="http://schemas.microsoft.com/office/drawing/2014/main" id="{1E09E229-2085-6A02-DCE7-35D944C93BD7}"/>
              </a:ext>
            </a:extLst>
          </p:cNvPr>
          <p:cNvSpPr/>
          <p:nvPr/>
        </p:nvSpPr>
        <p:spPr>
          <a:xfrm>
            <a:off x="4335451" y="3556454"/>
            <a:ext cx="755629" cy="207518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Nhận</a:t>
            </a:r>
            <a:r>
              <a:rPr lang="en-US" sz="700" dirty="0"/>
              <a:t> tin </a:t>
            </a:r>
            <a:r>
              <a:rPr lang="en-US" sz="700" dirty="0" err="1"/>
              <a:t>nhắn</a:t>
            </a:r>
            <a:endParaRPr lang="en-GB" sz="700" dirty="0"/>
          </a:p>
        </p:txBody>
      </p:sp>
      <p:sp>
        <p:nvSpPr>
          <p:cNvPr id="406" name="Rectangle: Rounded Corners 405">
            <a:extLst>
              <a:ext uri="{FF2B5EF4-FFF2-40B4-BE49-F238E27FC236}">
                <a16:creationId xmlns:a16="http://schemas.microsoft.com/office/drawing/2014/main" id="{63B64E58-91A2-CEBF-E340-241BD35CF877}"/>
              </a:ext>
            </a:extLst>
          </p:cNvPr>
          <p:cNvSpPr/>
          <p:nvPr/>
        </p:nvSpPr>
        <p:spPr>
          <a:xfrm>
            <a:off x="2948323" y="3556454"/>
            <a:ext cx="1186265" cy="207518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Gửi</a:t>
            </a:r>
            <a:r>
              <a:rPr lang="en-US" sz="700" dirty="0"/>
              <a:t> tin </a:t>
            </a:r>
            <a:r>
              <a:rPr lang="en-US" sz="700" dirty="0" err="1"/>
              <a:t>nhắn</a:t>
            </a:r>
            <a:r>
              <a:rPr lang="en-US" sz="700" dirty="0"/>
              <a:t> </a:t>
            </a:r>
            <a:r>
              <a:rPr lang="en-US" sz="700" dirty="0" err="1"/>
              <a:t>trực</a:t>
            </a:r>
            <a:r>
              <a:rPr lang="en-US" sz="700" dirty="0"/>
              <a:t> </a:t>
            </a:r>
            <a:r>
              <a:rPr lang="en-US" sz="700" dirty="0" err="1"/>
              <a:t>tiếp</a:t>
            </a:r>
            <a:endParaRPr lang="en-GB" sz="700" dirty="0"/>
          </a:p>
        </p:txBody>
      </p:sp>
      <p:cxnSp>
        <p:nvCxnSpPr>
          <p:cNvPr id="407" name="Straight Arrow Connector 406">
            <a:extLst>
              <a:ext uri="{FF2B5EF4-FFF2-40B4-BE49-F238E27FC236}">
                <a16:creationId xmlns:a16="http://schemas.microsoft.com/office/drawing/2014/main" id="{CF80BB9A-55F2-B9B1-71DC-0F2559BA4FC6}"/>
              </a:ext>
            </a:extLst>
          </p:cNvPr>
          <p:cNvCxnSpPr>
            <a:cxnSpLocks/>
            <a:endCxn id="397" idx="0"/>
          </p:cNvCxnSpPr>
          <p:nvPr/>
        </p:nvCxnSpPr>
        <p:spPr>
          <a:xfrm flipH="1">
            <a:off x="2933250" y="2415921"/>
            <a:ext cx="4798" cy="11713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DECECBB4-0FB7-0F5A-C576-5AA9FBA259E4}"/>
              </a:ext>
            </a:extLst>
          </p:cNvPr>
          <p:cNvCxnSpPr>
            <a:stCxn id="397" idx="2"/>
            <a:endCxn id="401" idx="0"/>
          </p:cNvCxnSpPr>
          <p:nvPr/>
        </p:nvCxnSpPr>
        <p:spPr>
          <a:xfrm flipH="1">
            <a:off x="2932962" y="2668897"/>
            <a:ext cx="288" cy="11701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8AEEB5B7-A8C5-2F45-7110-C1EDD0C7F285}"/>
              </a:ext>
            </a:extLst>
          </p:cNvPr>
          <p:cNvCxnSpPr/>
          <p:nvPr/>
        </p:nvCxnSpPr>
        <p:spPr>
          <a:xfrm>
            <a:off x="1904654" y="3134482"/>
            <a:ext cx="216889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08BF1810-200A-AA35-5568-FEF81A8FC013}"/>
              </a:ext>
            </a:extLst>
          </p:cNvPr>
          <p:cNvCxnSpPr>
            <a:stCxn id="401" idx="2"/>
          </p:cNvCxnSpPr>
          <p:nvPr/>
        </p:nvCxnSpPr>
        <p:spPr>
          <a:xfrm flipH="1">
            <a:off x="2932962" y="2993434"/>
            <a:ext cx="1" cy="14105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1" name="Diamond 410">
            <a:extLst>
              <a:ext uri="{FF2B5EF4-FFF2-40B4-BE49-F238E27FC236}">
                <a16:creationId xmlns:a16="http://schemas.microsoft.com/office/drawing/2014/main" id="{73B40F1F-63F0-2271-2500-B016AB21E071}"/>
              </a:ext>
            </a:extLst>
          </p:cNvPr>
          <p:cNvSpPr/>
          <p:nvPr/>
        </p:nvSpPr>
        <p:spPr>
          <a:xfrm>
            <a:off x="3447699" y="3323969"/>
            <a:ext cx="184081" cy="103751"/>
          </a:xfrm>
          <a:prstGeom prst="diamond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DAD58C82-96CF-46DC-0F7C-A6878D407B1A}"/>
              </a:ext>
            </a:extLst>
          </p:cNvPr>
          <p:cNvCxnSpPr>
            <a:endCxn id="411" idx="0"/>
          </p:cNvCxnSpPr>
          <p:nvPr/>
        </p:nvCxnSpPr>
        <p:spPr>
          <a:xfrm flipH="1">
            <a:off x="3539741" y="3151160"/>
            <a:ext cx="1115" cy="17280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03D3817C-F946-8F21-6D9D-B1F5B294CE96}"/>
              </a:ext>
            </a:extLst>
          </p:cNvPr>
          <p:cNvCxnSpPr>
            <a:stCxn id="411" idx="2"/>
            <a:endCxn id="406" idx="0"/>
          </p:cNvCxnSpPr>
          <p:nvPr/>
        </p:nvCxnSpPr>
        <p:spPr>
          <a:xfrm>
            <a:off x="3539736" y="3427720"/>
            <a:ext cx="1720" cy="12873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30077E6F-5037-3A99-94FB-FA5A76699AA9}"/>
              </a:ext>
            </a:extLst>
          </p:cNvPr>
          <p:cNvSpPr txBox="1"/>
          <p:nvPr/>
        </p:nvSpPr>
        <p:spPr>
          <a:xfrm>
            <a:off x="3188975" y="3366912"/>
            <a:ext cx="3920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online</a:t>
            </a:r>
            <a:endParaRPr lang="en-GB" sz="600" dirty="0"/>
          </a:p>
        </p:txBody>
      </p: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73F476DF-5743-CD0E-F33F-40E33AD948F6}"/>
              </a:ext>
            </a:extLst>
          </p:cNvPr>
          <p:cNvCxnSpPr>
            <a:stCxn id="411" idx="3"/>
            <a:endCxn id="400" idx="1"/>
          </p:cNvCxnSpPr>
          <p:nvPr/>
        </p:nvCxnSpPr>
        <p:spPr>
          <a:xfrm flipV="1">
            <a:off x="3631775" y="3366912"/>
            <a:ext cx="1074763" cy="893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2F8A9318-5092-4905-890A-EB0155FDBD57}"/>
              </a:ext>
            </a:extLst>
          </p:cNvPr>
          <p:cNvCxnSpPr>
            <a:stCxn id="406" idx="3"/>
            <a:endCxn id="405" idx="1"/>
          </p:cNvCxnSpPr>
          <p:nvPr/>
        </p:nvCxnSpPr>
        <p:spPr>
          <a:xfrm flipV="1">
            <a:off x="4134586" y="3660215"/>
            <a:ext cx="200862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7" name="Flowchart: Decision 416">
            <a:extLst>
              <a:ext uri="{FF2B5EF4-FFF2-40B4-BE49-F238E27FC236}">
                <a16:creationId xmlns:a16="http://schemas.microsoft.com/office/drawing/2014/main" id="{49C34747-EA17-BE55-D723-9D4E3DDA76EE}"/>
              </a:ext>
            </a:extLst>
          </p:cNvPr>
          <p:cNvSpPr/>
          <p:nvPr/>
        </p:nvSpPr>
        <p:spPr>
          <a:xfrm>
            <a:off x="5157422" y="3954358"/>
            <a:ext cx="182192" cy="140942"/>
          </a:xfrm>
          <a:prstGeom prst="flowChartDecision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84A92405-9366-6F19-6336-AFED11616986}"/>
              </a:ext>
            </a:extLst>
          </p:cNvPr>
          <p:cNvCxnSpPr>
            <a:stCxn id="400" idx="2"/>
            <a:endCxn id="417" idx="0"/>
          </p:cNvCxnSpPr>
          <p:nvPr/>
        </p:nvCxnSpPr>
        <p:spPr>
          <a:xfrm flipH="1">
            <a:off x="5248522" y="3470669"/>
            <a:ext cx="1" cy="48368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A2071615-5F9F-8F6A-8415-B8F9EC8C4306}"/>
              </a:ext>
            </a:extLst>
          </p:cNvPr>
          <p:cNvCxnSpPr>
            <a:stCxn id="405" idx="2"/>
          </p:cNvCxnSpPr>
          <p:nvPr/>
        </p:nvCxnSpPr>
        <p:spPr>
          <a:xfrm flipH="1">
            <a:off x="4713267" y="3763967"/>
            <a:ext cx="1" cy="26086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44D8B3B7-7F00-7674-C081-20C246012BCC}"/>
              </a:ext>
            </a:extLst>
          </p:cNvPr>
          <p:cNvCxnSpPr>
            <a:endCxn id="417" idx="1"/>
          </p:cNvCxnSpPr>
          <p:nvPr/>
        </p:nvCxnSpPr>
        <p:spPr>
          <a:xfrm>
            <a:off x="4713263" y="4024824"/>
            <a:ext cx="444159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1" name="TextBox 420">
            <a:extLst>
              <a:ext uri="{FF2B5EF4-FFF2-40B4-BE49-F238E27FC236}">
                <a16:creationId xmlns:a16="http://schemas.microsoft.com/office/drawing/2014/main" id="{286F3115-B51A-2C73-1047-40A6DB28D9C5}"/>
              </a:ext>
            </a:extLst>
          </p:cNvPr>
          <p:cNvSpPr txBox="1"/>
          <p:nvPr/>
        </p:nvSpPr>
        <p:spPr>
          <a:xfrm>
            <a:off x="3593594" y="3208030"/>
            <a:ext cx="7545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Không</a:t>
            </a:r>
            <a:r>
              <a:rPr lang="en-US" sz="600" dirty="0"/>
              <a:t> online</a:t>
            </a:r>
            <a:endParaRPr lang="en-GB" sz="600" dirty="0"/>
          </a:p>
        </p:txBody>
      </p: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81488DBE-7E5F-7A99-14C4-DE03BFD0F5E1}"/>
              </a:ext>
            </a:extLst>
          </p:cNvPr>
          <p:cNvCxnSpPr/>
          <p:nvPr/>
        </p:nvCxnSpPr>
        <p:spPr>
          <a:xfrm>
            <a:off x="4235021" y="4406285"/>
            <a:ext cx="1598739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BA81221B-C412-75A9-2C3F-163837D82382}"/>
              </a:ext>
            </a:extLst>
          </p:cNvPr>
          <p:cNvCxnSpPr>
            <a:stCxn id="417" idx="2"/>
          </p:cNvCxnSpPr>
          <p:nvPr/>
        </p:nvCxnSpPr>
        <p:spPr>
          <a:xfrm>
            <a:off x="5248515" y="4095301"/>
            <a:ext cx="0" cy="31442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FB80266A-3563-9265-0A3B-0013EA108579}"/>
              </a:ext>
            </a:extLst>
          </p:cNvPr>
          <p:cNvCxnSpPr>
            <a:cxnSpLocks/>
            <a:endCxn id="403" idx="0"/>
          </p:cNvCxnSpPr>
          <p:nvPr/>
        </p:nvCxnSpPr>
        <p:spPr>
          <a:xfrm>
            <a:off x="2447807" y="3151161"/>
            <a:ext cx="9459" cy="88271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0A0D55CE-F06D-391D-E80D-73D6DF70CF95}"/>
              </a:ext>
            </a:extLst>
          </p:cNvPr>
          <p:cNvCxnSpPr>
            <a:stCxn id="403" idx="3"/>
          </p:cNvCxnSpPr>
          <p:nvPr/>
        </p:nvCxnSpPr>
        <p:spPr>
          <a:xfrm flipV="1">
            <a:off x="3180320" y="4137635"/>
            <a:ext cx="1452182" cy="1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054133BA-72FA-1B8F-D47B-AF4F11B82495}"/>
              </a:ext>
            </a:extLst>
          </p:cNvPr>
          <p:cNvCxnSpPr/>
          <p:nvPr/>
        </p:nvCxnSpPr>
        <p:spPr>
          <a:xfrm>
            <a:off x="4632501" y="4137632"/>
            <a:ext cx="0" cy="26865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7" name="Connector: Elbow 426">
            <a:extLst>
              <a:ext uri="{FF2B5EF4-FFF2-40B4-BE49-F238E27FC236}">
                <a16:creationId xmlns:a16="http://schemas.microsoft.com/office/drawing/2014/main" id="{2F35014F-5834-0813-5F96-38819CC995F8}"/>
              </a:ext>
            </a:extLst>
          </p:cNvPr>
          <p:cNvCxnSpPr>
            <a:cxnSpLocks/>
            <a:endCxn id="399" idx="1"/>
          </p:cNvCxnSpPr>
          <p:nvPr/>
        </p:nvCxnSpPr>
        <p:spPr>
          <a:xfrm>
            <a:off x="4962514" y="4406286"/>
            <a:ext cx="956312" cy="296204"/>
          </a:xfrm>
          <a:prstGeom prst="bentConnector3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884A2553-17D8-115D-A9DD-8E1BE2B04840}"/>
              </a:ext>
            </a:extLst>
          </p:cNvPr>
          <p:cNvCxnSpPr>
            <a:stCxn id="399" idx="2"/>
          </p:cNvCxnSpPr>
          <p:nvPr/>
        </p:nvCxnSpPr>
        <p:spPr>
          <a:xfrm flipH="1">
            <a:off x="6359527" y="4806250"/>
            <a:ext cx="1" cy="224665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9" name="Straight Arrow Connector 428">
            <a:extLst>
              <a:ext uri="{FF2B5EF4-FFF2-40B4-BE49-F238E27FC236}">
                <a16:creationId xmlns:a16="http://schemas.microsoft.com/office/drawing/2014/main" id="{7F6F1DAE-D366-372B-EA25-9663E97F5DF5}"/>
              </a:ext>
            </a:extLst>
          </p:cNvPr>
          <p:cNvCxnSpPr>
            <a:cxnSpLocks/>
            <a:endCxn id="404" idx="3"/>
          </p:cNvCxnSpPr>
          <p:nvPr/>
        </p:nvCxnSpPr>
        <p:spPr>
          <a:xfrm flipH="1">
            <a:off x="5238985" y="5029536"/>
            <a:ext cx="1120538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0" name="Flowchart: Decision 429">
            <a:extLst>
              <a:ext uri="{FF2B5EF4-FFF2-40B4-BE49-F238E27FC236}">
                <a16:creationId xmlns:a16="http://schemas.microsoft.com/office/drawing/2014/main" id="{B85F8172-B182-A1E7-37C1-5FE6350FDC7B}"/>
              </a:ext>
            </a:extLst>
          </p:cNvPr>
          <p:cNvSpPr/>
          <p:nvPr/>
        </p:nvSpPr>
        <p:spPr>
          <a:xfrm>
            <a:off x="4703367" y="5273154"/>
            <a:ext cx="215140" cy="137504"/>
          </a:xfrm>
          <a:prstGeom prst="flowChartDecision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431" name="Straight Arrow Connector 430">
            <a:extLst>
              <a:ext uri="{FF2B5EF4-FFF2-40B4-BE49-F238E27FC236}">
                <a16:creationId xmlns:a16="http://schemas.microsoft.com/office/drawing/2014/main" id="{D519256A-45CB-BD81-5750-083F8D91C63C}"/>
              </a:ext>
            </a:extLst>
          </p:cNvPr>
          <p:cNvCxnSpPr>
            <a:cxnSpLocks/>
            <a:stCxn id="404" idx="2"/>
            <a:endCxn id="430" idx="0"/>
          </p:cNvCxnSpPr>
          <p:nvPr/>
        </p:nvCxnSpPr>
        <p:spPr>
          <a:xfrm>
            <a:off x="4810311" y="5133297"/>
            <a:ext cx="626" cy="13985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2" name="Straight Arrow Connector 431">
            <a:extLst>
              <a:ext uri="{FF2B5EF4-FFF2-40B4-BE49-F238E27FC236}">
                <a16:creationId xmlns:a16="http://schemas.microsoft.com/office/drawing/2014/main" id="{CA66631C-D93E-2363-33DA-60F61A600509}"/>
              </a:ext>
            </a:extLst>
          </p:cNvPr>
          <p:cNvCxnSpPr>
            <a:stCxn id="430" idx="2"/>
            <a:endCxn id="398" idx="0"/>
          </p:cNvCxnSpPr>
          <p:nvPr/>
        </p:nvCxnSpPr>
        <p:spPr>
          <a:xfrm flipH="1">
            <a:off x="4810318" y="5410656"/>
            <a:ext cx="627" cy="19493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3" name="Flowchart: Decision 432">
            <a:extLst>
              <a:ext uri="{FF2B5EF4-FFF2-40B4-BE49-F238E27FC236}">
                <a16:creationId xmlns:a16="http://schemas.microsoft.com/office/drawing/2014/main" id="{10FC3BB1-3103-07D4-4208-43E4554DD4B2}"/>
              </a:ext>
            </a:extLst>
          </p:cNvPr>
          <p:cNvSpPr/>
          <p:nvPr/>
        </p:nvSpPr>
        <p:spPr>
          <a:xfrm>
            <a:off x="5339612" y="5956640"/>
            <a:ext cx="243040" cy="127188"/>
          </a:xfrm>
          <a:prstGeom prst="flowChartDecision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D84A7375-A072-01E7-2A93-E2E078C855D8}"/>
              </a:ext>
            </a:extLst>
          </p:cNvPr>
          <p:cNvCxnSpPr>
            <a:cxnSpLocks/>
            <a:stCxn id="430" idx="3"/>
          </p:cNvCxnSpPr>
          <p:nvPr/>
        </p:nvCxnSpPr>
        <p:spPr>
          <a:xfrm flipV="1">
            <a:off x="4918513" y="5336822"/>
            <a:ext cx="539584" cy="508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5" name="Straight Arrow Connector 434">
            <a:extLst>
              <a:ext uri="{FF2B5EF4-FFF2-40B4-BE49-F238E27FC236}">
                <a16:creationId xmlns:a16="http://schemas.microsoft.com/office/drawing/2014/main" id="{42A31B8F-6686-9562-A914-CE56D4D35D38}"/>
              </a:ext>
            </a:extLst>
          </p:cNvPr>
          <p:cNvCxnSpPr>
            <a:cxnSpLocks/>
            <a:endCxn id="433" idx="0"/>
          </p:cNvCxnSpPr>
          <p:nvPr/>
        </p:nvCxnSpPr>
        <p:spPr>
          <a:xfrm>
            <a:off x="5458094" y="5341902"/>
            <a:ext cx="3040" cy="61473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6" name="Rectangle: Rounded Corners 435">
            <a:extLst>
              <a:ext uri="{FF2B5EF4-FFF2-40B4-BE49-F238E27FC236}">
                <a16:creationId xmlns:a16="http://schemas.microsoft.com/office/drawing/2014/main" id="{1274452F-633A-9ECF-25AD-5106A8B64C4E}"/>
              </a:ext>
            </a:extLst>
          </p:cNvPr>
          <p:cNvSpPr/>
          <p:nvPr/>
        </p:nvSpPr>
        <p:spPr>
          <a:xfrm>
            <a:off x="4511201" y="8250978"/>
            <a:ext cx="902624" cy="207518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00" dirty="0" err="1"/>
              <a:t>Chọn</a:t>
            </a:r>
            <a:r>
              <a:rPr lang="en-GB" sz="700" dirty="0"/>
              <a:t> tin </a:t>
            </a:r>
            <a:r>
              <a:rPr lang="en-GB" sz="700" dirty="0" err="1"/>
              <a:t>nhắn</a:t>
            </a:r>
            <a:r>
              <a:rPr lang="en-GB" sz="700" dirty="0"/>
              <a:t> </a:t>
            </a:r>
            <a:r>
              <a:rPr lang="en-GB" sz="700" dirty="0" err="1"/>
              <a:t>cần</a:t>
            </a:r>
            <a:r>
              <a:rPr lang="en-GB" sz="700" dirty="0"/>
              <a:t> </a:t>
            </a:r>
            <a:r>
              <a:rPr lang="en-GB" sz="700" dirty="0" err="1"/>
              <a:t>xóa</a:t>
            </a:r>
            <a:endParaRPr lang="en-GB" sz="700" dirty="0"/>
          </a:p>
        </p:txBody>
      </p:sp>
      <p:sp>
        <p:nvSpPr>
          <p:cNvPr id="437" name="Rectangle: Rounded Corners 436">
            <a:extLst>
              <a:ext uri="{FF2B5EF4-FFF2-40B4-BE49-F238E27FC236}">
                <a16:creationId xmlns:a16="http://schemas.microsoft.com/office/drawing/2014/main" id="{011F4E6B-35AF-E069-D5C8-5C77CA06A8D3}"/>
              </a:ext>
            </a:extLst>
          </p:cNvPr>
          <p:cNvSpPr/>
          <p:nvPr/>
        </p:nvSpPr>
        <p:spPr>
          <a:xfrm>
            <a:off x="4537967" y="7635282"/>
            <a:ext cx="849086" cy="207518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00" dirty="0" err="1"/>
              <a:t>Xóa</a:t>
            </a:r>
            <a:r>
              <a:rPr lang="en-GB" sz="700" dirty="0"/>
              <a:t> tin </a:t>
            </a:r>
            <a:r>
              <a:rPr lang="en-GB" sz="700" dirty="0" err="1"/>
              <a:t>nhắn</a:t>
            </a:r>
            <a:r>
              <a:rPr lang="en-GB" sz="700" dirty="0"/>
              <a:t>?</a:t>
            </a:r>
          </a:p>
        </p:txBody>
      </p:sp>
      <p:sp>
        <p:nvSpPr>
          <p:cNvPr id="438" name="Rectangle: Rounded Corners 437">
            <a:extLst>
              <a:ext uri="{FF2B5EF4-FFF2-40B4-BE49-F238E27FC236}">
                <a16:creationId xmlns:a16="http://schemas.microsoft.com/office/drawing/2014/main" id="{16EAF089-F7DD-3255-4059-D52A4A456595}"/>
              </a:ext>
            </a:extLst>
          </p:cNvPr>
          <p:cNvSpPr/>
          <p:nvPr/>
        </p:nvSpPr>
        <p:spPr>
          <a:xfrm>
            <a:off x="4496804" y="7157000"/>
            <a:ext cx="904516" cy="207518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00" dirty="0" err="1"/>
              <a:t>Hiện</a:t>
            </a:r>
            <a:r>
              <a:rPr lang="en-GB" sz="700" dirty="0"/>
              <a:t> </a:t>
            </a:r>
            <a:r>
              <a:rPr lang="en-GB" sz="700" dirty="0" err="1"/>
              <a:t>thị</a:t>
            </a:r>
            <a:r>
              <a:rPr lang="en-GB" sz="700" dirty="0"/>
              <a:t> </a:t>
            </a:r>
            <a:r>
              <a:rPr lang="en-GB" sz="700" dirty="0" err="1"/>
              <a:t>lịch</a:t>
            </a:r>
            <a:r>
              <a:rPr lang="en-GB" sz="700" dirty="0"/>
              <a:t> </a:t>
            </a:r>
            <a:r>
              <a:rPr lang="en-GB" sz="700" dirty="0" err="1"/>
              <a:t>sử</a:t>
            </a:r>
            <a:endParaRPr lang="en-GB" sz="700" dirty="0"/>
          </a:p>
        </p:txBody>
      </p:sp>
      <p:sp>
        <p:nvSpPr>
          <p:cNvPr id="439" name="Rectangle: Rounded Corners 438">
            <a:extLst>
              <a:ext uri="{FF2B5EF4-FFF2-40B4-BE49-F238E27FC236}">
                <a16:creationId xmlns:a16="http://schemas.microsoft.com/office/drawing/2014/main" id="{B461ACF2-6A45-02E2-B79D-98C538BBE2F4}"/>
              </a:ext>
            </a:extLst>
          </p:cNvPr>
          <p:cNvSpPr/>
          <p:nvPr/>
        </p:nvSpPr>
        <p:spPr>
          <a:xfrm>
            <a:off x="3076073" y="7153728"/>
            <a:ext cx="1035040" cy="207518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Truy</a:t>
            </a:r>
            <a:r>
              <a:rPr lang="en-US" sz="700" dirty="0"/>
              <a:t> </a:t>
            </a:r>
            <a:r>
              <a:rPr lang="en-US" sz="700" dirty="0" err="1"/>
              <a:t>xuất</a:t>
            </a:r>
            <a:r>
              <a:rPr lang="en-US" sz="700" dirty="0"/>
              <a:t> tin </a:t>
            </a:r>
            <a:r>
              <a:rPr lang="en-US" sz="700" dirty="0" err="1"/>
              <a:t>nhắn</a:t>
            </a:r>
            <a:r>
              <a:rPr lang="en-US" sz="700" dirty="0"/>
              <a:t> </a:t>
            </a:r>
            <a:r>
              <a:rPr lang="en-US" sz="700" dirty="0" err="1"/>
              <a:t>từ</a:t>
            </a:r>
            <a:r>
              <a:rPr lang="en-US" sz="700" dirty="0"/>
              <a:t> </a:t>
            </a:r>
            <a:r>
              <a:rPr lang="en-US" sz="700" dirty="0" err="1"/>
              <a:t>cơ</a:t>
            </a:r>
            <a:r>
              <a:rPr lang="en-US" sz="700" dirty="0"/>
              <a:t> </a:t>
            </a:r>
            <a:r>
              <a:rPr lang="en-US" sz="700" dirty="0" err="1"/>
              <a:t>sở</a:t>
            </a:r>
            <a:r>
              <a:rPr lang="en-US" sz="700" dirty="0"/>
              <a:t> </a:t>
            </a:r>
            <a:r>
              <a:rPr lang="en-US" sz="700" dirty="0" err="1"/>
              <a:t>dữ</a:t>
            </a:r>
            <a:r>
              <a:rPr lang="en-US" sz="700" dirty="0"/>
              <a:t> </a:t>
            </a:r>
            <a:r>
              <a:rPr lang="en-US" sz="700" dirty="0" err="1"/>
              <a:t>liệu</a:t>
            </a:r>
            <a:endParaRPr lang="en-GB" sz="700" dirty="0"/>
          </a:p>
        </p:txBody>
      </p:sp>
      <p:sp>
        <p:nvSpPr>
          <p:cNvPr id="440" name="Rectangle: Rounded Corners 439">
            <a:extLst>
              <a:ext uri="{FF2B5EF4-FFF2-40B4-BE49-F238E27FC236}">
                <a16:creationId xmlns:a16="http://schemas.microsoft.com/office/drawing/2014/main" id="{86836475-785C-E15E-053A-660C4FCF1CF2}"/>
              </a:ext>
            </a:extLst>
          </p:cNvPr>
          <p:cNvSpPr/>
          <p:nvPr/>
        </p:nvSpPr>
        <p:spPr>
          <a:xfrm>
            <a:off x="2144373" y="6597641"/>
            <a:ext cx="1214869" cy="207518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/>
              <a:t>Xem </a:t>
            </a:r>
            <a:r>
              <a:rPr lang="en-US" sz="700" dirty="0" err="1"/>
              <a:t>lịch</a:t>
            </a:r>
            <a:r>
              <a:rPr lang="en-US" sz="700" dirty="0"/>
              <a:t> </a:t>
            </a:r>
            <a:r>
              <a:rPr lang="en-US" sz="700" dirty="0" err="1"/>
              <a:t>sử</a:t>
            </a:r>
            <a:r>
              <a:rPr lang="en-US" sz="700" dirty="0"/>
              <a:t> </a:t>
            </a:r>
            <a:r>
              <a:rPr lang="en-US" sz="700" dirty="0" err="1"/>
              <a:t>trò</a:t>
            </a:r>
            <a:r>
              <a:rPr lang="en-US" sz="700" dirty="0"/>
              <a:t> </a:t>
            </a:r>
            <a:r>
              <a:rPr lang="en-US" sz="700" dirty="0" err="1"/>
              <a:t>chuyện</a:t>
            </a:r>
            <a:endParaRPr lang="en-GB" sz="700" dirty="0"/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B339F9CA-40B7-9719-F0DD-844A38C32C04}"/>
              </a:ext>
            </a:extLst>
          </p:cNvPr>
          <p:cNvSpPr/>
          <p:nvPr/>
        </p:nvSpPr>
        <p:spPr>
          <a:xfrm>
            <a:off x="2225536" y="6172848"/>
            <a:ext cx="1055174" cy="207518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Chọn</a:t>
            </a:r>
            <a:r>
              <a:rPr lang="en-US" sz="700" dirty="0"/>
              <a:t> </a:t>
            </a:r>
            <a:r>
              <a:rPr lang="en-US" sz="700" dirty="0" err="1"/>
              <a:t>chức</a:t>
            </a:r>
            <a:r>
              <a:rPr lang="en-US" sz="700" dirty="0"/>
              <a:t> </a:t>
            </a:r>
            <a:r>
              <a:rPr lang="en-US" sz="700" dirty="0" err="1"/>
              <a:t>năng</a:t>
            </a:r>
            <a:r>
              <a:rPr lang="en-US" sz="700" dirty="0"/>
              <a:t> </a:t>
            </a:r>
            <a:r>
              <a:rPr lang="en-US" sz="700" dirty="0" err="1"/>
              <a:t>khác</a:t>
            </a:r>
            <a:endParaRPr lang="en-GB" sz="700" dirty="0"/>
          </a:p>
        </p:txBody>
      </p: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B916A279-47DE-37F5-8035-EA4D274763B0}"/>
              </a:ext>
            </a:extLst>
          </p:cNvPr>
          <p:cNvCxnSpPr>
            <a:stCxn id="398" idx="1"/>
            <a:endCxn id="402" idx="3"/>
          </p:cNvCxnSpPr>
          <p:nvPr/>
        </p:nvCxnSpPr>
        <p:spPr>
          <a:xfrm flipH="1" flipV="1">
            <a:off x="3730283" y="5709348"/>
            <a:ext cx="627771" cy="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126B3FD7-12A6-4B77-5C56-0BA7D0CBFE8F}"/>
              </a:ext>
            </a:extLst>
          </p:cNvPr>
          <p:cNvCxnSpPr>
            <a:cxnSpLocks/>
            <a:stCxn id="402" idx="2"/>
          </p:cNvCxnSpPr>
          <p:nvPr/>
        </p:nvCxnSpPr>
        <p:spPr>
          <a:xfrm flipH="1">
            <a:off x="2939918" y="5813104"/>
            <a:ext cx="1" cy="20713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8A1944DC-1C41-06B3-5C5F-DAAD1ACEBED0}"/>
              </a:ext>
            </a:extLst>
          </p:cNvPr>
          <p:cNvCxnSpPr>
            <a:cxnSpLocks/>
            <a:endCxn id="433" idx="1"/>
          </p:cNvCxnSpPr>
          <p:nvPr/>
        </p:nvCxnSpPr>
        <p:spPr>
          <a:xfrm>
            <a:off x="2939914" y="6020232"/>
            <a:ext cx="2399699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5" name="TextBox 444">
            <a:extLst>
              <a:ext uri="{FF2B5EF4-FFF2-40B4-BE49-F238E27FC236}">
                <a16:creationId xmlns:a16="http://schemas.microsoft.com/office/drawing/2014/main" id="{E2CBB352-EBC3-2734-97BB-CDCCD20DED6F}"/>
              </a:ext>
            </a:extLst>
          </p:cNvPr>
          <p:cNvSpPr txBox="1"/>
          <p:nvPr/>
        </p:nvSpPr>
        <p:spPr>
          <a:xfrm>
            <a:off x="4583900" y="5103554"/>
            <a:ext cx="3346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có</a:t>
            </a:r>
            <a:endParaRPr lang="en-GB" sz="600" dirty="0"/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54F1A6B5-2372-21C5-5525-10B145A46B49}"/>
              </a:ext>
            </a:extLst>
          </p:cNvPr>
          <p:cNvSpPr txBox="1"/>
          <p:nvPr/>
        </p:nvSpPr>
        <p:spPr>
          <a:xfrm>
            <a:off x="4933022" y="5180821"/>
            <a:ext cx="62449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Chưa</a:t>
            </a:r>
            <a:r>
              <a:rPr lang="en-US" sz="600" dirty="0"/>
              <a:t> </a:t>
            </a:r>
            <a:r>
              <a:rPr lang="en-US" sz="600" dirty="0" err="1"/>
              <a:t>xem</a:t>
            </a:r>
            <a:endParaRPr lang="en-GB" sz="600" dirty="0"/>
          </a:p>
        </p:txBody>
      </p: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DA121BB4-A19F-C40C-2FB1-BB37B61C2084}"/>
              </a:ext>
            </a:extLst>
          </p:cNvPr>
          <p:cNvCxnSpPr>
            <a:cxnSpLocks/>
            <a:endCxn id="441" idx="3"/>
          </p:cNvCxnSpPr>
          <p:nvPr/>
        </p:nvCxnSpPr>
        <p:spPr>
          <a:xfrm flipH="1">
            <a:off x="3280713" y="6276603"/>
            <a:ext cx="2200878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C8E1E0C4-33C4-B256-2715-E8D9F6827985}"/>
              </a:ext>
            </a:extLst>
          </p:cNvPr>
          <p:cNvCxnSpPr>
            <a:cxnSpLocks/>
            <a:stCxn id="433" idx="2"/>
          </p:cNvCxnSpPr>
          <p:nvPr/>
        </p:nvCxnSpPr>
        <p:spPr>
          <a:xfrm>
            <a:off x="5461132" y="6083828"/>
            <a:ext cx="0" cy="203804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BF703A54-DF8A-5043-57E4-3939FEF92F85}"/>
              </a:ext>
            </a:extLst>
          </p:cNvPr>
          <p:cNvCxnSpPr>
            <a:stCxn id="441" idx="2"/>
            <a:endCxn id="440" idx="0"/>
          </p:cNvCxnSpPr>
          <p:nvPr/>
        </p:nvCxnSpPr>
        <p:spPr>
          <a:xfrm flipH="1">
            <a:off x="2751810" y="6380363"/>
            <a:ext cx="1319" cy="21727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0" name="Flowchart: Decision 449">
            <a:extLst>
              <a:ext uri="{FF2B5EF4-FFF2-40B4-BE49-F238E27FC236}">
                <a16:creationId xmlns:a16="http://schemas.microsoft.com/office/drawing/2014/main" id="{8E6AB944-6985-0220-718C-6C4E64A7E47E}"/>
              </a:ext>
            </a:extLst>
          </p:cNvPr>
          <p:cNvSpPr/>
          <p:nvPr/>
        </p:nvSpPr>
        <p:spPr>
          <a:xfrm>
            <a:off x="2676313" y="6960419"/>
            <a:ext cx="157095" cy="130629"/>
          </a:xfrm>
          <a:prstGeom prst="flowChartDecision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451" name="Straight Arrow Connector 450">
            <a:extLst>
              <a:ext uri="{FF2B5EF4-FFF2-40B4-BE49-F238E27FC236}">
                <a16:creationId xmlns:a16="http://schemas.microsoft.com/office/drawing/2014/main" id="{169DC410-0E37-E76C-7925-EFD71BA4718F}"/>
              </a:ext>
            </a:extLst>
          </p:cNvPr>
          <p:cNvCxnSpPr>
            <a:stCxn id="440" idx="2"/>
            <a:endCxn id="450" idx="0"/>
          </p:cNvCxnSpPr>
          <p:nvPr/>
        </p:nvCxnSpPr>
        <p:spPr>
          <a:xfrm>
            <a:off x="2751805" y="6805154"/>
            <a:ext cx="3056" cy="15526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889AB252-2C0B-20EC-78BA-8B3B6A20C073}"/>
              </a:ext>
            </a:extLst>
          </p:cNvPr>
          <p:cNvCxnSpPr>
            <a:cxnSpLocks/>
            <a:stCxn id="450" idx="3"/>
          </p:cNvCxnSpPr>
          <p:nvPr/>
        </p:nvCxnSpPr>
        <p:spPr>
          <a:xfrm>
            <a:off x="2833407" y="7025733"/>
            <a:ext cx="760186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3" name="Straight Arrow Connector 452">
            <a:extLst>
              <a:ext uri="{FF2B5EF4-FFF2-40B4-BE49-F238E27FC236}">
                <a16:creationId xmlns:a16="http://schemas.microsoft.com/office/drawing/2014/main" id="{1077FC30-0D9B-9ADB-656D-F3C8946F2023}"/>
              </a:ext>
            </a:extLst>
          </p:cNvPr>
          <p:cNvCxnSpPr>
            <a:cxnSpLocks/>
            <a:endCxn id="439" idx="0"/>
          </p:cNvCxnSpPr>
          <p:nvPr/>
        </p:nvCxnSpPr>
        <p:spPr>
          <a:xfrm>
            <a:off x="3593592" y="7022292"/>
            <a:ext cx="0" cy="13143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4" name="TextBox 453">
            <a:extLst>
              <a:ext uri="{FF2B5EF4-FFF2-40B4-BE49-F238E27FC236}">
                <a16:creationId xmlns:a16="http://schemas.microsoft.com/office/drawing/2014/main" id="{75EAE5CA-EF5A-88EC-2E3C-D3A8F8E47C4A}"/>
              </a:ext>
            </a:extLst>
          </p:cNvPr>
          <p:cNvSpPr txBox="1"/>
          <p:nvPr/>
        </p:nvSpPr>
        <p:spPr>
          <a:xfrm>
            <a:off x="2932960" y="6876884"/>
            <a:ext cx="2752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/>
              <a:t>có</a:t>
            </a:r>
            <a:endParaRPr lang="en-GB" sz="600" dirty="0"/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FCDF5C98-34AA-E833-0E1F-6E48998970B6}"/>
              </a:ext>
            </a:extLst>
          </p:cNvPr>
          <p:cNvCxnSpPr>
            <a:stCxn id="439" idx="3"/>
            <a:endCxn id="438" idx="1"/>
          </p:cNvCxnSpPr>
          <p:nvPr/>
        </p:nvCxnSpPr>
        <p:spPr>
          <a:xfrm>
            <a:off x="4111117" y="7257489"/>
            <a:ext cx="385690" cy="327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6" name="Diamond 455">
            <a:extLst>
              <a:ext uri="{FF2B5EF4-FFF2-40B4-BE49-F238E27FC236}">
                <a16:creationId xmlns:a16="http://schemas.microsoft.com/office/drawing/2014/main" id="{B0475ADC-73EC-9B8B-0D55-587287CB1A87}"/>
              </a:ext>
            </a:extLst>
          </p:cNvPr>
          <p:cNvSpPr/>
          <p:nvPr/>
        </p:nvSpPr>
        <p:spPr>
          <a:xfrm>
            <a:off x="2680930" y="7477652"/>
            <a:ext cx="145254" cy="116681"/>
          </a:xfrm>
          <a:prstGeom prst="diamond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CEAA312C-88FC-C5CF-8945-223294C1B5C2}"/>
              </a:ext>
            </a:extLst>
          </p:cNvPr>
          <p:cNvCxnSpPr>
            <a:stCxn id="450" idx="2"/>
            <a:endCxn id="456" idx="0"/>
          </p:cNvCxnSpPr>
          <p:nvPr/>
        </p:nvCxnSpPr>
        <p:spPr>
          <a:xfrm flipH="1">
            <a:off x="2753563" y="7091046"/>
            <a:ext cx="1302" cy="38660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EFDD417D-440E-F58C-C879-A447F04DB9E7}"/>
              </a:ext>
            </a:extLst>
          </p:cNvPr>
          <p:cNvCxnSpPr>
            <a:cxnSpLocks/>
            <a:stCxn id="438" idx="2"/>
          </p:cNvCxnSpPr>
          <p:nvPr/>
        </p:nvCxnSpPr>
        <p:spPr>
          <a:xfrm>
            <a:off x="4949061" y="7364514"/>
            <a:ext cx="0" cy="172667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909BDD99-3122-0E71-BE73-9F0E69569B4B}"/>
              </a:ext>
            </a:extLst>
          </p:cNvPr>
          <p:cNvCxnSpPr>
            <a:cxnSpLocks/>
            <a:endCxn id="456" idx="3"/>
          </p:cNvCxnSpPr>
          <p:nvPr/>
        </p:nvCxnSpPr>
        <p:spPr>
          <a:xfrm flipH="1">
            <a:off x="2826186" y="7535991"/>
            <a:ext cx="2136325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2A92F56C-2B42-F4CA-58DF-921FD69711B6}"/>
              </a:ext>
            </a:extLst>
          </p:cNvPr>
          <p:cNvCxnSpPr>
            <a:cxnSpLocks/>
            <a:endCxn id="437" idx="1"/>
          </p:cNvCxnSpPr>
          <p:nvPr/>
        </p:nvCxnSpPr>
        <p:spPr>
          <a:xfrm>
            <a:off x="2747963" y="7719339"/>
            <a:ext cx="1790005" cy="1969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D4024761-D97A-3F94-0329-BA18FAAA9EB3}"/>
              </a:ext>
            </a:extLst>
          </p:cNvPr>
          <p:cNvCxnSpPr>
            <a:cxnSpLocks/>
            <a:stCxn id="456" idx="2"/>
          </p:cNvCxnSpPr>
          <p:nvPr/>
        </p:nvCxnSpPr>
        <p:spPr>
          <a:xfrm>
            <a:off x="2753557" y="7594336"/>
            <a:ext cx="0" cy="123825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2" name="Diamond 461">
            <a:extLst>
              <a:ext uri="{FF2B5EF4-FFF2-40B4-BE49-F238E27FC236}">
                <a16:creationId xmlns:a16="http://schemas.microsoft.com/office/drawing/2014/main" id="{FCA4D639-42F1-8197-8ABC-078ECA3904F5}"/>
              </a:ext>
            </a:extLst>
          </p:cNvPr>
          <p:cNvSpPr/>
          <p:nvPr/>
        </p:nvSpPr>
        <p:spPr>
          <a:xfrm>
            <a:off x="4881215" y="7989622"/>
            <a:ext cx="159545" cy="106527"/>
          </a:xfrm>
          <a:prstGeom prst="diamond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6F03B85F-0826-5837-4C52-14423669B9EF}"/>
              </a:ext>
            </a:extLst>
          </p:cNvPr>
          <p:cNvCxnSpPr>
            <a:stCxn id="437" idx="2"/>
            <a:endCxn id="462" idx="0"/>
          </p:cNvCxnSpPr>
          <p:nvPr/>
        </p:nvCxnSpPr>
        <p:spPr>
          <a:xfrm flipH="1">
            <a:off x="4960990" y="7842800"/>
            <a:ext cx="1524" cy="14682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4" name="Rectangle: Rounded Corners 463">
            <a:extLst>
              <a:ext uri="{FF2B5EF4-FFF2-40B4-BE49-F238E27FC236}">
                <a16:creationId xmlns:a16="http://schemas.microsoft.com/office/drawing/2014/main" id="{431C7880-0C90-529F-4C22-D770905CEDCE}"/>
              </a:ext>
            </a:extLst>
          </p:cNvPr>
          <p:cNvSpPr/>
          <p:nvPr/>
        </p:nvSpPr>
        <p:spPr>
          <a:xfrm>
            <a:off x="2849669" y="8260633"/>
            <a:ext cx="975741" cy="207518"/>
          </a:xfrm>
          <a:prstGeom prst="round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700" dirty="0" err="1"/>
              <a:t>Xóa</a:t>
            </a:r>
            <a:r>
              <a:rPr lang="en-GB" sz="700" dirty="0"/>
              <a:t> tin </a:t>
            </a:r>
            <a:r>
              <a:rPr lang="en-GB" sz="700" dirty="0" err="1"/>
              <a:t>khỏi</a:t>
            </a:r>
            <a:r>
              <a:rPr lang="en-GB" sz="700" dirty="0"/>
              <a:t> </a:t>
            </a:r>
            <a:r>
              <a:rPr lang="en-GB" sz="700" dirty="0" err="1"/>
              <a:t>giao</a:t>
            </a:r>
            <a:r>
              <a:rPr lang="en-GB" sz="700" dirty="0"/>
              <a:t> </a:t>
            </a:r>
            <a:r>
              <a:rPr lang="en-GB" sz="700" dirty="0" err="1"/>
              <a:t>diện</a:t>
            </a:r>
            <a:r>
              <a:rPr lang="en-GB" sz="700" dirty="0"/>
              <a:t>/ </a:t>
            </a:r>
            <a:r>
              <a:rPr lang="en-GB" sz="700" dirty="0" err="1"/>
              <a:t>cơ</a:t>
            </a:r>
            <a:r>
              <a:rPr lang="en-GB" sz="700" dirty="0"/>
              <a:t> </a:t>
            </a:r>
            <a:r>
              <a:rPr lang="en-GB" sz="700" dirty="0" err="1"/>
              <a:t>sở</a:t>
            </a:r>
            <a:r>
              <a:rPr lang="en-GB" sz="700" dirty="0"/>
              <a:t> </a:t>
            </a:r>
            <a:r>
              <a:rPr lang="en-GB" sz="700" dirty="0" err="1"/>
              <a:t>dữ</a:t>
            </a:r>
            <a:r>
              <a:rPr lang="en-GB" sz="700" dirty="0"/>
              <a:t> </a:t>
            </a:r>
            <a:r>
              <a:rPr lang="en-GB" sz="700" dirty="0" err="1"/>
              <a:t>liệu</a:t>
            </a:r>
            <a:endParaRPr lang="en-GB" sz="700" dirty="0"/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27123431-912A-3E17-483F-5E4ADDD6D91D}"/>
              </a:ext>
            </a:extLst>
          </p:cNvPr>
          <p:cNvCxnSpPr>
            <a:stCxn id="462" idx="2"/>
            <a:endCxn id="436" idx="0"/>
          </p:cNvCxnSpPr>
          <p:nvPr/>
        </p:nvCxnSpPr>
        <p:spPr>
          <a:xfrm>
            <a:off x="4960990" y="8096145"/>
            <a:ext cx="1524" cy="15483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068C5388-4130-3B47-24E2-F6BD63864411}"/>
              </a:ext>
            </a:extLst>
          </p:cNvPr>
          <p:cNvCxnSpPr>
            <a:stCxn id="436" idx="1"/>
            <a:endCxn id="464" idx="3"/>
          </p:cNvCxnSpPr>
          <p:nvPr/>
        </p:nvCxnSpPr>
        <p:spPr>
          <a:xfrm flipH="1">
            <a:off x="3825409" y="8354739"/>
            <a:ext cx="685792" cy="965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7" name="Diamond 466">
            <a:extLst>
              <a:ext uri="{FF2B5EF4-FFF2-40B4-BE49-F238E27FC236}">
                <a16:creationId xmlns:a16="http://schemas.microsoft.com/office/drawing/2014/main" id="{5F1B353D-DCFF-C664-60C7-CB43A7541AC5}"/>
              </a:ext>
            </a:extLst>
          </p:cNvPr>
          <p:cNvSpPr/>
          <p:nvPr/>
        </p:nvSpPr>
        <p:spPr>
          <a:xfrm>
            <a:off x="5534655" y="8706376"/>
            <a:ext cx="126206" cy="85717"/>
          </a:xfrm>
          <a:prstGeom prst="diamond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E2D2AD2F-9823-AD8E-D572-D7F3668A36AE}"/>
              </a:ext>
            </a:extLst>
          </p:cNvPr>
          <p:cNvCxnSpPr>
            <a:stCxn id="462" idx="3"/>
          </p:cNvCxnSpPr>
          <p:nvPr/>
        </p:nvCxnSpPr>
        <p:spPr>
          <a:xfrm flipV="1">
            <a:off x="5040758" y="8039626"/>
            <a:ext cx="562322" cy="3258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A5695763-2918-0FAF-03D2-56887BFEE33D}"/>
              </a:ext>
            </a:extLst>
          </p:cNvPr>
          <p:cNvCxnSpPr>
            <a:endCxn id="467" idx="0"/>
          </p:cNvCxnSpPr>
          <p:nvPr/>
        </p:nvCxnSpPr>
        <p:spPr>
          <a:xfrm flipH="1">
            <a:off x="5597755" y="8037249"/>
            <a:ext cx="8334" cy="66913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6B2A401D-AA3E-7820-E459-E6D694CDC8AB}"/>
              </a:ext>
            </a:extLst>
          </p:cNvPr>
          <p:cNvCxnSpPr>
            <a:cxnSpLocks/>
            <a:stCxn id="464" idx="2"/>
          </p:cNvCxnSpPr>
          <p:nvPr/>
        </p:nvCxnSpPr>
        <p:spPr>
          <a:xfrm>
            <a:off x="3337539" y="8468149"/>
            <a:ext cx="0" cy="278709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AE3124C8-4522-AF7A-B68B-17B17E7DC698}"/>
              </a:ext>
            </a:extLst>
          </p:cNvPr>
          <p:cNvCxnSpPr>
            <a:cxnSpLocks/>
            <a:endCxn id="467" idx="1"/>
          </p:cNvCxnSpPr>
          <p:nvPr/>
        </p:nvCxnSpPr>
        <p:spPr>
          <a:xfrm>
            <a:off x="3340898" y="8749232"/>
            <a:ext cx="2193759" cy="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2" name="TextBox 471">
            <a:extLst>
              <a:ext uri="{FF2B5EF4-FFF2-40B4-BE49-F238E27FC236}">
                <a16:creationId xmlns:a16="http://schemas.microsoft.com/office/drawing/2014/main" id="{AB485753-DE63-694B-873B-E253AB1B4318}"/>
              </a:ext>
            </a:extLst>
          </p:cNvPr>
          <p:cNvSpPr txBox="1"/>
          <p:nvPr/>
        </p:nvSpPr>
        <p:spPr>
          <a:xfrm>
            <a:off x="4741907" y="8042243"/>
            <a:ext cx="3161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 err="1"/>
              <a:t>có</a:t>
            </a:r>
            <a:endParaRPr lang="en-GB" sz="600" dirty="0"/>
          </a:p>
        </p:txBody>
      </p:sp>
      <p:sp>
        <p:nvSpPr>
          <p:cNvPr id="473" name="Flowchart: Connector 472">
            <a:extLst>
              <a:ext uri="{FF2B5EF4-FFF2-40B4-BE49-F238E27FC236}">
                <a16:creationId xmlns:a16="http://schemas.microsoft.com/office/drawing/2014/main" id="{1311CDAE-28CA-75F6-3A2E-6AA35537EDE6}"/>
              </a:ext>
            </a:extLst>
          </p:cNvPr>
          <p:cNvSpPr/>
          <p:nvPr/>
        </p:nvSpPr>
        <p:spPr>
          <a:xfrm>
            <a:off x="3657213" y="9023069"/>
            <a:ext cx="132014" cy="134293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474" name="Flowchart: Connector 473">
            <a:extLst>
              <a:ext uri="{FF2B5EF4-FFF2-40B4-BE49-F238E27FC236}">
                <a16:creationId xmlns:a16="http://schemas.microsoft.com/office/drawing/2014/main" id="{CAA417C6-6882-476A-C007-F386D135F2AE}"/>
              </a:ext>
            </a:extLst>
          </p:cNvPr>
          <p:cNvSpPr/>
          <p:nvPr/>
        </p:nvSpPr>
        <p:spPr>
          <a:xfrm>
            <a:off x="3697695" y="9064324"/>
            <a:ext cx="54001" cy="54001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D056CEA8-CCAB-B123-E40B-BD0B5E663CD2}"/>
              </a:ext>
            </a:extLst>
          </p:cNvPr>
          <p:cNvCxnSpPr>
            <a:cxnSpLocks/>
            <a:endCxn id="473" idx="6"/>
          </p:cNvCxnSpPr>
          <p:nvPr/>
        </p:nvCxnSpPr>
        <p:spPr>
          <a:xfrm flipH="1">
            <a:off x="3789227" y="9074037"/>
            <a:ext cx="1812693" cy="1617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E335BF-CDB0-D461-2F19-24C22A7D4E7F}"/>
              </a:ext>
            </a:extLst>
          </p:cNvPr>
          <p:cNvCxnSpPr>
            <a:cxnSpLocks/>
            <a:stCxn id="467" idx="2"/>
          </p:cNvCxnSpPr>
          <p:nvPr/>
        </p:nvCxnSpPr>
        <p:spPr>
          <a:xfrm>
            <a:off x="5597758" y="8792093"/>
            <a:ext cx="0" cy="285198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05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152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An 20225243</dc:creator>
  <cp:lastModifiedBy>Nguyen Van An 20225243</cp:lastModifiedBy>
  <cp:revision>3</cp:revision>
  <dcterms:created xsi:type="dcterms:W3CDTF">2025-05-15T03:04:10Z</dcterms:created>
  <dcterms:modified xsi:type="dcterms:W3CDTF">2025-05-15T12:51:33Z</dcterms:modified>
</cp:coreProperties>
</file>