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7A51D-E34B-4081-879D-E8176DFA5CC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C407-1AAD-4799-9C67-547ECF538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1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C407-1AAD-4799-9C67-547ECF538A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71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38F1-1E6C-7B8C-85D9-A302E8D14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1F16C-8D5D-13AC-82D3-DE008B801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DB90-115A-0B13-1976-042B3A8B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FF0A2-5502-88C7-31DF-2B5B0A7D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4C05-8355-8B87-6494-D55C6F3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4DC4-CA61-C4A4-2E40-FDFD4DF6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02826-4110-252A-6E45-E7AFE2A5F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CBCCA-E88F-5C5D-D91E-D525310C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F995B-2502-5F26-A1D2-27F767B2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229E-60B0-463B-D950-24F9298E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94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CF5ED-1CC2-4D41-71D5-AE7243741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B5C16-519D-D801-2ACE-55042E41F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65DB-8C27-5A08-3445-BF528EF7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554D-560A-9343-90D9-76693E9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EED53-734D-E80E-7C1F-7F8E8051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2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A2D-E6C9-E927-688B-9EE20D6E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3136-1D83-048E-6F24-44D50102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8A07E-6B1E-3AE7-708A-AAC7D789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394B-B925-1B11-507A-6D29B94C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C12D-81F6-5B03-846D-024BA0F0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7525-D8E5-ACFB-895C-CF6839E4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DBC93-E550-687B-91D1-AB930195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75DD-A7B0-15F4-41C4-48EDA7E6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193C-004B-CEF2-6A1A-6810A8BE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129F-A15C-492C-543F-C4285C99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99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56BF-B5C5-5E30-B29A-D267548E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644D-8EA5-4BDC-363D-D93B2C52A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C9EBE-C77D-9ADF-2C3F-B60907BA7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73455-9A20-CC3B-7045-A8D08829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D07C-9C8C-3A90-E57F-A6F8B12A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4A014-B007-2CD0-F957-EFC3194D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9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F287-FD2B-ED8D-A6FB-4DC1A6C2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869B1-C332-2C78-D1CE-02FA5B8C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8941-3D94-C8A8-44B4-730F5880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55F6E-08D9-A08C-489B-1EC6AF15E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AE9C4-6EED-4A02-13E7-2646185B2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0F603-AD0D-EBDF-62B4-0F2B164B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3517E-8948-34EA-8109-AA2EA42B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3BC4B-EFA8-735C-9121-80D116BC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1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A257-8217-F88D-FE7B-1D332634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755DB-E997-D91D-D6F4-BAE99D58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0ACA4-5CA7-8719-8206-3BF451C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B84DF-590B-3EAE-847B-9A2617E3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D1943-3542-06DD-B0F8-AB1C4C46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01779-BA46-7762-097E-68F48AAF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7F8E9-9C4C-CFAE-D712-4D3C8A5D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C459-6E76-D63B-0B5A-DD1F5E13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6532-FC8C-D92B-DC54-2372D5B4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1D3D8-F6A7-5CD4-23F1-F42823763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BAF5B-EB34-FD09-AD94-F932B225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77B7F-FAD0-F2C7-5FC1-639780EA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C3EF2-A72F-C705-126C-80615E92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29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8542-D0A6-25F4-065D-5E5143FA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03E78-743E-2318-88D6-615895E76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DA439-F9DA-6D4D-75B3-C06CF2041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AA5F6-65CE-DAF3-DA2E-FEE1ACA9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17905-C649-50C0-2359-345F9477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4C089-246B-52D1-6161-BC27CE1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75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76F6E-551E-6110-E21C-77F93AD4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9D79-2B2A-127E-83AA-FB0E01C43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7CA3-FE24-12C9-F23E-D51477F0B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97D5A-CE64-4D47-9BAB-56EB0B50FAE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28FBD-37AB-E4E9-D4C0-CB4D94237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42EE-E67B-CE80-5206-C6A0E05AA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BA5CE-D03E-D07F-72EE-A10C0755E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58210"/>
              </p:ext>
            </p:extLst>
          </p:nvPr>
        </p:nvGraphicFramePr>
        <p:xfrm>
          <a:off x="3896310" y="266905"/>
          <a:ext cx="3543177" cy="204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3177">
                  <a:extLst>
                    <a:ext uri="{9D8B030D-6E8A-4147-A177-3AD203B41FA5}">
                      <a16:colId xmlns:a16="http://schemas.microsoft.com/office/drawing/2014/main" val="1589145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42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 err="1"/>
                        <a:t>userId</a:t>
                      </a:r>
                      <a:r>
                        <a:rPr lang="en-GB" sz="14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Username: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Email: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Status: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7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. </a:t>
                      </a:r>
                      <a:r>
                        <a:rPr lang="en-GB" sz="1400" dirty="0" err="1"/>
                        <a:t>sendMessage</a:t>
                      </a:r>
                      <a:endParaRPr lang="en-GB" sz="1400" dirty="0"/>
                    </a:p>
                    <a:p>
                      <a:r>
                        <a:rPr lang="en-GB" sz="1400" dirty="0"/>
                        <a:t>. </a:t>
                      </a:r>
                      <a:r>
                        <a:rPr lang="en-GB" sz="1400" dirty="0" err="1"/>
                        <a:t>receiveMessage</a:t>
                      </a:r>
                      <a:endParaRPr lang="en-GB" sz="1400" dirty="0"/>
                    </a:p>
                    <a:p>
                      <a:r>
                        <a:rPr lang="en-GB" sz="1400" dirty="0"/>
                        <a:t>. </a:t>
                      </a:r>
                      <a:r>
                        <a:rPr lang="en-GB" sz="1400" dirty="0" err="1"/>
                        <a:t>viewMessageHistory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305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587FE9-791D-A974-E392-897D4BE39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39738"/>
              </p:ext>
            </p:extLst>
          </p:nvPr>
        </p:nvGraphicFramePr>
        <p:xfrm>
          <a:off x="526244" y="206698"/>
          <a:ext cx="238908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080">
                  <a:extLst>
                    <a:ext uri="{9D8B030D-6E8A-4147-A177-3AD203B41FA5}">
                      <a16:colId xmlns:a16="http://schemas.microsoft.com/office/drawing/2014/main" val="1630989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2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messageId</a:t>
                      </a:r>
                      <a:r>
                        <a:rPr lang="en-US" sz="14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Content: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Timestamp: Date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Status: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senderId</a:t>
                      </a:r>
                      <a:r>
                        <a:rPr lang="en-US" sz="14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receiverId</a:t>
                      </a:r>
                      <a:r>
                        <a:rPr lang="en-US" sz="1400" dirty="0"/>
                        <a:t>: String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7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MarkAsRead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deleteMessage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forwardMessage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59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B2D3BA-875A-CAE3-DDE3-C7F71FD61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14980"/>
              </p:ext>
            </p:extLst>
          </p:nvPr>
        </p:nvGraphicFramePr>
        <p:xfrm>
          <a:off x="6324446" y="2911795"/>
          <a:ext cx="2652692" cy="168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2692">
                  <a:extLst>
                    <a:ext uri="{9D8B030D-6E8A-4147-A177-3AD203B41FA5}">
                      <a16:colId xmlns:a16="http://schemas.microsoft.com/office/drawing/2014/main" val="2302368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MessageService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89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4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sendMessage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receiveMessage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storeMessage</a:t>
                      </a:r>
                      <a:endParaRPr lang="en-US" sz="1400" dirty="0"/>
                    </a:p>
                    <a:p>
                      <a:r>
                        <a:rPr lang="en-GB" sz="1400" dirty="0"/>
                        <a:t>. </a:t>
                      </a:r>
                      <a:r>
                        <a:rPr lang="en-GB" sz="1400" dirty="0" err="1"/>
                        <a:t>notifyReceiver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7714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AF96FF-6DB6-5809-B3E7-AC9B2C906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8410"/>
              </p:ext>
            </p:extLst>
          </p:nvPr>
        </p:nvGraphicFramePr>
        <p:xfrm>
          <a:off x="4288453" y="5428268"/>
          <a:ext cx="238908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080">
                  <a:extLst>
                    <a:ext uri="{9D8B030D-6E8A-4147-A177-3AD203B41FA5}">
                      <a16:colId xmlns:a16="http://schemas.microsoft.com/office/drawing/2014/main" val="1963133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NotificationService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6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9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sendNotification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queueNotification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8098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5F95A3-80E4-4AEF-7373-50C168B67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46819"/>
              </p:ext>
            </p:extLst>
          </p:nvPr>
        </p:nvGraphicFramePr>
        <p:xfrm>
          <a:off x="8977138" y="4807570"/>
          <a:ext cx="280806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060">
                  <a:extLst>
                    <a:ext uri="{9D8B030D-6E8A-4147-A177-3AD203B41FA5}">
                      <a16:colId xmlns:a16="http://schemas.microsoft.com/office/drawing/2014/main" val="3243907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1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connectionString</a:t>
                      </a:r>
                      <a:r>
                        <a:rPr lang="en-US" sz="14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userData</a:t>
                      </a:r>
                      <a:r>
                        <a:rPr lang="en-US" sz="1400" dirty="0"/>
                        <a:t>: List&lt;User&gt;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messageData</a:t>
                      </a:r>
                      <a:r>
                        <a:rPr lang="en-US" sz="1400" dirty="0"/>
                        <a:t>: List&lt;Message&gt;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saveMessage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retrieveMessages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updateMessageStatus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50293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BC7A6A-C937-DAEF-38B2-048793A232B0}"/>
              </a:ext>
            </a:extLst>
          </p:cNvPr>
          <p:cNvCxnSpPr>
            <a:cxnSpLocks/>
          </p:cNvCxnSpPr>
          <p:nvPr/>
        </p:nvCxnSpPr>
        <p:spPr>
          <a:xfrm>
            <a:off x="7439487" y="1207363"/>
            <a:ext cx="39150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48202D-2DB2-A57F-EAB6-78304F4D725B}"/>
              </a:ext>
            </a:extLst>
          </p:cNvPr>
          <p:cNvCxnSpPr>
            <a:cxnSpLocks/>
          </p:cNvCxnSpPr>
          <p:nvPr/>
        </p:nvCxnSpPr>
        <p:spPr>
          <a:xfrm>
            <a:off x="11354540" y="1176585"/>
            <a:ext cx="0" cy="364620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68D09A-897D-22EC-E351-52E3001AC781}"/>
              </a:ext>
            </a:extLst>
          </p:cNvPr>
          <p:cNvCxnSpPr/>
          <p:nvPr/>
        </p:nvCxnSpPr>
        <p:spPr>
          <a:xfrm>
            <a:off x="8977138" y="3512972"/>
            <a:ext cx="102981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8033F-D33C-F535-E7F3-23C8D4308CF6}"/>
              </a:ext>
            </a:extLst>
          </p:cNvPr>
          <p:cNvCxnSpPr>
            <a:cxnSpLocks/>
          </p:cNvCxnSpPr>
          <p:nvPr/>
        </p:nvCxnSpPr>
        <p:spPr>
          <a:xfrm>
            <a:off x="10006948" y="3512972"/>
            <a:ext cx="0" cy="129459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C11F06-6369-A082-DCF2-0927175EF491}"/>
              </a:ext>
            </a:extLst>
          </p:cNvPr>
          <p:cNvCxnSpPr/>
          <p:nvPr/>
        </p:nvCxnSpPr>
        <p:spPr>
          <a:xfrm>
            <a:off x="2911876" y="1447060"/>
            <a:ext cx="10475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3BCC4-B443-A30F-7D42-5A0F6C734349}"/>
              </a:ext>
            </a:extLst>
          </p:cNvPr>
          <p:cNvCxnSpPr/>
          <p:nvPr/>
        </p:nvCxnSpPr>
        <p:spPr>
          <a:xfrm>
            <a:off x="7005336" y="2314145"/>
            <a:ext cx="0" cy="61938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1B51C3-BADB-514A-876A-6600BCEC417D}"/>
              </a:ext>
            </a:extLst>
          </p:cNvPr>
          <p:cNvCxnSpPr>
            <a:cxnSpLocks/>
          </p:cNvCxnSpPr>
          <p:nvPr/>
        </p:nvCxnSpPr>
        <p:spPr>
          <a:xfrm flipH="1">
            <a:off x="5349037" y="3930376"/>
            <a:ext cx="9676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F98172-EA62-0D3C-3D20-6D5B7238BDEE}"/>
              </a:ext>
            </a:extLst>
          </p:cNvPr>
          <p:cNvCxnSpPr>
            <a:cxnSpLocks/>
          </p:cNvCxnSpPr>
          <p:nvPr/>
        </p:nvCxnSpPr>
        <p:spPr>
          <a:xfrm>
            <a:off x="5365483" y="3930376"/>
            <a:ext cx="0" cy="14978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4EDDD3C-38F4-8376-F779-8A3936E5E19E}"/>
              </a:ext>
            </a:extLst>
          </p:cNvPr>
          <p:cNvSpPr txBox="1"/>
          <p:nvPr/>
        </p:nvSpPr>
        <p:spPr>
          <a:xfrm>
            <a:off x="3692122" y="1207363"/>
            <a:ext cx="20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D8ED37-89CA-3103-FA16-D299855655C2}"/>
              </a:ext>
            </a:extLst>
          </p:cNvPr>
          <p:cNvSpPr txBox="1"/>
          <p:nvPr/>
        </p:nvSpPr>
        <p:spPr>
          <a:xfrm>
            <a:off x="2889187" y="1176585"/>
            <a:ext cx="6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CEA373-EB7C-7EF0-996C-A50AD4D2AC9E}"/>
              </a:ext>
            </a:extLst>
          </p:cNvPr>
          <p:cNvSpPr txBox="1"/>
          <p:nvPr/>
        </p:nvSpPr>
        <p:spPr>
          <a:xfrm>
            <a:off x="6738504" y="2262788"/>
            <a:ext cx="648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BD63B8-2067-4F9C-300C-4DD8362B6EBE}"/>
              </a:ext>
            </a:extLst>
          </p:cNvPr>
          <p:cNvSpPr txBox="1"/>
          <p:nvPr/>
        </p:nvSpPr>
        <p:spPr>
          <a:xfrm>
            <a:off x="6738504" y="2692403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58998B-B4BC-0A25-0601-E12D70BD00D2}"/>
              </a:ext>
            </a:extLst>
          </p:cNvPr>
          <p:cNvSpPr txBox="1"/>
          <p:nvPr/>
        </p:nvSpPr>
        <p:spPr>
          <a:xfrm>
            <a:off x="6992764" y="2454448"/>
            <a:ext cx="1615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Gửi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tin</a:t>
            </a:r>
            <a:endParaRPr lang="en-GB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88BBD9-CC0B-D985-02A8-3F07295B95F5}"/>
              </a:ext>
            </a:extLst>
          </p:cNvPr>
          <p:cNvSpPr txBox="1"/>
          <p:nvPr/>
        </p:nvSpPr>
        <p:spPr>
          <a:xfrm>
            <a:off x="7439486" y="921193"/>
            <a:ext cx="5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64DEF6-727E-B3A5-F040-FBC54FB341E1}"/>
              </a:ext>
            </a:extLst>
          </p:cNvPr>
          <p:cNvSpPr txBox="1"/>
          <p:nvPr/>
        </p:nvSpPr>
        <p:spPr>
          <a:xfrm>
            <a:off x="11135557" y="4566638"/>
            <a:ext cx="195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3683F8-4CD1-55AB-4720-D0567DAFF624}"/>
              </a:ext>
            </a:extLst>
          </p:cNvPr>
          <p:cNvSpPr txBox="1"/>
          <p:nvPr/>
        </p:nvSpPr>
        <p:spPr>
          <a:xfrm>
            <a:off x="8815526" y="921193"/>
            <a:ext cx="2645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Lưu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endParaRPr lang="en-GB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89ABFB-CA48-5E52-03E4-D0A907CE95E2}"/>
              </a:ext>
            </a:extLst>
          </p:cNvPr>
          <p:cNvSpPr txBox="1"/>
          <p:nvPr/>
        </p:nvSpPr>
        <p:spPr>
          <a:xfrm>
            <a:off x="8968266" y="3235229"/>
            <a:ext cx="69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0F7AB9-C07B-9080-7BE1-82A2792D7445}"/>
              </a:ext>
            </a:extLst>
          </p:cNvPr>
          <p:cNvSpPr txBox="1"/>
          <p:nvPr/>
        </p:nvSpPr>
        <p:spPr>
          <a:xfrm>
            <a:off x="9747684" y="4573377"/>
            <a:ext cx="55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00C4DD-FDE2-4916-C1C6-F32E515AA62B}"/>
              </a:ext>
            </a:extLst>
          </p:cNvPr>
          <p:cNvSpPr txBox="1"/>
          <p:nvPr/>
        </p:nvSpPr>
        <p:spPr>
          <a:xfrm>
            <a:off x="9129260" y="3219039"/>
            <a:ext cx="230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Lưu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tin </a:t>
            </a:r>
            <a:r>
              <a:rPr lang="en-US" sz="1400" dirty="0" err="1"/>
              <a:t>nhắn</a:t>
            </a:r>
            <a:endParaRPr lang="en-GB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784A74-DAEB-431E-68E1-720B2C8F9313}"/>
              </a:ext>
            </a:extLst>
          </p:cNvPr>
          <p:cNvSpPr txBox="1"/>
          <p:nvPr/>
        </p:nvSpPr>
        <p:spPr>
          <a:xfrm>
            <a:off x="6024420" y="3622599"/>
            <a:ext cx="54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93C665-0B06-A4DC-B5F1-8273AE9C528D}"/>
              </a:ext>
            </a:extLst>
          </p:cNvPr>
          <p:cNvSpPr txBox="1"/>
          <p:nvPr/>
        </p:nvSpPr>
        <p:spPr>
          <a:xfrm>
            <a:off x="5078268" y="5174385"/>
            <a:ext cx="754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9052F2-3DD9-AB32-8AC3-63D2D3A40391}"/>
              </a:ext>
            </a:extLst>
          </p:cNvPr>
          <p:cNvSpPr txBox="1"/>
          <p:nvPr/>
        </p:nvSpPr>
        <p:spPr>
          <a:xfrm>
            <a:off x="5349037" y="4704926"/>
            <a:ext cx="202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Gửi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endParaRPr lang="en-GB" sz="1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7561C3-7C6B-1661-A935-E93A761E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30578"/>
              </p:ext>
            </p:extLst>
          </p:nvPr>
        </p:nvGraphicFramePr>
        <p:xfrm>
          <a:off x="2714784" y="3279545"/>
          <a:ext cx="2166868" cy="189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868">
                  <a:extLst>
                    <a:ext uri="{9D8B030D-6E8A-4147-A177-3AD203B41FA5}">
                      <a16:colId xmlns:a16="http://schemas.microsoft.com/office/drawing/2014/main" val="2743879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0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 err="1"/>
                        <a:t>Queueid</a:t>
                      </a:r>
                      <a:r>
                        <a:rPr lang="en-GB" sz="14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 err="1"/>
                        <a:t>Messageid</a:t>
                      </a:r>
                      <a:r>
                        <a:rPr lang="en-GB" sz="14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 err="1"/>
                        <a:t>Receiid</a:t>
                      </a:r>
                      <a:r>
                        <a:rPr lang="en-GB" sz="14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 err="1"/>
                        <a:t>Queuedate</a:t>
                      </a:r>
                      <a:r>
                        <a:rPr lang="en-GB" sz="1400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8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dirty="0"/>
                        <a:t>. </a:t>
                      </a:r>
                      <a:r>
                        <a:rPr lang="en-GB" sz="1400" dirty="0" err="1"/>
                        <a:t>Inqueue</a:t>
                      </a:r>
                      <a:endParaRPr lang="en-GB" sz="14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400" dirty="0"/>
                        <a:t>. </a:t>
                      </a:r>
                      <a:r>
                        <a:rPr lang="en-GB" sz="1400" dirty="0" err="1"/>
                        <a:t>Outqueue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76159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750256-212E-DE66-7207-1389903E3E01}"/>
              </a:ext>
            </a:extLst>
          </p:cNvPr>
          <p:cNvCxnSpPr>
            <a:cxnSpLocks/>
          </p:cNvCxnSpPr>
          <p:nvPr/>
        </p:nvCxnSpPr>
        <p:spPr>
          <a:xfrm>
            <a:off x="4288453" y="2314145"/>
            <a:ext cx="0" cy="96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DF25DB-CFEB-4005-F095-224790B8692F}"/>
              </a:ext>
            </a:extLst>
          </p:cNvPr>
          <p:cNvCxnSpPr>
            <a:cxnSpLocks/>
          </p:cNvCxnSpPr>
          <p:nvPr/>
        </p:nvCxnSpPr>
        <p:spPr>
          <a:xfrm>
            <a:off x="4881652" y="3512972"/>
            <a:ext cx="143505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D95444-C02B-A5E2-7233-41632ED7CF2C}"/>
              </a:ext>
            </a:extLst>
          </p:cNvPr>
          <p:cNvSpPr txBox="1"/>
          <p:nvPr/>
        </p:nvSpPr>
        <p:spPr>
          <a:xfrm>
            <a:off x="4069778" y="2267863"/>
            <a:ext cx="47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4BCB98-E813-3F4F-FF96-29584A5F1CCA}"/>
              </a:ext>
            </a:extLst>
          </p:cNvPr>
          <p:cNvSpPr txBox="1"/>
          <p:nvPr/>
        </p:nvSpPr>
        <p:spPr>
          <a:xfrm>
            <a:off x="4873248" y="3235229"/>
            <a:ext cx="89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362063-7162-A4A1-B34F-6619555DE8BD}"/>
              </a:ext>
            </a:extLst>
          </p:cNvPr>
          <p:cNvSpPr txBox="1"/>
          <p:nvPr/>
        </p:nvSpPr>
        <p:spPr>
          <a:xfrm>
            <a:off x="6087378" y="3260009"/>
            <a:ext cx="47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02E852-D056-57E8-525B-E2FA523A2A28}"/>
              </a:ext>
            </a:extLst>
          </p:cNvPr>
          <p:cNvSpPr txBox="1"/>
          <p:nvPr/>
        </p:nvSpPr>
        <p:spPr>
          <a:xfrm>
            <a:off x="4059612" y="3023110"/>
            <a:ext cx="89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8273F-BA2C-B12E-E64B-557AA6099853}"/>
              </a:ext>
            </a:extLst>
          </p:cNvPr>
          <p:cNvSpPr txBox="1"/>
          <p:nvPr/>
        </p:nvSpPr>
        <p:spPr>
          <a:xfrm>
            <a:off x="4230028" y="2579250"/>
            <a:ext cx="1534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Tin offline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3EB96-16D8-6DC3-8549-603F249BDC34}"/>
              </a:ext>
            </a:extLst>
          </p:cNvPr>
          <p:cNvSpPr txBox="1"/>
          <p:nvPr/>
        </p:nvSpPr>
        <p:spPr>
          <a:xfrm>
            <a:off x="5106238" y="3223737"/>
            <a:ext cx="1534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Nếu</a:t>
            </a:r>
            <a:r>
              <a:rPr lang="en-GB" sz="1400" dirty="0"/>
              <a:t> offline</a:t>
            </a:r>
          </a:p>
        </p:txBody>
      </p:sp>
    </p:spTree>
    <p:extLst>
      <p:ext uri="{BB962C8B-B14F-4D97-AF65-F5344CB8AC3E}">
        <p14:creationId xmlns:p14="http://schemas.microsoft.com/office/powerpoint/2010/main" val="78245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40a0c8-d45c-4ab7-9469-3a0ee2ec155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204C4178FE984FA67573495BBC3FF6" ma:contentTypeVersion="13" ma:contentTypeDescription="Create a new document." ma:contentTypeScope="" ma:versionID="22b18889afb4e2837363b7c7d87656aa">
  <xsd:schema xmlns:xsd="http://www.w3.org/2001/XMLSchema" xmlns:xs="http://www.w3.org/2001/XMLSchema" xmlns:p="http://schemas.microsoft.com/office/2006/metadata/properties" xmlns:ns3="c240a0c8-d45c-4ab7-9469-3a0ee2ec1550" xmlns:ns4="cd08e727-9fc4-4861-afe5-2a5b8b7f9ae5" targetNamespace="http://schemas.microsoft.com/office/2006/metadata/properties" ma:root="true" ma:fieldsID="66db6c073a4b07a84af3ce00c7229ba3" ns3:_="" ns4:_="">
    <xsd:import namespace="c240a0c8-d45c-4ab7-9469-3a0ee2ec1550"/>
    <xsd:import namespace="cd08e727-9fc4-4861-afe5-2a5b8b7f9a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0a0c8-d45c-4ab7-9469-3a0ee2ec1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8e727-9fc4-4861-afe5-2a5b8b7f9ae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E594CC-41BB-4C00-8139-5C8EA14236EC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cd08e727-9fc4-4861-afe5-2a5b8b7f9ae5"/>
    <ds:schemaRef ds:uri="c240a0c8-d45c-4ab7-9469-3a0ee2ec155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5543AC3-8FFE-4DBE-A57C-DDC70A1FA4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8C3D8F-0217-4052-9D9D-57E62A2258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40a0c8-d45c-4ab7-9469-3a0ee2ec1550"/>
    <ds:schemaRef ds:uri="cd08e727-9fc4-4861-afe5-2a5b8b7f9a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134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An 20225243</dc:creator>
  <cp:lastModifiedBy>Nguyen Van An 20225243</cp:lastModifiedBy>
  <cp:revision>6</cp:revision>
  <dcterms:created xsi:type="dcterms:W3CDTF">2025-05-15T13:32:23Z</dcterms:created>
  <dcterms:modified xsi:type="dcterms:W3CDTF">2025-05-18T05:04:13Z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0x01010058204C4178FE984FA67573495BBC3FF6</vt:lpwstr>
  </property>
</Properties>
</file>