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  <a:stCxn id="32" idx="7"/>
          </p:cNvCxnSpPr>
          <p:nvPr/>
        </p:nvCxnSpPr>
        <p:spPr>
          <a:xfrm flipV="1">
            <a:off x="466802" y="3442460"/>
            <a:ext cx="471063" cy="871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1589858" y="5029700"/>
            <a:ext cx="131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-91454" y="5109797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Chủ Group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1237232" y="2487042"/>
            <a:ext cx="2726649" cy="107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385655" y="646191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697474" cy="5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243952" y="2097220"/>
            <a:ext cx="3358190" cy="456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4998310" y="483780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6D9B8-9648-20E6-3E3F-AD1274222BB2}"/>
              </a:ext>
            </a:extLst>
          </p:cNvPr>
          <p:cNvSpPr txBox="1"/>
          <p:nvPr/>
        </p:nvSpPr>
        <p:spPr>
          <a:xfrm>
            <a:off x="4316949" y="4412382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FB98E-1615-E005-B848-35D0F83EC5DA}"/>
              </a:ext>
            </a:extLst>
          </p:cNvPr>
          <p:cNvSpPr/>
          <p:nvPr/>
        </p:nvSpPr>
        <p:spPr>
          <a:xfrm>
            <a:off x="5124593" y="5042510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Yêu cầu tham gia</a:t>
            </a:r>
            <a:endParaRPr lang="en-US" sz="14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330D4-C636-5E40-E8EA-4A1B5A744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9028" y="3787246"/>
            <a:ext cx="1147333" cy="12552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436C1-BEBC-8B85-74F2-832C365AC97B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1237232" y="2487042"/>
            <a:ext cx="3887361" cy="2752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05E7BA3-C592-3A02-7B7A-5E5E75CCC7D4}"/>
              </a:ext>
            </a:extLst>
          </p:cNvPr>
          <p:cNvSpPr/>
          <p:nvPr/>
        </p:nvSpPr>
        <p:spPr>
          <a:xfrm>
            <a:off x="2058931" y="431897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FB164-3B5B-EE2A-49E5-A68A78E2D085}"/>
              </a:ext>
            </a:extLst>
          </p:cNvPr>
          <p:cNvCxnSpPr>
            <a:stCxn id="9" idx="4"/>
          </p:cNvCxnSpPr>
          <p:nvPr/>
        </p:nvCxnSpPr>
        <p:spPr>
          <a:xfrm>
            <a:off x="2157254" y="450578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601F7E-783D-1909-9B89-8D98A45C3AFF}"/>
              </a:ext>
            </a:extLst>
          </p:cNvPr>
          <p:cNvCxnSpPr>
            <a:cxnSpLocks/>
          </p:cNvCxnSpPr>
          <p:nvPr/>
        </p:nvCxnSpPr>
        <p:spPr>
          <a:xfrm>
            <a:off x="2157254" y="463360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68152A-D70B-D6B1-6F0B-A98FA1504051}"/>
              </a:ext>
            </a:extLst>
          </p:cNvPr>
          <p:cNvCxnSpPr>
            <a:cxnSpLocks/>
          </p:cNvCxnSpPr>
          <p:nvPr/>
        </p:nvCxnSpPr>
        <p:spPr>
          <a:xfrm flipH="1">
            <a:off x="1980273" y="463360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763B53-EBB7-56A5-C2CC-2CF716881FD1}"/>
              </a:ext>
            </a:extLst>
          </p:cNvPr>
          <p:cNvCxnSpPr/>
          <p:nvPr/>
        </p:nvCxnSpPr>
        <p:spPr>
          <a:xfrm flipH="1">
            <a:off x="2000765" y="488882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171CFB-CBB5-6D59-5249-7C789EAB9457}"/>
              </a:ext>
            </a:extLst>
          </p:cNvPr>
          <p:cNvCxnSpPr/>
          <p:nvPr/>
        </p:nvCxnSpPr>
        <p:spPr>
          <a:xfrm>
            <a:off x="2140874" y="489864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1A5612-C235-D76C-04AD-B2D262369C0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662658" y="3386115"/>
            <a:ext cx="494596" cy="932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D4C970E-1BFB-C012-EBD9-9D2C379ACEB3}"/>
              </a:ext>
            </a:extLst>
          </p:cNvPr>
          <p:cNvSpPr txBox="1"/>
          <p:nvPr/>
        </p:nvSpPr>
        <p:spPr>
          <a:xfrm>
            <a:off x="578374" y="3107764"/>
            <a:ext cx="1445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(Abstract) Admin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Props1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60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9</cp:revision>
  <dcterms:created xsi:type="dcterms:W3CDTF">2025-04-13T04:18:19Z</dcterms:created>
  <dcterms:modified xsi:type="dcterms:W3CDTF">2025-05-20T09:44:42Z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