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AC179-5094-491C-AE00-92C9A0DF98FF}" v="119" dt="2025-04-12T12:03:4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3D01-9837-2309-302E-937668375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DA094-0A9F-7A51-5AA0-66C50653C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0" indent="0" algn="ctr">
              <a:buNone/>
              <a:defRPr sz="2000"/>
            </a:lvl2pPr>
            <a:lvl3pPr marL="914384" indent="0" algn="ctr">
              <a:buNone/>
              <a:defRPr sz="1801"/>
            </a:lvl3pPr>
            <a:lvl4pPr marL="1371576" indent="0" algn="ctr">
              <a:buNone/>
              <a:defRPr sz="1600"/>
            </a:lvl4pPr>
            <a:lvl5pPr marL="1828770" indent="0" algn="ctr">
              <a:buNone/>
              <a:defRPr sz="1600"/>
            </a:lvl5pPr>
            <a:lvl6pPr marL="2285960" indent="0" algn="ctr">
              <a:buNone/>
              <a:defRPr sz="1600"/>
            </a:lvl6pPr>
            <a:lvl7pPr marL="2743150" indent="0" algn="ctr">
              <a:buNone/>
              <a:defRPr sz="1600"/>
            </a:lvl7pPr>
            <a:lvl8pPr marL="3200346" indent="0" algn="ctr">
              <a:buNone/>
              <a:defRPr sz="1600"/>
            </a:lvl8pPr>
            <a:lvl9pPr marL="365753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CD85-DF9B-44E1-ED68-04DFC824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A704-903D-C12A-89E2-C921C0B0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E0D2-658F-8CE8-7BFA-3EADCA28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4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01D7-C6FC-65D0-EAD9-1DA62D58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DE41B-493C-0BBB-38C2-2EB722F8D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744DE-C6D4-4CED-F280-BCABAA55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9692-B1F1-A406-B355-15A8879F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C5FC5-534A-5B49-D4B0-37209E34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1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88CA4-1EFA-A443-6A34-ED92F98A8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41688-2D17-8AC8-BF88-A0FE19AFE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8A755-F2D0-5877-2362-8EE24767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E17D7-A4E7-3561-8D7C-EBACB4E8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A8AC-B306-C379-FB42-297310F9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9F86-01CE-9245-7E9C-3EA69795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11A8-864A-B432-EA11-1DE172F6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9205-D570-1F22-FC1D-5F85A31A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8119-7F12-AD9C-B278-ACE04B21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F276-85DF-0450-50A7-866A5ED6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3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7A4E-E5B0-4064-64A5-0EA38EF0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FE554-B4E8-A06F-03F6-2723A2FE1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9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84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57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7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5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3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06B6-BD04-37E3-0633-829B834D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98F2-2ADA-AE0D-CE91-0911C099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983B-E0ED-5852-D4D8-539E6088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EA7F-C083-A252-F0BA-7658E1C3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9BEF-1124-6D72-AE0D-C6B6BE1D8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42343-8AAD-FD5E-63BB-6E1E0D13E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732D6-67EF-8B93-C667-83470169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F8403-FAAE-CB15-3ABF-4F507B0C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0A2F4-6646-6E50-8550-9D59D7B3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D651-559B-0FD9-695D-75AEACC3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19B3F-446E-C689-86CD-C42E095C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4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4" indent="0">
              <a:buNone/>
              <a:defRPr sz="1801" b="1"/>
            </a:lvl3pPr>
            <a:lvl4pPr marL="1371576" indent="0">
              <a:buNone/>
              <a:defRPr sz="1600" b="1"/>
            </a:lvl4pPr>
            <a:lvl5pPr marL="1828770" indent="0">
              <a:buNone/>
              <a:defRPr sz="1600" b="1"/>
            </a:lvl5pPr>
            <a:lvl6pPr marL="2285960" indent="0">
              <a:buNone/>
              <a:defRPr sz="1600" b="1"/>
            </a:lvl6pPr>
            <a:lvl7pPr marL="2743150" indent="0">
              <a:buNone/>
              <a:defRPr sz="1600" b="1"/>
            </a:lvl7pPr>
            <a:lvl8pPr marL="3200346" indent="0">
              <a:buNone/>
              <a:defRPr sz="1600" b="1"/>
            </a:lvl8pPr>
            <a:lvl9pPr marL="36575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88EDF-271D-6CCB-44A1-DE05B5B1B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4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D4384-DE94-A646-80E0-C0A1D6A85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4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4" indent="0">
              <a:buNone/>
              <a:defRPr sz="1801" b="1"/>
            </a:lvl3pPr>
            <a:lvl4pPr marL="1371576" indent="0">
              <a:buNone/>
              <a:defRPr sz="1600" b="1"/>
            </a:lvl4pPr>
            <a:lvl5pPr marL="1828770" indent="0">
              <a:buNone/>
              <a:defRPr sz="1600" b="1"/>
            </a:lvl5pPr>
            <a:lvl6pPr marL="2285960" indent="0">
              <a:buNone/>
              <a:defRPr sz="1600" b="1"/>
            </a:lvl6pPr>
            <a:lvl7pPr marL="2743150" indent="0">
              <a:buNone/>
              <a:defRPr sz="1600" b="1"/>
            </a:lvl7pPr>
            <a:lvl8pPr marL="3200346" indent="0">
              <a:buNone/>
              <a:defRPr sz="1600" b="1"/>
            </a:lvl8pPr>
            <a:lvl9pPr marL="36575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E6759-D455-68BA-4FF8-FA00ED790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4" y="2505076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FBFDE-078C-D217-4867-958B112A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4B05C-2FD5-89AF-4FC8-44E73C0B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4322-2F8A-852F-EF84-EAD2862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E66F-1DA4-6B2D-7D59-2349236A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F3171-4B98-E462-A427-E62865FE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D4590-C95F-E22D-34EA-89DCE58A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45515-0F6A-8D32-8501-26E33138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8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467CF-3472-DD45-70E6-ABB74BCE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E8AE2-FDFC-F7D6-9694-4338EA74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EB2C5-4BF3-F59E-EFBF-8FB79E69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87AC-620B-E47C-E8B5-AF0B4A01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E080-59B7-FFA1-C729-074E70B4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CAF41-5214-0FD3-AF60-57404F086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1"/>
            </a:lvl2pPr>
            <a:lvl3pPr marL="914384" indent="0">
              <a:buNone/>
              <a:defRPr sz="1200"/>
            </a:lvl3pPr>
            <a:lvl4pPr marL="1371576" indent="0">
              <a:buNone/>
              <a:defRPr sz="1001"/>
            </a:lvl4pPr>
            <a:lvl5pPr marL="1828770" indent="0">
              <a:buNone/>
              <a:defRPr sz="1001"/>
            </a:lvl5pPr>
            <a:lvl6pPr marL="2285960" indent="0">
              <a:buNone/>
              <a:defRPr sz="1001"/>
            </a:lvl6pPr>
            <a:lvl7pPr marL="2743150" indent="0">
              <a:buNone/>
              <a:defRPr sz="1001"/>
            </a:lvl7pPr>
            <a:lvl8pPr marL="3200346" indent="0">
              <a:buNone/>
              <a:defRPr sz="1001"/>
            </a:lvl8pPr>
            <a:lvl9pPr marL="3657538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36F28-D6E4-6CF6-9189-0DE40944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F5081-82A6-ADF6-19B5-4B47996D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98993-4CB3-8ECA-2D9F-48186000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2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C655-C05C-2C39-B6B5-F745B60A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01FD4-AE4F-9CDA-0758-8F0B2D94F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4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4" indent="0">
              <a:buNone/>
              <a:defRPr sz="2400"/>
            </a:lvl3pPr>
            <a:lvl4pPr marL="1371576" indent="0">
              <a:buNone/>
              <a:defRPr sz="2000"/>
            </a:lvl4pPr>
            <a:lvl5pPr marL="1828770" indent="0">
              <a:buNone/>
              <a:defRPr sz="2000"/>
            </a:lvl5pPr>
            <a:lvl6pPr marL="2285960" indent="0">
              <a:buNone/>
              <a:defRPr sz="2000"/>
            </a:lvl6pPr>
            <a:lvl7pPr marL="2743150" indent="0">
              <a:buNone/>
              <a:defRPr sz="2000"/>
            </a:lvl7pPr>
            <a:lvl8pPr marL="3200346" indent="0">
              <a:buNone/>
              <a:defRPr sz="2000"/>
            </a:lvl8pPr>
            <a:lvl9pPr marL="365753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A573D-CC0F-C16C-D95A-42E2572FF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1"/>
            </a:lvl2pPr>
            <a:lvl3pPr marL="914384" indent="0">
              <a:buNone/>
              <a:defRPr sz="1200"/>
            </a:lvl3pPr>
            <a:lvl4pPr marL="1371576" indent="0">
              <a:buNone/>
              <a:defRPr sz="1001"/>
            </a:lvl4pPr>
            <a:lvl5pPr marL="1828770" indent="0">
              <a:buNone/>
              <a:defRPr sz="1001"/>
            </a:lvl5pPr>
            <a:lvl6pPr marL="2285960" indent="0">
              <a:buNone/>
              <a:defRPr sz="1001"/>
            </a:lvl6pPr>
            <a:lvl7pPr marL="2743150" indent="0">
              <a:buNone/>
              <a:defRPr sz="1001"/>
            </a:lvl7pPr>
            <a:lvl8pPr marL="3200346" indent="0">
              <a:buNone/>
              <a:defRPr sz="1001"/>
            </a:lvl8pPr>
            <a:lvl9pPr marL="3657538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8BA21-B9EF-24E2-1510-3B719937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60672-6336-546B-8753-8257BEBA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705D1-169C-0E21-1004-EFD36620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7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EBE34-2030-44A2-9A62-EABD3043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79C7F-A714-5258-E13B-135F19039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28E9D-4DEB-62C9-D506-9A349E04A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431702-9E4C-4E97-8392-A5D8F2F0B9D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63704-671E-CE52-12A8-0C3715253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6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840D-5B45-9A6E-D108-C920B5ABC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0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1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73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66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57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9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41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33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6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0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0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0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6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8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709C9A-C4E0-75C0-4E39-A752652BB784}"/>
              </a:ext>
            </a:extLst>
          </p:cNvPr>
          <p:cNvSpPr txBox="1"/>
          <p:nvPr/>
        </p:nvSpPr>
        <p:spPr>
          <a:xfrm>
            <a:off x="5435402" y="0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gia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5B4A20-19F9-25A3-B5A8-867B8A3EA8B0}"/>
              </a:ext>
            </a:extLst>
          </p:cNvPr>
          <p:cNvSpPr/>
          <p:nvPr/>
        </p:nvSpPr>
        <p:spPr>
          <a:xfrm>
            <a:off x="-1" y="416635"/>
            <a:ext cx="3995057" cy="573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5B78BD-E68F-070F-1931-6AA142114692}"/>
              </a:ext>
            </a:extLst>
          </p:cNvPr>
          <p:cNvSpPr/>
          <p:nvPr/>
        </p:nvSpPr>
        <p:spPr>
          <a:xfrm>
            <a:off x="3995056" y="416635"/>
            <a:ext cx="4201890" cy="573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545113-9626-E2BD-88FE-29BD481E1908}"/>
              </a:ext>
            </a:extLst>
          </p:cNvPr>
          <p:cNvSpPr/>
          <p:nvPr/>
        </p:nvSpPr>
        <p:spPr>
          <a:xfrm>
            <a:off x="8196946" y="416635"/>
            <a:ext cx="3995054" cy="573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1244B-79C3-8A3F-EC8F-9EB787238FAF}"/>
              </a:ext>
            </a:extLst>
          </p:cNvPr>
          <p:cNvSpPr/>
          <p:nvPr/>
        </p:nvSpPr>
        <p:spPr>
          <a:xfrm>
            <a:off x="-12815" y="990597"/>
            <a:ext cx="3995054" cy="586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487B2B-94F3-EB67-8B53-3617431BC4A7}"/>
              </a:ext>
            </a:extLst>
          </p:cNvPr>
          <p:cNvSpPr/>
          <p:nvPr/>
        </p:nvSpPr>
        <p:spPr>
          <a:xfrm>
            <a:off x="3978719" y="1001272"/>
            <a:ext cx="4201889" cy="586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CB08E6-D6D8-6872-D95E-5BEF73705562}"/>
              </a:ext>
            </a:extLst>
          </p:cNvPr>
          <p:cNvSpPr/>
          <p:nvPr/>
        </p:nvSpPr>
        <p:spPr>
          <a:xfrm>
            <a:off x="8196940" y="990597"/>
            <a:ext cx="3995054" cy="5867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CF5C928-CB51-6BAE-79B6-6DEA008BCA06}"/>
              </a:ext>
            </a:extLst>
          </p:cNvPr>
          <p:cNvSpPr/>
          <p:nvPr/>
        </p:nvSpPr>
        <p:spPr>
          <a:xfrm>
            <a:off x="119740" y="1161794"/>
            <a:ext cx="206828" cy="239485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00D205-A6AF-DD6A-0E96-D52505879971}"/>
              </a:ext>
            </a:extLst>
          </p:cNvPr>
          <p:cNvSpPr/>
          <p:nvPr/>
        </p:nvSpPr>
        <p:spPr>
          <a:xfrm>
            <a:off x="914396" y="1091037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nhóm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DC80A1-83FD-EA0C-7AEA-1F6BD0171AD9}"/>
              </a:ext>
            </a:extLst>
          </p:cNvPr>
          <p:cNvSpPr/>
          <p:nvPr/>
        </p:nvSpPr>
        <p:spPr>
          <a:xfrm>
            <a:off x="5152368" y="1084507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Lấy ra các nhóm phù hợp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36C7DA-8D8A-349A-8CD8-911A879BA6FC}"/>
              </a:ext>
            </a:extLst>
          </p:cNvPr>
          <p:cNvSpPr/>
          <p:nvPr/>
        </p:nvSpPr>
        <p:spPr>
          <a:xfrm>
            <a:off x="914395" y="1750729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danh sách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E7ECF0B-1D3A-3DA5-9E1E-27489EA655B8}"/>
              </a:ext>
            </a:extLst>
          </p:cNvPr>
          <p:cNvSpPr/>
          <p:nvPr/>
        </p:nvSpPr>
        <p:spPr>
          <a:xfrm>
            <a:off x="914395" y="2410422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nhóm và ấn “Tham gia”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2A2CED-8E37-791C-A693-4E326E3E6AD8}"/>
              </a:ext>
            </a:extLst>
          </p:cNvPr>
          <p:cNvSpPr/>
          <p:nvPr/>
        </p:nvSpPr>
        <p:spPr>
          <a:xfrm>
            <a:off x="5152367" y="2407141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là public?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69FAE59D-5497-B335-9790-0B9AC1A46CD3}"/>
              </a:ext>
            </a:extLst>
          </p:cNvPr>
          <p:cNvSpPr/>
          <p:nvPr/>
        </p:nvSpPr>
        <p:spPr>
          <a:xfrm>
            <a:off x="5894245" y="3028949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F505D3D-1A58-72AC-83E6-24ECB2EC0CE8}"/>
              </a:ext>
            </a:extLst>
          </p:cNvPr>
          <p:cNvSpPr/>
          <p:nvPr/>
        </p:nvSpPr>
        <p:spPr>
          <a:xfrm>
            <a:off x="4038040" y="3028949"/>
            <a:ext cx="140627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 người dùng vào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DE601C-36EF-1869-29F0-8D4D584EBAEA}"/>
              </a:ext>
            </a:extLst>
          </p:cNvPr>
          <p:cNvSpPr/>
          <p:nvPr/>
        </p:nvSpPr>
        <p:spPr>
          <a:xfrm>
            <a:off x="9189553" y="3901478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Mở trang duyệt yêu cầu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0799C5EF-0446-8302-4E0B-AE5DDC02844A}"/>
              </a:ext>
            </a:extLst>
          </p:cNvPr>
          <p:cNvSpPr/>
          <p:nvPr/>
        </p:nvSpPr>
        <p:spPr>
          <a:xfrm flipV="1">
            <a:off x="9933208" y="4759961"/>
            <a:ext cx="522515" cy="26424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4308BB6-E9AC-457E-02A6-DC06B9A7764E}"/>
              </a:ext>
            </a:extLst>
          </p:cNvPr>
          <p:cNvSpPr/>
          <p:nvPr/>
        </p:nvSpPr>
        <p:spPr>
          <a:xfrm>
            <a:off x="8197449" y="5470465"/>
            <a:ext cx="109401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Chấp nhận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4D47FF1-6893-28B4-71B7-4F16FA542717}"/>
              </a:ext>
            </a:extLst>
          </p:cNvPr>
          <p:cNvSpPr/>
          <p:nvPr/>
        </p:nvSpPr>
        <p:spPr>
          <a:xfrm>
            <a:off x="9647460" y="5489828"/>
            <a:ext cx="109401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chối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51A18B9-6C0C-4B2D-C45D-F406CD11CBE1}"/>
              </a:ext>
            </a:extLst>
          </p:cNvPr>
          <p:cNvSpPr/>
          <p:nvPr/>
        </p:nvSpPr>
        <p:spPr>
          <a:xfrm>
            <a:off x="11097987" y="5470465"/>
            <a:ext cx="109401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phản hồi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BF1AEA3-E633-43EE-7943-2FDC3B34AA68}"/>
              </a:ext>
            </a:extLst>
          </p:cNvPr>
          <p:cNvSpPr/>
          <p:nvPr/>
        </p:nvSpPr>
        <p:spPr>
          <a:xfrm>
            <a:off x="2650439" y="5124182"/>
            <a:ext cx="1331800" cy="8584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thêm người dùng thành công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0361E63-22F9-20E6-8EE2-DB278C316B88}"/>
              </a:ext>
            </a:extLst>
          </p:cNvPr>
          <p:cNvSpPr/>
          <p:nvPr/>
        </p:nvSpPr>
        <p:spPr>
          <a:xfrm>
            <a:off x="12134" y="5124182"/>
            <a:ext cx="1331800" cy="8584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thêm người dùng thất bại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3D5191-24F2-9FB6-8822-6160348BD9EB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>
            <a:off x="326568" y="1281537"/>
            <a:ext cx="5878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10B2E9-71A0-C89B-7D1E-1502BC2D03C5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888667" y="2131729"/>
            <a:ext cx="0" cy="278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9DC8A6-700A-FB8B-477F-9F4F3FCBEDD7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2862939" y="1275007"/>
            <a:ext cx="2289429" cy="6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8CB0BB-DA8D-00AE-6098-FB174D0B1D56}"/>
              </a:ext>
            </a:extLst>
          </p:cNvPr>
          <p:cNvCxnSpPr>
            <a:stCxn id="17" idx="2"/>
          </p:cNvCxnSpPr>
          <p:nvPr/>
        </p:nvCxnSpPr>
        <p:spPr>
          <a:xfrm flipH="1">
            <a:off x="2862938" y="1465507"/>
            <a:ext cx="3263702" cy="475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6C658F-6BBD-D7A7-06AD-66B19AB07A6B}"/>
              </a:ext>
            </a:extLst>
          </p:cNvPr>
          <p:cNvCxnSpPr>
            <a:cxnSpLocks/>
          </p:cNvCxnSpPr>
          <p:nvPr/>
        </p:nvCxnSpPr>
        <p:spPr>
          <a:xfrm>
            <a:off x="6126638" y="2762249"/>
            <a:ext cx="0" cy="272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6FD4A3-BB3E-E1D5-9AFD-B1F7AECC3A8D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5419428" y="3241271"/>
            <a:ext cx="736075" cy="16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9A741AC-6EA9-1C1B-45AD-6A4D336F0635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6196887" y="3257549"/>
            <a:ext cx="474548" cy="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391235-F9DD-BEEF-564C-C8ACCB9D6EFC}"/>
              </a:ext>
            </a:extLst>
          </p:cNvPr>
          <p:cNvCxnSpPr>
            <a:cxnSpLocks/>
            <a:stCxn id="23" idx="2"/>
            <a:endCxn id="84" idx="0"/>
          </p:cNvCxnSpPr>
          <p:nvPr/>
        </p:nvCxnSpPr>
        <p:spPr>
          <a:xfrm>
            <a:off x="4741180" y="3409949"/>
            <a:ext cx="76446" cy="2136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302BC37-D40A-9653-55AB-3376C0F4D2FF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8192918" y="4091978"/>
            <a:ext cx="996635" cy="1051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CE2277-670C-2030-106D-4FA52D624C21}"/>
              </a:ext>
            </a:extLst>
          </p:cNvPr>
          <p:cNvSpPr txBox="1"/>
          <p:nvPr/>
        </p:nvSpPr>
        <p:spPr>
          <a:xfrm>
            <a:off x="5489433" y="2926604"/>
            <a:ext cx="584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3DCE57-07C3-4CD1-C394-021F980220B2}"/>
              </a:ext>
            </a:extLst>
          </p:cNvPr>
          <p:cNvSpPr txBox="1"/>
          <p:nvPr/>
        </p:nvSpPr>
        <p:spPr>
          <a:xfrm>
            <a:off x="6410177" y="2952972"/>
            <a:ext cx="52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B6E7EC-1D4D-CCFB-525E-6C8F52111969}"/>
              </a:ext>
            </a:extLst>
          </p:cNvPr>
          <p:cNvCxnSpPr>
            <a:stCxn id="27" idx="2"/>
            <a:endCxn id="28" idx="2"/>
          </p:cNvCxnSpPr>
          <p:nvPr/>
        </p:nvCxnSpPr>
        <p:spPr>
          <a:xfrm>
            <a:off x="10163825" y="4282478"/>
            <a:ext cx="30641" cy="477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EFEF76-B3E9-F081-EB25-04C09FD3CF2D}"/>
              </a:ext>
            </a:extLst>
          </p:cNvPr>
          <p:cNvCxnSpPr/>
          <p:nvPr/>
        </p:nvCxnSpPr>
        <p:spPr>
          <a:xfrm flipH="1">
            <a:off x="8724407" y="5024201"/>
            <a:ext cx="1525940" cy="44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0D36A7-1013-88E4-75B1-8D86DE966EDE}"/>
              </a:ext>
            </a:extLst>
          </p:cNvPr>
          <p:cNvCxnSpPr>
            <a:stCxn id="28" idx="0"/>
            <a:endCxn id="33" idx="0"/>
          </p:cNvCxnSpPr>
          <p:nvPr/>
        </p:nvCxnSpPr>
        <p:spPr>
          <a:xfrm>
            <a:off x="10194466" y="5024201"/>
            <a:ext cx="1" cy="465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1B06B7-2302-06CF-6A8F-59226EAFAAD0}"/>
              </a:ext>
            </a:extLst>
          </p:cNvPr>
          <p:cNvCxnSpPr>
            <a:stCxn id="28" idx="0"/>
            <a:endCxn id="34" idx="0"/>
          </p:cNvCxnSpPr>
          <p:nvPr/>
        </p:nvCxnSpPr>
        <p:spPr>
          <a:xfrm>
            <a:off x="10194466" y="5024201"/>
            <a:ext cx="1450528" cy="44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7B2D21C0-8C52-4621-7EC0-665F4BC8105B}"/>
              </a:ext>
            </a:extLst>
          </p:cNvPr>
          <p:cNvSpPr/>
          <p:nvPr/>
        </p:nvSpPr>
        <p:spPr>
          <a:xfrm>
            <a:off x="4556368" y="5546665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5D33344-7ED1-C4C0-F169-3398D3583192}"/>
              </a:ext>
            </a:extLst>
          </p:cNvPr>
          <p:cNvCxnSpPr>
            <a:endCxn id="84" idx="3"/>
          </p:cNvCxnSpPr>
          <p:nvPr/>
        </p:nvCxnSpPr>
        <p:spPr>
          <a:xfrm flipH="1">
            <a:off x="5078883" y="5660965"/>
            <a:ext cx="3070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8DA67B-F2FE-2FD6-801C-81B909697EF3}"/>
              </a:ext>
            </a:extLst>
          </p:cNvPr>
          <p:cNvCxnSpPr>
            <a:stCxn id="84" idx="1"/>
            <a:endCxn id="36" idx="3"/>
          </p:cNvCxnSpPr>
          <p:nvPr/>
        </p:nvCxnSpPr>
        <p:spPr>
          <a:xfrm flipH="1" flipV="1">
            <a:off x="4007870" y="5546665"/>
            <a:ext cx="548498" cy="11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80EEEF5-F822-3C4E-1E4F-FE39DA897026}"/>
              </a:ext>
            </a:extLst>
          </p:cNvPr>
          <p:cNvCxnSpPr>
            <a:stCxn id="33" idx="2"/>
          </p:cNvCxnSpPr>
          <p:nvPr/>
        </p:nvCxnSpPr>
        <p:spPr>
          <a:xfrm flipH="1">
            <a:off x="10194460" y="5870828"/>
            <a:ext cx="7" cy="570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E80E534-7DDA-F20C-9D8E-6C5588630D10}"/>
              </a:ext>
            </a:extLst>
          </p:cNvPr>
          <p:cNvCxnSpPr>
            <a:cxnSpLocks/>
          </p:cNvCxnSpPr>
          <p:nvPr/>
        </p:nvCxnSpPr>
        <p:spPr>
          <a:xfrm flipH="1">
            <a:off x="533400" y="6441365"/>
            <a:ext cx="96304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3428759-2BB6-7D63-5B4A-798A8AD58284}"/>
              </a:ext>
            </a:extLst>
          </p:cNvPr>
          <p:cNvCxnSpPr/>
          <p:nvPr/>
        </p:nvCxnSpPr>
        <p:spPr>
          <a:xfrm flipV="1">
            <a:off x="620482" y="5982665"/>
            <a:ext cx="0" cy="458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Flowchart: Decision 100">
            <a:extLst>
              <a:ext uri="{FF2B5EF4-FFF2-40B4-BE49-F238E27FC236}">
                <a16:creationId xmlns:a16="http://schemas.microsoft.com/office/drawing/2014/main" id="{DA9F4E87-85BB-2E19-637F-E247971CDB1E}"/>
              </a:ext>
            </a:extLst>
          </p:cNvPr>
          <p:cNvSpPr/>
          <p:nvPr/>
        </p:nvSpPr>
        <p:spPr>
          <a:xfrm>
            <a:off x="1736269" y="4387793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1A4E148-BEA2-2399-5CAF-C352DBDB4FCA}"/>
              </a:ext>
            </a:extLst>
          </p:cNvPr>
          <p:cNvCxnSpPr>
            <a:cxnSpLocks/>
            <a:stCxn id="37" idx="0"/>
            <a:endCxn id="101" idx="2"/>
          </p:cNvCxnSpPr>
          <p:nvPr/>
        </p:nvCxnSpPr>
        <p:spPr>
          <a:xfrm flipV="1">
            <a:off x="678034" y="4616393"/>
            <a:ext cx="1319493" cy="507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A860AA9-82D6-118A-1D85-AB5ACBCA945D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1956901" y="4616393"/>
            <a:ext cx="1359438" cy="507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17AF9C2-D1BB-3673-AF7A-33CCF3E5A275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1984126" y="4114797"/>
            <a:ext cx="13401" cy="272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1451CEDE-0A16-FCE8-85EE-7B445B9AB5DC}"/>
              </a:ext>
            </a:extLst>
          </p:cNvPr>
          <p:cNvSpPr/>
          <p:nvPr/>
        </p:nvSpPr>
        <p:spPr>
          <a:xfrm>
            <a:off x="1880712" y="3884582"/>
            <a:ext cx="206828" cy="239485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D61C5C9-FA71-B80C-D5DE-D1877F12BBA6}"/>
              </a:ext>
            </a:extLst>
          </p:cNvPr>
          <p:cNvCxnSpPr/>
          <p:nvPr/>
        </p:nvCxnSpPr>
        <p:spPr>
          <a:xfrm>
            <a:off x="7456028" y="3429000"/>
            <a:ext cx="0" cy="278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773CA6-5015-3FFD-C860-8B3940DF4DB2}"/>
              </a:ext>
            </a:extLst>
          </p:cNvPr>
          <p:cNvSpPr/>
          <p:nvPr/>
        </p:nvSpPr>
        <p:spPr>
          <a:xfrm>
            <a:off x="2279037" y="3722802"/>
            <a:ext cx="1318477" cy="305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Trả lời câu hỏi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734C3DB3-788E-859B-10B6-AEE32122B584}"/>
              </a:ext>
            </a:extLst>
          </p:cNvPr>
          <p:cNvSpPr/>
          <p:nvPr/>
        </p:nvSpPr>
        <p:spPr>
          <a:xfrm>
            <a:off x="7166300" y="3722802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6DEAA6-8C2E-2B52-879D-CAE216ED55FB}"/>
              </a:ext>
            </a:extLst>
          </p:cNvPr>
          <p:cNvCxnSpPr>
            <a:cxnSpLocks/>
          </p:cNvCxnSpPr>
          <p:nvPr/>
        </p:nvCxnSpPr>
        <p:spPr>
          <a:xfrm flipH="1">
            <a:off x="3581125" y="3853933"/>
            <a:ext cx="35851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EF813D-420D-DE97-A7D3-0B5B377E1315}"/>
              </a:ext>
            </a:extLst>
          </p:cNvPr>
          <p:cNvCxnSpPr>
            <a:cxnSpLocks/>
          </p:cNvCxnSpPr>
          <p:nvPr/>
        </p:nvCxnSpPr>
        <p:spPr>
          <a:xfrm>
            <a:off x="7403470" y="3974315"/>
            <a:ext cx="0" cy="413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3E45C-EDE8-101C-9803-47409B9570E0}"/>
              </a:ext>
            </a:extLst>
          </p:cNvPr>
          <p:cNvCxnSpPr>
            <a:endCxn id="20" idx="1"/>
          </p:cNvCxnSpPr>
          <p:nvPr/>
        </p:nvCxnSpPr>
        <p:spPr>
          <a:xfrm>
            <a:off x="2862938" y="2597641"/>
            <a:ext cx="22894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B9EAD6A-0E75-5D90-FF80-04910F24647F}"/>
              </a:ext>
            </a:extLst>
          </p:cNvPr>
          <p:cNvSpPr/>
          <p:nvPr/>
        </p:nvSpPr>
        <p:spPr>
          <a:xfrm>
            <a:off x="6752889" y="3033619"/>
            <a:ext cx="140627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có câu hỏi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513045-8D95-17F0-7D78-5DC250DB19DF}"/>
              </a:ext>
            </a:extLst>
          </p:cNvPr>
          <p:cNvSpPr txBox="1"/>
          <p:nvPr/>
        </p:nvSpPr>
        <p:spPr>
          <a:xfrm>
            <a:off x="5933654" y="3500384"/>
            <a:ext cx="584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95082A-7C8F-5B1C-F1D1-AEE78EEDC411}"/>
              </a:ext>
            </a:extLst>
          </p:cNvPr>
          <p:cNvSpPr txBox="1"/>
          <p:nvPr/>
        </p:nvSpPr>
        <p:spPr>
          <a:xfrm>
            <a:off x="6868790" y="3874424"/>
            <a:ext cx="395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7C2B-E8A9-B63F-ABA4-3C5ABB7FA9AC}"/>
              </a:ext>
            </a:extLst>
          </p:cNvPr>
          <p:cNvCxnSpPr>
            <a:cxnSpLocks/>
            <a:stCxn id="3" idx="2"/>
            <a:endCxn id="32" idx="1"/>
          </p:cNvCxnSpPr>
          <p:nvPr/>
        </p:nvCxnSpPr>
        <p:spPr>
          <a:xfrm>
            <a:off x="2938276" y="4028313"/>
            <a:ext cx="4228018" cy="509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22BDBE44-945C-A2D0-EEC2-9CBDFF922815}"/>
              </a:ext>
            </a:extLst>
          </p:cNvPr>
          <p:cNvSpPr/>
          <p:nvPr/>
        </p:nvSpPr>
        <p:spPr>
          <a:xfrm>
            <a:off x="7166294" y="4423492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30CD53-49EA-6CA9-A9DA-0FD3186DBBAF}"/>
              </a:ext>
            </a:extLst>
          </p:cNvPr>
          <p:cNvSpPr/>
          <p:nvPr/>
        </p:nvSpPr>
        <p:spPr>
          <a:xfrm>
            <a:off x="6786639" y="4953439"/>
            <a:ext cx="140627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tham gia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B73226-E723-93F3-BB17-6F26BD3A89F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427551" y="4652092"/>
            <a:ext cx="62228" cy="301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61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d803b-ee30-4cf1-8997-d5dbef288d4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85E8D135CD643938305DEC3E1B53E" ma:contentTypeVersion="15" ma:contentTypeDescription="Create a new document." ma:contentTypeScope="" ma:versionID="a6814ea74d3fb77b5ad977a3843b2846">
  <xsd:schema xmlns:xsd="http://www.w3.org/2001/XMLSchema" xmlns:xs="http://www.w3.org/2001/XMLSchema" xmlns:p="http://schemas.microsoft.com/office/2006/metadata/properties" xmlns:ns3="c80d803b-ee30-4cf1-8997-d5dbef288d47" xmlns:ns4="1c1e4822-5b82-4cb4-a39e-28e929ec74cb" targetNamespace="http://schemas.microsoft.com/office/2006/metadata/properties" ma:root="true" ma:fieldsID="20e89a6ac46c5aeb3e918dc78faa7076" ns3:_="" ns4:_="">
    <xsd:import namespace="c80d803b-ee30-4cf1-8997-d5dbef288d47"/>
    <xsd:import namespace="1c1e4822-5b82-4cb4-a39e-28e929ec7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d803b-ee30-4cf1-8997-d5dbef288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4822-5b82-4cb4-a39e-28e929ec7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8385C8-0F30-4715-A3AB-3C95C147C3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AADD9B-B160-41E0-9B52-E80C3F8F4C9E}">
  <ds:schemaRefs>
    <ds:schemaRef ds:uri="http://purl.org/dc/terms/"/>
    <ds:schemaRef ds:uri="c80d803b-ee30-4cf1-8997-d5dbef288d47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1c1e4822-5b82-4cb4-a39e-28e929ec74c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EEA7200-2846-4DF0-8F54-4E012AB88C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d803b-ee30-4cf1-8997-d5dbef288d47"/>
    <ds:schemaRef ds:uri="1c1e4822-5b82-4cb4-a39e-28e929ec74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82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Tung 20220047</dc:creator>
  <cp:lastModifiedBy>Nguyen Ngoc Tung 20220047</cp:lastModifiedBy>
  <cp:revision>9</cp:revision>
  <dcterms:created xsi:type="dcterms:W3CDTF">2025-04-12T08:55:54Z</dcterms:created>
  <dcterms:modified xsi:type="dcterms:W3CDTF">2025-05-10T02:28:23Z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0x01010091885E8D135CD643938305DEC3E1B53E</vt:lpwstr>
  </property>
</Properties>
</file>