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BB61A-97FD-4D71-9BE2-E390E93836D8}" v="32" dt="2025-04-13T12:09:21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2B247-B2A7-91CB-4429-D704B7C83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AAF3F-F439-121E-6A63-F76193624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276B2-9980-B6B8-40A1-0858817C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AD6E4-EEE6-159C-5926-78D6C29A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703FA-CB3A-9A05-784E-21217A53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9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9490-E821-E4E2-22CF-C295F2AF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3C36D-3FB5-3E9F-1F8A-12228CA2D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AC48B-0D3E-705B-2938-BBDCBBE1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E034B-DA9C-04B0-41F7-7CF1A702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1C5DC-52C0-1AE4-2D5A-5124D15B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7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8E8DF-6979-5F34-353A-E7EDE655E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4D08F-51A3-7F96-5F4D-71CD9E961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BB10B-0FF7-D1D2-ADC6-DB51C21D0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F00B4-9855-2470-F051-179645B9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A89E0-AAFC-052A-C521-26DD1269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3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5057-2B5C-FB89-0B9E-C5DA2A50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ED1E6-3B14-6B43-1BBA-D46980DE2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4DC37-C3A9-7372-8E68-14CAF4B7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37DCD-E0DF-72A6-0839-5B53FE0A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8A3A4-A95E-F5C9-E50C-845E4998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4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2FE3-9518-DA4B-3516-CE204CE0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503F4-9202-A3FC-3EA6-976CA52AE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9E5BA-EB5C-AE75-E15B-2777BC3B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121B3-B3BD-2F22-E7D5-06EAAA78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C5D8-557B-5912-FCBD-1E133B85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47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9A01-BAE6-F269-4A81-2AD80FEE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F7923-8DB1-92FA-AE0D-7CB677DC0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5538B-C20D-1F04-2F09-61CE01E7C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864B3-FBBF-77A3-56A4-352EF68D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097A3-1595-8EB1-E814-23CE4D3B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352F1-761C-57F3-3316-9F44CC6B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1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3D4E-B559-66E7-5B2B-3FFAA917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470BB-B61F-4C1E-9D40-9C1CF4CE3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34813-0511-6169-20E3-4BE37AD29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49289-1D03-7F23-FBF7-8A8B8E5DD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616C9-32F9-2A38-BB1B-637FC9383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AC87D7-4E41-12E4-DEDC-39FBE27F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90FD0-442F-1FD9-BFA0-CCCCEB053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5CAEA-3053-DEA7-15A2-271E91FE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3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2A7B-516F-B3AE-9026-A6614CFA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049D4-D7E8-8D97-D539-13E02B21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9729A-C49B-9649-0483-99AB0A1E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0420D-3C07-ACB7-8A95-C20531A3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0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84792-BB74-C0BD-2377-D1733A67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C6634-A330-79D4-0140-0BF48150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2EA83-A899-CBB9-6D0D-2283EFF6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8CE9-20AE-839E-8884-A832CDDF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79F6F-A3A9-A316-542B-DBA8192E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EF655-BB6E-551D-7ECF-4004BC32E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40E87-4467-2E98-B54F-6AA56876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59C38-81A2-B106-8121-327E9F2E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F8EC9-CCC3-C44D-3EC7-B27CA115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0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5679E-585C-8517-0B91-BFCB695D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01EC4-A6BA-6CC9-A7EF-A2BDD508D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DC116-EDF3-345B-3532-E9A8EB59A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2B251-2152-B4EA-B88C-2F8314498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D1C5-42D2-4F10-9083-C2DBB17A6683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B3966-9891-989F-BD8B-EC2DE260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3C187-A0B6-04BB-82C4-4AA4E778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9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C1A98-9A92-022D-55D9-697DF2EA3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C28E7-1C31-5EB6-C6EB-B6F18CB2A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D3E3F-18A5-2212-D53F-1567072DB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B2D1C5-42D2-4F10-9083-C2DBB17A6683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2E9BD-5C74-57F9-5842-99CFF25FA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27434-2DB3-98D8-2A29-692177C2E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BBF9B0-4DDB-4D7A-8434-8AE37DF79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3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A4736750-3F63-92C6-725D-27FEF91A7088}"/>
              </a:ext>
            </a:extLst>
          </p:cNvPr>
          <p:cNvSpPr/>
          <p:nvPr/>
        </p:nvSpPr>
        <p:spPr>
          <a:xfrm>
            <a:off x="4925961" y="4572000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D13D77-8358-23A0-28BD-FFBBC1A4605B}"/>
              </a:ext>
            </a:extLst>
          </p:cNvPr>
          <p:cNvCxnSpPr/>
          <p:nvPr/>
        </p:nvCxnSpPr>
        <p:spPr>
          <a:xfrm>
            <a:off x="4925961" y="50292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B7F0951A-0E1B-2EF5-0DDD-4B2182239A59}"/>
              </a:ext>
            </a:extLst>
          </p:cNvPr>
          <p:cNvSpPr/>
          <p:nvPr/>
        </p:nvSpPr>
        <p:spPr>
          <a:xfrm>
            <a:off x="4925961" y="574203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949A17-1589-9EF5-E7FC-1F3E3395A6DA}"/>
              </a:ext>
            </a:extLst>
          </p:cNvPr>
          <p:cNvCxnSpPr/>
          <p:nvPr/>
        </p:nvCxnSpPr>
        <p:spPr>
          <a:xfrm>
            <a:off x="4925961" y="6199238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821E0D22-7594-56A6-AAD3-EC3D5F2499DE}"/>
              </a:ext>
            </a:extLst>
          </p:cNvPr>
          <p:cNvSpPr/>
          <p:nvPr/>
        </p:nvSpPr>
        <p:spPr>
          <a:xfrm>
            <a:off x="3495368" y="4572000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9A9E73E-9F39-2735-C673-D5C1D9350989}"/>
              </a:ext>
            </a:extLst>
          </p:cNvPr>
          <p:cNvCxnSpPr/>
          <p:nvPr/>
        </p:nvCxnSpPr>
        <p:spPr>
          <a:xfrm>
            <a:off x="3495368" y="50292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D25CCC83-DED9-3D94-0D30-CDD2AC9832C4}"/>
              </a:ext>
            </a:extLst>
          </p:cNvPr>
          <p:cNvSpPr/>
          <p:nvPr/>
        </p:nvSpPr>
        <p:spPr>
          <a:xfrm>
            <a:off x="2064775" y="4572000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0EB3B9B-D152-5C73-3DF8-7DC54C63CA61}"/>
              </a:ext>
            </a:extLst>
          </p:cNvPr>
          <p:cNvCxnSpPr/>
          <p:nvPr/>
        </p:nvCxnSpPr>
        <p:spPr>
          <a:xfrm>
            <a:off x="2064775" y="50292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7C38E4D0-7A60-6FC3-1175-C0E40766E4EA}"/>
              </a:ext>
            </a:extLst>
          </p:cNvPr>
          <p:cNvSpPr/>
          <p:nvPr/>
        </p:nvSpPr>
        <p:spPr>
          <a:xfrm>
            <a:off x="2443316" y="334296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757BDE-22E7-49BF-3215-D70D3811B6E5}"/>
              </a:ext>
            </a:extLst>
          </p:cNvPr>
          <p:cNvCxnSpPr/>
          <p:nvPr/>
        </p:nvCxnSpPr>
        <p:spPr>
          <a:xfrm>
            <a:off x="2443316" y="3800168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3733AB4E-81A8-342B-2DBF-07ED9DDC4975}"/>
              </a:ext>
            </a:extLst>
          </p:cNvPr>
          <p:cNvSpPr/>
          <p:nvPr/>
        </p:nvSpPr>
        <p:spPr>
          <a:xfrm>
            <a:off x="4144296" y="334296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E3CEE5B-3D9A-82DC-F481-83999F4B6359}"/>
              </a:ext>
            </a:extLst>
          </p:cNvPr>
          <p:cNvCxnSpPr/>
          <p:nvPr/>
        </p:nvCxnSpPr>
        <p:spPr>
          <a:xfrm>
            <a:off x="4144296" y="3800168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01664063-61F8-86BD-5364-49CEBE096F23}"/>
              </a:ext>
            </a:extLst>
          </p:cNvPr>
          <p:cNvSpPr/>
          <p:nvPr/>
        </p:nvSpPr>
        <p:spPr>
          <a:xfrm>
            <a:off x="8047705" y="334296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BBE57932-0FE6-87A0-E704-6D504894D408}"/>
              </a:ext>
            </a:extLst>
          </p:cNvPr>
          <p:cNvSpPr/>
          <p:nvPr/>
        </p:nvSpPr>
        <p:spPr>
          <a:xfrm>
            <a:off x="10692583" y="334296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132AA451-CFAF-3C83-6952-3CEAD7F036D7}"/>
              </a:ext>
            </a:extLst>
          </p:cNvPr>
          <p:cNvSpPr/>
          <p:nvPr/>
        </p:nvSpPr>
        <p:spPr>
          <a:xfrm>
            <a:off x="6548286" y="1755058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267399A-5330-55F2-03DD-BA0AA0CEB230}"/>
              </a:ext>
            </a:extLst>
          </p:cNvPr>
          <p:cNvCxnSpPr>
            <a:cxnSpLocks/>
          </p:cNvCxnSpPr>
          <p:nvPr/>
        </p:nvCxnSpPr>
        <p:spPr>
          <a:xfrm flipH="1">
            <a:off x="8047705" y="3342968"/>
            <a:ext cx="3883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9B4B68C-A923-8F44-FBA8-9C5128D3794D}"/>
              </a:ext>
            </a:extLst>
          </p:cNvPr>
          <p:cNvCxnSpPr>
            <a:cxnSpLocks/>
          </p:cNvCxnSpPr>
          <p:nvPr/>
        </p:nvCxnSpPr>
        <p:spPr>
          <a:xfrm flipH="1">
            <a:off x="10692583" y="3338052"/>
            <a:ext cx="3883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325F707-295F-D9DA-7D6E-06E0F8529BC3}"/>
              </a:ext>
            </a:extLst>
          </p:cNvPr>
          <p:cNvCxnSpPr>
            <a:cxnSpLocks/>
          </p:cNvCxnSpPr>
          <p:nvPr/>
        </p:nvCxnSpPr>
        <p:spPr>
          <a:xfrm>
            <a:off x="6776886" y="166102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C3A9521-4B9D-8BE8-4164-65D519696914}"/>
              </a:ext>
            </a:extLst>
          </p:cNvPr>
          <p:cNvCxnSpPr>
            <a:cxnSpLocks/>
          </p:cNvCxnSpPr>
          <p:nvPr/>
        </p:nvCxnSpPr>
        <p:spPr>
          <a:xfrm flipV="1">
            <a:off x="6358855" y="1975269"/>
            <a:ext cx="189431" cy="83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59DD94B-1665-DBD4-E710-77399C1DC54F}"/>
              </a:ext>
            </a:extLst>
          </p:cNvPr>
          <p:cNvCxnSpPr>
            <a:cxnSpLocks/>
          </p:cNvCxnSpPr>
          <p:nvPr/>
        </p:nvCxnSpPr>
        <p:spPr>
          <a:xfrm>
            <a:off x="6358855" y="1837189"/>
            <a:ext cx="0" cy="285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F0F7F116-F073-341E-26E8-2C8D35129577}"/>
              </a:ext>
            </a:extLst>
          </p:cNvPr>
          <p:cNvSpPr/>
          <p:nvPr/>
        </p:nvSpPr>
        <p:spPr>
          <a:xfrm>
            <a:off x="8694336" y="1746669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CCC5E9F-D9C9-A4CF-E3DB-2268AF12788E}"/>
              </a:ext>
            </a:extLst>
          </p:cNvPr>
          <p:cNvCxnSpPr>
            <a:cxnSpLocks/>
          </p:cNvCxnSpPr>
          <p:nvPr/>
        </p:nvCxnSpPr>
        <p:spPr>
          <a:xfrm>
            <a:off x="8922936" y="1652631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74022C0-72FE-92E6-40BB-FA715F8D8870}"/>
              </a:ext>
            </a:extLst>
          </p:cNvPr>
          <p:cNvCxnSpPr>
            <a:cxnSpLocks/>
          </p:cNvCxnSpPr>
          <p:nvPr/>
        </p:nvCxnSpPr>
        <p:spPr>
          <a:xfrm flipV="1">
            <a:off x="8504905" y="1966880"/>
            <a:ext cx="189431" cy="83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E3B6C41-0285-1F37-0B9F-B35CA80867B9}"/>
              </a:ext>
            </a:extLst>
          </p:cNvPr>
          <p:cNvCxnSpPr>
            <a:cxnSpLocks/>
          </p:cNvCxnSpPr>
          <p:nvPr/>
        </p:nvCxnSpPr>
        <p:spPr>
          <a:xfrm>
            <a:off x="8504905" y="1828800"/>
            <a:ext cx="0" cy="285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061F748B-D0FC-3A87-3316-E5D4B1B6CBA7}"/>
              </a:ext>
            </a:extLst>
          </p:cNvPr>
          <p:cNvSpPr/>
          <p:nvPr/>
        </p:nvSpPr>
        <p:spPr>
          <a:xfrm>
            <a:off x="10971908" y="1758914"/>
            <a:ext cx="457200" cy="457200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9136B8B-DC2B-31FE-F0E0-5D68A8094200}"/>
              </a:ext>
            </a:extLst>
          </p:cNvPr>
          <p:cNvCxnSpPr>
            <a:cxnSpLocks/>
          </p:cNvCxnSpPr>
          <p:nvPr/>
        </p:nvCxnSpPr>
        <p:spPr>
          <a:xfrm>
            <a:off x="11200508" y="1664876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250DC6F-15C4-512B-F1D8-0527D4114799}"/>
              </a:ext>
            </a:extLst>
          </p:cNvPr>
          <p:cNvCxnSpPr>
            <a:cxnSpLocks/>
          </p:cNvCxnSpPr>
          <p:nvPr/>
        </p:nvCxnSpPr>
        <p:spPr>
          <a:xfrm flipV="1">
            <a:off x="10782477" y="1979125"/>
            <a:ext cx="189431" cy="83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F69B991-7C4C-DB1A-A768-56B517550FC2}"/>
              </a:ext>
            </a:extLst>
          </p:cNvPr>
          <p:cNvCxnSpPr>
            <a:cxnSpLocks/>
          </p:cNvCxnSpPr>
          <p:nvPr/>
        </p:nvCxnSpPr>
        <p:spPr>
          <a:xfrm>
            <a:off x="10782477" y="1841045"/>
            <a:ext cx="0" cy="2852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0932ED-8459-9991-0D9D-6A9925028392}"/>
              </a:ext>
            </a:extLst>
          </p:cNvPr>
          <p:cNvSpPr txBox="1"/>
          <p:nvPr/>
        </p:nvSpPr>
        <p:spPr>
          <a:xfrm>
            <a:off x="6018505" y="1372569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Dịch vụ thông báo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22430-DAC9-F705-A871-321D4ED35A05}"/>
              </a:ext>
            </a:extLst>
          </p:cNvPr>
          <p:cNvSpPr txBox="1"/>
          <p:nvPr/>
        </p:nvSpPr>
        <p:spPr>
          <a:xfrm>
            <a:off x="8164555" y="1410917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admin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9DABD-A7FE-924A-2915-40908FEF5F41}"/>
              </a:ext>
            </a:extLst>
          </p:cNvPr>
          <p:cNvSpPr txBox="1"/>
          <p:nvPr/>
        </p:nvSpPr>
        <p:spPr>
          <a:xfrm>
            <a:off x="10075713" y="1382097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tham gia nhóm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69C08-6699-C1C7-7160-0B53491563AE}"/>
              </a:ext>
            </a:extLst>
          </p:cNvPr>
          <p:cNvSpPr txBox="1"/>
          <p:nvPr/>
        </p:nvSpPr>
        <p:spPr>
          <a:xfrm>
            <a:off x="7046641" y="3974723"/>
            <a:ext cx="2459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phê duyệt của admin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15F199-9F11-2D8B-8EAF-6094F121727F}"/>
              </a:ext>
            </a:extLst>
          </p:cNvPr>
          <p:cNvSpPr txBox="1"/>
          <p:nvPr/>
        </p:nvSpPr>
        <p:spPr>
          <a:xfrm>
            <a:off x="9949833" y="3974723"/>
            <a:ext cx="2044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tham gia nhóm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CCDB9A-52D5-4409-C509-546E15C94A37}"/>
              </a:ext>
            </a:extLst>
          </p:cNvPr>
          <p:cNvCxnSpPr>
            <a:stCxn id="101" idx="4"/>
            <a:endCxn id="51" idx="0"/>
          </p:cNvCxnSpPr>
          <p:nvPr/>
        </p:nvCxnSpPr>
        <p:spPr>
          <a:xfrm flipH="1">
            <a:off x="10921183" y="2216114"/>
            <a:ext cx="279325" cy="112685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42E82B-72EF-FB11-0549-E8F60FE720D8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8276305" y="2195480"/>
            <a:ext cx="646631" cy="11474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9AD65F-1242-96D6-3856-3A256E5F9F9D}"/>
              </a:ext>
            </a:extLst>
          </p:cNvPr>
          <p:cNvCxnSpPr>
            <a:cxnSpLocks/>
            <a:stCxn id="49" idx="0"/>
            <a:endCxn id="66" idx="4"/>
          </p:cNvCxnSpPr>
          <p:nvPr/>
        </p:nvCxnSpPr>
        <p:spPr>
          <a:xfrm flipH="1" flipV="1">
            <a:off x="6776886" y="2212258"/>
            <a:ext cx="1499419" cy="113071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9C074D3-47F3-C165-4EC3-0A8ADA154AA1}"/>
              </a:ext>
            </a:extLst>
          </p:cNvPr>
          <p:cNvCxnSpPr>
            <a:cxnSpLocks/>
            <a:endCxn id="36" idx="6"/>
          </p:cNvCxnSpPr>
          <p:nvPr/>
        </p:nvCxnSpPr>
        <p:spPr>
          <a:xfrm flipH="1">
            <a:off x="5383161" y="3800168"/>
            <a:ext cx="5549420" cy="217047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1309EC-713B-732C-968F-78E4D77CC6B3}"/>
              </a:ext>
            </a:extLst>
          </p:cNvPr>
          <p:cNvCxnSpPr>
            <a:cxnSpLocks/>
            <a:stCxn id="51" idx="4"/>
          </p:cNvCxnSpPr>
          <p:nvPr/>
        </p:nvCxnSpPr>
        <p:spPr>
          <a:xfrm flipH="1">
            <a:off x="5337350" y="3800168"/>
            <a:ext cx="5583833" cy="97789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E93FE4-D74C-1561-BA6F-A9399C783A88}"/>
              </a:ext>
            </a:extLst>
          </p:cNvPr>
          <p:cNvSpPr txBox="1"/>
          <p:nvPr/>
        </p:nvSpPr>
        <p:spPr>
          <a:xfrm>
            <a:off x="4430645" y="5086285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Yêu cầu tham gia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0294E9-3700-0101-3E5C-F4305A489EC9}"/>
              </a:ext>
            </a:extLst>
          </p:cNvPr>
          <p:cNvSpPr txBox="1"/>
          <p:nvPr/>
        </p:nvSpPr>
        <p:spPr>
          <a:xfrm>
            <a:off x="4576915" y="6301923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câu trả lời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407250-4633-B331-7705-BE743351446F}"/>
              </a:ext>
            </a:extLst>
          </p:cNvPr>
          <p:cNvCxnSpPr>
            <a:stCxn id="39" idx="4"/>
            <a:endCxn id="36" idx="2"/>
          </p:cNvCxnSpPr>
          <p:nvPr/>
        </p:nvCxnSpPr>
        <p:spPr>
          <a:xfrm>
            <a:off x="3723968" y="5029200"/>
            <a:ext cx="1201993" cy="94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5474EA8-0083-037F-9245-85F8DC48BABE}"/>
              </a:ext>
            </a:extLst>
          </p:cNvPr>
          <p:cNvSpPr txBox="1"/>
          <p:nvPr/>
        </p:nvSpPr>
        <p:spPr>
          <a:xfrm>
            <a:off x="3136491" y="4282501"/>
            <a:ext cx="1007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câu hỏi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F7EFAB-91AC-D122-D96E-FDA4D8C252CC}"/>
              </a:ext>
            </a:extLst>
          </p:cNvPr>
          <p:cNvSpPr txBox="1"/>
          <p:nvPr/>
        </p:nvSpPr>
        <p:spPr>
          <a:xfrm>
            <a:off x="3555215" y="508136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0..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2FBC85-1500-A6C4-4F7D-B365581A69AD}"/>
              </a:ext>
            </a:extLst>
          </p:cNvPr>
          <p:cNvSpPr txBox="1"/>
          <p:nvPr/>
        </p:nvSpPr>
        <p:spPr>
          <a:xfrm>
            <a:off x="4463829" y="584091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0..*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184A97-E82A-BBDF-15C6-3A70612632C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4369209" y="3803854"/>
            <a:ext cx="785352" cy="7681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142A4E-09CA-D866-56A1-0F0A741EF441}"/>
              </a:ext>
            </a:extLst>
          </p:cNvPr>
          <p:cNvSpPr txBox="1"/>
          <p:nvPr/>
        </p:nvSpPr>
        <p:spPr>
          <a:xfrm>
            <a:off x="3810607" y="361689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4503E9-712E-2E2F-CAF6-473C5FC822B9}"/>
              </a:ext>
            </a:extLst>
          </p:cNvPr>
          <p:cNvCxnSpPr>
            <a:stCxn id="21" idx="0"/>
            <a:endCxn id="36" idx="0"/>
          </p:cNvCxnSpPr>
          <p:nvPr/>
        </p:nvCxnSpPr>
        <p:spPr>
          <a:xfrm>
            <a:off x="5154561" y="5086285"/>
            <a:ext cx="0" cy="655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BEF813D-420D-DE97-A7D3-0B5B377E1315}"/>
              </a:ext>
            </a:extLst>
          </p:cNvPr>
          <p:cNvCxnSpPr>
            <a:cxnSpLocks/>
          </p:cNvCxnSpPr>
          <p:nvPr/>
        </p:nvCxnSpPr>
        <p:spPr>
          <a:xfrm>
            <a:off x="13499470" y="7403315"/>
            <a:ext cx="0" cy="413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6E16A9-F372-D88E-6F11-46A4CE8DF074}"/>
              </a:ext>
            </a:extLst>
          </p:cNvPr>
          <p:cNvSpPr txBox="1"/>
          <p:nvPr/>
        </p:nvSpPr>
        <p:spPr>
          <a:xfrm>
            <a:off x="5141547" y="498360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B46A13-1594-0F6E-ED37-3E5B7837B1D3}"/>
              </a:ext>
            </a:extLst>
          </p:cNvPr>
          <p:cNvSpPr txBox="1"/>
          <p:nvPr/>
        </p:nvSpPr>
        <p:spPr>
          <a:xfrm>
            <a:off x="5110365" y="545114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0..*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950890-251E-ABCC-5776-41E065A1680C}"/>
              </a:ext>
            </a:extLst>
          </p:cNvPr>
          <p:cNvSpPr txBox="1"/>
          <p:nvPr/>
        </p:nvSpPr>
        <p:spPr>
          <a:xfrm>
            <a:off x="4555674" y="373530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2910DC-6CAD-F229-025F-38F6DFC1AB18}"/>
              </a:ext>
            </a:extLst>
          </p:cNvPr>
          <p:cNvCxnSpPr>
            <a:cxnSpLocks/>
            <a:stCxn id="49" idx="2"/>
            <a:endCxn id="13" idx="6"/>
          </p:cNvCxnSpPr>
          <p:nvPr/>
        </p:nvCxnSpPr>
        <p:spPr>
          <a:xfrm flipH="1">
            <a:off x="5383161" y="3571568"/>
            <a:ext cx="2664544" cy="122903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3C1186-92DF-F5EA-88C1-54DF65E19700}"/>
              </a:ext>
            </a:extLst>
          </p:cNvPr>
          <p:cNvCxnSpPr>
            <a:stCxn id="43" idx="0"/>
          </p:cNvCxnSpPr>
          <p:nvPr/>
        </p:nvCxnSpPr>
        <p:spPr>
          <a:xfrm flipV="1">
            <a:off x="2293375" y="3889192"/>
            <a:ext cx="301779" cy="6828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3D5F0D45-125E-1045-5397-D4DA6A28810C}"/>
              </a:ext>
            </a:extLst>
          </p:cNvPr>
          <p:cNvSpPr/>
          <p:nvPr/>
        </p:nvSpPr>
        <p:spPr>
          <a:xfrm rot="1207876">
            <a:off x="2532469" y="3800168"/>
            <a:ext cx="149941" cy="8902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6A17FF-02BF-2970-A440-19A24EC0FE23}"/>
              </a:ext>
            </a:extLst>
          </p:cNvPr>
          <p:cNvCxnSpPr>
            <a:cxnSpLocks/>
            <a:stCxn id="43" idx="7"/>
            <a:endCxn id="47" idx="4"/>
          </p:cNvCxnSpPr>
          <p:nvPr/>
        </p:nvCxnSpPr>
        <p:spPr>
          <a:xfrm flipV="1">
            <a:off x="2455020" y="3800168"/>
            <a:ext cx="1917876" cy="8387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185FB58-F61F-EBD4-87DA-7FAAC26586AB}"/>
              </a:ext>
            </a:extLst>
          </p:cNvPr>
          <p:cNvCxnSpPr>
            <a:cxnSpLocks/>
            <a:stCxn id="45" idx="6"/>
            <a:endCxn id="13" idx="2"/>
          </p:cNvCxnSpPr>
          <p:nvPr/>
        </p:nvCxnSpPr>
        <p:spPr>
          <a:xfrm>
            <a:off x="2900516" y="3571568"/>
            <a:ext cx="2025445" cy="1229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4F3447E-0372-ADE8-42CB-EBCD4143B611}"/>
              </a:ext>
            </a:extLst>
          </p:cNvPr>
          <p:cNvSpPr txBox="1"/>
          <p:nvPr/>
        </p:nvSpPr>
        <p:spPr>
          <a:xfrm flipH="1">
            <a:off x="4418707" y="4657188"/>
            <a:ext cx="648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0..*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FDEA959-6913-6590-08F9-95F429AA8242}"/>
              </a:ext>
            </a:extLst>
          </p:cNvPr>
          <p:cNvSpPr txBox="1"/>
          <p:nvPr/>
        </p:nvSpPr>
        <p:spPr>
          <a:xfrm>
            <a:off x="2880897" y="333805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66A105-CFA5-7135-3499-E8B72AB41E62}"/>
              </a:ext>
            </a:extLst>
          </p:cNvPr>
          <p:cNvSpPr txBox="1"/>
          <p:nvPr/>
        </p:nvSpPr>
        <p:spPr>
          <a:xfrm>
            <a:off x="5066962" y="445621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0..*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5F5373-5B80-15B2-974F-FFA0AE096DEF}"/>
              </a:ext>
            </a:extLst>
          </p:cNvPr>
          <p:cNvSpPr txBox="1"/>
          <p:nvPr/>
        </p:nvSpPr>
        <p:spPr>
          <a:xfrm>
            <a:off x="2484261" y="4555996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0..*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A12397-F226-B306-94E9-C47B33E96FCB}"/>
              </a:ext>
            </a:extLst>
          </p:cNvPr>
          <p:cNvSpPr txBox="1"/>
          <p:nvPr/>
        </p:nvSpPr>
        <p:spPr>
          <a:xfrm>
            <a:off x="1744425" y="435949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0..*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1917832-C152-4842-5A8B-EA79D33B2F0C}"/>
              </a:ext>
            </a:extLst>
          </p:cNvPr>
          <p:cNvSpPr txBox="1"/>
          <p:nvPr/>
        </p:nvSpPr>
        <p:spPr>
          <a:xfrm>
            <a:off x="2225201" y="373530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0ECFDF-F4C4-1A3A-AD12-8B9A6C047F9C}"/>
              </a:ext>
            </a:extLst>
          </p:cNvPr>
          <p:cNvSpPr txBox="1"/>
          <p:nvPr/>
        </p:nvSpPr>
        <p:spPr>
          <a:xfrm>
            <a:off x="2298291" y="297947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79ED78-5DF5-07A9-BA37-2D5FF69A7B8F}"/>
              </a:ext>
            </a:extLst>
          </p:cNvPr>
          <p:cNvSpPr txBox="1"/>
          <p:nvPr/>
        </p:nvSpPr>
        <p:spPr>
          <a:xfrm>
            <a:off x="3810607" y="2999927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18A8D9A-0E4E-A3AD-766A-A92AA53BA738}"/>
              </a:ext>
            </a:extLst>
          </p:cNvPr>
          <p:cNvSpPr txBox="1"/>
          <p:nvPr/>
        </p:nvSpPr>
        <p:spPr>
          <a:xfrm>
            <a:off x="1569459" y="5125432"/>
            <a:ext cx="1451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 nhóm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57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3C5B3A-2427-B102-DC3E-FDD1A7931D81}"/>
              </a:ext>
            </a:extLst>
          </p:cNvPr>
          <p:cNvSpPr/>
          <p:nvPr/>
        </p:nvSpPr>
        <p:spPr>
          <a:xfrm>
            <a:off x="1149532" y="2140719"/>
            <a:ext cx="1489165" cy="1490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isPrivate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hasQuestion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addMember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C2391E-13DE-48D3-87E7-08A5781C8910}"/>
              </a:ext>
            </a:extLst>
          </p:cNvPr>
          <p:cNvSpPr/>
          <p:nvPr/>
        </p:nvSpPr>
        <p:spPr>
          <a:xfrm>
            <a:off x="1149531" y="1761107"/>
            <a:ext cx="1489165" cy="3796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&lt;&lt;entity&gt;&gt;</a:t>
            </a:r>
            <a:b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7318EE-145D-D9FD-5341-0066BC1245D3}"/>
              </a:ext>
            </a:extLst>
          </p:cNvPr>
          <p:cNvSpPr/>
          <p:nvPr/>
        </p:nvSpPr>
        <p:spPr>
          <a:xfrm>
            <a:off x="0" y="4486493"/>
            <a:ext cx="1567543" cy="5470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Int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role: string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2FF5B3-4F93-23F0-8B1A-88532B5664A3}"/>
              </a:ext>
            </a:extLst>
          </p:cNvPr>
          <p:cNvSpPr/>
          <p:nvPr/>
        </p:nvSpPr>
        <p:spPr>
          <a:xfrm>
            <a:off x="0" y="4106881"/>
            <a:ext cx="1567543" cy="3796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&lt;&lt;entity&gt;&gt;</a:t>
            </a:r>
            <a:b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5F130C-25BC-1C4E-0920-42E4FF1F13E1}"/>
              </a:ext>
            </a:extLst>
          </p:cNvPr>
          <p:cNvSpPr/>
          <p:nvPr/>
        </p:nvSpPr>
        <p:spPr>
          <a:xfrm>
            <a:off x="2238104" y="4399664"/>
            <a:ext cx="1489165" cy="7993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questionText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getQuestions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FF2F2E-A410-DF4B-717F-B03E9AB1E4D1}"/>
              </a:ext>
            </a:extLst>
          </p:cNvPr>
          <p:cNvSpPr/>
          <p:nvPr/>
        </p:nvSpPr>
        <p:spPr>
          <a:xfrm>
            <a:off x="2238104" y="4020052"/>
            <a:ext cx="1489165" cy="3796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&lt;&lt;entity&gt;&gt;</a:t>
            </a:r>
            <a:b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JoinQuestion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52BF33-3499-7149-2D55-6C8CC660926A}"/>
              </a:ext>
            </a:extLst>
          </p:cNvPr>
          <p:cNvSpPr/>
          <p:nvPr/>
        </p:nvSpPr>
        <p:spPr>
          <a:xfrm>
            <a:off x="4606835" y="6054634"/>
            <a:ext cx="1489165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Int</a:t>
            </a:r>
          </a:p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answerText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4404DB-6C82-C9A6-BE3F-8A6767076ECB}"/>
              </a:ext>
            </a:extLst>
          </p:cNvPr>
          <p:cNvSpPr/>
          <p:nvPr/>
        </p:nvSpPr>
        <p:spPr>
          <a:xfrm>
            <a:off x="4606835" y="5675022"/>
            <a:ext cx="1489165" cy="3796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&lt;&lt;entity&gt;&gt;</a:t>
            </a:r>
            <a:b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JoinAnswer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9A1F81-3C49-ABA3-FA2F-12799610BBBA}"/>
              </a:ext>
            </a:extLst>
          </p:cNvPr>
          <p:cNvSpPr/>
          <p:nvPr/>
        </p:nvSpPr>
        <p:spPr>
          <a:xfrm>
            <a:off x="4606835" y="4469973"/>
            <a:ext cx="1489165" cy="6245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Int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status: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{…}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1ECAC4-B957-EC00-EDE4-FF8B97525E74}"/>
              </a:ext>
            </a:extLst>
          </p:cNvPr>
          <p:cNvSpPr/>
          <p:nvPr/>
        </p:nvSpPr>
        <p:spPr>
          <a:xfrm>
            <a:off x="4606835" y="4090361"/>
            <a:ext cx="1489165" cy="3796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&lt;&lt;entity&gt;&gt;</a:t>
            </a:r>
            <a:b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JoinRequest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83ACA0-D095-22E0-BFF8-19BE16A39A21}"/>
              </a:ext>
            </a:extLst>
          </p:cNvPr>
          <p:cNvSpPr/>
          <p:nvPr/>
        </p:nvSpPr>
        <p:spPr>
          <a:xfrm>
            <a:off x="3862252" y="2923903"/>
            <a:ext cx="1489165" cy="8033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Int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string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string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49D7C0-56E8-F626-381F-33C5444AB4F5}"/>
              </a:ext>
            </a:extLst>
          </p:cNvPr>
          <p:cNvSpPr/>
          <p:nvPr/>
        </p:nvSpPr>
        <p:spPr>
          <a:xfrm>
            <a:off x="3862252" y="2544291"/>
            <a:ext cx="1489165" cy="3796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&lt;&lt;entity&gt;&gt;</a:t>
            </a:r>
            <a:b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A86B2B4-ACE5-28D0-B6E5-59C96F8509A7}"/>
              </a:ext>
            </a:extLst>
          </p:cNvPr>
          <p:cNvSpPr/>
          <p:nvPr/>
        </p:nvSpPr>
        <p:spPr>
          <a:xfrm>
            <a:off x="5564778" y="379612"/>
            <a:ext cx="2020388" cy="691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Send(userId, message)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48E4DD-0764-209A-5FC7-CDBA2617ECD8}"/>
              </a:ext>
            </a:extLst>
          </p:cNvPr>
          <p:cNvSpPr/>
          <p:nvPr/>
        </p:nvSpPr>
        <p:spPr>
          <a:xfrm>
            <a:off x="5564778" y="0"/>
            <a:ext cx="2020388" cy="3796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b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NotificationService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488627-89EF-BB75-0F75-DD83E768137B}"/>
              </a:ext>
            </a:extLst>
          </p:cNvPr>
          <p:cNvSpPr/>
          <p:nvPr/>
        </p:nvSpPr>
        <p:spPr>
          <a:xfrm>
            <a:off x="7977051" y="379611"/>
            <a:ext cx="2020387" cy="8832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ShowPendingRequest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acceptRequest(requestId)</a:t>
            </a:r>
          </a:p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rejectRequest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EC3548-5D18-690B-93C5-DC24F64891E9}"/>
              </a:ext>
            </a:extLst>
          </p:cNvPr>
          <p:cNvSpPr/>
          <p:nvPr/>
        </p:nvSpPr>
        <p:spPr>
          <a:xfrm>
            <a:off x="7977052" y="0"/>
            <a:ext cx="2020386" cy="3796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b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AdminUI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BB4CA6-A817-4184-23FE-01A6792434BB}"/>
              </a:ext>
            </a:extLst>
          </p:cNvPr>
          <p:cNvSpPr/>
          <p:nvPr/>
        </p:nvSpPr>
        <p:spPr>
          <a:xfrm>
            <a:off x="10424161" y="379612"/>
            <a:ext cx="1767840" cy="6915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JoinRequest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showQuestions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sendAnswers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4686EE-45D2-2EE3-1C83-F496F5AB4C84}"/>
              </a:ext>
            </a:extLst>
          </p:cNvPr>
          <p:cNvSpPr/>
          <p:nvPr/>
        </p:nvSpPr>
        <p:spPr>
          <a:xfrm>
            <a:off x="10424161" y="0"/>
            <a:ext cx="1767840" cy="3796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&lt;&lt;entity&gt;&gt;</a:t>
            </a:r>
            <a:b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DA7A98-1B06-ACBC-A078-1C9FC6D14F05}"/>
              </a:ext>
            </a:extLst>
          </p:cNvPr>
          <p:cNvSpPr/>
          <p:nvPr/>
        </p:nvSpPr>
        <p:spPr>
          <a:xfrm>
            <a:off x="6840585" y="2923903"/>
            <a:ext cx="2364375" cy="5769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viewPendingRequest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processRequest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0BB276-3371-6D3E-177D-A35D2E26F42C}"/>
              </a:ext>
            </a:extLst>
          </p:cNvPr>
          <p:cNvSpPr/>
          <p:nvPr/>
        </p:nvSpPr>
        <p:spPr>
          <a:xfrm>
            <a:off x="6840585" y="2544291"/>
            <a:ext cx="2364375" cy="3796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b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AdminApprovalController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95F8AC-63F8-3016-3899-566D10A9CDD4}"/>
              </a:ext>
            </a:extLst>
          </p:cNvPr>
          <p:cNvSpPr/>
          <p:nvPr/>
        </p:nvSpPr>
        <p:spPr>
          <a:xfrm>
            <a:off x="9614825" y="2923903"/>
            <a:ext cx="2577175" cy="5769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submitJoinRequest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(user, group)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answerQuestion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answer)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73A549-DB47-B8A2-9D53-12144146224C}"/>
              </a:ext>
            </a:extLst>
          </p:cNvPr>
          <p:cNvSpPr/>
          <p:nvPr/>
        </p:nvSpPr>
        <p:spPr>
          <a:xfrm>
            <a:off x="9614825" y="2544291"/>
            <a:ext cx="2577175" cy="3796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b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4EA47E-171B-B8BF-70F0-9372396B018D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6523353" y="1074498"/>
            <a:ext cx="1499420" cy="146979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2221506-53BB-79EB-35FF-0CD418C82643}"/>
              </a:ext>
            </a:extLst>
          </p:cNvPr>
          <p:cNvCxnSpPr>
            <a:cxnSpLocks/>
            <a:stCxn id="34" idx="2"/>
            <a:endCxn id="39" idx="0"/>
          </p:cNvCxnSpPr>
          <p:nvPr/>
        </p:nvCxnSpPr>
        <p:spPr>
          <a:xfrm flipH="1">
            <a:off x="10903413" y="1071154"/>
            <a:ext cx="404668" cy="147313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3C2720A-FBF9-2159-40D7-995DA236FFED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 flipH="1">
            <a:off x="8022773" y="1262892"/>
            <a:ext cx="964472" cy="128139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AC9D0A3-EC02-CEC1-DC43-36E9E341BFE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096000" y="3500846"/>
            <a:ext cx="1990452" cy="128139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DEC2021-8FDE-2204-2E28-DF7796AE470C}"/>
              </a:ext>
            </a:extLst>
          </p:cNvPr>
          <p:cNvCxnSpPr>
            <a:cxnSpLocks/>
            <a:stCxn id="38" idx="2"/>
            <a:endCxn id="26" idx="3"/>
          </p:cNvCxnSpPr>
          <p:nvPr/>
        </p:nvCxnSpPr>
        <p:spPr>
          <a:xfrm flipH="1">
            <a:off x="6096000" y="3500846"/>
            <a:ext cx="4807413" cy="128139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1B2930-47DB-95EC-DFD7-1D6893F14233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6096000" y="3500846"/>
            <a:ext cx="5013420" cy="28966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C3BF308-976E-5287-A084-730AAA55C792}"/>
              </a:ext>
            </a:extLst>
          </p:cNvPr>
          <p:cNvCxnSpPr>
            <a:stCxn id="26" idx="2"/>
            <a:endCxn id="25" idx="0"/>
          </p:cNvCxnSpPr>
          <p:nvPr/>
        </p:nvCxnSpPr>
        <p:spPr>
          <a:xfrm>
            <a:off x="5351418" y="5094514"/>
            <a:ext cx="0" cy="5805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7BB9C7E-5429-6E63-7530-D826572409C2}"/>
              </a:ext>
            </a:extLst>
          </p:cNvPr>
          <p:cNvCxnSpPr>
            <a:cxnSpLocks/>
          </p:cNvCxnSpPr>
          <p:nvPr/>
        </p:nvCxnSpPr>
        <p:spPr>
          <a:xfrm>
            <a:off x="2995749" y="5199017"/>
            <a:ext cx="1611086" cy="476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FC84485-BF9A-260D-B57E-2773C53A61E4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606835" y="3727269"/>
            <a:ext cx="744583" cy="3630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43A4DE0-3608-5AFC-F2F5-43C73BF301E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638698" y="3235234"/>
            <a:ext cx="1968137" cy="10449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437E53-9CD2-B3D5-1328-E9412FC1E425}"/>
              </a:ext>
            </a:extLst>
          </p:cNvPr>
          <p:cNvCxnSpPr>
            <a:cxnSpLocks/>
          </p:cNvCxnSpPr>
          <p:nvPr/>
        </p:nvCxnSpPr>
        <p:spPr>
          <a:xfrm flipH="1">
            <a:off x="1567543" y="2923903"/>
            <a:ext cx="2294709" cy="15625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48ACE38-A979-1437-F876-A865896F62AB}"/>
              </a:ext>
            </a:extLst>
          </p:cNvPr>
          <p:cNvCxnSpPr>
            <a:cxnSpLocks/>
          </p:cNvCxnSpPr>
          <p:nvPr/>
        </p:nvCxnSpPr>
        <p:spPr>
          <a:xfrm flipH="1">
            <a:off x="783772" y="3727269"/>
            <a:ext cx="365760" cy="379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Diamond 65">
            <a:extLst>
              <a:ext uri="{FF2B5EF4-FFF2-40B4-BE49-F238E27FC236}">
                <a16:creationId xmlns:a16="http://schemas.microsoft.com/office/drawing/2014/main" id="{29CE8934-3C05-7B01-5F4B-E1FCEC10C9C9}"/>
              </a:ext>
            </a:extLst>
          </p:cNvPr>
          <p:cNvSpPr/>
          <p:nvPr/>
        </p:nvSpPr>
        <p:spPr>
          <a:xfrm rot="1207876">
            <a:off x="1093319" y="3641579"/>
            <a:ext cx="149941" cy="8902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15EBE7-1D9E-9B9F-B341-A9579E5E7B23}"/>
              </a:ext>
            </a:extLst>
          </p:cNvPr>
          <p:cNvSpPr txBox="1"/>
          <p:nvPr/>
        </p:nvSpPr>
        <p:spPr>
          <a:xfrm>
            <a:off x="1513656" y="4384669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0..*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9BFCBC-D78E-8797-A398-9D4B201E826A}"/>
              </a:ext>
            </a:extLst>
          </p:cNvPr>
          <p:cNvSpPr txBox="1"/>
          <p:nvPr/>
        </p:nvSpPr>
        <p:spPr>
          <a:xfrm>
            <a:off x="5317145" y="511182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9A2FA5-7F7C-F9FC-0665-04F8BC933210}"/>
              </a:ext>
            </a:extLst>
          </p:cNvPr>
          <p:cNvSpPr txBox="1"/>
          <p:nvPr/>
        </p:nvSpPr>
        <p:spPr>
          <a:xfrm>
            <a:off x="4119494" y="5617037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0..*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041AD9-7721-3A46-26A6-B63518278A2D}"/>
              </a:ext>
            </a:extLst>
          </p:cNvPr>
          <p:cNvSpPr txBox="1"/>
          <p:nvPr/>
        </p:nvSpPr>
        <p:spPr>
          <a:xfrm>
            <a:off x="2755589" y="520425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0..1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38865A3-5582-63CB-D771-3B7F64EF1E21}"/>
              </a:ext>
            </a:extLst>
          </p:cNvPr>
          <p:cNvSpPr txBox="1"/>
          <p:nvPr/>
        </p:nvSpPr>
        <p:spPr>
          <a:xfrm>
            <a:off x="5317145" y="381850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0..*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7E9204B-8667-0C41-4D45-F5861E30B5B8}"/>
              </a:ext>
            </a:extLst>
          </p:cNvPr>
          <p:cNvSpPr txBox="1"/>
          <p:nvPr/>
        </p:nvSpPr>
        <p:spPr>
          <a:xfrm>
            <a:off x="4415731" y="369135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21A016-5422-6FA5-85FD-DFAA2582D902}"/>
              </a:ext>
            </a:extLst>
          </p:cNvPr>
          <p:cNvSpPr txBox="1"/>
          <p:nvPr/>
        </p:nvSpPr>
        <p:spPr>
          <a:xfrm>
            <a:off x="4184469" y="423078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0..*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EBC127-1B4A-8122-72D0-252E62DD50DA}"/>
              </a:ext>
            </a:extLst>
          </p:cNvPr>
          <p:cNvSpPr txBox="1"/>
          <p:nvPr/>
        </p:nvSpPr>
        <p:spPr>
          <a:xfrm>
            <a:off x="2577175" y="2969911"/>
            <a:ext cx="453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53942C0-B80B-EA39-E04F-10E4EEACBFAA}"/>
              </a:ext>
            </a:extLst>
          </p:cNvPr>
          <p:cNvSpPr txBox="1"/>
          <p:nvPr/>
        </p:nvSpPr>
        <p:spPr>
          <a:xfrm>
            <a:off x="5337793" y="5463148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0..*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48E295F-6DDA-86A8-E934-C85E34B9B653}"/>
              </a:ext>
            </a:extLst>
          </p:cNvPr>
          <p:cNvSpPr txBox="1"/>
          <p:nvPr/>
        </p:nvSpPr>
        <p:spPr>
          <a:xfrm>
            <a:off x="3585584" y="268975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1FA45E7-1338-270C-E92E-047F2A9639E8}"/>
              </a:ext>
            </a:extLst>
          </p:cNvPr>
          <p:cNvSpPr txBox="1"/>
          <p:nvPr/>
        </p:nvSpPr>
        <p:spPr>
          <a:xfrm>
            <a:off x="488224" y="3845240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0..*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71446B-E68C-2965-8CBF-F486E59EC74F}"/>
              </a:ext>
            </a:extLst>
          </p:cNvPr>
          <p:cNvSpPr txBox="1"/>
          <p:nvPr/>
        </p:nvSpPr>
        <p:spPr>
          <a:xfrm>
            <a:off x="1264640" y="366021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1D899E9-B9E5-A9B4-6695-603EEF2EEA2B}"/>
              </a:ext>
            </a:extLst>
          </p:cNvPr>
          <p:cNvCxnSpPr/>
          <p:nvPr/>
        </p:nvCxnSpPr>
        <p:spPr>
          <a:xfrm>
            <a:off x="1168289" y="3212374"/>
            <a:ext cx="14704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58C9621-F5B7-540E-8849-2C365470FD9E}"/>
              </a:ext>
            </a:extLst>
          </p:cNvPr>
          <p:cNvCxnSpPr>
            <a:cxnSpLocks/>
          </p:cNvCxnSpPr>
          <p:nvPr/>
        </p:nvCxnSpPr>
        <p:spPr>
          <a:xfrm>
            <a:off x="2218234" y="4897483"/>
            <a:ext cx="1509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79ABCF-CDDC-5A53-4944-EC9A5E7D303C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6574972" y="1071154"/>
            <a:ext cx="4296837" cy="145661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546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3CBAA7-7094-A120-7F6C-FE8BD1C43903}"/>
              </a:ext>
            </a:extLst>
          </p:cNvPr>
          <p:cNvSpPr txBox="1"/>
          <p:nvPr/>
        </p:nvSpPr>
        <p:spPr>
          <a:xfrm>
            <a:off x="905691" y="452846"/>
            <a:ext cx="859408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User và GroupMembership: Mỗi người dùng có thể là thành viên của nhiều nhóm.</a:t>
            </a:r>
          </a:p>
          <a:p>
            <a:endParaRPr lang="vi-VN" dirty="0"/>
          </a:p>
          <a:p>
            <a:r>
              <a:rPr lang="vi-VN" dirty="0"/>
              <a:t>Group và GroupMembership: Mỗi nhóm có thể có nhiều thành viên.</a:t>
            </a:r>
          </a:p>
          <a:p>
            <a:endParaRPr lang="vi-VN" dirty="0"/>
          </a:p>
          <a:p>
            <a:r>
              <a:rPr lang="vi-VN" dirty="0"/>
              <a:t>User và JoinRequest: Người dùng có thể gửi nhiều yêu cầu tham gia.</a:t>
            </a:r>
          </a:p>
          <a:p>
            <a:endParaRPr lang="vi-VN" dirty="0"/>
          </a:p>
          <a:p>
            <a:r>
              <a:rPr lang="vi-VN" dirty="0"/>
              <a:t>Group và JoinRequest: Mỗi nhóm có thể nhận nhiều yêu cầu.</a:t>
            </a:r>
          </a:p>
          <a:p>
            <a:endParaRPr lang="vi-VN" dirty="0"/>
          </a:p>
          <a:p>
            <a:r>
              <a:rPr lang="vi-VN" dirty="0"/>
              <a:t>JoinRequest và JoinAnswer: Mỗi yêu cầu có thể đi kèm các câu trả lời.</a:t>
            </a:r>
          </a:p>
          <a:p>
            <a:endParaRPr lang="vi-VN" dirty="0"/>
          </a:p>
          <a:p>
            <a:r>
              <a:rPr lang="vi-VN" dirty="0"/>
              <a:t>JoinQuestion và JoinAnswer: Mỗi câu hỏi có thể có nhiều câu trả lời từ nhiều user.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JoinGroupUI</a:t>
            </a:r>
            <a:r>
              <a:rPr lang="en-US" dirty="0"/>
              <a:t> →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JoinGroupController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AdminUI</a:t>
            </a:r>
            <a:r>
              <a:rPr lang="en-US" dirty="0"/>
              <a:t> →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AdminApprovalController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JoinGroupController</a:t>
            </a:r>
            <a:r>
              <a:rPr lang="en-US" dirty="0"/>
              <a:t> →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JoinRequest</a:t>
            </a:r>
            <a:r>
              <a:rPr lang="en-US" dirty="0"/>
              <a:t>, </a:t>
            </a:r>
            <a:r>
              <a:rPr lang="en-US" dirty="0" err="1"/>
              <a:t>JoinAnswer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AdminApprovalController</a:t>
            </a:r>
            <a:r>
              <a:rPr lang="en-US" dirty="0"/>
              <a:t> →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JoinRequest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AdminApprovalController</a:t>
            </a:r>
            <a:r>
              <a:rPr lang="en-US" dirty="0"/>
              <a:t> →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NotificationService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4267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0d803b-ee30-4cf1-8997-d5dbef288d4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885E8D135CD643938305DEC3E1B53E" ma:contentTypeVersion="15" ma:contentTypeDescription="Create a new document." ma:contentTypeScope="" ma:versionID="a6814ea74d3fb77b5ad977a3843b2846">
  <xsd:schema xmlns:xsd="http://www.w3.org/2001/XMLSchema" xmlns:xs="http://www.w3.org/2001/XMLSchema" xmlns:p="http://schemas.microsoft.com/office/2006/metadata/properties" xmlns:ns3="c80d803b-ee30-4cf1-8997-d5dbef288d47" xmlns:ns4="1c1e4822-5b82-4cb4-a39e-28e929ec74cb" targetNamespace="http://schemas.microsoft.com/office/2006/metadata/properties" ma:root="true" ma:fieldsID="20e89a6ac46c5aeb3e918dc78faa7076" ns3:_="" ns4:_="">
    <xsd:import namespace="c80d803b-ee30-4cf1-8997-d5dbef288d47"/>
    <xsd:import namespace="1c1e4822-5b82-4cb4-a39e-28e929ec74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d803b-ee30-4cf1-8997-d5dbef288d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e4822-5b82-4cb4-a39e-28e929ec74c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ED534D-2870-4CC8-91DA-B2E8B31657D3}">
  <ds:schemaRefs>
    <ds:schemaRef ds:uri="http://schemas.microsoft.com/office/2006/metadata/properties"/>
    <ds:schemaRef ds:uri="http://purl.org/dc/elements/1.1/"/>
    <ds:schemaRef ds:uri="http://purl.org/dc/terms/"/>
    <ds:schemaRef ds:uri="1c1e4822-5b82-4cb4-a39e-28e929ec74c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80d803b-ee30-4cf1-8997-d5dbef288d4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3915450-4344-4ECB-9DE7-6082216A98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906914-BA27-4C4C-84F8-C36EBEE1FE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d803b-ee30-4cf1-8997-d5dbef288d47"/>
    <ds:schemaRef ds:uri="1c1e4822-5b82-4cb4-a39e-28e929ec74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340</Words>
  <Application>Microsoft Office PowerPoint</Application>
  <PresentationFormat>Widescreen</PresentationFormat>
  <Paragraphs>88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Ngoc Tung 20220047</dc:creator>
  <cp:lastModifiedBy>Nguyen Ngoc Tung 20220047</cp:lastModifiedBy>
  <cp:revision>10</cp:revision>
  <dcterms:created xsi:type="dcterms:W3CDTF">2025-04-13T11:41:28Z</dcterms:created>
  <dcterms:modified xsi:type="dcterms:W3CDTF">2025-05-10T09:33:49Z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0x01010091885E8D135CD643938305DEC3E1B53E</vt:lpwstr>
  </property>
</Properties>
</file>