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435" r:id="rId2"/>
    <p:sldId id="48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E3"/>
    <a:srgbClr val="0066FF"/>
    <a:srgbClr val="A3F5AB"/>
    <a:srgbClr val="00F942"/>
    <a:srgbClr val="00FF00"/>
    <a:srgbClr val="00E823"/>
    <a:srgbClr val="00C313"/>
    <a:srgbClr val="4279E8"/>
    <a:srgbClr val="C4004E"/>
    <a:srgbClr val="1E6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2" autoAdjust="0"/>
    <p:restoredTop sz="50000" autoAdjust="0"/>
  </p:normalViewPr>
  <p:slideViewPr>
    <p:cSldViewPr snapToGrid="0" snapToObjects="1">
      <p:cViewPr>
        <p:scale>
          <a:sx n="100" d="100"/>
          <a:sy n="100" d="100"/>
        </p:scale>
        <p:origin x="584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136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91A70-8334-3A47-B0E9-DCF7FF7DCA7F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FE600-7E82-F84C-A91C-F9EADB79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5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73891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02717" indent="-270276" defTabSz="873891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081103" indent="-216221" defTabSz="873891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13543" indent="-216221" defTabSz="873891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1945985" indent="-216221" defTabSz="873891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378426" indent="-216221" defTabSz="87389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810867" indent="-216221" defTabSz="87389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243309" indent="-216221" defTabSz="87389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675750" indent="-216221" defTabSz="87389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525C121D-1B6A-4EAA-8336-D289209CE9C5}" type="slidenum">
              <a:rPr lang="ja-JP" altLang="en-US" sz="1100"/>
              <a:pPr eaLnBrk="1" hangingPunct="1">
                <a:defRPr/>
              </a:pPr>
              <a:t>1</a:t>
            </a:fld>
            <a:endParaRPr lang="en-US" altLang="ja-JP" sz="11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5650" cy="3425825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vi-VN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66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094" y="5740263"/>
            <a:ext cx="1716942" cy="92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9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0C96-8621-4041-A0F7-AD5FB35F458C}" type="datetime1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8390-897D-7443-B990-8759AE03D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1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053C-CB49-8641-ADF3-2BAF70D2F70A}" type="datetime1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8390-897D-7443-B990-8759AE03D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8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B1AE3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  <a:lvl2pPr marL="742950" indent="-387350">
              <a:buFont typeface="Wingdings" charset="2"/>
              <a:buChar char="q"/>
              <a:tabLst/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7169" y="6308726"/>
            <a:ext cx="2133600" cy="365125"/>
          </a:xfrm>
        </p:spPr>
        <p:txBody>
          <a:bodyPr/>
          <a:lstStyle>
            <a:lvl1pPr algn="l">
              <a:defRPr sz="1400">
                <a:solidFill>
                  <a:srgbClr val="C00000"/>
                </a:solidFill>
              </a:defRPr>
            </a:lvl1pPr>
          </a:lstStyle>
          <a:p>
            <a:fld id="{080C8390-897D-7443-B990-8759AE03DC1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63" y="5939097"/>
            <a:ext cx="1366837" cy="73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9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61F0-5C60-8242-BF5F-214718343006}" type="datetime1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8390-897D-7443-B990-8759AE03D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3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385D-BB16-A047-8854-BEE70A90AF2A}" type="datetime1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8390-897D-7443-B990-8759AE03D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3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A4C6-98E0-4043-8CC6-C4000F5C5A0B}" type="datetime1">
              <a:rPr lang="en-US" smtClean="0"/>
              <a:t>6/5/18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8390-897D-7443-B990-8759AE03D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2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37A-B9F2-A743-9D68-8DFAB6A0B3A1}" type="datetime1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8390-897D-7443-B990-8759AE03D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7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781A-F912-D149-83CC-6A73298441FF}" type="datetime1">
              <a:rPr lang="en-US" smtClean="0"/>
              <a:t>6/5/18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8390-897D-7443-B990-8759AE03D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2954-3D50-F446-AAA3-284BF39953E5}" type="datetime1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8390-897D-7443-B990-8759AE03D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5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620C-AD99-FE47-B7BE-326FB972ED24}" type="datetime1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8390-897D-7443-B990-8759AE03D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D6156-4936-504C-A530-BFCF07532B16}" type="datetime1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C8390-897D-7443-B990-8759AE03D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2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rgbClr val="3366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75000"/>
        <a:buFont typeface="Wingdings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endParaRPr lang="en-US" altLang="ja-JP" dirty="0">
              <a:latin typeface=".VnAristote" charset="0"/>
              <a:ea typeface="MS PGothic" charset="0"/>
              <a:cs typeface="MS PGothic" charset="0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altLang="ja-JP" dirty="0">
              <a:ea typeface="MS PGothic" charset="0"/>
              <a:cs typeface="MS PGothic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006600"/>
              </a:buClr>
              <a:buSzPct val="120000"/>
              <a:buFont typeface="Wingdings" charset="0"/>
              <a:buNone/>
              <a:defRPr/>
            </a:pPr>
            <a:endParaRPr lang="en-US" altLang="ja-JP" sz="3200">
              <a:latin typeface=".VnAristote" charset="0"/>
              <a:ea typeface="MS PGothic" charset="0"/>
              <a:cs typeface="MS PGothic" charset="0"/>
            </a:endParaRPr>
          </a:p>
          <a:p>
            <a:pPr algn="ctr">
              <a:spcBef>
                <a:spcPct val="20000"/>
              </a:spcBef>
              <a:buClr>
                <a:srgbClr val="006600"/>
              </a:buClr>
              <a:buSzPct val="120000"/>
              <a:buFont typeface="Wingdings" charset="0"/>
              <a:buNone/>
              <a:defRPr/>
            </a:pPr>
            <a:endParaRPr lang="en-US" altLang="ja-JP" sz="3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053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62000" y="1828800"/>
            <a:ext cx="7772400" cy="2057400"/>
          </a:xfrm>
        </p:spPr>
        <p:txBody>
          <a:bodyPr>
            <a:normAutofit/>
          </a:bodyPr>
          <a:lstStyle/>
          <a:p>
            <a:pPr indent="61913">
              <a:defRPr/>
            </a:pPr>
            <a:r>
              <a:rPr lang="en-US" sz="4000" dirty="0" smtClean="0">
                <a:solidFill>
                  <a:srgbClr val="0B1AE3"/>
                </a:solidFill>
                <a:latin typeface="Gill Sans MT" charset="0"/>
                <a:ea typeface="Gill Sans MT" charset="0"/>
                <a:cs typeface="Gill Sans MT" charset="0"/>
              </a:rPr>
              <a:t>Lecture Title</a:t>
            </a:r>
            <a:r>
              <a:rPr lang="en-US" sz="4400" dirty="0">
                <a:solidFill>
                  <a:srgbClr val="0B1AE3"/>
                </a:solidFill>
                <a:latin typeface="Gill Sans MT" charset="0"/>
                <a:ea typeface="Gill Sans MT" charset="0"/>
                <a:cs typeface="Gill Sans MT" charset="0"/>
              </a:rPr>
              <a:t>	</a:t>
            </a:r>
            <a:r>
              <a:rPr lang="en-US" altLang="ja-JP" sz="2800" b="1" dirty="0">
                <a:solidFill>
                  <a:srgbClr val="0B1AE3"/>
                </a:solidFill>
                <a:latin typeface="Gill Sans MT" charset="0"/>
                <a:ea typeface="Gill Sans MT" charset="0"/>
                <a:cs typeface="Gill Sans MT" charset="0"/>
              </a:rPr>
              <a:t/>
            </a:r>
            <a:br>
              <a:rPr lang="en-US" altLang="ja-JP" sz="2800" b="1" dirty="0">
                <a:solidFill>
                  <a:srgbClr val="0B1AE3"/>
                </a:solidFill>
                <a:latin typeface="Gill Sans MT" charset="0"/>
                <a:ea typeface="Gill Sans MT" charset="0"/>
                <a:cs typeface="Gill Sans MT" charset="0"/>
              </a:rPr>
            </a:br>
            <a:endParaRPr lang="en-US" altLang="ja-JP" sz="2800" b="1" dirty="0">
              <a:solidFill>
                <a:srgbClr val="0B1AE3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762000" y="3765795"/>
            <a:ext cx="7772400" cy="153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12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Symbol" pitchFamily="18" charset="2"/>
              <a:buNone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Giảng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viên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Bài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giảng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của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DSLab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Viện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nghiên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cứu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cao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cấp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về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Toán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 (VIASM)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B1AE3"/>
                </a:solidFill>
              </a:rPr>
              <a:t>What is data science?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Principles of data science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DSLab’s</a:t>
            </a:r>
            <a:r>
              <a:rPr lang="en-US" dirty="0" smtClean="0"/>
              <a:t> </a:t>
            </a:r>
            <a:r>
              <a:rPr lang="en-US" dirty="0" smtClean="0"/>
              <a:t>data science </a:t>
            </a:r>
            <a:r>
              <a:rPr lang="en-US" dirty="0" smtClean="0"/>
              <a:t>lectures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47133" y="6308725"/>
            <a:ext cx="2133600" cy="365125"/>
          </a:xfrm>
        </p:spPr>
        <p:txBody>
          <a:bodyPr/>
          <a:lstStyle/>
          <a:p>
            <a:fld id="{080C8390-897D-7443-B990-8759AE03DC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13060</TotalTime>
  <Words>36</Words>
  <Application>Microsoft Macintosh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.VnAristote</vt:lpstr>
      <vt:lpstr>Calibri</vt:lpstr>
      <vt:lpstr>Gill Sans MT</vt:lpstr>
      <vt:lpstr>MS PGothic</vt:lpstr>
      <vt:lpstr>ＭＳ Ｐゴシック</vt:lpstr>
      <vt:lpstr>Times New Roman</vt:lpstr>
      <vt:lpstr>Trebuchet MS</vt:lpstr>
      <vt:lpstr>Wingdings</vt:lpstr>
      <vt:lpstr>Arial</vt:lpstr>
      <vt:lpstr>Office Theme</vt:lpstr>
      <vt:lpstr>Lecture Title  </vt:lpstr>
      <vt:lpstr>Slide title</vt:lpstr>
    </vt:vector>
  </TitlesOfParts>
  <Company>JAIST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Course K417: Basic Mathematics for Data Analytics</dc:title>
  <dc:creator>Tu Bao Ho</dc:creator>
  <cp:lastModifiedBy>Microsoft Office User</cp:lastModifiedBy>
  <cp:revision>229</cp:revision>
  <cp:lastPrinted>2018-06-05T07:32:49Z</cp:lastPrinted>
  <dcterms:created xsi:type="dcterms:W3CDTF">2014-06-08T03:11:53Z</dcterms:created>
  <dcterms:modified xsi:type="dcterms:W3CDTF">2018-06-05T23:41:57Z</dcterms:modified>
</cp:coreProperties>
</file>