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nd5" initials="n" lastIdx="1" clrIdx="0">
    <p:extLst>
      <p:ext uri="{19B8F6BF-5375-455C-9EA6-DF929625EA0E}">
        <p15:presenceInfo xmlns:p15="http://schemas.microsoft.com/office/powerpoint/2012/main" userId="S-1-5-21-428984611-3051430267-3717172392-1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74" autoAdjust="0"/>
  </p:normalViewPr>
  <p:slideViewPr>
    <p:cSldViewPr snapToGrid="0">
      <p:cViewPr varScale="1">
        <p:scale>
          <a:sx n="91" d="100"/>
          <a:sy n="91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-9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454D-DF00-4173-83B2-5BDC0E224B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8459A-617A-45BF-99CA-DA91B4D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Stakeholders: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open group: work with customer, suppliers (system, solutions, tools, integrator, academia, consultant) to develop software standard, and certification program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Open Group Face consortium</a:t>
            </a:r>
            <a:r>
              <a:rPr lang="en-US" baseline="0" dirty="0" smtClean="0"/>
              <a:t> (US Government, Industry, Academia): promote, utilize technology, business practice to provide portable, reusable, and interoperable software across the aviation community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Industry: contribute technology and business expert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Government: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Army: responsible for require of Aviation-Real time, Safety-Critical, Embedded (RTSCE) computing environment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Army and navy:</a:t>
            </a:r>
            <a:r>
              <a:rPr lang="en-US" baseline="0" dirty="0" smtClean="0"/>
              <a:t> related to unmanned system project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Funded Academia participants: prototype, research, validate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Working group: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Business working group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Technical working group: conformance verification matrix, general enhancement, graphic, operating system, security, software safety, security, standard, transport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Domain interoperability working group: data </a:t>
            </a:r>
            <a:r>
              <a:rPr lang="en-US" baseline="0" dirty="0" err="1" smtClean="0"/>
              <a:t>architechture</a:t>
            </a:r>
            <a:r>
              <a:rPr lang="en-US" baseline="0" dirty="0" smtClean="0"/>
              <a:t> guide, data </a:t>
            </a:r>
            <a:r>
              <a:rPr lang="en-US" baseline="0" dirty="0" err="1" smtClean="0"/>
              <a:t>architechture</a:t>
            </a:r>
            <a:r>
              <a:rPr lang="en-US" baseline="0" dirty="0" smtClean="0"/>
              <a:t> language,  shared data model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459A-617A-45BF-99CA-DA91B4DC84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Stakeholders: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open group: work with customer, suppliers (system, solutions, tools, integrator, academia, consultant) to develop software standard, and certification program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Open Group Face consortium</a:t>
            </a:r>
            <a:r>
              <a:rPr lang="en-US" baseline="0" dirty="0" smtClean="0"/>
              <a:t> (US Government, Industry, Academia): promote, utilize technology, business practice to provide portable, reusable, and interoperable software across the aviation community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Industry: contribute technology and business expert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Government: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Army: responsible for require of Aviation-Real time, Safety-Critical, Embedded (RTSCE) computing environment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Army and navy:</a:t>
            </a:r>
            <a:r>
              <a:rPr lang="en-US" baseline="0" dirty="0" smtClean="0"/>
              <a:t> related to unmanned system project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Funded Academia participants: prototype, research, validate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Working group: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Business working group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Technical working group: conformance verification matrix, general enhancement, graphic, operating system, security, software safety, security, standard, transport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Domain interoperability working group: data </a:t>
            </a:r>
            <a:r>
              <a:rPr lang="en-US" baseline="0" dirty="0" err="1" smtClean="0"/>
              <a:t>architechture</a:t>
            </a:r>
            <a:r>
              <a:rPr lang="en-US" baseline="0" dirty="0" smtClean="0"/>
              <a:t> guide, data </a:t>
            </a:r>
            <a:r>
              <a:rPr lang="en-US" baseline="0" dirty="0" err="1" smtClean="0"/>
              <a:t>architechture</a:t>
            </a:r>
            <a:r>
              <a:rPr lang="en-US" baseline="0" dirty="0" smtClean="0"/>
              <a:t> language,  shared data model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459A-617A-45BF-99CA-DA91B4DC84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599F-7756-48AD-A6EF-8B479DED4D4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441F-B47E-4088-8FAD-22727E93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5522"/>
            <a:ext cx="12192000" cy="302444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Future Airborne Capability Environment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@nguyennd5</a:t>
            </a:r>
          </a:p>
          <a:p>
            <a:r>
              <a:rPr lang="en-US" dirty="0" smtClean="0"/>
              <a:t>CHDK-T7/2023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 and Guide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dirty="0" smtClean="0"/>
              <a:t>FACE Technical Standard</a:t>
            </a:r>
          </a:p>
          <a:p>
            <a:r>
              <a:rPr lang="en-US" dirty="0" smtClean="0"/>
              <a:t>Software Supplier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and Guide/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Business goal</a:t>
            </a:r>
          </a:p>
          <a:p>
            <a:pPr lvl="1"/>
            <a:r>
              <a:rPr lang="en-US" dirty="0" smtClean="0"/>
              <a:t>Increase affordability</a:t>
            </a:r>
          </a:p>
          <a:p>
            <a:pPr lvl="1"/>
            <a:r>
              <a:rPr lang="en-US" dirty="0" smtClean="0"/>
              <a:t>Improve time-to-field</a:t>
            </a:r>
          </a:p>
          <a:p>
            <a:r>
              <a:rPr lang="en-US" dirty="0" smtClean="0"/>
              <a:t>Attribute to archive the goal</a:t>
            </a:r>
          </a:p>
          <a:p>
            <a:pPr lvl="1"/>
            <a:r>
              <a:rPr lang="en-US" dirty="0" smtClean="0"/>
              <a:t>Accelerate innovation and new technology</a:t>
            </a:r>
          </a:p>
          <a:p>
            <a:pPr lvl="1"/>
            <a:r>
              <a:rPr lang="en-US" dirty="0" smtClean="0"/>
              <a:t>Enable cross platform, modularity, portability, reuse</a:t>
            </a:r>
          </a:p>
          <a:p>
            <a:pPr lvl="1"/>
            <a:r>
              <a:rPr lang="en-US" dirty="0" smtClean="0"/>
              <a:t>Create software marketplace</a:t>
            </a:r>
          </a:p>
          <a:p>
            <a:pPr lvl="1"/>
            <a:r>
              <a:rPr lang="en-US" dirty="0" smtClean="0"/>
              <a:t>Align with other open architecture, and industry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53" y="1825625"/>
            <a:ext cx="6230664" cy="35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and Guide/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Satisfy MOSA principles</a:t>
            </a:r>
          </a:p>
          <a:p>
            <a:pPr lvl="1"/>
            <a:r>
              <a:rPr lang="en-US" dirty="0" smtClean="0"/>
              <a:t>Establish an enabling environment: FACE document, tool, infrastructure, …</a:t>
            </a:r>
          </a:p>
          <a:p>
            <a:pPr lvl="1"/>
            <a:r>
              <a:rPr lang="en-US" dirty="0" smtClean="0"/>
              <a:t>Employ modular design: FACE reference architecture, and data Architecture</a:t>
            </a:r>
          </a:p>
          <a:p>
            <a:pPr lvl="1"/>
            <a:r>
              <a:rPr lang="en-US" dirty="0" smtClean="0"/>
              <a:t>Design key interface: FACE interface</a:t>
            </a:r>
          </a:p>
          <a:p>
            <a:pPr lvl="1"/>
            <a:r>
              <a:rPr lang="en-US" dirty="0" smtClean="0"/>
              <a:t>Use open standard: ARINIC 653, 661, POSIX, OpenGL,..</a:t>
            </a:r>
          </a:p>
          <a:p>
            <a:pPr lvl="1"/>
            <a:r>
              <a:rPr lang="en-US" dirty="0" smtClean="0"/>
              <a:t>Certify conformance: FACE Conformance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and Guide/</a:t>
            </a:r>
            <a:r>
              <a:rPr lang="en-US" b="1" dirty="0" smtClean="0"/>
              <a:t>FACE Technical Standard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in technical document:</a:t>
            </a:r>
          </a:p>
          <a:p>
            <a:pPr lvl="1"/>
            <a:r>
              <a:rPr lang="en-US" dirty="0" smtClean="0"/>
              <a:t>FACE Technical Standard edition 3.1</a:t>
            </a:r>
          </a:p>
          <a:p>
            <a:pPr lvl="1"/>
            <a:r>
              <a:rPr lang="en-US" dirty="0" smtClean="0"/>
              <a:t>FACE Software Supplier Stated guide version 3x</a:t>
            </a:r>
          </a:p>
          <a:p>
            <a:pPr lvl="1"/>
            <a:r>
              <a:rPr lang="en-US" dirty="0" smtClean="0"/>
              <a:t>FACE Reference Implantation guide edition 3.0 (volume 1,2,3)</a:t>
            </a:r>
          </a:p>
          <a:p>
            <a:pPr lvl="1"/>
            <a:r>
              <a:rPr lang="en-US" dirty="0" smtClean="0"/>
              <a:t>FACE Integrator guide for edition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Standard and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</a:t>
            </a:r>
            <a:r>
              <a:rPr lang="en-US" baseline="30000" dirty="0" smtClean="0"/>
              <a:t>TM</a:t>
            </a:r>
          </a:p>
          <a:p>
            <a:r>
              <a:rPr lang="en-US" dirty="0" smtClean="0"/>
              <a:t>FACE</a:t>
            </a:r>
            <a:r>
              <a:rPr lang="en-US" baseline="30000" dirty="0" smtClean="0"/>
              <a:t>TM</a:t>
            </a:r>
            <a:r>
              <a:rPr lang="en-US" dirty="0" smtClean="0"/>
              <a:t> Consortium</a:t>
            </a:r>
          </a:p>
          <a:p>
            <a:r>
              <a:rPr lang="en-US" dirty="0" smtClean="0"/>
              <a:t>FACE</a:t>
            </a:r>
            <a:r>
              <a:rPr lang="en-US" baseline="30000" dirty="0" smtClean="0"/>
              <a:t>TM</a:t>
            </a:r>
            <a:r>
              <a:rPr lang="en-US" dirty="0" smtClean="0"/>
              <a:t> conformance</a:t>
            </a:r>
          </a:p>
        </p:txBody>
      </p:sp>
    </p:spTree>
    <p:extLst>
      <p:ext uri="{BB962C8B-B14F-4D97-AF65-F5344CB8AC3E}">
        <p14:creationId xmlns:p14="http://schemas.microsoft.com/office/powerpoint/2010/main" val="20945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</a:t>
            </a:r>
            <a:endParaRPr lang="en-US" b="1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open, vendor-neutral	technology </a:t>
            </a:r>
            <a:r>
              <a:rPr lang="en-US" dirty="0" err="1" smtClean="0"/>
              <a:t>standar</a:t>
            </a:r>
            <a:r>
              <a:rPr lang="en-US" dirty="0" smtClean="0"/>
              <a:t>, and certification</a:t>
            </a:r>
          </a:p>
          <a:p>
            <a:r>
              <a:rPr lang="en-US" dirty="0" smtClean="0"/>
              <a:t>Develop by The Open Group</a:t>
            </a:r>
          </a:p>
          <a:p>
            <a:r>
              <a:rPr lang="en-US" dirty="0" smtClean="0"/>
              <a:t>Provide standardized approaches for using open standards with avionic*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 </a:t>
            </a:r>
            <a:r>
              <a:rPr lang="en-US" b="1" dirty="0" smtClean="0"/>
              <a:t>Consortium</a:t>
            </a:r>
            <a:endParaRPr lang="en-US" b="1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0692" cy="4351338"/>
          </a:xfrm>
        </p:spPr>
        <p:txBody>
          <a:bodyPr/>
          <a:lstStyle/>
          <a:p>
            <a:r>
              <a:rPr lang="en-US" dirty="0" smtClean="0"/>
              <a:t>A government and industry partnership group</a:t>
            </a:r>
          </a:p>
          <a:p>
            <a:r>
              <a:rPr lang="en-US" dirty="0" smtClean="0"/>
              <a:t>Is responsible for proposing, developing, implementing </a:t>
            </a:r>
            <a:r>
              <a:rPr lang="en-US" i="1" dirty="0" smtClean="0"/>
              <a:t>conformance software</a:t>
            </a:r>
            <a:r>
              <a:rPr lang="en-US" dirty="0" smtClean="0"/>
              <a:t> onto Department of Defense (</a:t>
            </a:r>
            <a:r>
              <a:rPr lang="en-US" dirty="0" err="1" smtClean="0"/>
              <a:t>DoD</a:t>
            </a:r>
            <a:r>
              <a:rPr lang="en-US" dirty="0" smtClean="0"/>
              <a:t>) aircraft and other environments.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777206"/>
            <a:ext cx="5915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 </a:t>
            </a:r>
            <a:r>
              <a:rPr lang="en-US" b="1" dirty="0" smtClean="0"/>
              <a:t>Consortium</a:t>
            </a:r>
            <a:endParaRPr lang="en-US" b="1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55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Product &amp; process</a:t>
            </a:r>
          </a:p>
          <a:p>
            <a:r>
              <a:rPr lang="en-US" dirty="0" smtClean="0"/>
              <a:t>Technical Standard</a:t>
            </a:r>
          </a:p>
          <a:p>
            <a:pPr lvl="1"/>
            <a:r>
              <a:rPr lang="en-US" dirty="0" smtClean="0"/>
              <a:t>Architecture (5 segments):</a:t>
            </a:r>
          </a:p>
          <a:p>
            <a:pPr lvl="2"/>
            <a:r>
              <a:rPr lang="en-US" dirty="0" smtClean="0"/>
              <a:t>OSS: computing platform for other</a:t>
            </a:r>
          </a:p>
          <a:p>
            <a:pPr lvl="2"/>
            <a:r>
              <a:rPr lang="en-US" dirty="0" smtClean="0"/>
              <a:t>IOSS: normalize hardware interface</a:t>
            </a:r>
          </a:p>
          <a:p>
            <a:pPr lvl="2"/>
            <a:r>
              <a:rPr lang="en-US" dirty="0" smtClean="0"/>
              <a:t>PSSS: PSDS (specific device), PSCS (common), PSGS (graphic)</a:t>
            </a:r>
          </a:p>
          <a:p>
            <a:pPr lvl="2"/>
            <a:r>
              <a:rPr lang="en-US" dirty="0" smtClean="0"/>
              <a:t>TSS: communication between PSSS, TSS</a:t>
            </a:r>
          </a:p>
          <a:p>
            <a:pPr lvl="2"/>
            <a:r>
              <a:rPr lang="en-US" dirty="0" smtClean="0"/>
              <a:t>PCS: mission level, business logic</a:t>
            </a:r>
          </a:p>
          <a:p>
            <a:pPr lvl="1"/>
            <a:r>
              <a:rPr lang="en-US" dirty="0" smtClean="0"/>
              <a:t>Key Interface (3)</a:t>
            </a:r>
          </a:p>
          <a:p>
            <a:pPr lvl="2"/>
            <a:r>
              <a:rPr lang="en-US" dirty="0" smtClean="0"/>
              <a:t>OSS Interface </a:t>
            </a:r>
            <a:r>
              <a:rPr lang="en-US" b="1" dirty="0" smtClean="0"/>
              <a:t>OS</a:t>
            </a:r>
          </a:p>
          <a:p>
            <a:pPr lvl="2"/>
            <a:r>
              <a:rPr lang="en-US" dirty="0" smtClean="0"/>
              <a:t>I/O Service Interface </a:t>
            </a:r>
            <a:r>
              <a:rPr lang="en-US" b="1" dirty="0" smtClean="0"/>
              <a:t>IS</a:t>
            </a:r>
          </a:p>
          <a:p>
            <a:pPr lvl="2"/>
            <a:r>
              <a:rPr lang="en-US" dirty="0" smtClean="0"/>
              <a:t>Transport Service Interface </a:t>
            </a:r>
            <a:r>
              <a:rPr lang="en-US" b="1" dirty="0" smtClean="0"/>
              <a:t>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49" y="1825625"/>
            <a:ext cx="5604651" cy="44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 </a:t>
            </a:r>
            <a:r>
              <a:rPr lang="en-US" b="1" dirty="0" smtClean="0"/>
              <a:t>Consortium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992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Product &amp; process</a:t>
            </a:r>
          </a:p>
          <a:p>
            <a:r>
              <a:rPr lang="en-US" dirty="0" smtClean="0"/>
              <a:t>Conformance program: to verify and certify  conformance to the technical standard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Certification</a:t>
            </a:r>
          </a:p>
          <a:p>
            <a:pPr lvl="1"/>
            <a:r>
              <a:rPr lang="en-US" dirty="0" smtClean="0"/>
              <a:t>Registration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20" y="1825625"/>
            <a:ext cx="74009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</a:t>
            </a:r>
            <a:r>
              <a:rPr lang="en-US" b="1" dirty="0" smtClean="0"/>
              <a:t> Conformance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0786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Software supplier (developer, integrator, …): provide software to be certified.</a:t>
            </a:r>
          </a:p>
          <a:p>
            <a:pPr lvl="1"/>
            <a:r>
              <a:rPr lang="en-US" dirty="0" smtClean="0"/>
              <a:t>FACE Verification Authority VA: several committees evaluate software against standard</a:t>
            </a:r>
          </a:p>
          <a:p>
            <a:pPr lvl="1"/>
            <a:r>
              <a:rPr lang="en-US" dirty="0" smtClean="0"/>
              <a:t>FACE Certification Authority CA: provide certification</a:t>
            </a:r>
          </a:p>
          <a:p>
            <a:pPr lvl="1"/>
            <a:r>
              <a:rPr lang="en-US" dirty="0" smtClean="0"/>
              <a:t>FACE Library Administrator LA: list the certified </a:t>
            </a:r>
            <a:r>
              <a:rPr lang="en-US" dirty="0" err="1" smtClean="0"/>
              <a:t>UoC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</a:t>
            </a:r>
            <a:r>
              <a:rPr lang="en-US" b="1" dirty="0" smtClean="0"/>
              <a:t>FACE</a:t>
            </a:r>
            <a:r>
              <a:rPr lang="en-US" b="1" baseline="30000" dirty="0" smtClean="0"/>
              <a:t>TM</a:t>
            </a:r>
            <a:r>
              <a:rPr lang="en-US" b="1" dirty="0" smtClean="0"/>
              <a:t> Conformance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83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Preparation: </a:t>
            </a:r>
          </a:p>
          <a:p>
            <a:pPr lvl="2"/>
            <a:r>
              <a:rPr lang="en-US" dirty="0" smtClean="0"/>
              <a:t>Unit of Conformance, Software Repository</a:t>
            </a:r>
          </a:p>
          <a:p>
            <a:pPr lvl="2"/>
            <a:r>
              <a:rPr lang="en-US" dirty="0" smtClean="0"/>
              <a:t>Technical standard, conformation verification matrix, test suite</a:t>
            </a:r>
          </a:p>
          <a:p>
            <a:pPr lvl="2"/>
            <a:r>
              <a:rPr lang="en-US" dirty="0" err="1" smtClean="0"/>
              <a:t>UoC</a:t>
            </a:r>
            <a:r>
              <a:rPr lang="en-US" dirty="0" smtClean="0"/>
              <a:t> (is a single unit of Unit of Portability, a I/O Service, an Operation System) definition</a:t>
            </a:r>
          </a:p>
          <a:p>
            <a:pPr lvl="3"/>
            <a:r>
              <a:rPr lang="en-US" dirty="0" smtClean="0"/>
              <a:t>Profile: security &gt;  safety base &gt; safety extended &gt; general purpose</a:t>
            </a:r>
          </a:p>
          <a:p>
            <a:pPr lvl="3"/>
            <a:r>
              <a:rPr lang="en-US" dirty="0" smtClean="0"/>
              <a:t>Segment: an </a:t>
            </a:r>
            <a:r>
              <a:rPr lang="en-US" dirty="0" err="1" smtClean="0"/>
              <a:t>UoC</a:t>
            </a:r>
            <a:r>
              <a:rPr lang="en-US" dirty="0" smtClean="0"/>
              <a:t> can only exist in one segment</a:t>
            </a:r>
          </a:p>
          <a:p>
            <a:pPr lvl="3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Verification, Certification, Registration </a:t>
            </a:r>
            <a:r>
              <a:rPr lang="en-US" dirty="0" err="1" smtClean="0"/>
              <a:t>processs</a:t>
            </a:r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09" y="1892300"/>
            <a:ext cx="8848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715</Words>
  <Application>Microsoft Office PowerPoint</Application>
  <PresentationFormat>Widescreen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Future Airborne Capability Environment</vt:lpstr>
      <vt:lpstr>Agenda</vt:lpstr>
      <vt:lpstr>Concept</vt:lpstr>
      <vt:lpstr>Concept/FACETM</vt:lpstr>
      <vt:lpstr>Concept/FACETM Consortium</vt:lpstr>
      <vt:lpstr>Concept/FACETM Consortium</vt:lpstr>
      <vt:lpstr>Concept/FACETM Consortium</vt:lpstr>
      <vt:lpstr>Concept/FACETM Conformance</vt:lpstr>
      <vt:lpstr>Concept/FACETM Conformance</vt:lpstr>
      <vt:lpstr>Standard and Guide</vt:lpstr>
      <vt:lpstr>Standard and Guide/Approach</vt:lpstr>
      <vt:lpstr>Standard and Guide/Approach</vt:lpstr>
      <vt:lpstr>Standard and Guide/FACE Technical Standard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Airborne Capability Environment</dc:title>
  <dc:creator>nguyennd5</dc:creator>
  <cp:lastModifiedBy>nguyennd5</cp:lastModifiedBy>
  <cp:revision>106</cp:revision>
  <dcterms:created xsi:type="dcterms:W3CDTF">2023-07-31T02:16:40Z</dcterms:created>
  <dcterms:modified xsi:type="dcterms:W3CDTF">2023-08-07T01:16:02Z</dcterms:modified>
</cp:coreProperties>
</file>