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0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610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13</cp:revision>
  <dcterms:created xsi:type="dcterms:W3CDTF">2025-05-08T08:47:55Z</dcterms:created>
  <dcterms:modified xsi:type="dcterms:W3CDTF">2025-05-08T15:51:01Z</dcterms:modified>
</cp:coreProperties>
</file>