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81" r:id="rId3"/>
    <p:sldId id="289" r:id="rId4"/>
    <p:sldId id="276" r:id="rId5"/>
    <p:sldId id="282" r:id="rId6"/>
    <p:sldId id="268" r:id="rId7"/>
    <p:sldId id="283" r:id="rId8"/>
    <p:sldId id="269" r:id="rId9"/>
    <p:sldId id="284" r:id="rId10"/>
    <p:sldId id="270" r:id="rId11"/>
    <p:sldId id="288" r:id="rId12"/>
    <p:sldId id="285" r:id="rId13"/>
    <p:sldId id="286" r:id="rId14"/>
    <p:sldId id="287" r:id="rId15"/>
    <p:sldId id="290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 showGuides="1">
      <p:cViewPr varScale="1">
        <p:scale>
          <a:sx n="58" d="100"/>
          <a:sy n="58" d="100"/>
        </p:scale>
        <p:origin x="118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 smtClean="0">
                <a:solidFill>
                  <a:schemeClr val="tx2"/>
                </a:solidFill>
              </a:rPr>
              <a:t>TRƯỜNG ĐẠI HỌC KHOA HỌC TỰ NHIÊN</a:t>
            </a:r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5/27/2016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TRƯỜNG ĐẠI HỌC KHOA HỌC TỰ NHIÊN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5/27/2016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vi-VN" smtClean="0"/>
              <a:pPr/>
              <a:t>1</a:t>
            </a:fld>
            <a:endParaRPr lang="vi-V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TRƯỜNG ĐẠI HỌC KHOA HỌC TỰ NHIÊN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51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vi-VN" smtClean="0"/>
              <a:pPr/>
              <a:t>2</a:t>
            </a:fld>
            <a:endParaRPr lang="vi-V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TRƯỜNG ĐẠI HỌC KHOA HỌC TỰ NHIÊN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5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vi-VN" smtClean="0"/>
              <a:pPr/>
              <a:t>3</a:t>
            </a:fld>
            <a:endParaRPr lang="vi-V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TRƯỜNG ĐẠI HỌC KHOA HỌC TỰ NHIÊN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10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2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ngược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endParaRPr lang="en-US" sz="1600" kern="120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Qui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dẫn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đặc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trung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báo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600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vi-VN" smtClean="0"/>
              <a:t>TRƯỜNG ĐẠI HỌC KHOA HỌC TỰ NHIÊN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54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3B1E-2515-4FC1-B1C1-B412B7511F6F}" type="datetime1">
              <a:rPr lang="en-US" smtClean="0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3B46-682D-4472-8DA1-8273DC68486C}" type="datetime1">
              <a:rPr lang="en-US" smtClean="0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B5DF-01AD-4349-9341-DEF308D895A4}" type="datetime1">
              <a:rPr lang="en-US" smtClean="0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A687-C9D2-415B-85B9-291054C6A9B9}" type="datetime1">
              <a:rPr lang="en-US" smtClean="0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9E1F-D8D0-4D80-A903-50FE36A9D6E4}" type="datetime1">
              <a:rPr lang="en-US" smtClean="0"/>
              <a:t>5/27/2016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C8849-F0BA-46DD-9D82-219A784B7BCD}" type="datetime1">
              <a:rPr lang="en-US" smtClean="0"/>
              <a:t>5/27/2016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489F-BD59-498D-8F0B-3E3A7612BFE5}" type="datetime1">
              <a:rPr lang="en-US" smtClean="0"/>
              <a:t>5/27/2016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81A9-2765-45B8-90E1-23D65FF02AE9}" type="datetime1">
              <a:rPr lang="en-US" smtClean="0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C3EB-43EC-41F9-BFD9-81A20D4EA4EE}" type="datetime1">
              <a:rPr lang="en-US" smtClean="0"/>
              <a:t>5/27/2016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FE042F90-EC85-499C-AFA4-BEF1E7D8E4E8}" type="datetime1">
              <a:rPr lang="en-US" smtClean="0"/>
              <a:t>5/27/2016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7149"/>
            <a:ext cx="10157354" cy="805709"/>
          </a:xfrm>
        </p:spPr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1" y="1496784"/>
            <a:ext cx="2143125" cy="2143125"/>
          </a:xfrm>
        </p:spPr>
      </p:pic>
      <p:sp>
        <p:nvSpPr>
          <p:cNvPr id="7" name="TextBox 6"/>
          <p:cNvSpPr txBox="1"/>
          <p:nvPr/>
        </p:nvSpPr>
        <p:spPr>
          <a:xfrm>
            <a:off x="2970212" y="1411513"/>
            <a:ext cx="906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MVC VÀ DIRECTIVE TRONG ANGULARJS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1</a:t>
            </a:fld>
            <a:endParaRPr lang="vi-V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3612" y="5867401"/>
            <a:ext cx="6216301" cy="693738"/>
          </a:xfrm>
        </p:spPr>
        <p:txBody>
          <a:bodyPr/>
          <a:lstStyle/>
          <a:p>
            <a:r>
              <a:rPr lang="vi-VN" sz="3600" b="1" dirty="0" err="1" smtClean="0">
                <a:latin typeface="Cambria" panose="02040503050406030204" pitchFamily="18" charset="0"/>
              </a:rPr>
              <a:t>Bộ</a:t>
            </a:r>
            <a:r>
              <a:rPr lang="vi-VN" sz="3600" b="1" dirty="0" smtClean="0">
                <a:latin typeface="Cambria" panose="02040503050406030204" pitchFamily="18" charset="0"/>
              </a:rPr>
              <a:t> Môn </a:t>
            </a:r>
            <a:r>
              <a:rPr lang="vi-VN" sz="3600" b="1" dirty="0" err="1" smtClean="0">
                <a:latin typeface="Cambria" panose="02040503050406030204" pitchFamily="18" charset="0"/>
              </a:rPr>
              <a:t>Ứng</a:t>
            </a:r>
            <a:r>
              <a:rPr lang="vi-VN" sz="3600" b="1" dirty="0" smtClean="0">
                <a:latin typeface="Cambria" panose="02040503050406030204" pitchFamily="18" charset="0"/>
              </a:rPr>
              <a:t> </a:t>
            </a:r>
            <a:r>
              <a:rPr lang="vi-VN" sz="3600" b="1" dirty="0" err="1" smtClean="0">
                <a:latin typeface="Cambria" panose="02040503050406030204" pitchFamily="18" charset="0"/>
              </a:rPr>
              <a:t>Dụng</a:t>
            </a:r>
            <a:r>
              <a:rPr lang="vi-VN" sz="3600" b="1" dirty="0" smtClean="0">
                <a:latin typeface="Cambria" panose="02040503050406030204" pitchFamily="18" charset="0"/>
              </a:rPr>
              <a:t> Phân </a:t>
            </a:r>
            <a:r>
              <a:rPr lang="vi-VN" sz="3600" b="1" dirty="0" err="1" smtClean="0">
                <a:latin typeface="Cambria" panose="02040503050406030204" pitchFamily="18" charset="0"/>
              </a:rPr>
              <a:t>Tán</a:t>
            </a:r>
            <a:endParaRPr lang="vi-VN" sz="36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381" y="57149"/>
            <a:ext cx="10055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>
                <a:latin typeface="Cambria" panose="02040503050406030204" pitchFamily="18" charset="0"/>
              </a:rPr>
              <a:t>TRƯỜNG ĐẠI HỌC KHOA HỌC TỰ NHIÊN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9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3423557"/>
            <a:ext cx="7239000" cy="34290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914400"/>
            <a:ext cx="6826931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41" y="1873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vi-VN" sz="2400" smtClean="0"/>
              <a:t>10</a:t>
            </a:fld>
            <a:endParaRPr lang="vi-VN" sz="2400" dirty="0"/>
          </a:p>
        </p:txBody>
      </p:sp>
      <p:sp>
        <p:nvSpPr>
          <p:cNvPr id="6" name="Rectangle 5"/>
          <p:cNvSpPr/>
          <p:nvPr/>
        </p:nvSpPr>
        <p:spPr>
          <a:xfrm>
            <a:off x="142193" y="723899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737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1471" y="583886"/>
            <a:ext cx="10157354" cy="83216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Nội</a:t>
            </a:r>
            <a:r>
              <a:rPr lang="en-US" sz="5400" dirty="0" smtClean="0"/>
              <a:t> dung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26737"/>
            <a:ext cx="946463" cy="9464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11</a:t>
            </a:fld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38840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" y="55091"/>
            <a:ext cx="10157354" cy="9144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8946"/>
            <a:ext cx="10157354" cy="54842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hay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HTLM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(class CSS)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12</a:t>
            </a:fld>
            <a:endParaRPr lang="vi-VN" sz="2400"/>
          </a:p>
        </p:txBody>
      </p:sp>
      <p:sp>
        <p:nvSpPr>
          <p:cNvPr id="5" name="Rectangle 4"/>
          <p:cNvSpPr/>
          <p:nvPr/>
        </p:nvSpPr>
        <p:spPr>
          <a:xfrm>
            <a:off x="150812" y="914399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20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" y="0"/>
            <a:ext cx="10157354" cy="914400"/>
          </a:xfrm>
        </p:spPr>
        <p:txBody>
          <a:bodyPr>
            <a:normAutofit fontScale="90000"/>
          </a:bodyPr>
          <a:lstStyle/>
          <a:p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066800"/>
            <a:ext cx="10157354" cy="4470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-app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client.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-bind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-repeat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ngRepeat sẽ lặp một khối HTML nào đó, nơi mà ta khai báo repeat.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13</a:t>
            </a:fld>
            <a:endParaRPr lang="vi-VN" sz="2400" dirty="0"/>
          </a:p>
        </p:txBody>
      </p:sp>
      <p:sp>
        <p:nvSpPr>
          <p:cNvPr id="5" name="Rectangle 4"/>
          <p:cNvSpPr/>
          <p:nvPr/>
        </p:nvSpPr>
        <p:spPr>
          <a:xfrm>
            <a:off x="150812" y="914399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133600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CÁC BẠN ĐÃ LẮNG NGHE VÀ THEO DÕI!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14</a:t>
            </a:fld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14936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152400"/>
            <a:ext cx="10157354" cy="1016000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836" y="1549400"/>
            <a:ext cx="10157354" cy="44704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0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1471" y="583886"/>
            <a:ext cx="10157354" cy="83216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Nội</a:t>
            </a:r>
            <a:r>
              <a:rPr lang="en-US" sz="5400" dirty="0" smtClean="0"/>
              <a:t> dung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26737"/>
            <a:ext cx="946463" cy="9464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3</a:t>
            </a:fld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1471" y="583886"/>
            <a:ext cx="10157354" cy="83216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Nội</a:t>
            </a:r>
            <a:r>
              <a:rPr lang="en-US" sz="5400" dirty="0" smtClean="0"/>
              <a:t> dung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26737"/>
            <a:ext cx="946463" cy="9464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4</a:t>
            </a:fld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77468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" y="16329"/>
            <a:ext cx="10157354" cy="8636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5212" y="1905000"/>
            <a:ext cx="10157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framework ứng dụng web mã nguồn mở.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phát triển lần đầu năm 2009 bởi Misko Hevery và Adam Abrons.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tại nó được duy trì bởi Google.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vi-VN" sz="2400" smtClean="0"/>
              <a:t>5</a:t>
            </a:fld>
            <a:endParaRPr lang="vi-VN" sz="2400" dirty="0"/>
          </a:p>
        </p:txBody>
      </p:sp>
      <p:sp>
        <p:nvSpPr>
          <p:cNvPr id="5" name="Rectangle 4"/>
          <p:cNvSpPr/>
          <p:nvPr/>
        </p:nvSpPr>
        <p:spPr>
          <a:xfrm>
            <a:off x="150812" y="879929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1471" y="583886"/>
            <a:ext cx="10157354" cy="83216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Nội</a:t>
            </a:r>
            <a:r>
              <a:rPr lang="en-US" sz="5400" dirty="0" smtClean="0"/>
              <a:t> dung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26737"/>
            <a:ext cx="946463" cy="9464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6</a:t>
            </a:fld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8042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2" y="27214"/>
            <a:ext cx="10157354" cy="7620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812" y="1219200"/>
            <a:ext cx="108966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là một Framework phát triển mạnh mẽ dựa trên JavaScript để tạo các ứng dụng RICH Internet Application (RIA).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cung cấp cho lập trình viên những tùy chọn để viết các ứng dụng client-side trong mô </a:t>
            </a:r>
            <a:r>
              <a:rPr lang="vi-V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MVC (</a:t>
            </a:r>
            <a:r>
              <a:rPr lang="vi-VN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một cách rõ ràng.</a:t>
            </a: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được viết bởi AngularJS tương thích với nhiều phiên bản trình duyệt web.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vi-V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mã nguồn mở, miễn phí hoàn toàn, được sử dụng bởi hàng ngàn lập trình viên trên thế giới.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vi-VN" sz="2400" smtClean="0"/>
              <a:t>7</a:t>
            </a:fld>
            <a:endParaRPr lang="vi-VN" sz="2400" dirty="0"/>
          </a:p>
        </p:txBody>
      </p:sp>
      <p:sp>
        <p:nvSpPr>
          <p:cNvPr id="5" name="Rectangle 4"/>
          <p:cNvSpPr/>
          <p:nvPr/>
        </p:nvSpPr>
        <p:spPr>
          <a:xfrm>
            <a:off x="150812" y="734785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031471" y="583886"/>
            <a:ext cx="10157354" cy="832163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Nội</a:t>
            </a:r>
            <a:r>
              <a:rPr lang="en-US" sz="5400" dirty="0" smtClean="0"/>
              <a:t> dung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526737"/>
            <a:ext cx="946463" cy="94646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vi-VN" sz="2400" smtClean="0"/>
              <a:t>8</a:t>
            </a:fld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19237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183" y="5513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MVC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6612" y="182880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193" y="4418597"/>
            <a:ext cx="967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View.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587" y="3096193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vi-VN" sz="2400" smtClean="0"/>
              <a:t>9</a:t>
            </a:fld>
            <a:endParaRPr lang="vi-VN" sz="2400"/>
          </a:p>
        </p:txBody>
      </p:sp>
      <p:sp>
        <p:nvSpPr>
          <p:cNvPr id="7" name="Rectangle 6"/>
          <p:cNvSpPr/>
          <p:nvPr/>
        </p:nvSpPr>
        <p:spPr>
          <a:xfrm>
            <a:off x="150812" y="871384"/>
            <a:ext cx="12038013" cy="7075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0</TotalTime>
  <Words>624</Words>
  <Application>Microsoft Office PowerPoint</Application>
  <PresentationFormat>Custom</PresentationFormat>
  <Paragraphs>90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Century Gothic</vt:lpstr>
      <vt:lpstr>Times New Roman</vt:lpstr>
      <vt:lpstr>Verdana</vt:lpstr>
      <vt:lpstr>Wingdings</vt:lpstr>
      <vt:lpstr>Books 16x9</vt:lpstr>
      <vt:lpstr> </vt:lpstr>
      <vt:lpstr>Thành viên nhóm</vt:lpstr>
      <vt:lpstr>Nội dung</vt:lpstr>
      <vt:lpstr>Nội dung</vt:lpstr>
      <vt:lpstr>AngularJS là gì?</vt:lpstr>
      <vt:lpstr>Nội dung</vt:lpstr>
      <vt:lpstr>Tính năng của AngularJS</vt:lpstr>
      <vt:lpstr>Nội dung</vt:lpstr>
      <vt:lpstr>PowerPoint Presentation</vt:lpstr>
      <vt:lpstr>PowerPoint Presentation</vt:lpstr>
      <vt:lpstr>Nội dung</vt:lpstr>
      <vt:lpstr>Directive trong AngularJS</vt:lpstr>
      <vt:lpstr>Danh sách các directive thường gặp</vt:lpstr>
      <vt:lpstr>CẢM ƠN CÁC BẠN ĐÃ LẮNG NGHE VÀ THEO DÕI!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2016-05-25T05:30:23Z</dcterms:created>
  <dcterms:modified xsi:type="dcterms:W3CDTF">2016-05-27T15:29:30Z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