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5" r:id="rId2"/>
  </p:sldMasterIdLst>
  <p:sldIdLst>
    <p:sldId id="704" r:id="rId3"/>
    <p:sldId id="682" r:id="rId4"/>
    <p:sldId id="687" r:id="rId5"/>
    <p:sldId id="705" r:id="rId6"/>
    <p:sldId id="686" r:id="rId7"/>
    <p:sldId id="689" r:id="rId8"/>
    <p:sldId id="690" r:id="rId9"/>
    <p:sldId id="691" r:id="rId10"/>
    <p:sldId id="692" r:id="rId11"/>
    <p:sldId id="693" r:id="rId12"/>
    <p:sldId id="694" r:id="rId13"/>
    <p:sldId id="695" r:id="rId14"/>
    <p:sldId id="696" r:id="rId15"/>
    <p:sldId id="697" r:id="rId16"/>
    <p:sldId id="685" r:id="rId17"/>
    <p:sldId id="698" r:id="rId18"/>
    <p:sldId id="700" r:id="rId19"/>
    <p:sldId id="699" r:id="rId20"/>
    <p:sldId id="701" r:id="rId21"/>
    <p:sldId id="702" r:id="rId22"/>
    <p:sldId id="703" r:id="rId23"/>
    <p:sldId id="688" r:id="rId24"/>
    <p:sldId id="68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96"/>
      </p:cViewPr>
      <p:guideLst>
        <p:guide orient="horz" pos="225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F549E5-C469-472B-AAC6-31FE3B53B0D5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/>
      <dgm:spPr/>
    </dgm:pt>
    <dgm:pt modelId="{482A8EB3-D132-4408-B9EF-8D2E29B4BC28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/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Đăng nhập</a:t>
          </a:r>
          <a:endParaRPr kumimoji="0" lang="en-US" altLang="en-US" b="0" i="0" u="none" strike="noStrike" cap="none" normalizeH="0" baseline="0" smtClean="0">
            <a:ln/>
            <a:effectLst/>
            <a:latin typeface="Arial" panose="020B0604020202020204" pitchFamily="34" charset="0"/>
          </a:endParaRPr>
        </a:p>
      </dgm:t>
    </dgm:pt>
    <dgm:pt modelId="{E3677D64-1FCE-4349-A25B-3155C9B4FD98}" type="parTrans" cxnId="{1FD7C60E-7D9C-4355-A565-9F3AD5EF5469}">
      <dgm:prSet/>
      <dgm:spPr/>
      <dgm:t>
        <a:bodyPr/>
        <a:lstStyle/>
        <a:p>
          <a:endParaRPr lang="en-US"/>
        </a:p>
      </dgm:t>
    </dgm:pt>
    <dgm:pt modelId="{3831FA8C-AE1D-4848-9BB6-B4CC3216AB48}" type="sibTrans" cxnId="{1FD7C60E-7D9C-4355-A565-9F3AD5EF5469}">
      <dgm:prSet/>
      <dgm:spPr/>
      <dgm:t>
        <a:bodyPr/>
        <a:lstStyle/>
        <a:p>
          <a:endParaRPr lang="en-US"/>
        </a:p>
      </dgm:t>
    </dgm:pt>
    <dgm:pt modelId="{E9BC1A56-3AB3-43DB-A2A6-6140A16F1DD3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/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Màn hình chính</a:t>
          </a:r>
          <a:endParaRPr kumimoji="0" lang="en-US" altLang="en-US" b="0" i="0" u="none" strike="noStrike" cap="none" normalizeH="0" baseline="0" smtClean="0">
            <a:ln/>
            <a:effectLst/>
            <a:latin typeface="Arial" panose="020B0604020202020204" pitchFamily="34" charset="0"/>
          </a:endParaRPr>
        </a:p>
      </dgm:t>
    </dgm:pt>
    <dgm:pt modelId="{94CD7285-F2E3-4849-890F-070A5FC92866}" type="parTrans" cxnId="{D00EBDFC-5089-4AD2-8920-2D59593C2CF1}">
      <dgm:prSet/>
      <dgm:spPr/>
      <dgm:t>
        <a:bodyPr/>
        <a:lstStyle/>
        <a:p>
          <a:endParaRPr lang="en-US"/>
        </a:p>
      </dgm:t>
    </dgm:pt>
    <dgm:pt modelId="{747546AD-B83B-4B1E-95CB-6F388952BA53}" type="sibTrans" cxnId="{D00EBDFC-5089-4AD2-8920-2D59593C2CF1}">
      <dgm:prSet/>
      <dgm:spPr/>
      <dgm:t>
        <a:bodyPr/>
        <a:lstStyle/>
        <a:p>
          <a:endParaRPr lang="en-US"/>
        </a:p>
      </dgm:t>
    </dgm:pt>
    <dgm:pt modelId="{1561C0E2-4572-475F-91E8-A32BF81AB899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/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Tra cứu </a:t>
          </a:r>
          <a:endParaRPr kumimoji="0" lang="en-US" altLang="en-US" b="0" i="0" u="none" strike="noStrike" cap="none" normalizeH="0" baseline="0" smtClean="0">
            <a:ln/>
            <a:effectLst/>
            <a:latin typeface="Arial" panose="020B0604020202020204" pitchFamily="34" charset="0"/>
          </a:endParaRPr>
        </a:p>
      </dgm:t>
    </dgm:pt>
    <dgm:pt modelId="{2F559EF2-DAE0-4A2B-ACD3-EADDE9F2A64C}" type="parTrans" cxnId="{23C64976-4566-4872-9BF3-B9B351B83B51}">
      <dgm:prSet/>
      <dgm:spPr/>
      <dgm:t>
        <a:bodyPr/>
        <a:lstStyle/>
        <a:p>
          <a:endParaRPr lang="en-US"/>
        </a:p>
      </dgm:t>
    </dgm:pt>
    <dgm:pt modelId="{420736CB-72D9-490C-8B9A-0A8C054566EF}" type="sibTrans" cxnId="{23C64976-4566-4872-9BF3-B9B351B83B51}">
      <dgm:prSet/>
      <dgm:spPr/>
      <dgm:t>
        <a:bodyPr/>
        <a:lstStyle/>
        <a:p>
          <a:endParaRPr lang="en-US"/>
        </a:p>
      </dgm:t>
    </dgm:pt>
    <dgm:pt modelId="{7177977F-A885-49B3-BA1F-4D399AEAF848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/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Tra cứu chuyến bay</a:t>
          </a:r>
          <a:endParaRPr kumimoji="0" lang="en-US" altLang="en-US" b="0" i="0" u="none" strike="noStrike" cap="none" normalizeH="0" baseline="0" smtClean="0">
            <a:ln/>
            <a:effectLst/>
            <a:latin typeface="Arial" panose="020B0604020202020204" pitchFamily="34" charset="0"/>
          </a:endParaRPr>
        </a:p>
      </dgm:t>
    </dgm:pt>
    <dgm:pt modelId="{9C4AFC8A-EDB6-4CD1-95B9-080662FB0716}" type="parTrans" cxnId="{AC6B934A-675D-4422-88FA-1E9129397C70}">
      <dgm:prSet/>
      <dgm:spPr/>
      <dgm:t>
        <a:bodyPr/>
        <a:lstStyle/>
        <a:p>
          <a:endParaRPr lang="en-US"/>
        </a:p>
      </dgm:t>
    </dgm:pt>
    <dgm:pt modelId="{FA9B0371-CBF2-4194-A16B-08F239286332}" type="sibTrans" cxnId="{AC6B934A-675D-4422-88FA-1E9129397C70}">
      <dgm:prSet/>
      <dgm:spPr/>
      <dgm:t>
        <a:bodyPr/>
        <a:lstStyle/>
        <a:p>
          <a:endParaRPr lang="en-US"/>
        </a:p>
      </dgm:t>
    </dgm:pt>
    <dgm:pt modelId="{BC8644B1-EFF5-443D-B74B-628A8A81A8EF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/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Tra cứu hoá đơn</a:t>
          </a:r>
          <a:endParaRPr kumimoji="0" lang="en-US" altLang="en-US" b="0" i="0" u="none" strike="noStrike" cap="none" normalizeH="0" baseline="0" smtClean="0">
            <a:ln/>
            <a:effectLst/>
            <a:latin typeface="Arial" panose="020B0604020202020204" pitchFamily="34" charset="0"/>
          </a:endParaRPr>
        </a:p>
      </dgm:t>
    </dgm:pt>
    <dgm:pt modelId="{E68B10F0-EC89-4D5D-A22D-E75FEB116345}" type="parTrans" cxnId="{A94686A9-1BB0-4BB5-BE66-46C8B1E0583C}">
      <dgm:prSet/>
      <dgm:spPr/>
      <dgm:t>
        <a:bodyPr/>
        <a:lstStyle/>
        <a:p>
          <a:endParaRPr lang="en-US"/>
        </a:p>
      </dgm:t>
    </dgm:pt>
    <dgm:pt modelId="{1A1ACFB5-4350-49AD-BC6C-D829F359C741}" type="sibTrans" cxnId="{A94686A9-1BB0-4BB5-BE66-46C8B1E0583C}">
      <dgm:prSet/>
      <dgm:spPr/>
      <dgm:t>
        <a:bodyPr/>
        <a:lstStyle/>
        <a:p>
          <a:endParaRPr lang="en-US"/>
        </a:p>
      </dgm:t>
    </dgm:pt>
    <dgm:pt modelId="{D942FC20-21AE-4F8D-A1AB-011305274A1F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/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Thao tác</a:t>
          </a:r>
          <a:endParaRPr kumimoji="0" lang="en-US" altLang="en-US" b="0" i="0" u="none" strike="noStrike" cap="none" normalizeH="0" baseline="0" smtClean="0">
            <a:ln/>
            <a:effectLst/>
            <a:latin typeface="Arial" panose="020B0604020202020204" pitchFamily="34" charset="0"/>
          </a:endParaRPr>
        </a:p>
      </dgm:t>
    </dgm:pt>
    <dgm:pt modelId="{37F65624-76C0-40A6-8B00-B232A05BF752}" type="parTrans" cxnId="{1D71D125-9ADA-43AA-9DFF-3E29733ACA59}">
      <dgm:prSet/>
      <dgm:spPr/>
      <dgm:t>
        <a:bodyPr/>
        <a:lstStyle/>
        <a:p>
          <a:endParaRPr lang="en-US"/>
        </a:p>
      </dgm:t>
    </dgm:pt>
    <dgm:pt modelId="{547EF389-EF55-43E1-80BD-BCF1C181E013}" type="sibTrans" cxnId="{1D71D125-9ADA-43AA-9DFF-3E29733ACA59}">
      <dgm:prSet/>
      <dgm:spPr/>
      <dgm:t>
        <a:bodyPr/>
        <a:lstStyle/>
        <a:p>
          <a:endParaRPr lang="en-US"/>
        </a:p>
      </dgm:t>
    </dgm:pt>
    <dgm:pt modelId="{D906403A-794D-4167-BC2D-9C5B41C4E1E3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/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Bán vé </a:t>
          </a:r>
          <a:endParaRPr kumimoji="0" lang="en-US" altLang="en-US" b="0" i="0" u="none" strike="noStrike" cap="none" normalizeH="0" baseline="0" smtClean="0">
            <a:ln/>
            <a:effectLst/>
            <a:latin typeface="Arial" panose="020B0604020202020204" pitchFamily="34" charset="0"/>
          </a:endParaRPr>
        </a:p>
      </dgm:t>
    </dgm:pt>
    <dgm:pt modelId="{4F8B675B-1915-4833-8AE9-0409FCDA32C6}" type="parTrans" cxnId="{098C29E9-C31A-4D2B-BC94-A9615DD7DE28}">
      <dgm:prSet/>
      <dgm:spPr/>
      <dgm:t>
        <a:bodyPr/>
        <a:lstStyle/>
        <a:p>
          <a:endParaRPr lang="en-US"/>
        </a:p>
      </dgm:t>
    </dgm:pt>
    <dgm:pt modelId="{CD91C8C9-22E2-4B0B-A4BE-ACCDDA91F775}" type="sibTrans" cxnId="{098C29E9-C31A-4D2B-BC94-A9615DD7DE28}">
      <dgm:prSet/>
      <dgm:spPr/>
      <dgm:t>
        <a:bodyPr/>
        <a:lstStyle/>
        <a:p>
          <a:endParaRPr lang="en-US"/>
        </a:p>
      </dgm:t>
    </dgm:pt>
    <dgm:pt modelId="{8D8019CB-B859-457D-A849-95BCC2725EB7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/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Quản lý thông tin</a:t>
          </a:r>
          <a:endParaRPr kumimoji="0" lang="en-US" altLang="en-US" b="0" i="0" u="none" strike="noStrike" cap="none" normalizeH="0" baseline="0" smtClean="0">
            <a:ln/>
            <a:effectLst/>
            <a:latin typeface="Arial" panose="020B0604020202020204" pitchFamily="34" charset="0"/>
          </a:endParaRPr>
        </a:p>
      </dgm:t>
    </dgm:pt>
    <dgm:pt modelId="{5818EE78-5593-4B6E-B9AF-6FCB1D429E7A}" type="parTrans" cxnId="{9C3BF816-EDD6-4BC8-814A-F27344484AA0}">
      <dgm:prSet/>
      <dgm:spPr/>
      <dgm:t>
        <a:bodyPr/>
        <a:lstStyle/>
        <a:p>
          <a:endParaRPr lang="en-US"/>
        </a:p>
      </dgm:t>
    </dgm:pt>
    <dgm:pt modelId="{5F11CE31-74B5-4510-82C0-73B2F586A100}" type="sibTrans" cxnId="{9C3BF816-EDD6-4BC8-814A-F27344484AA0}">
      <dgm:prSet/>
      <dgm:spPr/>
      <dgm:t>
        <a:bodyPr/>
        <a:lstStyle/>
        <a:p>
          <a:endParaRPr lang="en-US"/>
        </a:p>
      </dgm:t>
    </dgm:pt>
    <dgm:pt modelId="{AB4CA55E-815C-4162-A530-8F8C8A700D82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/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Chuyến bay</a:t>
          </a:r>
          <a:endParaRPr kumimoji="0" lang="en-US" altLang="en-US" b="0" i="0" u="none" strike="noStrike" cap="none" normalizeH="0" baseline="0" smtClean="0">
            <a:ln/>
            <a:effectLst/>
            <a:latin typeface="Arial" panose="020B0604020202020204" pitchFamily="34" charset="0"/>
          </a:endParaRPr>
        </a:p>
      </dgm:t>
    </dgm:pt>
    <dgm:pt modelId="{F85FE101-B796-4EDD-AFB9-E0611F8504AE}" type="parTrans" cxnId="{961829BA-D429-4532-BB1E-A4F3EDD5D45D}">
      <dgm:prSet/>
      <dgm:spPr/>
      <dgm:t>
        <a:bodyPr/>
        <a:lstStyle/>
        <a:p>
          <a:endParaRPr lang="en-US"/>
        </a:p>
      </dgm:t>
    </dgm:pt>
    <dgm:pt modelId="{0B12F05A-9492-46AB-BA62-26EC9B17F477}" type="sibTrans" cxnId="{961829BA-D429-4532-BB1E-A4F3EDD5D45D}">
      <dgm:prSet/>
      <dgm:spPr/>
      <dgm:t>
        <a:bodyPr/>
        <a:lstStyle/>
        <a:p>
          <a:endParaRPr lang="en-US"/>
        </a:p>
      </dgm:t>
    </dgm:pt>
    <dgm:pt modelId="{D0948D5F-3D99-4F71-92FD-24C78EFE4EB4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/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Tuyến bay </a:t>
          </a:r>
          <a:endParaRPr kumimoji="0" lang="en-US" altLang="en-US" b="0" i="0" u="none" strike="noStrike" cap="none" normalizeH="0" baseline="0" smtClean="0">
            <a:ln/>
            <a:effectLst/>
            <a:latin typeface="Arial" panose="020B0604020202020204" pitchFamily="34" charset="0"/>
          </a:endParaRPr>
        </a:p>
      </dgm:t>
    </dgm:pt>
    <dgm:pt modelId="{3B2304CC-A37F-4EB7-AA55-6F4EC16BBD0C}" type="parTrans" cxnId="{EBA4431D-EAA9-4243-9B79-6BE6114B495D}">
      <dgm:prSet/>
      <dgm:spPr/>
      <dgm:t>
        <a:bodyPr/>
        <a:lstStyle/>
        <a:p>
          <a:endParaRPr lang="en-US"/>
        </a:p>
      </dgm:t>
    </dgm:pt>
    <dgm:pt modelId="{A4C18E31-E2FD-47D3-9B44-0C656D045CDB}" type="sibTrans" cxnId="{EBA4431D-EAA9-4243-9B79-6BE6114B495D}">
      <dgm:prSet/>
      <dgm:spPr/>
      <dgm:t>
        <a:bodyPr/>
        <a:lstStyle/>
        <a:p>
          <a:endParaRPr lang="en-US"/>
        </a:p>
      </dgm:t>
    </dgm:pt>
    <dgm:pt modelId="{4DADB7E8-C818-4A4B-A0C9-0FD21D01931A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/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Sân bay</a:t>
          </a:r>
          <a:endParaRPr kumimoji="0" lang="en-US" altLang="en-US" b="0" i="0" u="none" strike="noStrike" cap="none" normalizeH="0" baseline="0" smtClean="0">
            <a:ln/>
            <a:effectLst/>
            <a:latin typeface="Arial" panose="020B0604020202020204" pitchFamily="34" charset="0"/>
          </a:endParaRPr>
        </a:p>
      </dgm:t>
    </dgm:pt>
    <dgm:pt modelId="{F6833977-B648-4A7D-AA2C-589108C30BCB}" type="parTrans" cxnId="{CF22E4F2-974B-460C-B2CF-2C86F6E3D606}">
      <dgm:prSet/>
      <dgm:spPr/>
      <dgm:t>
        <a:bodyPr/>
        <a:lstStyle/>
        <a:p>
          <a:endParaRPr lang="en-US"/>
        </a:p>
      </dgm:t>
    </dgm:pt>
    <dgm:pt modelId="{4C610877-9058-4569-AFB7-111C748BE3A1}" type="sibTrans" cxnId="{CF22E4F2-974B-460C-B2CF-2C86F6E3D606}">
      <dgm:prSet/>
      <dgm:spPr/>
      <dgm:t>
        <a:bodyPr/>
        <a:lstStyle/>
        <a:p>
          <a:endParaRPr lang="en-US"/>
        </a:p>
      </dgm:t>
    </dgm:pt>
    <dgm:pt modelId="{2F70BCE4-71E2-477F-AD47-258952AF8A89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/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Máy bay</a:t>
          </a:r>
          <a:endParaRPr kumimoji="0" lang="en-US" altLang="en-US" b="0" i="0" u="none" strike="noStrike" cap="none" normalizeH="0" baseline="0" smtClean="0">
            <a:ln/>
            <a:effectLst/>
            <a:latin typeface="Arial" panose="020B0604020202020204" pitchFamily="34" charset="0"/>
          </a:endParaRPr>
        </a:p>
      </dgm:t>
    </dgm:pt>
    <dgm:pt modelId="{279AC16E-2E50-4B83-B3F9-489D4A019F95}" type="parTrans" cxnId="{C31B5A69-E9D4-4EFE-8F78-4B1268DDF4DD}">
      <dgm:prSet/>
      <dgm:spPr/>
      <dgm:t>
        <a:bodyPr/>
        <a:lstStyle/>
        <a:p>
          <a:endParaRPr lang="en-US"/>
        </a:p>
      </dgm:t>
    </dgm:pt>
    <dgm:pt modelId="{2867FD50-72B6-4BEC-B5F7-61EB0DFFF7E5}" type="sibTrans" cxnId="{C31B5A69-E9D4-4EFE-8F78-4B1268DDF4DD}">
      <dgm:prSet/>
      <dgm:spPr/>
      <dgm:t>
        <a:bodyPr/>
        <a:lstStyle/>
        <a:p>
          <a:endParaRPr lang="en-US"/>
        </a:p>
      </dgm:t>
    </dgm:pt>
    <dgm:pt modelId="{007E35D2-A154-4C48-AB9D-08F7ECF7E7E7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/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Hạng vé</a:t>
          </a:r>
          <a:endParaRPr kumimoji="0" lang="en-US" altLang="en-US" b="0" i="0" u="none" strike="noStrike" cap="none" normalizeH="0" baseline="0" smtClean="0">
            <a:ln/>
            <a:effectLst/>
            <a:latin typeface="Arial" panose="020B0604020202020204" pitchFamily="34" charset="0"/>
          </a:endParaRPr>
        </a:p>
      </dgm:t>
    </dgm:pt>
    <dgm:pt modelId="{65798315-63B5-4304-9319-8205F9DE39E1}" type="parTrans" cxnId="{1164E64D-F2BF-41B6-B19C-F941706B4161}">
      <dgm:prSet/>
      <dgm:spPr/>
      <dgm:t>
        <a:bodyPr/>
        <a:lstStyle/>
        <a:p>
          <a:endParaRPr lang="en-US"/>
        </a:p>
      </dgm:t>
    </dgm:pt>
    <dgm:pt modelId="{1239D06A-5401-4949-A6EC-3A8431F4E4B4}" type="sibTrans" cxnId="{1164E64D-F2BF-41B6-B19C-F941706B4161}">
      <dgm:prSet/>
      <dgm:spPr/>
      <dgm:t>
        <a:bodyPr/>
        <a:lstStyle/>
        <a:p>
          <a:endParaRPr lang="en-US"/>
        </a:p>
      </dgm:t>
    </dgm:pt>
    <dgm:pt modelId="{8B165700-DCF6-4143-A565-3977584AE872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/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Đơn giá</a:t>
          </a:r>
          <a:endParaRPr kumimoji="0" lang="en-US" altLang="en-US" b="0" i="0" u="none" strike="noStrike" cap="none" normalizeH="0" baseline="0" smtClean="0">
            <a:ln/>
            <a:effectLst/>
            <a:latin typeface="Arial" panose="020B0604020202020204" pitchFamily="34" charset="0"/>
          </a:endParaRPr>
        </a:p>
      </dgm:t>
    </dgm:pt>
    <dgm:pt modelId="{40D87411-BF63-44A4-A62F-089571D15457}" type="parTrans" cxnId="{9DE427ED-840F-4122-9BE9-615C929AD3C3}">
      <dgm:prSet/>
      <dgm:spPr/>
      <dgm:t>
        <a:bodyPr/>
        <a:lstStyle/>
        <a:p>
          <a:endParaRPr lang="en-US"/>
        </a:p>
      </dgm:t>
    </dgm:pt>
    <dgm:pt modelId="{151E5759-78CC-4858-98E2-15260EB38CD7}" type="sibTrans" cxnId="{9DE427ED-840F-4122-9BE9-615C929AD3C3}">
      <dgm:prSet/>
      <dgm:spPr/>
      <dgm:t>
        <a:bodyPr/>
        <a:lstStyle/>
        <a:p>
          <a:endParaRPr lang="en-US"/>
        </a:p>
      </dgm:t>
    </dgm:pt>
    <dgm:pt modelId="{EAA216F0-44B0-4BAD-844E-2C48A8D5C307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/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Khách hàng</a:t>
          </a:r>
          <a:endParaRPr kumimoji="0" lang="en-US" altLang="en-US" b="0" i="0" u="none" strike="noStrike" cap="none" normalizeH="0" baseline="0" smtClean="0">
            <a:ln/>
            <a:effectLst/>
            <a:latin typeface="Arial" panose="020B0604020202020204" pitchFamily="34" charset="0"/>
          </a:endParaRPr>
        </a:p>
      </dgm:t>
    </dgm:pt>
    <dgm:pt modelId="{1B86017E-F0DD-4DB3-9611-4F3B3EF847B4}" type="parTrans" cxnId="{AE22B0E8-D42F-441D-9E29-2C20E70BF733}">
      <dgm:prSet/>
      <dgm:spPr/>
      <dgm:t>
        <a:bodyPr/>
        <a:lstStyle/>
        <a:p>
          <a:endParaRPr lang="en-US"/>
        </a:p>
      </dgm:t>
    </dgm:pt>
    <dgm:pt modelId="{0FB6E3F4-35D6-4FC9-A2F8-C6A1ACE07EAC}" type="sibTrans" cxnId="{AE22B0E8-D42F-441D-9E29-2C20E70BF733}">
      <dgm:prSet/>
      <dgm:spPr/>
      <dgm:t>
        <a:bodyPr/>
        <a:lstStyle/>
        <a:p>
          <a:endParaRPr lang="en-US"/>
        </a:p>
      </dgm:t>
    </dgm:pt>
    <dgm:pt modelId="{F1A74FEF-6610-405A-9F6D-6DB5063C2FB5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/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Nhân viên</a:t>
          </a:r>
          <a:endParaRPr kumimoji="0" lang="en-US" altLang="en-US" b="0" i="0" u="none" strike="noStrike" cap="none" normalizeH="0" baseline="0" smtClean="0">
            <a:ln/>
            <a:effectLst/>
            <a:latin typeface="Arial" panose="020B0604020202020204" pitchFamily="34" charset="0"/>
          </a:endParaRPr>
        </a:p>
      </dgm:t>
    </dgm:pt>
    <dgm:pt modelId="{E89751A5-49D8-4CD6-BBA2-A083CD504BA8}" type="parTrans" cxnId="{BC6F2D88-9942-4EE5-9EFC-258D85DEF80F}">
      <dgm:prSet/>
      <dgm:spPr/>
      <dgm:t>
        <a:bodyPr/>
        <a:lstStyle/>
        <a:p>
          <a:endParaRPr lang="en-US"/>
        </a:p>
      </dgm:t>
    </dgm:pt>
    <dgm:pt modelId="{0F22763E-9B90-4445-B773-ED37ADB43AC2}" type="sibTrans" cxnId="{BC6F2D88-9942-4EE5-9EFC-258D85DEF80F}">
      <dgm:prSet/>
      <dgm:spPr/>
      <dgm:t>
        <a:bodyPr/>
        <a:lstStyle/>
        <a:p>
          <a:endParaRPr lang="en-US"/>
        </a:p>
      </dgm:t>
    </dgm:pt>
    <dgm:pt modelId="{770520DE-2829-4349-B956-0DF8CB25DF98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/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Thay đổi quy định</a:t>
          </a:r>
          <a:endParaRPr kumimoji="0" lang="en-US" altLang="en-US" b="0" i="0" u="none" strike="noStrike" cap="none" normalizeH="0" baseline="0" smtClean="0">
            <a:ln/>
            <a:effectLst/>
            <a:latin typeface="Arial" panose="020B0604020202020204" pitchFamily="34" charset="0"/>
          </a:endParaRPr>
        </a:p>
      </dgm:t>
    </dgm:pt>
    <dgm:pt modelId="{ACCCC269-3548-499B-A257-7A9F07E96303}" type="parTrans" cxnId="{F863EFBC-9001-4FB2-86E0-2F7FF7FE6FE1}">
      <dgm:prSet/>
      <dgm:spPr/>
      <dgm:t>
        <a:bodyPr/>
        <a:lstStyle/>
        <a:p>
          <a:endParaRPr lang="en-US"/>
        </a:p>
      </dgm:t>
    </dgm:pt>
    <dgm:pt modelId="{CC4BC7E7-07C7-405D-A8FC-460B3EA1CAD9}" type="sibTrans" cxnId="{F863EFBC-9001-4FB2-86E0-2F7FF7FE6FE1}">
      <dgm:prSet/>
      <dgm:spPr/>
      <dgm:t>
        <a:bodyPr/>
        <a:lstStyle/>
        <a:p>
          <a:endParaRPr lang="en-US"/>
        </a:p>
      </dgm:t>
    </dgm:pt>
    <dgm:pt modelId="{90D456D9-A23F-49C3-821E-BDC216B3B493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/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Báo cáo</a:t>
          </a:r>
          <a:endParaRPr kumimoji="0" lang="en-US" altLang="en-US" b="0" i="0" u="none" strike="noStrike" cap="none" normalizeH="0" baseline="0" smtClean="0">
            <a:ln/>
            <a:effectLst/>
            <a:latin typeface="Arial" panose="020B0604020202020204" pitchFamily="34" charset="0"/>
          </a:endParaRPr>
        </a:p>
      </dgm:t>
    </dgm:pt>
    <dgm:pt modelId="{E3866A83-95C0-4F76-9059-DD3693D1FA11}" type="parTrans" cxnId="{E62BE644-6EA4-4068-BA64-4FE93B1167CB}">
      <dgm:prSet/>
      <dgm:spPr/>
      <dgm:t>
        <a:bodyPr/>
        <a:lstStyle/>
        <a:p>
          <a:endParaRPr lang="en-US"/>
        </a:p>
      </dgm:t>
    </dgm:pt>
    <dgm:pt modelId="{7897B0C6-CA6C-4CF5-9DF8-F16DBCE2F282}" type="sibTrans" cxnId="{E62BE644-6EA4-4068-BA64-4FE93B1167CB}">
      <dgm:prSet/>
      <dgm:spPr/>
      <dgm:t>
        <a:bodyPr/>
        <a:lstStyle/>
        <a:p>
          <a:endParaRPr lang="en-US"/>
        </a:p>
      </dgm:t>
    </dgm:pt>
    <dgm:pt modelId="{E434A332-7939-4BDE-BA21-D20481151E94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/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Báo cáo tháng</a:t>
          </a:r>
          <a:endParaRPr kumimoji="0" lang="en-US" altLang="en-US" b="0" i="0" u="none" strike="noStrike" cap="none" normalizeH="0" baseline="0" smtClean="0">
            <a:ln/>
            <a:effectLst/>
            <a:latin typeface="Arial" panose="020B0604020202020204" pitchFamily="34" charset="0"/>
          </a:endParaRPr>
        </a:p>
      </dgm:t>
    </dgm:pt>
    <dgm:pt modelId="{2D8EA6B0-2DA5-4B03-A414-0E5C09826C18}" type="parTrans" cxnId="{C790C53E-CD15-42BE-A305-EF02199EA275}">
      <dgm:prSet/>
      <dgm:spPr/>
      <dgm:t>
        <a:bodyPr/>
        <a:lstStyle/>
        <a:p>
          <a:endParaRPr lang="en-US"/>
        </a:p>
      </dgm:t>
    </dgm:pt>
    <dgm:pt modelId="{13EFC3DF-5A4F-4884-A019-D943ABED4477}" type="sibTrans" cxnId="{C790C53E-CD15-42BE-A305-EF02199EA275}">
      <dgm:prSet/>
      <dgm:spPr/>
      <dgm:t>
        <a:bodyPr/>
        <a:lstStyle/>
        <a:p>
          <a:endParaRPr lang="en-US"/>
        </a:p>
      </dgm:t>
    </dgm:pt>
    <dgm:pt modelId="{963D86CB-7501-4FD6-A9E6-7729BB8F70AB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/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Báo cáo năm</a:t>
          </a:r>
          <a:endParaRPr kumimoji="0" lang="en-US" altLang="en-US" b="0" i="0" u="none" strike="noStrike" cap="none" normalizeH="0" baseline="0" smtClean="0">
            <a:ln/>
            <a:effectLst/>
            <a:latin typeface="Arial" panose="020B0604020202020204" pitchFamily="34" charset="0"/>
          </a:endParaRPr>
        </a:p>
      </dgm:t>
    </dgm:pt>
    <dgm:pt modelId="{3DFBDDC0-9E67-4133-A2C0-832BA4606D9A}" type="parTrans" cxnId="{A2DE4ECA-BE77-40BB-82A2-5AF7E9412228}">
      <dgm:prSet/>
      <dgm:spPr/>
      <dgm:t>
        <a:bodyPr/>
        <a:lstStyle/>
        <a:p>
          <a:endParaRPr lang="en-US"/>
        </a:p>
      </dgm:t>
    </dgm:pt>
    <dgm:pt modelId="{23A6A6EC-B89E-4CCE-B276-D430938E6104}" type="sibTrans" cxnId="{A2DE4ECA-BE77-40BB-82A2-5AF7E9412228}">
      <dgm:prSet/>
      <dgm:spPr/>
      <dgm:t>
        <a:bodyPr/>
        <a:lstStyle/>
        <a:p>
          <a:endParaRPr lang="en-US"/>
        </a:p>
      </dgm:t>
    </dgm:pt>
    <dgm:pt modelId="{B3BDBE1A-1BEE-4135-8357-EAD189A03C1A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/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Trợ giúp</a:t>
          </a:r>
          <a:endParaRPr kumimoji="0" lang="en-US" altLang="en-US" b="0" i="0" u="none" strike="noStrike" cap="none" normalizeH="0" baseline="0" smtClean="0">
            <a:ln/>
            <a:effectLst/>
            <a:latin typeface="Arial" panose="020B0604020202020204" pitchFamily="34" charset="0"/>
          </a:endParaRPr>
        </a:p>
      </dgm:t>
    </dgm:pt>
    <dgm:pt modelId="{D8CDAD35-9FEA-4E05-88D9-04866EF3820B}" type="parTrans" cxnId="{997DF50F-725C-4134-A75E-30BE424CF9A3}">
      <dgm:prSet/>
      <dgm:spPr/>
      <dgm:t>
        <a:bodyPr/>
        <a:lstStyle/>
        <a:p>
          <a:endParaRPr lang="en-US"/>
        </a:p>
      </dgm:t>
    </dgm:pt>
    <dgm:pt modelId="{2A57AB0F-971C-4F18-BA6F-01E53E0777EB}" type="sibTrans" cxnId="{997DF50F-725C-4134-A75E-30BE424CF9A3}">
      <dgm:prSet/>
      <dgm:spPr/>
      <dgm:t>
        <a:bodyPr/>
        <a:lstStyle/>
        <a:p>
          <a:endParaRPr lang="en-US"/>
        </a:p>
      </dgm:t>
    </dgm:pt>
    <dgm:pt modelId="{E0251C9E-8FB8-4A0C-964B-FD50E8A70EF0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/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Hướng dẫn sử dụng</a:t>
          </a:r>
          <a:endParaRPr kumimoji="0" lang="en-US" altLang="en-US" b="0" i="0" u="none" strike="noStrike" cap="none" normalizeH="0" baseline="0" smtClean="0">
            <a:ln/>
            <a:effectLst/>
            <a:latin typeface="Arial" panose="020B0604020202020204" pitchFamily="34" charset="0"/>
          </a:endParaRPr>
        </a:p>
      </dgm:t>
    </dgm:pt>
    <dgm:pt modelId="{F429BAA4-D66A-46A1-8B9C-0B133A7EF9D9}" type="parTrans" cxnId="{DEB1D016-8B47-458C-A498-C7DCBC5B1D4F}">
      <dgm:prSet/>
      <dgm:spPr/>
      <dgm:t>
        <a:bodyPr/>
        <a:lstStyle/>
        <a:p>
          <a:endParaRPr lang="en-US"/>
        </a:p>
      </dgm:t>
    </dgm:pt>
    <dgm:pt modelId="{0DAADBBF-94F6-498A-ACE8-01CEE9A909A6}" type="sibTrans" cxnId="{DEB1D016-8B47-458C-A498-C7DCBC5B1D4F}">
      <dgm:prSet/>
      <dgm:spPr/>
      <dgm:t>
        <a:bodyPr/>
        <a:lstStyle/>
        <a:p>
          <a:endParaRPr lang="en-US"/>
        </a:p>
      </dgm:t>
    </dgm:pt>
    <dgm:pt modelId="{D9377F8B-DFE3-49DE-8C99-B66DA87292D0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/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Nhóm tác giả</a:t>
          </a:r>
          <a:endParaRPr kumimoji="0" lang="en-US" altLang="en-US" b="0" i="0" u="none" strike="noStrike" cap="none" normalizeH="0" baseline="0" smtClean="0">
            <a:ln/>
            <a:effectLst/>
            <a:latin typeface="Arial" panose="020B0604020202020204" pitchFamily="34" charset="0"/>
          </a:endParaRPr>
        </a:p>
      </dgm:t>
    </dgm:pt>
    <dgm:pt modelId="{48022F72-31A7-4CB7-9B20-CF3696AEF272}" type="parTrans" cxnId="{1908D23D-E2A6-47D4-920D-8D4AD23045DE}">
      <dgm:prSet/>
      <dgm:spPr/>
      <dgm:t>
        <a:bodyPr/>
        <a:lstStyle/>
        <a:p>
          <a:endParaRPr lang="en-US"/>
        </a:p>
      </dgm:t>
    </dgm:pt>
    <dgm:pt modelId="{EEE4033F-1EF3-4042-9E09-205BECA4453C}" type="sibTrans" cxnId="{1908D23D-E2A6-47D4-920D-8D4AD23045DE}">
      <dgm:prSet/>
      <dgm:spPr/>
      <dgm:t>
        <a:bodyPr/>
        <a:lstStyle/>
        <a:p>
          <a:endParaRPr lang="en-US"/>
        </a:p>
      </dgm:t>
    </dgm:pt>
    <dgm:pt modelId="{26408622-020F-47BA-A84E-5481D91F4F89}" type="pres">
      <dgm:prSet presAssocID="{1EF549E5-C469-472B-AAC6-31FE3B53B0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56727D9-BCED-4CE3-8378-BFEAE9CE6614}" type="pres">
      <dgm:prSet presAssocID="{482A8EB3-D132-4408-B9EF-8D2E29B4BC28}" presName="hierRoot1" presStyleCnt="0">
        <dgm:presLayoutVars>
          <dgm:hierBranch/>
        </dgm:presLayoutVars>
      </dgm:prSet>
      <dgm:spPr/>
    </dgm:pt>
    <dgm:pt modelId="{393F5B59-EA0F-430D-855E-C937F0CF1444}" type="pres">
      <dgm:prSet presAssocID="{482A8EB3-D132-4408-B9EF-8D2E29B4BC28}" presName="rootComposite1" presStyleCnt="0"/>
      <dgm:spPr/>
    </dgm:pt>
    <dgm:pt modelId="{B035D357-3BCE-4116-ACD4-441F9A389410}" type="pres">
      <dgm:prSet presAssocID="{482A8EB3-D132-4408-B9EF-8D2E29B4BC28}" presName="rootText1" presStyleLbl="node0" presStyleIdx="0" presStyleCnt="1">
        <dgm:presLayoutVars>
          <dgm:chPref val="3"/>
        </dgm:presLayoutVars>
      </dgm:prSet>
      <dgm:spPr/>
    </dgm:pt>
    <dgm:pt modelId="{E1BFD512-D81D-4B4B-B547-42DC0394CA0A}" type="pres">
      <dgm:prSet presAssocID="{482A8EB3-D132-4408-B9EF-8D2E29B4BC28}" presName="rootConnector1" presStyleLbl="node1" presStyleIdx="0" presStyleCnt="0"/>
      <dgm:spPr/>
    </dgm:pt>
    <dgm:pt modelId="{ED7D061F-D841-4630-A624-609AB3B915C8}" type="pres">
      <dgm:prSet presAssocID="{482A8EB3-D132-4408-B9EF-8D2E29B4BC28}" presName="hierChild2" presStyleCnt="0"/>
      <dgm:spPr/>
    </dgm:pt>
    <dgm:pt modelId="{93E9E361-3542-4A69-8CF8-6034D2726578}" type="pres">
      <dgm:prSet presAssocID="{94CD7285-F2E3-4849-890F-070A5FC92866}" presName="Name35" presStyleLbl="parChTrans1D2" presStyleIdx="0" presStyleCnt="1"/>
      <dgm:spPr/>
    </dgm:pt>
    <dgm:pt modelId="{71EE5119-C1EE-44D7-87B8-1067CA134069}" type="pres">
      <dgm:prSet presAssocID="{E9BC1A56-3AB3-43DB-A2A6-6140A16F1DD3}" presName="hierRoot2" presStyleCnt="0">
        <dgm:presLayoutVars>
          <dgm:hierBranch/>
        </dgm:presLayoutVars>
      </dgm:prSet>
      <dgm:spPr/>
    </dgm:pt>
    <dgm:pt modelId="{A4B0C9C7-9289-48A0-B079-79D5CEAF8F2E}" type="pres">
      <dgm:prSet presAssocID="{E9BC1A56-3AB3-43DB-A2A6-6140A16F1DD3}" presName="rootComposite" presStyleCnt="0"/>
      <dgm:spPr/>
    </dgm:pt>
    <dgm:pt modelId="{62E58FED-850D-4425-841B-26EEC62855BF}" type="pres">
      <dgm:prSet presAssocID="{E9BC1A56-3AB3-43DB-A2A6-6140A16F1DD3}" presName="rootText" presStyleLbl="node2" presStyleIdx="0" presStyleCnt="1">
        <dgm:presLayoutVars>
          <dgm:chPref val="3"/>
        </dgm:presLayoutVars>
      </dgm:prSet>
      <dgm:spPr/>
    </dgm:pt>
    <dgm:pt modelId="{2B5D8608-66A6-4E54-8DCF-4A349157A4DB}" type="pres">
      <dgm:prSet presAssocID="{E9BC1A56-3AB3-43DB-A2A6-6140A16F1DD3}" presName="rootConnector" presStyleLbl="node2" presStyleIdx="0" presStyleCnt="1"/>
      <dgm:spPr/>
    </dgm:pt>
    <dgm:pt modelId="{6CF7AD7A-2701-4E14-A7C0-532B99C5BFDD}" type="pres">
      <dgm:prSet presAssocID="{E9BC1A56-3AB3-43DB-A2A6-6140A16F1DD3}" presName="hierChild4" presStyleCnt="0"/>
      <dgm:spPr/>
    </dgm:pt>
    <dgm:pt modelId="{C18351FB-F4A6-4632-BCA7-15867189ECF6}" type="pres">
      <dgm:prSet presAssocID="{2F559EF2-DAE0-4A2B-ACD3-EADDE9F2A64C}" presName="Name35" presStyleLbl="parChTrans1D3" presStyleIdx="0" presStyleCnt="4"/>
      <dgm:spPr/>
    </dgm:pt>
    <dgm:pt modelId="{AABE1D68-AC9E-4F05-87BC-218BCEC3F827}" type="pres">
      <dgm:prSet presAssocID="{1561C0E2-4572-475F-91E8-A32BF81AB899}" presName="hierRoot2" presStyleCnt="0">
        <dgm:presLayoutVars>
          <dgm:hierBranch val="hang"/>
        </dgm:presLayoutVars>
      </dgm:prSet>
      <dgm:spPr/>
    </dgm:pt>
    <dgm:pt modelId="{28B38778-FCC1-4A3A-A9C3-DDB337DFAA9D}" type="pres">
      <dgm:prSet presAssocID="{1561C0E2-4572-475F-91E8-A32BF81AB899}" presName="rootComposite" presStyleCnt="0"/>
      <dgm:spPr/>
    </dgm:pt>
    <dgm:pt modelId="{7DCCE98A-B382-4191-BD66-8029343376BE}" type="pres">
      <dgm:prSet presAssocID="{1561C0E2-4572-475F-91E8-A32BF81AB899}" presName="rootText" presStyleLbl="node3" presStyleIdx="0" presStyleCnt="4">
        <dgm:presLayoutVars>
          <dgm:chPref val="3"/>
        </dgm:presLayoutVars>
      </dgm:prSet>
      <dgm:spPr/>
    </dgm:pt>
    <dgm:pt modelId="{52FDF565-8F3F-476F-94B8-7955D5D72759}" type="pres">
      <dgm:prSet presAssocID="{1561C0E2-4572-475F-91E8-A32BF81AB899}" presName="rootConnector" presStyleLbl="node3" presStyleIdx="0" presStyleCnt="4"/>
      <dgm:spPr/>
    </dgm:pt>
    <dgm:pt modelId="{A717F10E-5A2A-491C-9EBF-09F699BD548E}" type="pres">
      <dgm:prSet presAssocID="{1561C0E2-4572-475F-91E8-A32BF81AB899}" presName="hierChild4" presStyleCnt="0"/>
      <dgm:spPr/>
    </dgm:pt>
    <dgm:pt modelId="{205A389D-8836-4D8B-B4B6-D150C6C3BC04}" type="pres">
      <dgm:prSet presAssocID="{9C4AFC8A-EDB6-4CD1-95B9-080662FB0716}" presName="Name48" presStyleLbl="parChTrans1D4" presStyleIdx="0" presStyleCnt="17"/>
      <dgm:spPr/>
    </dgm:pt>
    <dgm:pt modelId="{7D84CEB9-A10E-40CD-ADC1-BE372FB44E74}" type="pres">
      <dgm:prSet presAssocID="{7177977F-A885-49B3-BA1F-4D399AEAF848}" presName="hierRoot2" presStyleCnt="0">
        <dgm:presLayoutVars>
          <dgm:hierBranch val="r"/>
        </dgm:presLayoutVars>
      </dgm:prSet>
      <dgm:spPr/>
    </dgm:pt>
    <dgm:pt modelId="{02EC8628-C25F-44AC-843D-C3A0D21FA06E}" type="pres">
      <dgm:prSet presAssocID="{7177977F-A885-49B3-BA1F-4D399AEAF848}" presName="rootComposite" presStyleCnt="0"/>
      <dgm:spPr/>
    </dgm:pt>
    <dgm:pt modelId="{E6A721C9-A30E-4942-8570-5505E5DAB821}" type="pres">
      <dgm:prSet presAssocID="{7177977F-A885-49B3-BA1F-4D399AEAF848}" presName="rootText" presStyleLbl="node4" presStyleIdx="0" presStyleCnt="17">
        <dgm:presLayoutVars>
          <dgm:chPref val="3"/>
        </dgm:presLayoutVars>
      </dgm:prSet>
      <dgm:spPr/>
    </dgm:pt>
    <dgm:pt modelId="{34A554EC-EF25-4A74-A29C-2CD9C8889792}" type="pres">
      <dgm:prSet presAssocID="{7177977F-A885-49B3-BA1F-4D399AEAF848}" presName="rootConnector" presStyleLbl="node4" presStyleIdx="0" presStyleCnt="17"/>
      <dgm:spPr/>
    </dgm:pt>
    <dgm:pt modelId="{31EA925C-F96F-40AB-BF7F-EB422A2FDA6C}" type="pres">
      <dgm:prSet presAssocID="{7177977F-A885-49B3-BA1F-4D399AEAF848}" presName="hierChild4" presStyleCnt="0"/>
      <dgm:spPr/>
    </dgm:pt>
    <dgm:pt modelId="{F1D6CE4C-9D2A-40A0-8925-23278592005E}" type="pres">
      <dgm:prSet presAssocID="{7177977F-A885-49B3-BA1F-4D399AEAF848}" presName="hierChild5" presStyleCnt="0"/>
      <dgm:spPr/>
    </dgm:pt>
    <dgm:pt modelId="{023D458D-A0E7-4AD8-97D7-8FEF2ED0DDF1}" type="pres">
      <dgm:prSet presAssocID="{E68B10F0-EC89-4D5D-A22D-E75FEB116345}" presName="Name48" presStyleLbl="parChTrans1D4" presStyleIdx="1" presStyleCnt="17"/>
      <dgm:spPr/>
    </dgm:pt>
    <dgm:pt modelId="{91A7B80D-BFF9-49CF-9211-7BA8CC2F180F}" type="pres">
      <dgm:prSet presAssocID="{BC8644B1-EFF5-443D-B74B-628A8A81A8EF}" presName="hierRoot2" presStyleCnt="0">
        <dgm:presLayoutVars>
          <dgm:hierBranch val="r"/>
        </dgm:presLayoutVars>
      </dgm:prSet>
      <dgm:spPr/>
    </dgm:pt>
    <dgm:pt modelId="{FD3AC7F6-B4E0-4B17-80E1-BA6E9AC5A889}" type="pres">
      <dgm:prSet presAssocID="{BC8644B1-EFF5-443D-B74B-628A8A81A8EF}" presName="rootComposite" presStyleCnt="0"/>
      <dgm:spPr/>
    </dgm:pt>
    <dgm:pt modelId="{66465B27-9C69-4A58-87B0-DBD3AEFEBD58}" type="pres">
      <dgm:prSet presAssocID="{BC8644B1-EFF5-443D-B74B-628A8A81A8EF}" presName="rootText" presStyleLbl="node4" presStyleIdx="1" presStyleCnt="17">
        <dgm:presLayoutVars>
          <dgm:chPref val="3"/>
        </dgm:presLayoutVars>
      </dgm:prSet>
      <dgm:spPr/>
    </dgm:pt>
    <dgm:pt modelId="{09B1EE22-2E7D-4A2A-A46A-58D77699BFEE}" type="pres">
      <dgm:prSet presAssocID="{BC8644B1-EFF5-443D-B74B-628A8A81A8EF}" presName="rootConnector" presStyleLbl="node4" presStyleIdx="1" presStyleCnt="17"/>
      <dgm:spPr/>
    </dgm:pt>
    <dgm:pt modelId="{CED084B0-33DC-4410-93B2-98B3E5CF1F04}" type="pres">
      <dgm:prSet presAssocID="{BC8644B1-EFF5-443D-B74B-628A8A81A8EF}" presName="hierChild4" presStyleCnt="0"/>
      <dgm:spPr/>
    </dgm:pt>
    <dgm:pt modelId="{AAEC275B-4832-4896-868B-AC7941036DEA}" type="pres">
      <dgm:prSet presAssocID="{BC8644B1-EFF5-443D-B74B-628A8A81A8EF}" presName="hierChild5" presStyleCnt="0"/>
      <dgm:spPr/>
    </dgm:pt>
    <dgm:pt modelId="{B5315082-B5B5-4CC3-8745-E5E646AC6E0C}" type="pres">
      <dgm:prSet presAssocID="{1561C0E2-4572-475F-91E8-A32BF81AB899}" presName="hierChild5" presStyleCnt="0"/>
      <dgm:spPr/>
    </dgm:pt>
    <dgm:pt modelId="{8D94DE29-42AC-45FD-A819-279D6FFB225D}" type="pres">
      <dgm:prSet presAssocID="{37F65624-76C0-40A6-8B00-B232A05BF752}" presName="Name35" presStyleLbl="parChTrans1D3" presStyleIdx="1" presStyleCnt="4"/>
      <dgm:spPr/>
    </dgm:pt>
    <dgm:pt modelId="{0CF20135-6B97-427D-BD8E-5DBDF5140011}" type="pres">
      <dgm:prSet presAssocID="{D942FC20-21AE-4F8D-A1AB-011305274A1F}" presName="hierRoot2" presStyleCnt="0">
        <dgm:presLayoutVars>
          <dgm:hierBranch/>
        </dgm:presLayoutVars>
      </dgm:prSet>
      <dgm:spPr/>
    </dgm:pt>
    <dgm:pt modelId="{DCCE7313-D47A-4D68-8F0B-66A8885527DD}" type="pres">
      <dgm:prSet presAssocID="{D942FC20-21AE-4F8D-A1AB-011305274A1F}" presName="rootComposite" presStyleCnt="0"/>
      <dgm:spPr/>
    </dgm:pt>
    <dgm:pt modelId="{E449742E-85EB-47F9-BFFE-74DA54134A51}" type="pres">
      <dgm:prSet presAssocID="{D942FC20-21AE-4F8D-A1AB-011305274A1F}" presName="rootText" presStyleLbl="node3" presStyleIdx="1" presStyleCnt="4">
        <dgm:presLayoutVars>
          <dgm:chPref val="3"/>
        </dgm:presLayoutVars>
      </dgm:prSet>
      <dgm:spPr/>
    </dgm:pt>
    <dgm:pt modelId="{50F9ADB1-F320-46E2-911C-3EEDCAF988C5}" type="pres">
      <dgm:prSet presAssocID="{D942FC20-21AE-4F8D-A1AB-011305274A1F}" presName="rootConnector" presStyleLbl="node3" presStyleIdx="1" presStyleCnt="4"/>
      <dgm:spPr/>
    </dgm:pt>
    <dgm:pt modelId="{B4BF1F22-9DF9-49F7-970B-E21DD1CB35F4}" type="pres">
      <dgm:prSet presAssocID="{D942FC20-21AE-4F8D-A1AB-011305274A1F}" presName="hierChild4" presStyleCnt="0"/>
      <dgm:spPr/>
    </dgm:pt>
    <dgm:pt modelId="{ACC63AAA-193B-48DB-853A-23CBC6126C3B}" type="pres">
      <dgm:prSet presAssocID="{4F8B675B-1915-4833-8AE9-0409FCDA32C6}" presName="Name35" presStyleLbl="parChTrans1D4" presStyleIdx="2" presStyleCnt="17"/>
      <dgm:spPr/>
    </dgm:pt>
    <dgm:pt modelId="{80CBEDDD-E74D-4E0D-B603-1D112DED9875}" type="pres">
      <dgm:prSet presAssocID="{D906403A-794D-4167-BC2D-9C5B41C4E1E3}" presName="hierRoot2" presStyleCnt="0">
        <dgm:presLayoutVars>
          <dgm:hierBranch val="hang"/>
        </dgm:presLayoutVars>
      </dgm:prSet>
      <dgm:spPr/>
    </dgm:pt>
    <dgm:pt modelId="{E057E660-82E2-412A-81D3-00BA9C17D62B}" type="pres">
      <dgm:prSet presAssocID="{D906403A-794D-4167-BC2D-9C5B41C4E1E3}" presName="rootComposite" presStyleCnt="0"/>
      <dgm:spPr/>
    </dgm:pt>
    <dgm:pt modelId="{CF990811-4983-4C44-9E52-614BB8416E21}" type="pres">
      <dgm:prSet presAssocID="{D906403A-794D-4167-BC2D-9C5B41C4E1E3}" presName="rootText" presStyleLbl="node4" presStyleIdx="2" presStyleCnt="17">
        <dgm:presLayoutVars>
          <dgm:chPref val="3"/>
        </dgm:presLayoutVars>
      </dgm:prSet>
      <dgm:spPr/>
    </dgm:pt>
    <dgm:pt modelId="{DAA28E83-B8BE-4BAF-A45E-31456B647EC6}" type="pres">
      <dgm:prSet presAssocID="{D906403A-794D-4167-BC2D-9C5B41C4E1E3}" presName="rootConnector" presStyleLbl="node4" presStyleIdx="2" presStyleCnt="17"/>
      <dgm:spPr/>
    </dgm:pt>
    <dgm:pt modelId="{D1C5BB7B-7F93-435D-ABB0-E2BB67621081}" type="pres">
      <dgm:prSet presAssocID="{D906403A-794D-4167-BC2D-9C5B41C4E1E3}" presName="hierChild4" presStyleCnt="0"/>
      <dgm:spPr/>
    </dgm:pt>
    <dgm:pt modelId="{82949138-35DC-4D21-8E22-DC3277E4BF25}" type="pres">
      <dgm:prSet presAssocID="{D906403A-794D-4167-BC2D-9C5B41C4E1E3}" presName="hierChild5" presStyleCnt="0"/>
      <dgm:spPr/>
    </dgm:pt>
    <dgm:pt modelId="{31ED4C03-C0E6-460E-9D62-3DA86AF7B198}" type="pres">
      <dgm:prSet presAssocID="{5818EE78-5593-4B6E-B9AF-6FCB1D429E7A}" presName="Name35" presStyleLbl="parChTrans1D4" presStyleIdx="3" presStyleCnt="17"/>
      <dgm:spPr/>
    </dgm:pt>
    <dgm:pt modelId="{55F5CE4E-0B97-49D5-8DB2-52E5FA8EB030}" type="pres">
      <dgm:prSet presAssocID="{8D8019CB-B859-457D-A849-95BCC2725EB7}" presName="hierRoot2" presStyleCnt="0">
        <dgm:presLayoutVars>
          <dgm:hierBranch val="hang"/>
        </dgm:presLayoutVars>
      </dgm:prSet>
      <dgm:spPr/>
    </dgm:pt>
    <dgm:pt modelId="{859E915A-F580-4698-8A78-32EFBCDE2237}" type="pres">
      <dgm:prSet presAssocID="{8D8019CB-B859-457D-A849-95BCC2725EB7}" presName="rootComposite" presStyleCnt="0"/>
      <dgm:spPr/>
    </dgm:pt>
    <dgm:pt modelId="{B3B93574-AD88-4A81-A263-5E400467AF82}" type="pres">
      <dgm:prSet presAssocID="{8D8019CB-B859-457D-A849-95BCC2725EB7}" presName="rootText" presStyleLbl="node4" presStyleIdx="3" presStyleCnt="17">
        <dgm:presLayoutVars>
          <dgm:chPref val="3"/>
        </dgm:presLayoutVars>
      </dgm:prSet>
      <dgm:spPr/>
    </dgm:pt>
    <dgm:pt modelId="{DD350C95-8E85-4471-A886-E4623A9738EE}" type="pres">
      <dgm:prSet presAssocID="{8D8019CB-B859-457D-A849-95BCC2725EB7}" presName="rootConnector" presStyleLbl="node4" presStyleIdx="3" presStyleCnt="17"/>
      <dgm:spPr/>
    </dgm:pt>
    <dgm:pt modelId="{43778832-2B0B-4521-A0E7-181A9F7D525D}" type="pres">
      <dgm:prSet presAssocID="{8D8019CB-B859-457D-A849-95BCC2725EB7}" presName="hierChild4" presStyleCnt="0"/>
      <dgm:spPr/>
    </dgm:pt>
    <dgm:pt modelId="{6BF7FE82-D426-4A1F-A842-034EDD133AE4}" type="pres">
      <dgm:prSet presAssocID="{F85FE101-B796-4EDD-AFB9-E0611F8504AE}" presName="Name48" presStyleLbl="parChTrans1D4" presStyleIdx="4" presStyleCnt="17"/>
      <dgm:spPr/>
    </dgm:pt>
    <dgm:pt modelId="{3F5B59C7-272C-4461-A385-BE58CC043154}" type="pres">
      <dgm:prSet presAssocID="{AB4CA55E-815C-4162-A530-8F8C8A700D82}" presName="hierRoot2" presStyleCnt="0">
        <dgm:presLayoutVars>
          <dgm:hierBranch val="r"/>
        </dgm:presLayoutVars>
      </dgm:prSet>
      <dgm:spPr/>
    </dgm:pt>
    <dgm:pt modelId="{D8024B9B-A709-4EE3-AA08-0501372F86FE}" type="pres">
      <dgm:prSet presAssocID="{AB4CA55E-815C-4162-A530-8F8C8A700D82}" presName="rootComposite" presStyleCnt="0"/>
      <dgm:spPr/>
    </dgm:pt>
    <dgm:pt modelId="{56F801C4-817E-4F8F-8FED-29BA4FD1B342}" type="pres">
      <dgm:prSet presAssocID="{AB4CA55E-815C-4162-A530-8F8C8A700D82}" presName="rootText" presStyleLbl="node4" presStyleIdx="4" presStyleCnt="17">
        <dgm:presLayoutVars>
          <dgm:chPref val="3"/>
        </dgm:presLayoutVars>
      </dgm:prSet>
      <dgm:spPr/>
    </dgm:pt>
    <dgm:pt modelId="{200584A4-C523-43E7-8AD1-1D27EC4A0020}" type="pres">
      <dgm:prSet presAssocID="{AB4CA55E-815C-4162-A530-8F8C8A700D82}" presName="rootConnector" presStyleLbl="node4" presStyleIdx="4" presStyleCnt="17"/>
      <dgm:spPr/>
    </dgm:pt>
    <dgm:pt modelId="{751A7C8B-BD5A-4D76-ACD1-3FCDC2FE4329}" type="pres">
      <dgm:prSet presAssocID="{AB4CA55E-815C-4162-A530-8F8C8A700D82}" presName="hierChild4" presStyleCnt="0"/>
      <dgm:spPr/>
    </dgm:pt>
    <dgm:pt modelId="{A35B94A8-01C7-4459-A369-68E5317C018B}" type="pres">
      <dgm:prSet presAssocID="{AB4CA55E-815C-4162-A530-8F8C8A700D82}" presName="hierChild5" presStyleCnt="0"/>
      <dgm:spPr/>
    </dgm:pt>
    <dgm:pt modelId="{C96EF410-BF09-4DE5-97BF-AE8262FFF42F}" type="pres">
      <dgm:prSet presAssocID="{3B2304CC-A37F-4EB7-AA55-6F4EC16BBD0C}" presName="Name48" presStyleLbl="parChTrans1D4" presStyleIdx="5" presStyleCnt="17"/>
      <dgm:spPr/>
    </dgm:pt>
    <dgm:pt modelId="{EC37DD53-88EB-43B5-8C57-259A8543B076}" type="pres">
      <dgm:prSet presAssocID="{D0948D5F-3D99-4F71-92FD-24C78EFE4EB4}" presName="hierRoot2" presStyleCnt="0">
        <dgm:presLayoutVars>
          <dgm:hierBranch val="r"/>
        </dgm:presLayoutVars>
      </dgm:prSet>
      <dgm:spPr/>
    </dgm:pt>
    <dgm:pt modelId="{7B5B8A7B-E768-4988-BA8C-13FDA9F4D016}" type="pres">
      <dgm:prSet presAssocID="{D0948D5F-3D99-4F71-92FD-24C78EFE4EB4}" presName="rootComposite" presStyleCnt="0"/>
      <dgm:spPr/>
    </dgm:pt>
    <dgm:pt modelId="{91CA24CF-9B81-42F8-819D-2E8E4436992C}" type="pres">
      <dgm:prSet presAssocID="{D0948D5F-3D99-4F71-92FD-24C78EFE4EB4}" presName="rootText" presStyleLbl="node4" presStyleIdx="5" presStyleCnt="17">
        <dgm:presLayoutVars>
          <dgm:chPref val="3"/>
        </dgm:presLayoutVars>
      </dgm:prSet>
      <dgm:spPr/>
    </dgm:pt>
    <dgm:pt modelId="{EE4A5C5A-CFF3-4392-B61A-301D4E38EF8B}" type="pres">
      <dgm:prSet presAssocID="{D0948D5F-3D99-4F71-92FD-24C78EFE4EB4}" presName="rootConnector" presStyleLbl="node4" presStyleIdx="5" presStyleCnt="17"/>
      <dgm:spPr/>
    </dgm:pt>
    <dgm:pt modelId="{2D1C1F93-C048-40DA-AC05-5E140ACE3085}" type="pres">
      <dgm:prSet presAssocID="{D0948D5F-3D99-4F71-92FD-24C78EFE4EB4}" presName="hierChild4" presStyleCnt="0"/>
      <dgm:spPr/>
    </dgm:pt>
    <dgm:pt modelId="{D742D24C-377F-40E4-98ED-BF9F75057545}" type="pres">
      <dgm:prSet presAssocID="{D0948D5F-3D99-4F71-92FD-24C78EFE4EB4}" presName="hierChild5" presStyleCnt="0"/>
      <dgm:spPr/>
    </dgm:pt>
    <dgm:pt modelId="{AA8F7514-CCAF-4A54-A96B-A9C3E2BD72D7}" type="pres">
      <dgm:prSet presAssocID="{F6833977-B648-4A7D-AA2C-589108C30BCB}" presName="Name48" presStyleLbl="parChTrans1D4" presStyleIdx="6" presStyleCnt="17"/>
      <dgm:spPr/>
    </dgm:pt>
    <dgm:pt modelId="{5E48A496-0667-4DB4-8ADE-35B74060E886}" type="pres">
      <dgm:prSet presAssocID="{4DADB7E8-C818-4A4B-A0C9-0FD21D01931A}" presName="hierRoot2" presStyleCnt="0">
        <dgm:presLayoutVars>
          <dgm:hierBranch val="r"/>
        </dgm:presLayoutVars>
      </dgm:prSet>
      <dgm:spPr/>
    </dgm:pt>
    <dgm:pt modelId="{B68AB0B2-E1DB-40BB-97DA-CF3A0E44C2C7}" type="pres">
      <dgm:prSet presAssocID="{4DADB7E8-C818-4A4B-A0C9-0FD21D01931A}" presName="rootComposite" presStyleCnt="0"/>
      <dgm:spPr/>
    </dgm:pt>
    <dgm:pt modelId="{86D42280-289D-4214-909C-44AA48DDD83B}" type="pres">
      <dgm:prSet presAssocID="{4DADB7E8-C818-4A4B-A0C9-0FD21D01931A}" presName="rootText" presStyleLbl="node4" presStyleIdx="6" presStyleCnt="17">
        <dgm:presLayoutVars>
          <dgm:chPref val="3"/>
        </dgm:presLayoutVars>
      </dgm:prSet>
      <dgm:spPr/>
    </dgm:pt>
    <dgm:pt modelId="{7EAA1CA1-9CE9-4198-84CB-90AE3ABE61A2}" type="pres">
      <dgm:prSet presAssocID="{4DADB7E8-C818-4A4B-A0C9-0FD21D01931A}" presName="rootConnector" presStyleLbl="node4" presStyleIdx="6" presStyleCnt="17"/>
      <dgm:spPr/>
    </dgm:pt>
    <dgm:pt modelId="{32B8E74B-547F-4A43-AE73-B91B4CDFEBC3}" type="pres">
      <dgm:prSet presAssocID="{4DADB7E8-C818-4A4B-A0C9-0FD21D01931A}" presName="hierChild4" presStyleCnt="0"/>
      <dgm:spPr/>
    </dgm:pt>
    <dgm:pt modelId="{1931181B-869E-476E-8A16-5D9882365159}" type="pres">
      <dgm:prSet presAssocID="{4DADB7E8-C818-4A4B-A0C9-0FD21D01931A}" presName="hierChild5" presStyleCnt="0"/>
      <dgm:spPr/>
    </dgm:pt>
    <dgm:pt modelId="{01CE31E5-5C29-4D85-8AD0-1B93CDEB8E90}" type="pres">
      <dgm:prSet presAssocID="{279AC16E-2E50-4B83-B3F9-489D4A019F95}" presName="Name48" presStyleLbl="parChTrans1D4" presStyleIdx="7" presStyleCnt="17"/>
      <dgm:spPr/>
    </dgm:pt>
    <dgm:pt modelId="{46BE4E31-00EA-4A62-8874-93AC668B4180}" type="pres">
      <dgm:prSet presAssocID="{2F70BCE4-71E2-477F-AD47-258952AF8A89}" presName="hierRoot2" presStyleCnt="0">
        <dgm:presLayoutVars>
          <dgm:hierBranch val="r"/>
        </dgm:presLayoutVars>
      </dgm:prSet>
      <dgm:spPr/>
    </dgm:pt>
    <dgm:pt modelId="{D7E61C68-9110-4617-9ACF-CFF537827FBC}" type="pres">
      <dgm:prSet presAssocID="{2F70BCE4-71E2-477F-AD47-258952AF8A89}" presName="rootComposite" presStyleCnt="0"/>
      <dgm:spPr/>
    </dgm:pt>
    <dgm:pt modelId="{5E9514A7-5B3A-4E10-82AF-C85CC2754FDC}" type="pres">
      <dgm:prSet presAssocID="{2F70BCE4-71E2-477F-AD47-258952AF8A89}" presName="rootText" presStyleLbl="node4" presStyleIdx="7" presStyleCnt="17">
        <dgm:presLayoutVars>
          <dgm:chPref val="3"/>
        </dgm:presLayoutVars>
      </dgm:prSet>
      <dgm:spPr/>
    </dgm:pt>
    <dgm:pt modelId="{4FC5205F-092F-4555-A713-DC7A9F9C4D72}" type="pres">
      <dgm:prSet presAssocID="{2F70BCE4-71E2-477F-AD47-258952AF8A89}" presName="rootConnector" presStyleLbl="node4" presStyleIdx="7" presStyleCnt="17"/>
      <dgm:spPr/>
    </dgm:pt>
    <dgm:pt modelId="{AC817BD0-E3DD-4A3D-91FE-FE130EB55E4C}" type="pres">
      <dgm:prSet presAssocID="{2F70BCE4-71E2-477F-AD47-258952AF8A89}" presName="hierChild4" presStyleCnt="0"/>
      <dgm:spPr/>
    </dgm:pt>
    <dgm:pt modelId="{8E633B71-FB42-46B6-8A0F-22655F8399D0}" type="pres">
      <dgm:prSet presAssocID="{2F70BCE4-71E2-477F-AD47-258952AF8A89}" presName="hierChild5" presStyleCnt="0"/>
      <dgm:spPr/>
    </dgm:pt>
    <dgm:pt modelId="{BC9C37F7-3616-49B5-992B-27814632AF8E}" type="pres">
      <dgm:prSet presAssocID="{65798315-63B5-4304-9319-8205F9DE39E1}" presName="Name48" presStyleLbl="parChTrans1D4" presStyleIdx="8" presStyleCnt="17"/>
      <dgm:spPr/>
    </dgm:pt>
    <dgm:pt modelId="{559D09E5-7D1A-413A-A642-1B258184A410}" type="pres">
      <dgm:prSet presAssocID="{007E35D2-A154-4C48-AB9D-08F7ECF7E7E7}" presName="hierRoot2" presStyleCnt="0">
        <dgm:presLayoutVars>
          <dgm:hierBranch val="r"/>
        </dgm:presLayoutVars>
      </dgm:prSet>
      <dgm:spPr/>
    </dgm:pt>
    <dgm:pt modelId="{6253C1DB-F0C3-4BE3-994D-4FF960C489BA}" type="pres">
      <dgm:prSet presAssocID="{007E35D2-A154-4C48-AB9D-08F7ECF7E7E7}" presName="rootComposite" presStyleCnt="0"/>
      <dgm:spPr/>
    </dgm:pt>
    <dgm:pt modelId="{9208426B-4D0B-41BD-BE6E-7B9FCEFE0865}" type="pres">
      <dgm:prSet presAssocID="{007E35D2-A154-4C48-AB9D-08F7ECF7E7E7}" presName="rootText" presStyleLbl="node4" presStyleIdx="8" presStyleCnt="17">
        <dgm:presLayoutVars>
          <dgm:chPref val="3"/>
        </dgm:presLayoutVars>
      </dgm:prSet>
      <dgm:spPr/>
    </dgm:pt>
    <dgm:pt modelId="{2C4A4018-4B2A-49A3-9750-9CF15877D8B0}" type="pres">
      <dgm:prSet presAssocID="{007E35D2-A154-4C48-AB9D-08F7ECF7E7E7}" presName="rootConnector" presStyleLbl="node4" presStyleIdx="8" presStyleCnt="17"/>
      <dgm:spPr/>
    </dgm:pt>
    <dgm:pt modelId="{ED293753-C1C4-4350-A289-092FFB35A43D}" type="pres">
      <dgm:prSet presAssocID="{007E35D2-A154-4C48-AB9D-08F7ECF7E7E7}" presName="hierChild4" presStyleCnt="0"/>
      <dgm:spPr/>
    </dgm:pt>
    <dgm:pt modelId="{FD37A629-298A-4EAA-B469-4BEBC844EEF0}" type="pres">
      <dgm:prSet presAssocID="{007E35D2-A154-4C48-AB9D-08F7ECF7E7E7}" presName="hierChild5" presStyleCnt="0"/>
      <dgm:spPr/>
    </dgm:pt>
    <dgm:pt modelId="{08C82F9F-E45F-4A03-89B4-1FCB4FD089E4}" type="pres">
      <dgm:prSet presAssocID="{40D87411-BF63-44A4-A62F-089571D15457}" presName="Name48" presStyleLbl="parChTrans1D4" presStyleIdx="9" presStyleCnt="17"/>
      <dgm:spPr/>
    </dgm:pt>
    <dgm:pt modelId="{942CE540-7EAF-4630-BCBD-2F2CB54D2664}" type="pres">
      <dgm:prSet presAssocID="{8B165700-DCF6-4143-A565-3977584AE872}" presName="hierRoot2" presStyleCnt="0">
        <dgm:presLayoutVars>
          <dgm:hierBranch val="r"/>
        </dgm:presLayoutVars>
      </dgm:prSet>
      <dgm:spPr/>
    </dgm:pt>
    <dgm:pt modelId="{F323B449-589E-4B74-84BD-47C42C4B2CB7}" type="pres">
      <dgm:prSet presAssocID="{8B165700-DCF6-4143-A565-3977584AE872}" presName="rootComposite" presStyleCnt="0"/>
      <dgm:spPr/>
    </dgm:pt>
    <dgm:pt modelId="{59FC490B-3D5B-4EC7-A6DA-EF15BBB4ADAB}" type="pres">
      <dgm:prSet presAssocID="{8B165700-DCF6-4143-A565-3977584AE872}" presName="rootText" presStyleLbl="node4" presStyleIdx="9" presStyleCnt="17">
        <dgm:presLayoutVars>
          <dgm:chPref val="3"/>
        </dgm:presLayoutVars>
      </dgm:prSet>
      <dgm:spPr/>
    </dgm:pt>
    <dgm:pt modelId="{D8D08F2E-C3CB-40CC-AF1A-6351452F6FF1}" type="pres">
      <dgm:prSet presAssocID="{8B165700-DCF6-4143-A565-3977584AE872}" presName="rootConnector" presStyleLbl="node4" presStyleIdx="9" presStyleCnt="17"/>
      <dgm:spPr/>
    </dgm:pt>
    <dgm:pt modelId="{C62CA14B-10D4-4998-AEF3-7832AA88D7A2}" type="pres">
      <dgm:prSet presAssocID="{8B165700-DCF6-4143-A565-3977584AE872}" presName="hierChild4" presStyleCnt="0"/>
      <dgm:spPr/>
    </dgm:pt>
    <dgm:pt modelId="{7F2163B0-2BF9-47EA-91CE-4B868A6DCC75}" type="pres">
      <dgm:prSet presAssocID="{8B165700-DCF6-4143-A565-3977584AE872}" presName="hierChild5" presStyleCnt="0"/>
      <dgm:spPr/>
    </dgm:pt>
    <dgm:pt modelId="{1EA9A266-381F-450C-9765-738CC902DA31}" type="pres">
      <dgm:prSet presAssocID="{1B86017E-F0DD-4DB3-9611-4F3B3EF847B4}" presName="Name48" presStyleLbl="parChTrans1D4" presStyleIdx="10" presStyleCnt="17"/>
      <dgm:spPr/>
    </dgm:pt>
    <dgm:pt modelId="{8FA8E0DB-9152-4BB1-A1CF-FE78A7E2AA71}" type="pres">
      <dgm:prSet presAssocID="{EAA216F0-44B0-4BAD-844E-2C48A8D5C307}" presName="hierRoot2" presStyleCnt="0">
        <dgm:presLayoutVars>
          <dgm:hierBranch val="r"/>
        </dgm:presLayoutVars>
      </dgm:prSet>
      <dgm:spPr/>
    </dgm:pt>
    <dgm:pt modelId="{11A2B492-A0C2-4843-A9B8-A032270EBC6C}" type="pres">
      <dgm:prSet presAssocID="{EAA216F0-44B0-4BAD-844E-2C48A8D5C307}" presName="rootComposite" presStyleCnt="0"/>
      <dgm:spPr/>
    </dgm:pt>
    <dgm:pt modelId="{F29AB8EC-543F-4B13-A1E2-61087A83A2A8}" type="pres">
      <dgm:prSet presAssocID="{EAA216F0-44B0-4BAD-844E-2C48A8D5C307}" presName="rootText" presStyleLbl="node4" presStyleIdx="10" presStyleCnt="17">
        <dgm:presLayoutVars>
          <dgm:chPref val="3"/>
        </dgm:presLayoutVars>
      </dgm:prSet>
      <dgm:spPr/>
    </dgm:pt>
    <dgm:pt modelId="{F6133831-C493-4616-8A9D-221190705B08}" type="pres">
      <dgm:prSet presAssocID="{EAA216F0-44B0-4BAD-844E-2C48A8D5C307}" presName="rootConnector" presStyleLbl="node4" presStyleIdx="10" presStyleCnt="17"/>
      <dgm:spPr/>
    </dgm:pt>
    <dgm:pt modelId="{87CB7CEF-942C-4413-8928-46267EB48DA1}" type="pres">
      <dgm:prSet presAssocID="{EAA216F0-44B0-4BAD-844E-2C48A8D5C307}" presName="hierChild4" presStyleCnt="0"/>
      <dgm:spPr/>
    </dgm:pt>
    <dgm:pt modelId="{51FE7857-8F89-4CA3-ADC8-EA624F0F8637}" type="pres">
      <dgm:prSet presAssocID="{EAA216F0-44B0-4BAD-844E-2C48A8D5C307}" presName="hierChild5" presStyleCnt="0"/>
      <dgm:spPr/>
    </dgm:pt>
    <dgm:pt modelId="{D0AEDFE2-5BCE-4A50-AC64-79001FE5013F}" type="pres">
      <dgm:prSet presAssocID="{E89751A5-49D8-4CD6-BBA2-A083CD504BA8}" presName="Name48" presStyleLbl="parChTrans1D4" presStyleIdx="11" presStyleCnt="17"/>
      <dgm:spPr/>
    </dgm:pt>
    <dgm:pt modelId="{03C4CF17-ADF3-4E69-8C22-20DCDE90A604}" type="pres">
      <dgm:prSet presAssocID="{F1A74FEF-6610-405A-9F6D-6DB5063C2FB5}" presName="hierRoot2" presStyleCnt="0">
        <dgm:presLayoutVars>
          <dgm:hierBranch val="r"/>
        </dgm:presLayoutVars>
      </dgm:prSet>
      <dgm:spPr/>
    </dgm:pt>
    <dgm:pt modelId="{82D5303A-FF60-4FC3-9C9D-63B52ACABDCA}" type="pres">
      <dgm:prSet presAssocID="{F1A74FEF-6610-405A-9F6D-6DB5063C2FB5}" presName="rootComposite" presStyleCnt="0"/>
      <dgm:spPr/>
    </dgm:pt>
    <dgm:pt modelId="{C82A83EC-237F-4908-985C-301ED0A91E10}" type="pres">
      <dgm:prSet presAssocID="{F1A74FEF-6610-405A-9F6D-6DB5063C2FB5}" presName="rootText" presStyleLbl="node4" presStyleIdx="11" presStyleCnt="17">
        <dgm:presLayoutVars>
          <dgm:chPref val="3"/>
        </dgm:presLayoutVars>
      </dgm:prSet>
      <dgm:spPr/>
    </dgm:pt>
    <dgm:pt modelId="{8BA2C83C-9A20-420F-9DC4-37E3D8CD8D35}" type="pres">
      <dgm:prSet presAssocID="{F1A74FEF-6610-405A-9F6D-6DB5063C2FB5}" presName="rootConnector" presStyleLbl="node4" presStyleIdx="11" presStyleCnt="17"/>
      <dgm:spPr/>
    </dgm:pt>
    <dgm:pt modelId="{19002E45-3767-4859-8BC8-6CBFB8621481}" type="pres">
      <dgm:prSet presAssocID="{F1A74FEF-6610-405A-9F6D-6DB5063C2FB5}" presName="hierChild4" presStyleCnt="0"/>
      <dgm:spPr/>
    </dgm:pt>
    <dgm:pt modelId="{A0DDF0EC-6DA0-43EE-8FBE-94B4A17DFE05}" type="pres">
      <dgm:prSet presAssocID="{F1A74FEF-6610-405A-9F6D-6DB5063C2FB5}" presName="hierChild5" presStyleCnt="0"/>
      <dgm:spPr/>
    </dgm:pt>
    <dgm:pt modelId="{79CC1595-5D06-4F4C-AD9B-EF58A23E1A9B}" type="pres">
      <dgm:prSet presAssocID="{8D8019CB-B859-457D-A849-95BCC2725EB7}" presName="hierChild5" presStyleCnt="0"/>
      <dgm:spPr/>
    </dgm:pt>
    <dgm:pt modelId="{A81A68F3-2CD5-4BA6-B46C-74DC0479EDA4}" type="pres">
      <dgm:prSet presAssocID="{ACCCC269-3548-499B-A257-7A9F07E96303}" presName="Name35" presStyleLbl="parChTrans1D4" presStyleIdx="12" presStyleCnt="17"/>
      <dgm:spPr/>
    </dgm:pt>
    <dgm:pt modelId="{EAAA9084-C8BD-4C54-AAB8-669AEC5E87E3}" type="pres">
      <dgm:prSet presAssocID="{770520DE-2829-4349-B956-0DF8CB25DF98}" presName="hierRoot2" presStyleCnt="0">
        <dgm:presLayoutVars>
          <dgm:hierBranch/>
        </dgm:presLayoutVars>
      </dgm:prSet>
      <dgm:spPr/>
    </dgm:pt>
    <dgm:pt modelId="{24FAF750-E13D-4B80-8758-7AECC2DB791F}" type="pres">
      <dgm:prSet presAssocID="{770520DE-2829-4349-B956-0DF8CB25DF98}" presName="rootComposite" presStyleCnt="0"/>
      <dgm:spPr/>
    </dgm:pt>
    <dgm:pt modelId="{A97D9178-93C4-455E-AB36-02817EF1E7D7}" type="pres">
      <dgm:prSet presAssocID="{770520DE-2829-4349-B956-0DF8CB25DF98}" presName="rootText" presStyleLbl="node4" presStyleIdx="12" presStyleCnt="17">
        <dgm:presLayoutVars>
          <dgm:chPref val="3"/>
        </dgm:presLayoutVars>
      </dgm:prSet>
      <dgm:spPr/>
    </dgm:pt>
    <dgm:pt modelId="{A526AA7C-2893-44F8-8076-FC001C526BB8}" type="pres">
      <dgm:prSet presAssocID="{770520DE-2829-4349-B956-0DF8CB25DF98}" presName="rootConnector" presStyleLbl="node4" presStyleIdx="12" presStyleCnt="17"/>
      <dgm:spPr/>
    </dgm:pt>
    <dgm:pt modelId="{4598904D-AE65-446F-A978-F4F7E80E52B9}" type="pres">
      <dgm:prSet presAssocID="{770520DE-2829-4349-B956-0DF8CB25DF98}" presName="hierChild4" presStyleCnt="0"/>
      <dgm:spPr/>
    </dgm:pt>
    <dgm:pt modelId="{6347E298-C62E-4388-AC3B-71040A782802}" type="pres">
      <dgm:prSet presAssocID="{770520DE-2829-4349-B956-0DF8CB25DF98}" presName="hierChild5" presStyleCnt="0"/>
      <dgm:spPr/>
    </dgm:pt>
    <dgm:pt modelId="{04606612-EEB7-40AF-8B2D-7A5093961D16}" type="pres">
      <dgm:prSet presAssocID="{D942FC20-21AE-4F8D-A1AB-011305274A1F}" presName="hierChild5" presStyleCnt="0"/>
      <dgm:spPr/>
    </dgm:pt>
    <dgm:pt modelId="{B561C42A-A158-4874-950F-7E177AF93F15}" type="pres">
      <dgm:prSet presAssocID="{E3866A83-95C0-4F76-9059-DD3693D1FA11}" presName="Name35" presStyleLbl="parChTrans1D3" presStyleIdx="2" presStyleCnt="4"/>
      <dgm:spPr/>
    </dgm:pt>
    <dgm:pt modelId="{CC85888B-79BC-4D68-AA44-BA04F69BCE2F}" type="pres">
      <dgm:prSet presAssocID="{90D456D9-A23F-49C3-821E-BDC216B3B493}" presName="hierRoot2" presStyleCnt="0">
        <dgm:presLayoutVars>
          <dgm:hierBranch/>
        </dgm:presLayoutVars>
      </dgm:prSet>
      <dgm:spPr/>
    </dgm:pt>
    <dgm:pt modelId="{8AD63A16-6278-456E-B71B-F29046FD1D20}" type="pres">
      <dgm:prSet presAssocID="{90D456D9-A23F-49C3-821E-BDC216B3B493}" presName="rootComposite" presStyleCnt="0"/>
      <dgm:spPr/>
    </dgm:pt>
    <dgm:pt modelId="{CC29D227-0118-43E8-A308-6EF3839B4BCE}" type="pres">
      <dgm:prSet presAssocID="{90D456D9-A23F-49C3-821E-BDC216B3B493}" presName="rootText" presStyleLbl="node3" presStyleIdx="2" presStyleCnt="4">
        <dgm:presLayoutVars>
          <dgm:chPref val="3"/>
        </dgm:presLayoutVars>
      </dgm:prSet>
      <dgm:spPr/>
    </dgm:pt>
    <dgm:pt modelId="{B375B98C-8376-454C-9908-210CC814C44B}" type="pres">
      <dgm:prSet presAssocID="{90D456D9-A23F-49C3-821E-BDC216B3B493}" presName="rootConnector" presStyleLbl="node3" presStyleIdx="2" presStyleCnt="4"/>
      <dgm:spPr/>
    </dgm:pt>
    <dgm:pt modelId="{508491C9-CAF7-488A-809B-8EF05169A040}" type="pres">
      <dgm:prSet presAssocID="{90D456D9-A23F-49C3-821E-BDC216B3B493}" presName="hierChild4" presStyleCnt="0"/>
      <dgm:spPr/>
    </dgm:pt>
    <dgm:pt modelId="{994F00EA-DA0C-483B-A157-F018F0377E06}" type="pres">
      <dgm:prSet presAssocID="{2D8EA6B0-2DA5-4B03-A414-0E5C09826C18}" presName="Name35" presStyleLbl="parChTrans1D4" presStyleIdx="13" presStyleCnt="17"/>
      <dgm:spPr/>
    </dgm:pt>
    <dgm:pt modelId="{9A1662EF-768D-440B-A5E6-41DEE4D5451C}" type="pres">
      <dgm:prSet presAssocID="{E434A332-7939-4BDE-BA21-D20481151E94}" presName="hierRoot2" presStyleCnt="0">
        <dgm:presLayoutVars>
          <dgm:hierBranch val="r"/>
        </dgm:presLayoutVars>
      </dgm:prSet>
      <dgm:spPr/>
    </dgm:pt>
    <dgm:pt modelId="{3E970663-ECEB-40A3-BCEA-77EDE97CEF94}" type="pres">
      <dgm:prSet presAssocID="{E434A332-7939-4BDE-BA21-D20481151E94}" presName="rootComposite" presStyleCnt="0"/>
      <dgm:spPr/>
    </dgm:pt>
    <dgm:pt modelId="{35BF719C-9729-4F83-8227-C8F612E9A6A8}" type="pres">
      <dgm:prSet presAssocID="{E434A332-7939-4BDE-BA21-D20481151E94}" presName="rootText" presStyleLbl="node4" presStyleIdx="13" presStyleCnt="17">
        <dgm:presLayoutVars>
          <dgm:chPref val="3"/>
        </dgm:presLayoutVars>
      </dgm:prSet>
      <dgm:spPr/>
    </dgm:pt>
    <dgm:pt modelId="{97819ADD-D516-45F6-83F0-28CD874B4B53}" type="pres">
      <dgm:prSet presAssocID="{E434A332-7939-4BDE-BA21-D20481151E94}" presName="rootConnector" presStyleLbl="node4" presStyleIdx="13" presStyleCnt="17"/>
      <dgm:spPr/>
    </dgm:pt>
    <dgm:pt modelId="{59580916-1679-495A-97EB-3E44E9D063A8}" type="pres">
      <dgm:prSet presAssocID="{E434A332-7939-4BDE-BA21-D20481151E94}" presName="hierChild4" presStyleCnt="0"/>
      <dgm:spPr/>
    </dgm:pt>
    <dgm:pt modelId="{71732589-9A76-4B0E-BB50-64BB013758B0}" type="pres">
      <dgm:prSet presAssocID="{E434A332-7939-4BDE-BA21-D20481151E94}" presName="hierChild5" presStyleCnt="0"/>
      <dgm:spPr/>
    </dgm:pt>
    <dgm:pt modelId="{05A90C67-AA79-4A98-925E-5083E886A7C1}" type="pres">
      <dgm:prSet presAssocID="{3DFBDDC0-9E67-4133-A2C0-832BA4606D9A}" presName="Name35" presStyleLbl="parChTrans1D4" presStyleIdx="14" presStyleCnt="17"/>
      <dgm:spPr/>
    </dgm:pt>
    <dgm:pt modelId="{E9796380-2FB4-4F19-AE74-13C5E41E023B}" type="pres">
      <dgm:prSet presAssocID="{963D86CB-7501-4FD6-A9E6-7729BB8F70AB}" presName="hierRoot2" presStyleCnt="0">
        <dgm:presLayoutVars>
          <dgm:hierBranch val="r"/>
        </dgm:presLayoutVars>
      </dgm:prSet>
      <dgm:spPr/>
    </dgm:pt>
    <dgm:pt modelId="{CAC63899-F99C-41FD-AE33-57DCD839E5A1}" type="pres">
      <dgm:prSet presAssocID="{963D86CB-7501-4FD6-A9E6-7729BB8F70AB}" presName="rootComposite" presStyleCnt="0"/>
      <dgm:spPr/>
    </dgm:pt>
    <dgm:pt modelId="{1CB47224-BB5E-48E9-923A-45EFC3B6F99D}" type="pres">
      <dgm:prSet presAssocID="{963D86CB-7501-4FD6-A9E6-7729BB8F70AB}" presName="rootText" presStyleLbl="node4" presStyleIdx="14" presStyleCnt="17">
        <dgm:presLayoutVars>
          <dgm:chPref val="3"/>
        </dgm:presLayoutVars>
      </dgm:prSet>
      <dgm:spPr/>
    </dgm:pt>
    <dgm:pt modelId="{35B7EDA7-C0C4-4319-96E7-4BFB3189B128}" type="pres">
      <dgm:prSet presAssocID="{963D86CB-7501-4FD6-A9E6-7729BB8F70AB}" presName="rootConnector" presStyleLbl="node4" presStyleIdx="14" presStyleCnt="17"/>
      <dgm:spPr/>
    </dgm:pt>
    <dgm:pt modelId="{A61AF5E5-9E62-4763-B164-D9E4A33BD064}" type="pres">
      <dgm:prSet presAssocID="{963D86CB-7501-4FD6-A9E6-7729BB8F70AB}" presName="hierChild4" presStyleCnt="0"/>
      <dgm:spPr/>
    </dgm:pt>
    <dgm:pt modelId="{67200474-10C7-458B-ABE2-76871F4D3DE0}" type="pres">
      <dgm:prSet presAssocID="{963D86CB-7501-4FD6-A9E6-7729BB8F70AB}" presName="hierChild5" presStyleCnt="0"/>
      <dgm:spPr/>
    </dgm:pt>
    <dgm:pt modelId="{0BE27F99-27A3-4613-8CD1-6BF46327C198}" type="pres">
      <dgm:prSet presAssocID="{90D456D9-A23F-49C3-821E-BDC216B3B493}" presName="hierChild5" presStyleCnt="0"/>
      <dgm:spPr/>
    </dgm:pt>
    <dgm:pt modelId="{1554BE55-D950-44A5-8662-2D16364F10A1}" type="pres">
      <dgm:prSet presAssocID="{D8CDAD35-9FEA-4E05-88D9-04866EF3820B}" presName="Name35" presStyleLbl="parChTrans1D3" presStyleIdx="3" presStyleCnt="4"/>
      <dgm:spPr/>
    </dgm:pt>
    <dgm:pt modelId="{1A4D9173-438F-45FB-ADF7-402734970552}" type="pres">
      <dgm:prSet presAssocID="{B3BDBE1A-1BEE-4135-8357-EAD189A03C1A}" presName="hierRoot2" presStyleCnt="0">
        <dgm:presLayoutVars>
          <dgm:hierBranch val="hang"/>
        </dgm:presLayoutVars>
      </dgm:prSet>
      <dgm:spPr/>
    </dgm:pt>
    <dgm:pt modelId="{7611BEDB-2EE4-4C22-BBD5-53E8C9435B18}" type="pres">
      <dgm:prSet presAssocID="{B3BDBE1A-1BEE-4135-8357-EAD189A03C1A}" presName="rootComposite" presStyleCnt="0"/>
      <dgm:spPr/>
    </dgm:pt>
    <dgm:pt modelId="{1BFA0EB5-A0DB-4A2D-BC6E-03E8CB44CFB9}" type="pres">
      <dgm:prSet presAssocID="{B3BDBE1A-1BEE-4135-8357-EAD189A03C1A}" presName="rootText" presStyleLbl="node3" presStyleIdx="3" presStyleCnt="4">
        <dgm:presLayoutVars>
          <dgm:chPref val="3"/>
        </dgm:presLayoutVars>
      </dgm:prSet>
      <dgm:spPr/>
    </dgm:pt>
    <dgm:pt modelId="{5B2C1DE7-791A-4ACF-B8B1-226BE0E6E0E1}" type="pres">
      <dgm:prSet presAssocID="{B3BDBE1A-1BEE-4135-8357-EAD189A03C1A}" presName="rootConnector" presStyleLbl="node3" presStyleIdx="3" presStyleCnt="4"/>
      <dgm:spPr/>
    </dgm:pt>
    <dgm:pt modelId="{19176A1A-264F-4F42-B1FC-D7368996D7D4}" type="pres">
      <dgm:prSet presAssocID="{B3BDBE1A-1BEE-4135-8357-EAD189A03C1A}" presName="hierChild4" presStyleCnt="0"/>
      <dgm:spPr/>
    </dgm:pt>
    <dgm:pt modelId="{F331DB01-CF71-4DBB-88F0-FF6DE90F976D}" type="pres">
      <dgm:prSet presAssocID="{F429BAA4-D66A-46A1-8B9C-0B133A7EF9D9}" presName="Name48" presStyleLbl="parChTrans1D4" presStyleIdx="15" presStyleCnt="17"/>
      <dgm:spPr/>
    </dgm:pt>
    <dgm:pt modelId="{5E2C705E-FD34-4545-A05B-EEC27326A50C}" type="pres">
      <dgm:prSet presAssocID="{E0251C9E-8FB8-4A0C-964B-FD50E8A70EF0}" presName="hierRoot2" presStyleCnt="0">
        <dgm:presLayoutVars>
          <dgm:hierBranch val="r"/>
        </dgm:presLayoutVars>
      </dgm:prSet>
      <dgm:spPr/>
    </dgm:pt>
    <dgm:pt modelId="{8494FD89-8819-4D47-A052-D09CEE0B5AAE}" type="pres">
      <dgm:prSet presAssocID="{E0251C9E-8FB8-4A0C-964B-FD50E8A70EF0}" presName="rootComposite" presStyleCnt="0"/>
      <dgm:spPr/>
    </dgm:pt>
    <dgm:pt modelId="{E128C069-70B9-4881-ACE1-3252AE26A2ED}" type="pres">
      <dgm:prSet presAssocID="{E0251C9E-8FB8-4A0C-964B-FD50E8A70EF0}" presName="rootText" presStyleLbl="node4" presStyleIdx="15" presStyleCnt="17">
        <dgm:presLayoutVars>
          <dgm:chPref val="3"/>
        </dgm:presLayoutVars>
      </dgm:prSet>
      <dgm:spPr/>
    </dgm:pt>
    <dgm:pt modelId="{A66E49F1-4135-4736-9FAF-C5B5C1784284}" type="pres">
      <dgm:prSet presAssocID="{E0251C9E-8FB8-4A0C-964B-FD50E8A70EF0}" presName="rootConnector" presStyleLbl="node4" presStyleIdx="15" presStyleCnt="17"/>
      <dgm:spPr/>
    </dgm:pt>
    <dgm:pt modelId="{CE75F88F-1B37-4B53-8A4D-DD5100DBCE9E}" type="pres">
      <dgm:prSet presAssocID="{E0251C9E-8FB8-4A0C-964B-FD50E8A70EF0}" presName="hierChild4" presStyleCnt="0"/>
      <dgm:spPr/>
    </dgm:pt>
    <dgm:pt modelId="{C22F94A5-AA84-4CEA-851D-AC97AF63F1F1}" type="pres">
      <dgm:prSet presAssocID="{E0251C9E-8FB8-4A0C-964B-FD50E8A70EF0}" presName="hierChild5" presStyleCnt="0"/>
      <dgm:spPr/>
    </dgm:pt>
    <dgm:pt modelId="{83B6DB4D-9576-4EF5-BDA7-11B7CD1D1E38}" type="pres">
      <dgm:prSet presAssocID="{48022F72-31A7-4CB7-9B20-CF3696AEF272}" presName="Name48" presStyleLbl="parChTrans1D4" presStyleIdx="16" presStyleCnt="17"/>
      <dgm:spPr/>
    </dgm:pt>
    <dgm:pt modelId="{EC8768AC-56BD-4A2A-8CE6-2E449F124280}" type="pres">
      <dgm:prSet presAssocID="{D9377F8B-DFE3-49DE-8C99-B66DA87292D0}" presName="hierRoot2" presStyleCnt="0">
        <dgm:presLayoutVars>
          <dgm:hierBranch val="r"/>
        </dgm:presLayoutVars>
      </dgm:prSet>
      <dgm:spPr/>
    </dgm:pt>
    <dgm:pt modelId="{51FAA059-42A4-4A5C-9EAF-9E4FEEDBD11E}" type="pres">
      <dgm:prSet presAssocID="{D9377F8B-DFE3-49DE-8C99-B66DA87292D0}" presName="rootComposite" presStyleCnt="0"/>
      <dgm:spPr/>
    </dgm:pt>
    <dgm:pt modelId="{9DB8C111-A4CF-4A16-A244-3BD74EC56C5D}" type="pres">
      <dgm:prSet presAssocID="{D9377F8B-DFE3-49DE-8C99-B66DA87292D0}" presName="rootText" presStyleLbl="node4" presStyleIdx="16" presStyleCnt="17">
        <dgm:presLayoutVars>
          <dgm:chPref val="3"/>
        </dgm:presLayoutVars>
      </dgm:prSet>
      <dgm:spPr/>
    </dgm:pt>
    <dgm:pt modelId="{EAA3BAA0-49AF-45FB-A122-70AAB3D653BD}" type="pres">
      <dgm:prSet presAssocID="{D9377F8B-DFE3-49DE-8C99-B66DA87292D0}" presName="rootConnector" presStyleLbl="node4" presStyleIdx="16" presStyleCnt="17"/>
      <dgm:spPr/>
    </dgm:pt>
    <dgm:pt modelId="{6C2EF052-8E47-4DE3-B565-0C713541C8EB}" type="pres">
      <dgm:prSet presAssocID="{D9377F8B-DFE3-49DE-8C99-B66DA87292D0}" presName="hierChild4" presStyleCnt="0"/>
      <dgm:spPr/>
    </dgm:pt>
    <dgm:pt modelId="{25C41C5C-89A6-4A30-85B9-E495957E1551}" type="pres">
      <dgm:prSet presAssocID="{D9377F8B-DFE3-49DE-8C99-B66DA87292D0}" presName="hierChild5" presStyleCnt="0"/>
      <dgm:spPr/>
    </dgm:pt>
    <dgm:pt modelId="{58953EF1-7745-493D-8D38-21E78BF45163}" type="pres">
      <dgm:prSet presAssocID="{B3BDBE1A-1BEE-4135-8357-EAD189A03C1A}" presName="hierChild5" presStyleCnt="0"/>
      <dgm:spPr/>
    </dgm:pt>
    <dgm:pt modelId="{BFBA8D57-6F39-4D11-9E47-A7B45B436D2A}" type="pres">
      <dgm:prSet presAssocID="{E9BC1A56-3AB3-43DB-A2A6-6140A16F1DD3}" presName="hierChild5" presStyleCnt="0"/>
      <dgm:spPr/>
    </dgm:pt>
    <dgm:pt modelId="{73950649-C4DE-4E9E-8A85-A1B79D29DA0A}" type="pres">
      <dgm:prSet presAssocID="{482A8EB3-D132-4408-B9EF-8D2E29B4BC28}" presName="hierChild3" presStyleCnt="0"/>
      <dgm:spPr/>
    </dgm:pt>
  </dgm:ptLst>
  <dgm:cxnLst>
    <dgm:cxn modelId="{EBB006A9-276E-43AA-8A7A-D80BCDED1369}" type="presOf" srcId="{40D87411-BF63-44A4-A62F-089571D15457}" destId="{08C82F9F-E45F-4A03-89B4-1FCB4FD089E4}" srcOrd="0" destOrd="0" presId="urn:microsoft.com/office/officeart/2005/8/layout/orgChart1"/>
    <dgm:cxn modelId="{9C3BF816-EDD6-4BC8-814A-F27344484AA0}" srcId="{D942FC20-21AE-4F8D-A1AB-011305274A1F}" destId="{8D8019CB-B859-457D-A849-95BCC2725EB7}" srcOrd="1" destOrd="0" parTransId="{5818EE78-5593-4B6E-B9AF-6FCB1D429E7A}" sibTransId="{5F11CE31-74B5-4510-82C0-73B2F586A100}"/>
    <dgm:cxn modelId="{F61C368B-45C0-4625-BEA3-D634ABD39846}" type="presOf" srcId="{482A8EB3-D132-4408-B9EF-8D2E29B4BC28}" destId="{E1BFD512-D81D-4B4B-B547-42DC0394CA0A}" srcOrd="1" destOrd="0" presId="urn:microsoft.com/office/officeart/2005/8/layout/orgChart1"/>
    <dgm:cxn modelId="{3A67DFB3-B01B-461C-AB93-A33787448ED9}" type="presOf" srcId="{E68B10F0-EC89-4D5D-A22D-E75FEB116345}" destId="{023D458D-A0E7-4AD8-97D7-8FEF2ED0DDF1}" srcOrd="0" destOrd="0" presId="urn:microsoft.com/office/officeart/2005/8/layout/orgChart1"/>
    <dgm:cxn modelId="{E62BE644-6EA4-4068-BA64-4FE93B1167CB}" srcId="{E9BC1A56-3AB3-43DB-A2A6-6140A16F1DD3}" destId="{90D456D9-A23F-49C3-821E-BDC216B3B493}" srcOrd="2" destOrd="0" parTransId="{E3866A83-95C0-4F76-9059-DD3693D1FA11}" sibTransId="{7897B0C6-CA6C-4CF5-9DF8-F16DBCE2F282}"/>
    <dgm:cxn modelId="{903B323E-F1F9-455B-9960-708980DAEFBF}" type="presOf" srcId="{8B165700-DCF6-4143-A565-3977584AE872}" destId="{59FC490B-3D5B-4EC7-A6DA-EF15BBB4ADAB}" srcOrd="0" destOrd="0" presId="urn:microsoft.com/office/officeart/2005/8/layout/orgChart1"/>
    <dgm:cxn modelId="{D5E47CE6-70EC-4C47-A159-ECB010EA6459}" type="presOf" srcId="{4F8B675B-1915-4833-8AE9-0409FCDA32C6}" destId="{ACC63AAA-193B-48DB-853A-23CBC6126C3B}" srcOrd="0" destOrd="0" presId="urn:microsoft.com/office/officeart/2005/8/layout/orgChart1"/>
    <dgm:cxn modelId="{25B9D7D9-A69B-4DDC-9237-BF923652727C}" type="presOf" srcId="{48022F72-31A7-4CB7-9B20-CF3696AEF272}" destId="{83B6DB4D-9576-4EF5-BDA7-11B7CD1D1E38}" srcOrd="0" destOrd="0" presId="urn:microsoft.com/office/officeart/2005/8/layout/orgChart1"/>
    <dgm:cxn modelId="{0793A37B-F760-45F8-AC7D-E03EE4D5E9C5}" type="presOf" srcId="{007E35D2-A154-4C48-AB9D-08F7ECF7E7E7}" destId="{2C4A4018-4B2A-49A3-9750-9CF15877D8B0}" srcOrd="1" destOrd="0" presId="urn:microsoft.com/office/officeart/2005/8/layout/orgChart1"/>
    <dgm:cxn modelId="{9DE427ED-840F-4122-9BE9-615C929AD3C3}" srcId="{8D8019CB-B859-457D-A849-95BCC2725EB7}" destId="{8B165700-DCF6-4143-A565-3977584AE872}" srcOrd="5" destOrd="0" parTransId="{40D87411-BF63-44A4-A62F-089571D15457}" sibTransId="{151E5759-78CC-4858-98E2-15260EB38CD7}"/>
    <dgm:cxn modelId="{46943EE5-EDB4-41A1-BD77-F22ADEA1CF88}" type="presOf" srcId="{963D86CB-7501-4FD6-A9E6-7729BB8F70AB}" destId="{1CB47224-BB5E-48E9-923A-45EFC3B6F99D}" srcOrd="0" destOrd="0" presId="urn:microsoft.com/office/officeart/2005/8/layout/orgChart1"/>
    <dgm:cxn modelId="{9BE45688-C2C5-447A-A741-B70480F1F944}" type="presOf" srcId="{1561C0E2-4572-475F-91E8-A32BF81AB899}" destId="{52FDF565-8F3F-476F-94B8-7955D5D72759}" srcOrd="1" destOrd="0" presId="urn:microsoft.com/office/officeart/2005/8/layout/orgChart1"/>
    <dgm:cxn modelId="{1D71D125-9ADA-43AA-9DFF-3E29733ACA59}" srcId="{E9BC1A56-3AB3-43DB-A2A6-6140A16F1DD3}" destId="{D942FC20-21AE-4F8D-A1AB-011305274A1F}" srcOrd="1" destOrd="0" parTransId="{37F65624-76C0-40A6-8B00-B232A05BF752}" sibTransId="{547EF389-EF55-43E1-80BD-BCF1C181E013}"/>
    <dgm:cxn modelId="{AC6B934A-675D-4422-88FA-1E9129397C70}" srcId="{1561C0E2-4572-475F-91E8-A32BF81AB899}" destId="{7177977F-A885-49B3-BA1F-4D399AEAF848}" srcOrd="0" destOrd="0" parTransId="{9C4AFC8A-EDB6-4CD1-95B9-080662FB0716}" sibTransId="{FA9B0371-CBF2-4194-A16B-08F239286332}"/>
    <dgm:cxn modelId="{055CE686-7FEA-4AF5-B32D-736C7FC06107}" type="presOf" srcId="{D942FC20-21AE-4F8D-A1AB-011305274A1F}" destId="{E449742E-85EB-47F9-BFFE-74DA54134A51}" srcOrd="0" destOrd="0" presId="urn:microsoft.com/office/officeart/2005/8/layout/orgChart1"/>
    <dgm:cxn modelId="{4A4781C7-D694-4EEB-8945-4491FAF3CC78}" type="presOf" srcId="{E3866A83-95C0-4F76-9059-DD3693D1FA11}" destId="{B561C42A-A158-4874-950F-7E177AF93F15}" srcOrd="0" destOrd="0" presId="urn:microsoft.com/office/officeart/2005/8/layout/orgChart1"/>
    <dgm:cxn modelId="{672124D7-32B7-4FF9-9DA1-AB4F03742E5E}" type="presOf" srcId="{D9377F8B-DFE3-49DE-8C99-B66DA87292D0}" destId="{EAA3BAA0-49AF-45FB-A122-70AAB3D653BD}" srcOrd="1" destOrd="0" presId="urn:microsoft.com/office/officeart/2005/8/layout/orgChart1"/>
    <dgm:cxn modelId="{85A5B8B5-9FA6-49D9-8817-EFC6C58D5EB0}" type="presOf" srcId="{F85FE101-B796-4EDD-AFB9-E0611F8504AE}" destId="{6BF7FE82-D426-4A1F-A842-034EDD133AE4}" srcOrd="0" destOrd="0" presId="urn:microsoft.com/office/officeart/2005/8/layout/orgChart1"/>
    <dgm:cxn modelId="{EACEBBBA-BC35-4035-8739-D0871AD8FDA0}" type="presOf" srcId="{AB4CA55E-815C-4162-A530-8F8C8A700D82}" destId="{56F801C4-817E-4F8F-8FED-29BA4FD1B342}" srcOrd="0" destOrd="0" presId="urn:microsoft.com/office/officeart/2005/8/layout/orgChart1"/>
    <dgm:cxn modelId="{FD83C0A6-5E4E-4312-AF47-20AF4DC5C756}" type="presOf" srcId="{90D456D9-A23F-49C3-821E-BDC216B3B493}" destId="{B375B98C-8376-454C-9908-210CC814C44B}" srcOrd="1" destOrd="0" presId="urn:microsoft.com/office/officeart/2005/8/layout/orgChart1"/>
    <dgm:cxn modelId="{AE22B0E8-D42F-441D-9E29-2C20E70BF733}" srcId="{8D8019CB-B859-457D-A849-95BCC2725EB7}" destId="{EAA216F0-44B0-4BAD-844E-2C48A8D5C307}" srcOrd="6" destOrd="0" parTransId="{1B86017E-F0DD-4DB3-9611-4F3B3EF847B4}" sibTransId="{0FB6E3F4-35D6-4FC9-A2F8-C6A1ACE07EAC}"/>
    <dgm:cxn modelId="{FB497B5E-438C-47C0-B88F-7797438A6209}" type="presOf" srcId="{007E35D2-A154-4C48-AB9D-08F7ECF7E7E7}" destId="{9208426B-4D0B-41BD-BE6E-7B9FCEFE0865}" srcOrd="0" destOrd="0" presId="urn:microsoft.com/office/officeart/2005/8/layout/orgChart1"/>
    <dgm:cxn modelId="{098C29E9-C31A-4D2B-BC94-A9615DD7DE28}" srcId="{D942FC20-21AE-4F8D-A1AB-011305274A1F}" destId="{D906403A-794D-4167-BC2D-9C5B41C4E1E3}" srcOrd="0" destOrd="0" parTransId="{4F8B675B-1915-4833-8AE9-0409FCDA32C6}" sibTransId="{CD91C8C9-22E2-4B0B-A4BE-ACCDDA91F775}"/>
    <dgm:cxn modelId="{397C2274-C96C-4CE8-B663-0F8B55C321F8}" type="presOf" srcId="{37F65624-76C0-40A6-8B00-B232A05BF752}" destId="{8D94DE29-42AC-45FD-A819-279D6FFB225D}" srcOrd="0" destOrd="0" presId="urn:microsoft.com/office/officeart/2005/8/layout/orgChart1"/>
    <dgm:cxn modelId="{A2DE4ECA-BE77-40BB-82A2-5AF7E9412228}" srcId="{90D456D9-A23F-49C3-821E-BDC216B3B493}" destId="{963D86CB-7501-4FD6-A9E6-7729BB8F70AB}" srcOrd="1" destOrd="0" parTransId="{3DFBDDC0-9E67-4133-A2C0-832BA4606D9A}" sibTransId="{23A6A6EC-B89E-4CCE-B276-D430938E6104}"/>
    <dgm:cxn modelId="{FCC28887-A413-4C07-8176-F0EF3AD78453}" type="presOf" srcId="{AB4CA55E-815C-4162-A530-8F8C8A700D82}" destId="{200584A4-C523-43E7-8AD1-1D27EC4A0020}" srcOrd="1" destOrd="0" presId="urn:microsoft.com/office/officeart/2005/8/layout/orgChart1"/>
    <dgm:cxn modelId="{06EACB12-8BF3-41AE-82D5-609436CFE02F}" type="presOf" srcId="{B3BDBE1A-1BEE-4135-8357-EAD189A03C1A}" destId="{5B2C1DE7-791A-4ACF-B8B1-226BE0E6E0E1}" srcOrd="1" destOrd="0" presId="urn:microsoft.com/office/officeart/2005/8/layout/orgChart1"/>
    <dgm:cxn modelId="{ADA43147-F704-4BF1-A136-0D0055523A47}" type="presOf" srcId="{F1A74FEF-6610-405A-9F6D-6DB5063C2FB5}" destId="{8BA2C83C-9A20-420F-9DC4-37E3D8CD8D35}" srcOrd="1" destOrd="0" presId="urn:microsoft.com/office/officeart/2005/8/layout/orgChart1"/>
    <dgm:cxn modelId="{896475BE-E925-44E7-BA75-33D245DE9856}" type="presOf" srcId="{D942FC20-21AE-4F8D-A1AB-011305274A1F}" destId="{50F9ADB1-F320-46E2-911C-3EEDCAF988C5}" srcOrd="1" destOrd="0" presId="urn:microsoft.com/office/officeart/2005/8/layout/orgChart1"/>
    <dgm:cxn modelId="{762F2D09-DACE-4071-B4D5-DE0942ACB8A3}" type="presOf" srcId="{2F70BCE4-71E2-477F-AD47-258952AF8A89}" destId="{5E9514A7-5B3A-4E10-82AF-C85CC2754FDC}" srcOrd="0" destOrd="0" presId="urn:microsoft.com/office/officeart/2005/8/layout/orgChart1"/>
    <dgm:cxn modelId="{D798A618-AE29-49C5-903F-663F2325B9D8}" type="presOf" srcId="{1561C0E2-4572-475F-91E8-A32BF81AB899}" destId="{7DCCE98A-B382-4191-BD66-8029343376BE}" srcOrd="0" destOrd="0" presId="urn:microsoft.com/office/officeart/2005/8/layout/orgChart1"/>
    <dgm:cxn modelId="{65900185-F1C5-4958-80E9-3E1E0C8E4175}" type="presOf" srcId="{770520DE-2829-4349-B956-0DF8CB25DF98}" destId="{A526AA7C-2893-44F8-8076-FC001C526BB8}" srcOrd="1" destOrd="0" presId="urn:microsoft.com/office/officeart/2005/8/layout/orgChart1"/>
    <dgm:cxn modelId="{F4DFB48B-CDC5-42F8-A5C2-DC1A313ACA21}" type="presOf" srcId="{770520DE-2829-4349-B956-0DF8CB25DF98}" destId="{A97D9178-93C4-455E-AB36-02817EF1E7D7}" srcOrd="0" destOrd="0" presId="urn:microsoft.com/office/officeart/2005/8/layout/orgChart1"/>
    <dgm:cxn modelId="{ECDE9787-C9B8-44D6-8079-9495CE0707AE}" type="presOf" srcId="{EAA216F0-44B0-4BAD-844E-2C48A8D5C307}" destId="{F6133831-C493-4616-8A9D-221190705B08}" srcOrd="1" destOrd="0" presId="urn:microsoft.com/office/officeart/2005/8/layout/orgChart1"/>
    <dgm:cxn modelId="{5DF1215B-62DB-4A50-B1A4-348B6537E628}" type="presOf" srcId="{3DFBDDC0-9E67-4133-A2C0-832BA4606D9A}" destId="{05A90C67-AA79-4A98-925E-5083E886A7C1}" srcOrd="0" destOrd="0" presId="urn:microsoft.com/office/officeart/2005/8/layout/orgChart1"/>
    <dgm:cxn modelId="{15EA1558-EB00-4102-A5AB-E765B1D6451B}" type="presOf" srcId="{E0251C9E-8FB8-4A0C-964B-FD50E8A70EF0}" destId="{A66E49F1-4135-4736-9FAF-C5B5C1784284}" srcOrd="1" destOrd="0" presId="urn:microsoft.com/office/officeart/2005/8/layout/orgChart1"/>
    <dgm:cxn modelId="{5B7F7154-DA64-473D-B225-D3B10C4463E3}" type="presOf" srcId="{F429BAA4-D66A-46A1-8B9C-0B133A7EF9D9}" destId="{F331DB01-CF71-4DBB-88F0-FF6DE90F976D}" srcOrd="0" destOrd="0" presId="urn:microsoft.com/office/officeart/2005/8/layout/orgChart1"/>
    <dgm:cxn modelId="{A94686A9-1BB0-4BB5-BE66-46C8B1E0583C}" srcId="{1561C0E2-4572-475F-91E8-A32BF81AB899}" destId="{BC8644B1-EFF5-443D-B74B-628A8A81A8EF}" srcOrd="1" destOrd="0" parTransId="{E68B10F0-EC89-4D5D-A22D-E75FEB116345}" sibTransId="{1A1ACFB5-4350-49AD-BC6C-D829F359C741}"/>
    <dgm:cxn modelId="{54C704AB-C186-4D89-B389-6B3662D63007}" type="presOf" srcId="{1B86017E-F0DD-4DB3-9611-4F3B3EF847B4}" destId="{1EA9A266-381F-450C-9765-738CC902DA31}" srcOrd="0" destOrd="0" presId="urn:microsoft.com/office/officeart/2005/8/layout/orgChart1"/>
    <dgm:cxn modelId="{A4EE728A-3E41-444A-BF42-4A50B8EC59B1}" type="presOf" srcId="{D0948D5F-3D99-4F71-92FD-24C78EFE4EB4}" destId="{91CA24CF-9B81-42F8-819D-2E8E4436992C}" srcOrd="0" destOrd="0" presId="urn:microsoft.com/office/officeart/2005/8/layout/orgChart1"/>
    <dgm:cxn modelId="{E27D0ED4-A859-482C-8484-ACDE6E32872B}" type="presOf" srcId="{D906403A-794D-4167-BC2D-9C5B41C4E1E3}" destId="{DAA28E83-B8BE-4BAF-A45E-31456B647EC6}" srcOrd="1" destOrd="0" presId="urn:microsoft.com/office/officeart/2005/8/layout/orgChart1"/>
    <dgm:cxn modelId="{90B26AE7-95C5-443D-B74E-C788132A17DC}" type="presOf" srcId="{E434A332-7939-4BDE-BA21-D20481151E94}" destId="{97819ADD-D516-45F6-83F0-28CD874B4B53}" srcOrd="1" destOrd="0" presId="urn:microsoft.com/office/officeart/2005/8/layout/orgChart1"/>
    <dgm:cxn modelId="{DEB1D016-8B47-458C-A498-C7DCBC5B1D4F}" srcId="{B3BDBE1A-1BEE-4135-8357-EAD189A03C1A}" destId="{E0251C9E-8FB8-4A0C-964B-FD50E8A70EF0}" srcOrd="0" destOrd="0" parTransId="{F429BAA4-D66A-46A1-8B9C-0B133A7EF9D9}" sibTransId="{0DAADBBF-94F6-498A-ACE8-01CEE9A909A6}"/>
    <dgm:cxn modelId="{A06B39B9-6FE5-486A-8850-70938DD7C4A6}" type="presOf" srcId="{4DADB7E8-C818-4A4B-A0C9-0FD21D01931A}" destId="{86D42280-289D-4214-909C-44AA48DDD83B}" srcOrd="0" destOrd="0" presId="urn:microsoft.com/office/officeart/2005/8/layout/orgChart1"/>
    <dgm:cxn modelId="{9C272C41-FD24-4C84-BD41-8D9E39C3CC0D}" type="presOf" srcId="{8D8019CB-B859-457D-A849-95BCC2725EB7}" destId="{DD350C95-8E85-4471-A886-E4623A9738EE}" srcOrd="1" destOrd="0" presId="urn:microsoft.com/office/officeart/2005/8/layout/orgChart1"/>
    <dgm:cxn modelId="{156A846A-8295-4E01-A388-7F334807C818}" type="presOf" srcId="{D906403A-794D-4167-BC2D-9C5B41C4E1E3}" destId="{CF990811-4983-4C44-9E52-614BB8416E21}" srcOrd="0" destOrd="0" presId="urn:microsoft.com/office/officeart/2005/8/layout/orgChart1"/>
    <dgm:cxn modelId="{4A658810-89B6-4668-B319-78FCFF0B006F}" type="presOf" srcId="{3B2304CC-A37F-4EB7-AA55-6F4EC16BBD0C}" destId="{C96EF410-BF09-4DE5-97BF-AE8262FFF42F}" srcOrd="0" destOrd="0" presId="urn:microsoft.com/office/officeart/2005/8/layout/orgChart1"/>
    <dgm:cxn modelId="{66156932-BD48-48A3-9487-9504CE7C4D31}" type="presOf" srcId="{B3BDBE1A-1BEE-4135-8357-EAD189A03C1A}" destId="{1BFA0EB5-A0DB-4A2D-BC6E-03E8CB44CFB9}" srcOrd="0" destOrd="0" presId="urn:microsoft.com/office/officeart/2005/8/layout/orgChart1"/>
    <dgm:cxn modelId="{144F7BB0-7150-4D42-84B1-22F5506DBD11}" type="presOf" srcId="{65798315-63B5-4304-9319-8205F9DE39E1}" destId="{BC9C37F7-3616-49B5-992B-27814632AF8E}" srcOrd="0" destOrd="0" presId="urn:microsoft.com/office/officeart/2005/8/layout/orgChart1"/>
    <dgm:cxn modelId="{23C64976-4566-4872-9BF3-B9B351B83B51}" srcId="{E9BC1A56-3AB3-43DB-A2A6-6140A16F1DD3}" destId="{1561C0E2-4572-475F-91E8-A32BF81AB899}" srcOrd="0" destOrd="0" parTransId="{2F559EF2-DAE0-4A2B-ACD3-EADDE9F2A64C}" sibTransId="{420736CB-72D9-490C-8B9A-0A8C054566EF}"/>
    <dgm:cxn modelId="{A871D7FC-E886-41E5-B918-E6C22EB9B525}" type="presOf" srcId="{7177977F-A885-49B3-BA1F-4D399AEAF848}" destId="{E6A721C9-A30E-4942-8570-5505E5DAB821}" srcOrd="0" destOrd="0" presId="urn:microsoft.com/office/officeart/2005/8/layout/orgChart1"/>
    <dgm:cxn modelId="{AC03B595-67AD-4CEA-9FDA-103CA7A9F4C2}" type="presOf" srcId="{94CD7285-F2E3-4849-890F-070A5FC92866}" destId="{93E9E361-3542-4A69-8CF8-6034D2726578}" srcOrd="0" destOrd="0" presId="urn:microsoft.com/office/officeart/2005/8/layout/orgChart1"/>
    <dgm:cxn modelId="{2E75AAE2-927D-4061-81DA-9A3D13ADDFFA}" type="presOf" srcId="{963D86CB-7501-4FD6-A9E6-7729BB8F70AB}" destId="{35B7EDA7-C0C4-4319-96E7-4BFB3189B128}" srcOrd="1" destOrd="0" presId="urn:microsoft.com/office/officeart/2005/8/layout/orgChart1"/>
    <dgm:cxn modelId="{A7F87F6F-2C1C-4B4E-8803-D91AB0ED7A2B}" type="presOf" srcId="{E9BC1A56-3AB3-43DB-A2A6-6140A16F1DD3}" destId="{62E58FED-850D-4425-841B-26EEC62855BF}" srcOrd="0" destOrd="0" presId="urn:microsoft.com/office/officeart/2005/8/layout/orgChart1"/>
    <dgm:cxn modelId="{E5842831-E498-4B55-B90F-3E9AE2B6D9BF}" type="presOf" srcId="{9C4AFC8A-EDB6-4CD1-95B9-080662FB0716}" destId="{205A389D-8836-4D8B-B4B6-D150C6C3BC04}" srcOrd="0" destOrd="0" presId="urn:microsoft.com/office/officeart/2005/8/layout/orgChart1"/>
    <dgm:cxn modelId="{D00EC52A-B120-454E-B6A5-DC34377D01EA}" type="presOf" srcId="{E0251C9E-8FB8-4A0C-964B-FD50E8A70EF0}" destId="{E128C069-70B9-4881-ACE1-3252AE26A2ED}" srcOrd="0" destOrd="0" presId="urn:microsoft.com/office/officeart/2005/8/layout/orgChart1"/>
    <dgm:cxn modelId="{3FAE5B43-672B-4598-93D3-AF0AD3B65416}" type="presOf" srcId="{7177977F-A885-49B3-BA1F-4D399AEAF848}" destId="{34A554EC-EF25-4A74-A29C-2CD9C8889792}" srcOrd="1" destOrd="0" presId="urn:microsoft.com/office/officeart/2005/8/layout/orgChart1"/>
    <dgm:cxn modelId="{D00EBDFC-5089-4AD2-8920-2D59593C2CF1}" srcId="{482A8EB3-D132-4408-B9EF-8D2E29B4BC28}" destId="{E9BC1A56-3AB3-43DB-A2A6-6140A16F1DD3}" srcOrd="0" destOrd="0" parTransId="{94CD7285-F2E3-4849-890F-070A5FC92866}" sibTransId="{747546AD-B83B-4B1E-95CB-6F388952BA53}"/>
    <dgm:cxn modelId="{FF711A28-293A-43DF-A97D-1E38C92C936B}" type="presOf" srcId="{BC8644B1-EFF5-443D-B74B-628A8A81A8EF}" destId="{09B1EE22-2E7D-4A2A-A46A-58D77699BFEE}" srcOrd="1" destOrd="0" presId="urn:microsoft.com/office/officeart/2005/8/layout/orgChart1"/>
    <dgm:cxn modelId="{EBA4431D-EAA9-4243-9B79-6BE6114B495D}" srcId="{8D8019CB-B859-457D-A849-95BCC2725EB7}" destId="{D0948D5F-3D99-4F71-92FD-24C78EFE4EB4}" srcOrd="1" destOrd="0" parTransId="{3B2304CC-A37F-4EB7-AA55-6F4EC16BBD0C}" sibTransId="{A4C18E31-E2FD-47D3-9B44-0C656D045CDB}"/>
    <dgm:cxn modelId="{909CFDED-FE79-4F52-B821-2C012F5320C7}" type="presOf" srcId="{90D456D9-A23F-49C3-821E-BDC216B3B493}" destId="{CC29D227-0118-43E8-A308-6EF3839B4BCE}" srcOrd="0" destOrd="0" presId="urn:microsoft.com/office/officeart/2005/8/layout/orgChart1"/>
    <dgm:cxn modelId="{CF22E4F2-974B-460C-B2CF-2C86F6E3D606}" srcId="{8D8019CB-B859-457D-A849-95BCC2725EB7}" destId="{4DADB7E8-C818-4A4B-A0C9-0FD21D01931A}" srcOrd="2" destOrd="0" parTransId="{F6833977-B648-4A7D-AA2C-589108C30BCB}" sibTransId="{4C610877-9058-4569-AFB7-111C748BE3A1}"/>
    <dgm:cxn modelId="{69CEE5E7-0138-4854-9BA6-304FD193D732}" type="presOf" srcId="{D0948D5F-3D99-4F71-92FD-24C78EFE4EB4}" destId="{EE4A5C5A-CFF3-4392-B61A-301D4E38EF8B}" srcOrd="1" destOrd="0" presId="urn:microsoft.com/office/officeart/2005/8/layout/orgChart1"/>
    <dgm:cxn modelId="{F43B57FB-2C7D-4082-8A23-65F10142BA13}" type="presOf" srcId="{2F559EF2-DAE0-4A2B-ACD3-EADDE9F2A64C}" destId="{C18351FB-F4A6-4632-BCA7-15867189ECF6}" srcOrd="0" destOrd="0" presId="urn:microsoft.com/office/officeart/2005/8/layout/orgChart1"/>
    <dgm:cxn modelId="{1164E64D-F2BF-41B6-B19C-F941706B4161}" srcId="{8D8019CB-B859-457D-A849-95BCC2725EB7}" destId="{007E35D2-A154-4C48-AB9D-08F7ECF7E7E7}" srcOrd="4" destOrd="0" parTransId="{65798315-63B5-4304-9319-8205F9DE39E1}" sibTransId="{1239D06A-5401-4949-A6EC-3A8431F4E4B4}"/>
    <dgm:cxn modelId="{AF55ACBD-219F-4996-AB06-F0503DDBDB5F}" type="presOf" srcId="{D9377F8B-DFE3-49DE-8C99-B66DA87292D0}" destId="{9DB8C111-A4CF-4A16-A244-3BD74EC56C5D}" srcOrd="0" destOrd="0" presId="urn:microsoft.com/office/officeart/2005/8/layout/orgChart1"/>
    <dgm:cxn modelId="{110A1B14-1C34-4D29-9A03-621AC41B2CCB}" type="presOf" srcId="{8D8019CB-B859-457D-A849-95BCC2725EB7}" destId="{B3B93574-AD88-4A81-A263-5E400467AF82}" srcOrd="0" destOrd="0" presId="urn:microsoft.com/office/officeart/2005/8/layout/orgChart1"/>
    <dgm:cxn modelId="{62D4AD0B-2569-403A-90E3-15A4C3126B37}" type="presOf" srcId="{D8CDAD35-9FEA-4E05-88D9-04866EF3820B}" destId="{1554BE55-D950-44A5-8662-2D16364F10A1}" srcOrd="0" destOrd="0" presId="urn:microsoft.com/office/officeart/2005/8/layout/orgChart1"/>
    <dgm:cxn modelId="{41D13BBF-94EB-4245-A871-1A9464E4D2BB}" type="presOf" srcId="{E9BC1A56-3AB3-43DB-A2A6-6140A16F1DD3}" destId="{2B5D8608-66A6-4E54-8DCF-4A349157A4DB}" srcOrd="1" destOrd="0" presId="urn:microsoft.com/office/officeart/2005/8/layout/orgChart1"/>
    <dgm:cxn modelId="{83FAC3CA-083D-4454-927D-BD72748D4660}" type="presOf" srcId="{E434A332-7939-4BDE-BA21-D20481151E94}" destId="{35BF719C-9729-4F83-8227-C8F612E9A6A8}" srcOrd="0" destOrd="0" presId="urn:microsoft.com/office/officeart/2005/8/layout/orgChart1"/>
    <dgm:cxn modelId="{DBFDCF02-D425-4CA5-A2BF-87CA342B68F3}" type="presOf" srcId="{279AC16E-2E50-4B83-B3F9-489D4A019F95}" destId="{01CE31E5-5C29-4D85-8AD0-1B93CDEB8E90}" srcOrd="0" destOrd="0" presId="urn:microsoft.com/office/officeart/2005/8/layout/orgChart1"/>
    <dgm:cxn modelId="{F863EFBC-9001-4FB2-86E0-2F7FF7FE6FE1}" srcId="{D942FC20-21AE-4F8D-A1AB-011305274A1F}" destId="{770520DE-2829-4349-B956-0DF8CB25DF98}" srcOrd="2" destOrd="0" parTransId="{ACCCC269-3548-499B-A257-7A9F07E96303}" sibTransId="{CC4BC7E7-07C7-405D-A8FC-460B3EA1CAD9}"/>
    <dgm:cxn modelId="{BC6F2D88-9942-4EE5-9EFC-258D85DEF80F}" srcId="{8D8019CB-B859-457D-A849-95BCC2725EB7}" destId="{F1A74FEF-6610-405A-9F6D-6DB5063C2FB5}" srcOrd="7" destOrd="0" parTransId="{E89751A5-49D8-4CD6-BBA2-A083CD504BA8}" sibTransId="{0F22763E-9B90-4445-B773-ED37ADB43AC2}"/>
    <dgm:cxn modelId="{9599B986-EC04-459E-82AD-9FFC953E1628}" type="presOf" srcId="{EAA216F0-44B0-4BAD-844E-2C48A8D5C307}" destId="{F29AB8EC-543F-4B13-A1E2-61087A83A2A8}" srcOrd="0" destOrd="0" presId="urn:microsoft.com/office/officeart/2005/8/layout/orgChart1"/>
    <dgm:cxn modelId="{646EC1ED-5D88-41B9-993F-1C1CE905A397}" type="presOf" srcId="{2F70BCE4-71E2-477F-AD47-258952AF8A89}" destId="{4FC5205F-092F-4555-A713-DC7A9F9C4D72}" srcOrd="1" destOrd="0" presId="urn:microsoft.com/office/officeart/2005/8/layout/orgChart1"/>
    <dgm:cxn modelId="{FB4B8823-CCE2-40E1-9582-A583D1EDB275}" type="presOf" srcId="{F1A74FEF-6610-405A-9F6D-6DB5063C2FB5}" destId="{C82A83EC-237F-4908-985C-301ED0A91E10}" srcOrd="0" destOrd="0" presId="urn:microsoft.com/office/officeart/2005/8/layout/orgChart1"/>
    <dgm:cxn modelId="{1A065924-7B23-4226-AB6C-FE9C9FDBAB94}" type="presOf" srcId="{E89751A5-49D8-4CD6-BBA2-A083CD504BA8}" destId="{D0AEDFE2-5BCE-4A50-AC64-79001FE5013F}" srcOrd="0" destOrd="0" presId="urn:microsoft.com/office/officeart/2005/8/layout/orgChart1"/>
    <dgm:cxn modelId="{1908D23D-E2A6-47D4-920D-8D4AD23045DE}" srcId="{B3BDBE1A-1BEE-4135-8357-EAD189A03C1A}" destId="{D9377F8B-DFE3-49DE-8C99-B66DA87292D0}" srcOrd="1" destOrd="0" parTransId="{48022F72-31A7-4CB7-9B20-CF3696AEF272}" sibTransId="{EEE4033F-1EF3-4042-9E09-205BECA4453C}"/>
    <dgm:cxn modelId="{513C2997-11F0-4E89-BA05-6ED78DCC85F2}" type="presOf" srcId="{2D8EA6B0-2DA5-4B03-A414-0E5C09826C18}" destId="{994F00EA-DA0C-483B-A157-F018F0377E06}" srcOrd="0" destOrd="0" presId="urn:microsoft.com/office/officeart/2005/8/layout/orgChart1"/>
    <dgm:cxn modelId="{3546BA80-8E35-4E2E-B8F3-66C584A55C03}" type="presOf" srcId="{F6833977-B648-4A7D-AA2C-589108C30BCB}" destId="{AA8F7514-CCAF-4A54-A96B-A9C3E2BD72D7}" srcOrd="0" destOrd="0" presId="urn:microsoft.com/office/officeart/2005/8/layout/orgChart1"/>
    <dgm:cxn modelId="{CBD9AAA3-92E4-4EB1-A05E-2AFE1C59166C}" type="presOf" srcId="{ACCCC269-3548-499B-A257-7A9F07E96303}" destId="{A81A68F3-2CD5-4BA6-B46C-74DC0479EDA4}" srcOrd="0" destOrd="0" presId="urn:microsoft.com/office/officeart/2005/8/layout/orgChart1"/>
    <dgm:cxn modelId="{997DF50F-725C-4134-A75E-30BE424CF9A3}" srcId="{E9BC1A56-3AB3-43DB-A2A6-6140A16F1DD3}" destId="{B3BDBE1A-1BEE-4135-8357-EAD189A03C1A}" srcOrd="3" destOrd="0" parTransId="{D8CDAD35-9FEA-4E05-88D9-04866EF3820B}" sibTransId="{2A57AB0F-971C-4F18-BA6F-01E53E0777EB}"/>
    <dgm:cxn modelId="{961829BA-D429-4532-BB1E-A4F3EDD5D45D}" srcId="{8D8019CB-B859-457D-A849-95BCC2725EB7}" destId="{AB4CA55E-815C-4162-A530-8F8C8A700D82}" srcOrd="0" destOrd="0" parTransId="{F85FE101-B796-4EDD-AFB9-E0611F8504AE}" sibTransId="{0B12F05A-9492-46AB-BA62-26EC9B17F477}"/>
    <dgm:cxn modelId="{CC30BC8B-F0BB-4612-82E4-AC13137FA154}" type="presOf" srcId="{5818EE78-5593-4B6E-B9AF-6FCB1D429E7A}" destId="{31ED4C03-C0E6-460E-9D62-3DA86AF7B198}" srcOrd="0" destOrd="0" presId="urn:microsoft.com/office/officeart/2005/8/layout/orgChart1"/>
    <dgm:cxn modelId="{1FD7C60E-7D9C-4355-A565-9F3AD5EF5469}" srcId="{1EF549E5-C469-472B-AAC6-31FE3B53B0D5}" destId="{482A8EB3-D132-4408-B9EF-8D2E29B4BC28}" srcOrd="0" destOrd="0" parTransId="{E3677D64-1FCE-4349-A25B-3155C9B4FD98}" sibTransId="{3831FA8C-AE1D-4848-9BB6-B4CC3216AB48}"/>
    <dgm:cxn modelId="{37C61257-A73E-4D54-BE29-CF8B04A58C45}" type="presOf" srcId="{4DADB7E8-C818-4A4B-A0C9-0FD21D01931A}" destId="{7EAA1CA1-9CE9-4198-84CB-90AE3ABE61A2}" srcOrd="1" destOrd="0" presId="urn:microsoft.com/office/officeart/2005/8/layout/orgChart1"/>
    <dgm:cxn modelId="{C91D0ABE-3FBC-4C43-A97A-723334B81F71}" type="presOf" srcId="{482A8EB3-D132-4408-B9EF-8D2E29B4BC28}" destId="{B035D357-3BCE-4116-ACD4-441F9A389410}" srcOrd="0" destOrd="0" presId="urn:microsoft.com/office/officeart/2005/8/layout/orgChart1"/>
    <dgm:cxn modelId="{E7CE46C1-9E98-4923-9BD4-AD986A5EBDFE}" type="presOf" srcId="{BC8644B1-EFF5-443D-B74B-628A8A81A8EF}" destId="{66465B27-9C69-4A58-87B0-DBD3AEFEBD58}" srcOrd="0" destOrd="0" presId="urn:microsoft.com/office/officeart/2005/8/layout/orgChart1"/>
    <dgm:cxn modelId="{25F02D6D-6301-46AB-B010-E505087D4A2D}" type="presOf" srcId="{1EF549E5-C469-472B-AAC6-31FE3B53B0D5}" destId="{26408622-020F-47BA-A84E-5481D91F4F89}" srcOrd="0" destOrd="0" presId="urn:microsoft.com/office/officeart/2005/8/layout/orgChart1"/>
    <dgm:cxn modelId="{C790C53E-CD15-42BE-A305-EF02199EA275}" srcId="{90D456D9-A23F-49C3-821E-BDC216B3B493}" destId="{E434A332-7939-4BDE-BA21-D20481151E94}" srcOrd="0" destOrd="0" parTransId="{2D8EA6B0-2DA5-4B03-A414-0E5C09826C18}" sibTransId="{13EFC3DF-5A4F-4884-A019-D943ABED4477}"/>
    <dgm:cxn modelId="{C31B5A69-E9D4-4EFE-8F78-4B1268DDF4DD}" srcId="{8D8019CB-B859-457D-A849-95BCC2725EB7}" destId="{2F70BCE4-71E2-477F-AD47-258952AF8A89}" srcOrd="3" destOrd="0" parTransId="{279AC16E-2E50-4B83-B3F9-489D4A019F95}" sibTransId="{2867FD50-72B6-4BEC-B5F7-61EB0DFFF7E5}"/>
    <dgm:cxn modelId="{DF0AF819-9FDA-44F5-AF22-458ECDC37F32}" type="presOf" srcId="{8B165700-DCF6-4143-A565-3977584AE872}" destId="{D8D08F2E-C3CB-40CC-AF1A-6351452F6FF1}" srcOrd="1" destOrd="0" presId="urn:microsoft.com/office/officeart/2005/8/layout/orgChart1"/>
    <dgm:cxn modelId="{9FBF6904-36B9-44FA-B5ED-122C5F302DC1}" type="presParOf" srcId="{26408622-020F-47BA-A84E-5481D91F4F89}" destId="{D56727D9-BCED-4CE3-8378-BFEAE9CE6614}" srcOrd="0" destOrd="0" presId="urn:microsoft.com/office/officeart/2005/8/layout/orgChart1"/>
    <dgm:cxn modelId="{4574608B-A3BF-460C-A296-40E61A5B0289}" type="presParOf" srcId="{D56727D9-BCED-4CE3-8378-BFEAE9CE6614}" destId="{393F5B59-EA0F-430D-855E-C937F0CF1444}" srcOrd="0" destOrd="0" presId="urn:microsoft.com/office/officeart/2005/8/layout/orgChart1"/>
    <dgm:cxn modelId="{3EBF422E-DB5B-4948-9924-9BE444C034FC}" type="presParOf" srcId="{393F5B59-EA0F-430D-855E-C937F0CF1444}" destId="{B035D357-3BCE-4116-ACD4-441F9A389410}" srcOrd="0" destOrd="0" presId="urn:microsoft.com/office/officeart/2005/8/layout/orgChart1"/>
    <dgm:cxn modelId="{9B9ED84B-0C5B-4CEC-8EDC-ABBE64F29E10}" type="presParOf" srcId="{393F5B59-EA0F-430D-855E-C937F0CF1444}" destId="{E1BFD512-D81D-4B4B-B547-42DC0394CA0A}" srcOrd="1" destOrd="0" presId="urn:microsoft.com/office/officeart/2005/8/layout/orgChart1"/>
    <dgm:cxn modelId="{2CC4935A-2FD8-4CEB-BD48-A3EC79594F77}" type="presParOf" srcId="{D56727D9-BCED-4CE3-8378-BFEAE9CE6614}" destId="{ED7D061F-D841-4630-A624-609AB3B915C8}" srcOrd="1" destOrd="0" presId="urn:microsoft.com/office/officeart/2005/8/layout/orgChart1"/>
    <dgm:cxn modelId="{CA4FB1F3-6755-4AEE-9052-571332445E4B}" type="presParOf" srcId="{ED7D061F-D841-4630-A624-609AB3B915C8}" destId="{93E9E361-3542-4A69-8CF8-6034D2726578}" srcOrd="0" destOrd="0" presId="urn:microsoft.com/office/officeart/2005/8/layout/orgChart1"/>
    <dgm:cxn modelId="{DCEAFD14-CA8D-46C0-BA73-531B680EB8C6}" type="presParOf" srcId="{ED7D061F-D841-4630-A624-609AB3B915C8}" destId="{71EE5119-C1EE-44D7-87B8-1067CA134069}" srcOrd="1" destOrd="0" presId="urn:microsoft.com/office/officeart/2005/8/layout/orgChart1"/>
    <dgm:cxn modelId="{D1DB4900-99AB-469A-98F1-5313E76FFE76}" type="presParOf" srcId="{71EE5119-C1EE-44D7-87B8-1067CA134069}" destId="{A4B0C9C7-9289-48A0-B079-79D5CEAF8F2E}" srcOrd="0" destOrd="0" presId="urn:microsoft.com/office/officeart/2005/8/layout/orgChart1"/>
    <dgm:cxn modelId="{B354FE90-E18F-4212-BD68-D2EB69A75BAA}" type="presParOf" srcId="{A4B0C9C7-9289-48A0-B079-79D5CEAF8F2E}" destId="{62E58FED-850D-4425-841B-26EEC62855BF}" srcOrd="0" destOrd="0" presId="urn:microsoft.com/office/officeart/2005/8/layout/orgChart1"/>
    <dgm:cxn modelId="{314BA21A-11B0-46DF-B58C-C3BC5BA9EF1C}" type="presParOf" srcId="{A4B0C9C7-9289-48A0-B079-79D5CEAF8F2E}" destId="{2B5D8608-66A6-4E54-8DCF-4A349157A4DB}" srcOrd="1" destOrd="0" presId="urn:microsoft.com/office/officeart/2005/8/layout/orgChart1"/>
    <dgm:cxn modelId="{EBD08E87-E0EA-4828-A4D0-FA757B86D3B5}" type="presParOf" srcId="{71EE5119-C1EE-44D7-87B8-1067CA134069}" destId="{6CF7AD7A-2701-4E14-A7C0-532B99C5BFDD}" srcOrd="1" destOrd="0" presId="urn:microsoft.com/office/officeart/2005/8/layout/orgChart1"/>
    <dgm:cxn modelId="{C437A95A-A991-4ADE-8108-4642F27B491A}" type="presParOf" srcId="{6CF7AD7A-2701-4E14-A7C0-532B99C5BFDD}" destId="{C18351FB-F4A6-4632-BCA7-15867189ECF6}" srcOrd="0" destOrd="0" presId="urn:microsoft.com/office/officeart/2005/8/layout/orgChart1"/>
    <dgm:cxn modelId="{47F748AA-3EC0-4E8C-A255-2B2A1C4B8628}" type="presParOf" srcId="{6CF7AD7A-2701-4E14-A7C0-532B99C5BFDD}" destId="{AABE1D68-AC9E-4F05-87BC-218BCEC3F827}" srcOrd="1" destOrd="0" presId="urn:microsoft.com/office/officeart/2005/8/layout/orgChart1"/>
    <dgm:cxn modelId="{423DE7A6-14CB-4B24-9D4E-2791AB8E6370}" type="presParOf" srcId="{AABE1D68-AC9E-4F05-87BC-218BCEC3F827}" destId="{28B38778-FCC1-4A3A-A9C3-DDB337DFAA9D}" srcOrd="0" destOrd="0" presId="urn:microsoft.com/office/officeart/2005/8/layout/orgChart1"/>
    <dgm:cxn modelId="{D227CED1-E043-4885-8E34-DD17DC3BD055}" type="presParOf" srcId="{28B38778-FCC1-4A3A-A9C3-DDB337DFAA9D}" destId="{7DCCE98A-B382-4191-BD66-8029343376BE}" srcOrd="0" destOrd="0" presId="urn:microsoft.com/office/officeart/2005/8/layout/orgChart1"/>
    <dgm:cxn modelId="{8761319F-1F09-4170-9CBB-D3581BDC58E5}" type="presParOf" srcId="{28B38778-FCC1-4A3A-A9C3-DDB337DFAA9D}" destId="{52FDF565-8F3F-476F-94B8-7955D5D72759}" srcOrd="1" destOrd="0" presId="urn:microsoft.com/office/officeart/2005/8/layout/orgChart1"/>
    <dgm:cxn modelId="{3D4A6792-DC5D-48CD-90B2-95E3BE3F4C7B}" type="presParOf" srcId="{AABE1D68-AC9E-4F05-87BC-218BCEC3F827}" destId="{A717F10E-5A2A-491C-9EBF-09F699BD548E}" srcOrd="1" destOrd="0" presId="urn:microsoft.com/office/officeart/2005/8/layout/orgChart1"/>
    <dgm:cxn modelId="{C788199B-D383-440A-B3FA-B31DEB7A1FDA}" type="presParOf" srcId="{A717F10E-5A2A-491C-9EBF-09F699BD548E}" destId="{205A389D-8836-4D8B-B4B6-D150C6C3BC04}" srcOrd="0" destOrd="0" presId="urn:microsoft.com/office/officeart/2005/8/layout/orgChart1"/>
    <dgm:cxn modelId="{FD191216-2AE3-4238-97D4-4170663ECB69}" type="presParOf" srcId="{A717F10E-5A2A-491C-9EBF-09F699BD548E}" destId="{7D84CEB9-A10E-40CD-ADC1-BE372FB44E74}" srcOrd="1" destOrd="0" presId="urn:microsoft.com/office/officeart/2005/8/layout/orgChart1"/>
    <dgm:cxn modelId="{432C773C-032B-430B-AD04-9AB5F67A5B3D}" type="presParOf" srcId="{7D84CEB9-A10E-40CD-ADC1-BE372FB44E74}" destId="{02EC8628-C25F-44AC-843D-C3A0D21FA06E}" srcOrd="0" destOrd="0" presId="urn:microsoft.com/office/officeart/2005/8/layout/orgChart1"/>
    <dgm:cxn modelId="{380C3D03-25AB-482C-92C9-01D661CE2956}" type="presParOf" srcId="{02EC8628-C25F-44AC-843D-C3A0D21FA06E}" destId="{E6A721C9-A30E-4942-8570-5505E5DAB821}" srcOrd="0" destOrd="0" presId="urn:microsoft.com/office/officeart/2005/8/layout/orgChart1"/>
    <dgm:cxn modelId="{B05490D5-5C93-4CA3-912F-BB7B7F64731F}" type="presParOf" srcId="{02EC8628-C25F-44AC-843D-C3A0D21FA06E}" destId="{34A554EC-EF25-4A74-A29C-2CD9C8889792}" srcOrd="1" destOrd="0" presId="urn:microsoft.com/office/officeart/2005/8/layout/orgChart1"/>
    <dgm:cxn modelId="{4F85CB71-D7FC-4281-8B3B-5C9275CE102B}" type="presParOf" srcId="{7D84CEB9-A10E-40CD-ADC1-BE372FB44E74}" destId="{31EA925C-F96F-40AB-BF7F-EB422A2FDA6C}" srcOrd="1" destOrd="0" presId="urn:microsoft.com/office/officeart/2005/8/layout/orgChart1"/>
    <dgm:cxn modelId="{9BE9B129-1780-4057-B80A-043BD8C6591B}" type="presParOf" srcId="{7D84CEB9-A10E-40CD-ADC1-BE372FB44E74}" destId="{F1D6CE4C-9D2A-40A0-8925-23278592005E}" srcOrd="2" destOrd="0" presId="urn:microsoft.com/office/officeart/2005/8/layout/orgChart1"/>
    <dgm:cxn modelId="{DA46E3F5-4C8E-4A53-8E7B-640DB9C0F341}" type="presParOf" srcId="{A717F10E-5A2A-491C-9EBF-09F699BD548E}" destId="{023D458D-A0E7-4AD8-97D7-8FEF2ED0DDF1}" srcOrd="2" destOrd="0" presId="urn:microsoft.com/office/officeart/2005/8/layout/orgChart1"/>
    <dgm:cxn modelId="{0D27DBB4-9911-4550-896D-08AD337FB91B}" type="presParOf" srcId="{A717F10E-5A2A-491C-9EBF-09F699BD548E}" destId="{91A7B80D-BFF9-49CF-9211-7BA8CC2F180F}" srcOrd="3" destOrd="0" presId="urn:microsoft.com/office/officeart/2005/8/layout/orgChart1"/>
    <dgm:cxn modelId="{F3E5DB1C-4BD4-4F7B-B2FA-1489F8FAD7F5}" type="presParOf" srcId="{91A7B80D-BFF9-49CF-9211-7BA8CC2F180F}" destId="{FD3AC7F6-B4E0-4B17-80E1-BA6E9AC5A889}" srcOrd="0" destOrd="0" presId="urn:microsoft.com/office/officeart/2005/8/layout/orgChart1"/>
    <dgm:cxn modelId="{B5773A21-16C8-4E9B-A00D-936420CC9C14}" type="presParOf" srcId="{FD3AC7F6-B4E0-4B17-80E1-BA6E9AC5A889}" destId="{66465B27-9C69-4A58-87B0-DBD3AEFEBD58}" srcOrd="0" destOrd="0" presId="urn:microsoft.com/office/officeart/2005/8/layout/orgChart1"/>
    <dgm:cxn modelId="{942F548C-4681-4349-958D-CE01E2E8D32A}" type="presParOf" srcId="{FD3AC7F6-B4E0-4B17-80E1-BA6E9AC5A889}" destId="{09B1EE22-2E7D-4A2A-A46A-58D77699BFEE}" srcOrd="1" destOrd="0" presId="urn:microsoft.com/office/officeart/2005/8/layout/orgChart1"/>
    <dgm:cxn modelId="{F4ADCB7E-3BF1-4997-A6C4-4E6D1D3CE779}" type="presParOf" srcId="{91A7B80D-BFF9-49CF-9211-7BA8CC2F180F}" destId="{CED084B0-33DC-4410-93B2-98B3E5CF1F04}" srcOrd="1" destOrd="0" presId="urn:microsoft.com/office/officeart/2005/8/layout/orgChart1"/>
    <dgm:cxn modelId="{43E0CDD8-FB82-4AE0-8E95-4ED623D61513}" type="presParOf" srcId="{91A7B80D-BFF9-49CF-9211-7BA8CC2F180F}" destId="{AAEC275B-4832-4896-868B-AC7941036DEA}" srcOrd="2" destOrd="0" presId="urn:microsoft.com/office/officeart/2005/8/layout/orgChart1"/>
    <dgm:cxn modelId="{AF8809AF-DF04-4D2E-BC33-88C9A852C5AE}" type="presParOf" srcId="{AABE1D68-AC9E-4F05-87BC-218BCEC3F827}" destId="{B5315082-B5B5-4CC3-8745-E5E646AC6E0C}" srcOrd="2" destOrd="0" presId="urn:microsoft.com/office/officeart/2005/8/layout/orgChart1"/>
    <dgm:cxn modelId="{1786DF1C-81D8-4ED0-BAB6-303A01172E9C}" type="presParOf" srcId="{6CF7AD7A-2701-4E14-A7C0-532B99C5BFDD}" destId="{8D94DE29-42AC-45FD-A819-279D6FFB225D}" srcOrd="2" destOrd="0" presId="urn:microsoft.com/office/officeart/2005/8/layout/orgChart1"/>
    <dgm:cxn modelId="{6D9B20E0-848A-45C8-BAB5-0313B08348DA}" type="presParOf" srcId="{6CF7AD7A-2701-4E14-A7C0-532B99C5BFDD}" destId="{0CF20135-6B97-427D-BD8E-5DBDF5140011}" srcOrd="3" destOrd="0" presId="urn:microsoft.com/office/officeart/2005/8/layout/orgChart1"/>
    <dgm:cxn modelId="{91A316A9-41EF-460A-B5C1-59445B6963FE}" type="presParOf" srcId="{0CF20135-6B97-427D-BD8E-5DBDF5140011}" destId="{DCCE7313-D47A-4D68-8F0B-66A8885527DD}" srcOrd="0" destOrd="0" presId="urn:microsoft.com/office/officeart/2005/8/layout/orgChart1"/>
    <dgm:cxn modelId="{85B56FB4-22EC-4995-B9DA-FDF682976F99}" type="presParOf" srcId="{DCCE7313-D47A-4D68-8F0B-66A8885527DD}" destId="{E449742E-85EB-47F9-BFFE-74DA54134A51}" srcOrd="0" destOrd="0" presId="urn:microsoft.com/office/officeart/2005/8/layout/orgChart1"/>
    <dgm:cxn modelId="{CF608BFA-2C28-4D09-94FC-EA05365BB635}" type="presParOf" srcId="{DCCE7313-D47A-4D68-8F0B-66A8885527DD}" destId="{50F9ADB1-F320-46E2-911C-3EEDCAF988C5}" srcOrd="1" destOrd="0" presId="urn:microsoft.com/office/officeart/2005/8/layout/orgChart1"/>
    <dgm:cxn modelId="{BCA7681D-9DC2-4BC9-B8B3-3E63C06AB018}" type="presParOf" srcId="{0CF20135-6B97-427D-BD8E-5DBDF5140011}" destId="{B4BF1F22-9DF9-49F7-970B-E21DD1CB35F4}" srcOrd="1" destOrd="0" presId="urn:microsoft.com/office/officeart/2005/8/layout/orgChart1"/>
    <dgm:cxn modelId="{0A042D73-F8D3-4956-9DB3-DA6B60B7BAD8}" type="presParOf" srcId="{B4BF1F22-9DF9-49F7-970B-E21DD1CB35F4}" destId="{ACC63AAA-193B-48DB-853A-23CBC6126C3B}" srcOrd="0" destOrd="0" presId="urn:microsoft.com/office/officeart/2005/8/layout/orgChart1"/>
    <dgm:cxn modelId="{B65A8033-89A6-4CF7-9E23-51147A05C6D0}" type="presParOf" srcId="{B4BF1F22-9DF9-49F7-970B-E21DD1CB35F4}" destId="{80CBEDDD-E74D-4E0D-B603-1D112DED9875}" srcOrd="1" destOrd="0" presId="urn:microsoft.com/office/officeart/2005/8/layout/orgChart1"/>
    <dgm:cxn modelId="{882C8F1D-69F6-432B-BA6A-D0B9625A47A5}" type="presParOf" srcId="{80CBEDDD-E74D-4E0D-B603-1D112DED9875}" destId="{E057E660-82E2-412A-81D3-00BA9C17D62B}" srcOrd="0" destOrd="0" presId="urn:microsoft.com/office/officeart/2005/8/layout/orgChart1"/>
    <dgm:cxn modelId="{59D3A92C-2DB3-49C4-B114-D08CEABDC1B4}" type="presParOf" srcId="{E057E660-82E2-412A-81D3-00BA9C17D62B}" destId="{CF990811-4983-4C44-9E52-614BB8416E21}" srcOrd="0" destOrd="0" presId="urn:microsoft.com/office/officeart/2005/8/layout/orgChart1"/>
    <dgm:cxn modelId="{118DC90D-95D4-4CD9-849E-CE18CACFE8A5}" type="presParOf" srcId="{E057E660-82E2-412A-81D3-00BA9C17D62B}" destId="{DAA28E83-B8BE-4BAF-A45E-31456B647EC6}" srcOrd="1" destOrd="0" presId="urn:microsoft.com/office/officeart/2005/8/layout/orgChart1"/>
    <dgm:cxn modelId="{9A776A5C-98A0-4824-999D-051C50675D1F}" type="presParOf" srcId="{80CBEDDD-E74D-4E0D-B603-1D112DED9875}" destId="{D1C5BB7B-7F93-435D-ABB0-E2BB67621081}" srcOrd="1" destOrd="0" presId="urn:microsoft.com/office/officeart/2005/8/layout/orgChart1"/>
    <dgm:cxn modelId="{904AC42E-4B4F-442D-A04A-46CAF5125075}" type="presParOf" srcId="{80CBEDDD-E74D-4E0D-B603-1D112DED9875}" destId="{82949138-35DC-4D21-8E22-DC3277E4BF25}" srcOrd="2" destOrd="0" presId="urn:microsoft.com/office/officeart/2005/8/layout/orgChart1"/>
    <dgm:cxn modelId="{41191C95-A4A3-45FE-B6A2-FE85CB5FDA12}" type="presParOf" srcId="{B4BF1F22-9DF9-49F7-970B-E21DD1CB35F4}" destId="{31ED4C03-C0E6-460E-9D62-3DA86AF7B198}" srcOrd="2" destOrd="0" presId="urn:microsoft.com/office/officeart/2005/8/layout/orgChart1"/>
    <dgm:cxn modelId="{062F0EB2-38FC-4F29-BA1A-DF9FF9F7170A}" type="presParOf" srcId="{B4BF1F22-9DF9-49F7-970B-E21DD1CB35F4}" destId="{55F5CE4E-0B97-49D5-8DB2-52E5FA8EB030}" srcOrd="3" destOrd="0" presId="urn:microsoft.com/office/officeart/2005/8/layout/orgChart1"/>
    <dgm:cxn modelId="{25AA1B4C-0E0D-434C-BE9F-3E62171510B4}" type="presParOf" srcId="{55F5CE4E-0B97-49D5-8DB2-52E5FA8EB030}" destId="{859E915A-F580-4698-8A78-32EFBCDE2237}" srcOrd="0" destOrd="0" presId="urn:microsoft.com/office/officeart/2005/8/layout/orgChart1"/>
    <dgm:cxn modelId="{EF85A08D-1A6C-4090-B409-7DEA760C80BF}" type="presParOf" srcId="{859E915A-F580-4698-8A78-32EFBCDE2237}" destId="{B3B93574-AD88-4A81-A263-5E400467AF82}" srcOrd="0" destOrd="0" presId="urn:microsoft.com/office/officeart/2005/8/layout/orgChart1"/>
    <dgm:cxn modelId="{BFC7A2C9-E25E-4278-9BDD-758263CDE29F}" type="presParOf" srcId="{859E915A-F580-4698-8A78-32EFBCDE2237}" destId="{DD350C95-8E85-4471-A886-E4623A9738EE}" srcOrd="1" destOrd="0" presId="urn:microsoft.com/office/officeart/2005/8/layout/orgChart1"/>
    <dgm:cxn modelId="{13BEB23C-50A7-4E3F-BD1A-EF281E8431AE}" type="presParOf" srcId="{55F5CE4E-0B97-49D5-8DB2-52E5FA8EB030}" destId="{43778832-2B0B-4521-A0E7-181A9F7D525D}" srcOrd="1" destOrd="0" presId="urn:microsoft.com/office/officeart/2005/8/layout/orgChart1"/>
    <dgm:cxn modelId="{74BEF269-1B6A-4DFD-8F06-0F2369506342}" type="presParOf" srcId="{43778832-2B0B-4521-A0E7-181A9F7D525D}" destId="{6BF7FE82-D426-4A1F-A842-034EDD133AE4}" srcOrd="0" destOrd="0" presId="urn:microsoft.com/office/officeart/2005/8/layout/orgChart1"/>
    <dgm:cxn modelId="{BCC50633-ED37-4527-897B-4E5255EDF426}" type="presParOf" srcId="{43778832-2B0B-4521-A0E7-181A9F7D525D}" destId="{3F5B59C7-272C-4461-A385-BE58CC043154}" srcOrd="1" destOrd="0" presId="urn:microsoft.com/office/officeart/2005/8/layout/orgChart1"/>
    <dgm:cxn modelId="{37AB02C3-F985-4626-BF5D-9DA124A703BE}" type="presParOf" srcId="{3F5B59C7-272C-4461-A385-BE58CC043154}" destId="{D8024B9B-A709-4EE3-AA08-0501372F86FE}" srcOrd="0" destOrd="0" presId="urn:microsoft.com/office/officeart/2005/8/layout/orgChart1"/>
    <dgm:cxn modelId="{38A4C988-EF49-4F75-B16F-4AF939242649}" type="presParOf" srcId="{D8024B9B-A709-4EE3-AA08-0501372F86FE}" destId="{56F801C4-817E-4F8F-8FED-29BA4FD1B342}" srcOrd="0" destOrd="0" presId="urn:microsoft.com/office/officeart/2005/8/layout/orgChart1"/>
    <dgm:cxn modelId="{982E79C8-551C-4BB4-98CC-5DEFE3262C69}" type="presParOf" srcId="{D8024B9B-A709-4EE3-AA08-0501372F86FE}" destId="{200584A4-C523-43E7-8AD1-1D27EC4A0020}" srcOrd="1" destOrd="0" presId="urn:microsoft.com/office/officeart/2005/8/layout/orgChart1"/>
    <dgm:cxn modelId="{C1135BCA-0755-4B8E-B2AB-4A033F4C19E2}" type="presParOf" srcId="{3F5B59C7-272C-4461-A385-BE58CC043154}" destId="{751A7C8B-BD5A-4D76-ACD1-3FCDC2FE4329}" srcOrd="1" destOrd="0" presId="urn:microsoft.com/office/officeart/2005/8/layout/orgChart1"/>
    <dgm:cxn modelId="{A98A81EA-9918-45FD-A191-6805103563A8}" type="presParOf" srcId="{3F5B59C7-272C-4461-A385-BE58CC043154}" destId="{A35B94A8-01C7-4459-A369-68E5317C018B}" srcOrd="2" destOrd="0" presId="urn:microsoft.com/office/officeart/2005/8/layout/orgChart1"/>
    <dgm:cxn modelId="{5F4EB805-4047-4336-B823-31C0720931B9}" type="presParOf" srcId="{43778832-2B0B-4521-A0E7-181A9F7D525D}" destId="{C96EF410-BF09-4DE5-97BF-AE8262FFF42F}" srcOrd="2" destOrd="0" presId="urn:microsoft.com/office/officeart/2005/8/layout/orgChart1"/>
    <dgm:cxn modelId="{E1361291-5DB9-489D-8606-0B517F5254AC}" type="presParOf" srcId="{43778832-2B0B-4521-A0E7-181A9F7D525D}" destId="{EC37DD53-88EB-43B5-8C57-259A8543B076}" srcOrd="3" destOrd="0" presId="urn:microsoft.com/office/officeart/2005/8/layout/orgChart1"/>
    <dgm:cxn modelId="{3F8E413A-0AF9-4CC5-9BA2-D614E4A0050A}" type="presParOf" srcId="{EC37DD53-88EB-43B5-8C57-259A8543B076}" destId="{7B5B8A7B-E768-4988-BA8C-13FDA9F4D016}" srcOrd="0" destOrd="0" presId="urn:microsoft.com/office/officeart/2005/8/layout/orgChart1"/>
    <dgm:cxn modelId="{01F1F153-0FEA-404E-AD5C-59A4FD5AA061}" type="presParOf" srcId="{7B5B8A7B-E768-4988-BA8C-13FDA9F4D016}" destId="{91CA24CF-9B81-42F8-819D-2E8E4436992C}" srcOrd="0" destOrd="0" presId="urn:microsoft.com/office/officeart/2005/8/layout/orgChart1"/>
    <dgm:cxn modelId="{F2694703-7C64-45C1-9E40-8158DD42C2B8}" type="presParOf" srcId="{7B5B8A7B-E768-4988-BA8C-13FDA9F4D016}" destId="{EE4A5C5A-CFF3-4392-B61A-301D4E38EF8B}" srcOrd="1" destOrd="0" presId="urn:microsoft.com/office/officeart/2005/8/layout/orgChart1"/>
    <dgm:cxn modelId="{42EF5AE3-3277-4A81-8C04-D1423EBE1F25}" type="presParOf" srcId="{EC37DD53-88EB-43B5-8C57-259A8543B076}" destId="{2D1C1F93-C048-40DA-AC05-5E140ACE3085}" srcOrd="1" destOrd="0" presId="urn:microsoft.com/office/officeart/2005/8/layout/orgChart1"/>
    <dgm:cxn modelId="{FCA8FA11-6EAD-44DC-B373-0C46B365A877}" type="presParOf" srcId="{EC37DD53-88EB-43B5-8C57-259A8543B076}" destId="{D742D24C-377F-40E4-98ED-BF9F75057545}" srcOrd="2" destOrd="0" presId="urn:microsoft.com/office/officeart/2005/8/layout/orgChart1"/>
    <dgm:cxn modelId="{17BCB5EC-7F2B-477F-963F-C0C107C6F212}" type="presParOf" srcId="{43778832-2B0B-4521-A0E7-181A9F7D525D}" destId="{AA8F7514-CCAF-4A54-A96B-A9C3E2BD72D7}" srcOrd="4" destOrd="0" presId="urn:microsoft.com/office/officeart/2005/8/layout/orgChart1"/>
    <dgm:cxn modelId="{8F627AB7-E1D2-4E90-88F4-BA0471C20632}" type="presParOf" srcId="{43778832-2B0B-4521-A0E7-181A9F7D525D}" destId="{5E48A496-0667-4DB4-8ADE-35B74060E886}" srcOrd="5" destOrd="0" presId="urn:microsoft.com/office/officeart/2005/8/layout/orgChart1"/>
    <dgm:cxn modelId="{F3E4B640-C7B6-43D2-BAD1-D9604C2CD5EA}" type="presParOf" srcId="{5E48A496-0667-4DB4-8ADE-35B74060E886}" destId="{B68AB0B2-E1DB-40BB-97DA-CF3A0E44C2C7}" srcOrd="0" destOrd="0" presId="urn:microsoft.com/office/officeart/2005/8/layout/orgChart1"/>
    <dgm:cxn modelId="{D25FF35D-493E-4E7E-855D-51776510CFC0}" type="presParOf" srcId="{B68AB0B2-E1DB-40BB-97DA-CF3A0E44C2C7}" destId="{86D42280-289D-4214-909C-44AA48DDD83B}" srcOrd="0" destOrd="0" presId="urn:microsoft.com/office/officeart/2005/8/layout/orgChart1"/>
    <dgm:cxn modelId="{64BEC635-017D-494C-9B27-EA852FA88096}" type="presParOf" srcId="{B68AB0B2-E1DB-40BB-97DA-CF3A0E44C2C7}" destId="{7EAA1CA1-9CE9-4198-84CB-90AE3ABE61A2}" srcOrd="1" destOrd="0" presId="urn:microsoft.com/office/officeart/2005/8/layout/orgChart1"/>
    <dgm:cxn modelId="{FEE1DD19-FA67-4534-9581-DBA26B407A54}" type="presParOf" srcId="{5E48A496-0667-4DB4-8ADE-35B74060E886}" destId="{32B8E74B-547F-4A43-AE73-B91B4CDFEBC3}" srcOrd="1" destOrd="0" presId="urn:microsoft.com/office/officeart/2005/8/layout/orgChart1"/>
    <dgm:cxn modelId="{C4FE0334-FCED-4564-B6B7-51ABB07690BC}" type="presParOf" srcId="{5E48A496-0667-4DB4-8ADE-35B74060E886}" destId="{1931181B-869E-476E-8A16-5D9882365159}" srcOrd="2" destOrd="0" presId="urn:microsoft.com/office/officeart/2005/8/layout/orgChart1"/>
    <dgm:cxn modelId="{7C197ADE-58AF-403A-91C0-3F5528744A79}" type="presParOf" srcId="{43778832-2B0B-4521-A0E7-181A9F7D525D}" destId="{01CE31E5-5C29-4D85-8AD0-1B93CDEB8E90}" srcOrd="6" destOrd="0" presId="urn:microsoft.com/office/officeart/2005/8/layout/orgChart1"/>
    <dgm:cxn modelId="{E6F38375-01F9-4A10-8C12-BE50266DF753}" type="presParOf" srcId="{43778832-2B0B-4521-A0E7-181A9F7D525D}" destId="{46BE4E31-00EA-4A62-8874-93AC668B4180}" srcOrd="7" destOrd="0" presId="urn:microsoft.com/office/officeart/2005/8/layout/orgChart1"/>
    <dgm:cxn modelId="{CCAA2479-6AB0-46B0-ABCE-019C68A26CBD}" type="presParOf" srcId="{46BE4E31-00EA-4A62-8874-93AC668B4180}" destId="{D7E61C68-9110-4617-9ACF-CFF537827FBC}" srcOrd="0" destOrd="0" presId="urn:microsoft.com/office/officeart/2005/8/layout/orgChart1"/>
    <dgm:cxn modelId="{326D653F-E08A-4B4D-A1C9-891452569B90}" type="presParOf" srcId="{D7E61C68-9110-4617-9ACF-CFF537827FBC}" destId="{5E9514A7-5B3A-4E10-82AF-C85CC2754FDC}" srcOrd="0" destOrd="0" presId="urn:microsoft.com/office/officeart/2005/8/layout/orgChart1"/>
    <dgm:cxn modelId="{ADF30289-24C7-4DAF-BFF8-CA78125E051E}" type="presParOf" srcId="{D7E61C68-9110-4617-9ACF-CFF537827FBC}" destId="{4FC5205F-092F-4555-A713-DC7A9F9C4D72}" srcOrd="1" destOrd="0" presId="urn:microsoft.com/office/officeart/2005/8/layout/orgChart1"/>
    <dgm:cxn modelId="{014965D6-51A3-45F4-93F1-8BA62B69AC95}" type="presParOf" srcId="{46BE4E31-00EA-4A62-8874-93AC668B4180}" destId="{AC817BD0-E3DD-4A3D-91FE-FE130EB55E4C}" srcOrd="1" destOrd="0" presId="urn:microsoft.com/office/officeart/2005/8/layout/orgChart1"/>
    <dgm:cxn modelId="{928DD82C-1354-4943-BDD0-401564CA86CE}" type="presParOf" srcId="{46BE4E31-00EA-4A62-8874-93AC668B4180}" destId="{8E633B71-FB42-46B6-8A0F-22655F8399D0}" srcOrd="2" destOrd="0" presId="urn:microsoft.com/office/officeart/2005/8/layout/orgChart1"/>
    <dgm:cxn modelId="{1BE9854A-F2EB-4714-93EF-69CEC1C9FA47}" type="presParOf" srcId="{43778832-2B0B-4521-A0E7-181A9F7D525D}" destId="{BC9C37F7-3616-49B5-992B-27814632AF8E}" srcOrd="8" destOrd="0" presId="urn:microsoft.com/office/officeart/2005/8/layout/orgChart1"/>
    <dgm:cxn modelId="{450F0F21-E633-41AB-B13E-DE6C887D09D2}" type="presParOf" srcId="{43778832-2B0B-4521-A0E7-181A9F7D525D}" destId="{559D09E5-7D1A-413A-A642-1B258184A410}" srcOrd="9" destOrd="0" presId="urn:microsoft.com/office/officeart/2005/8/layout/orgChart1"/>
    <dgm:cxn modelId="{D8A7E525-BB53-4570-AC7B-C6878D05110D}" type="presParOf" srcId="{559D09E5-7D1A-413A-A642-1B258184A410}" destId="{6253C1DB-F0C3-4BE3-994D-4FF960C489BA}" srcOrd="0" destOrd="0" presId="urn:microsoft.com/office/officeart/2005/8/layout/orgChart1"/>
    <dgm:cxn modelId="{FD984906-7749-43E1-93E7-E8E5C573B2A3}" type="presParOf" srcId="{6253C1DB-F0C3-4BE3-994D-4FF960C489BA}" destId="{9208426B-4D0B-41BD-BE6E-7B9FCEFE0865}" srcOrd="0" destOrd="0" presId="urn:microsoft.com/office/officeart/2005/8/layout/orgChart1"/>
    <dgm:cxn modelId="{AD183C84-8306-4056-82FF-A739958DB105}" type="presParOf" srcId="{6253C1DB-F0C3-4BE3-994D-4FF960C489BA}" destId="{2C4A4018-4B2A-49A3-9750-9CF15877D8B0}" srcOrd="1" destOrd="0" presId="urn:microsoft.com/office/officeart/2005/8/layout/orgChart1"/>
    <dgm:cxn modelId="{66481F66-48AE-4B68-A9F2-0F9091DE4B95}" type="presParOf" srcId="{559D09E5-7D1A-413A-A642-1B258184A410}" destId="{ED293753-C1C4-4350-A289-092FFB35A43D}" srcOrd="1" destOrd="0" presId="urn:microsoft.com/office/officeart/2005/8/layout/orgChart1"/>
    <dgm:cxn modelId="{4DD8A230-0EAB-4DD9-8422-57EC886280F0}" type="presParOf" srcId="{559D09E5-7D1A-413A-A642-1B258184A410}" destId="{FD37A629-298A-4EAA-B469-4BEBC844EEF0}" srcOrd="2" destOrd="0" presId="urn:microsoft.com/office/officeart/2005/8/layout/orgChart1"/>
    <dgm:cxn modelId="{0C933721-850D-499D-A887-096740079329}" type="presParOf" srcId="{43778832-2B0B-4521-A0E7-181A9F7D525D}" destId="{08C82F9F-E45F-4A03-89B4-1FCB4FD089E4}" srcOrd="10" destOrd="0" presId="urn:microsoft.com/office/officeart/2005/8/layout/orgChart1"/>
    <dgm:cxn modelId="{4EFE79F9-81E9-404B-A4CD-DF5380B5DDF8}" type="presParOf" srcId="{43778832-2B0B-4521-A0E7-181A9F7D525D}" destId="{942CE540-7EAF-4630-BCBD-2F2CB54D2664}" srcOrd="11" destOrd="0" presId="urn:microsoft.com/office/officeart/2005/8/layout/orgChart1"/>
    <dgm:cxn modelId="{E225AB20-1CDD-44D6-881A-A363C5E6029C}" type="presParOf" srcId="{942CE540-7EAF-4630-BCBD-2F2CB54D2664}" destId="{F323B449-589E-4B74-84BD-47C42C4B2CB7}" srcOrd="0" destOrd="0" presId="urn:microsoft.com/office/officeart/2005/8/layout/orgChart1"/>
    <dgm:cxn modelId="{5046B177-32E2-440F-A26B-4DAA9816D02E}" type="presParOf" srcId="{F323B449-589E-4B74-84BD-47C42C4B2CB7}" destId="{59FC490B-3D5B-4EC7-A6DA-EF15BBB4ADAB}" srcOrd="0" destOrd="0" presId="urn:microsoft.com/office/officeart/2005/8/layout/orgChart1"/>
    <dgm:cxn modelId="{CE00CF1B-D6FA-4169-A2AD-D02CB09049F8}" type="presParOf" srcId="{F323B449-589E-4B74-84BD-47C42C4B2CB7}" destId="{D8D08F2E-C3CB-40CC-AF1A-6351452F6FF1}" srcOrd="1" destOrd="0" presId="urn:microsoft.com/office/officeart/2005/8/layout/orgChart1"/>
    <dgm:cxn modelId="{BC2A82EE-0045-4B45-A4D7-385AF5F70663}" type="presParOf" srcId="{942CE540-7EAF-4630-BCBD-2F2CB54D2664}" destId="{C62CA14B-10D4-4998-AEF3-7832AA88D7A2}" srcOrd="1" destOrd="0" presId="urn:microsoft.com/office/officeart/2005/8/layout/orgChart1"/>
    <dgm:cxn modelId="{07C9DE1C-3A96-4F11-BC84-6A488DDEF928}" type="presParOf" srcId="{942CE540-7EAF-4630-BCBD-2F2CB54D2664}" destId="{7F2163B0-2BF9-47EA-91CE-4B868A6DCC75}" srcOrd="2" destOrd="0" presId="urn:microsoft.com/office/officeart/2005/8/layout/orgChart1"/>
    <dgm:cxn modelId="{F43FE81F-6C54-4F05-B70B-C4DC2E96F699}" type="presParOf" srcId="{43778832-2B0B-4521-A0E7-181A9F7D525D}" destId="{1EA9A266-381F-450C-9765-738CC902DA31}" srcOrd="12" destOrd="0" presId="urn:microsoft.com/office/officeart/2005/8/layout/orgChart1"/>
    <dgm:cxn modelId="{EC5B5A80-872D-4DA2-88DC-7CF14F7411AD}" type="presParOf" srcId="{43778832-2B0B-4521-A0E7-181A9F7D525D}" destId="{8FA8E0DB-9152-4BB1-A1CF-FE78A7E2AA71}" srcOrd="13" destOrd="0" presId="urn:microsoft.com/office/officeart/2005/8/layout/orgChart1"/>
    <dgm:cxn modelId="{5E1755A8-9BE9-43EE-B844-7BB8BEF35276}" type="presParOf" srcId="{8FA8E0DB-9152-4BB1-A1CF-FE78A7E2AA71}" destId="{11A2B492-A0C2-4843-A9B8-A032270EBC6C}" srcOrd="0" destOrd="0" presId="urn:microsoft.com/office/officeart/2005/8/layout/orgChart1"/>
    <dgm:cxn modelId="{8169F61F-89A0-482F-B39F-BA0BA1624EBD}" type="presParOf" srcId="{11A2B492-A0C2-4843-A9B8-A032270EBC6C}" destId="{F29AB8EC-543F-4B13-A1E2-61087A83A2A8}" srcOrd="0" destOrd="0" presId="urn:microsoft.com/office/officeart/2005/8/layout/orgChart1"/>
    <dgm:cxn modelId="{BCEEA2DB-3D7C-4115-AF7D-B331D8667A8E}" type="presParOf" srcId="{11A2B492-A0C2-4843-A9B8-A032270EBC6C}" destId="{F6133831-C493-4616-8A9D-221190705B08}" srcOrd="1" destOrd="0" presId="urn:microsoft.com/office/officeart/2005/8/layout/orgChart1"/>
    <dgm:cxn modelId="{B810429E-3AB0-4665-B061-97F3E48D18C3}" type="presParOf" srcId="{8FA8E0DB-9152-4BB1-A1CF-FE78A7E2AA71}" destId="{87CB7CEF-942C-4413-8928-46267EB48DA1}" srcOrd="1" destOrd="0" presId="urn:microsoft.com/office/officeart/2005/8/layout/orgChart1"/>
    <dgm:cxn modelId="{A173EA10-9648-4C19-B436-1919BE14D68F}" type="presParOf" srcId="{8FA8E0DB-9152-4BB1-A1CF-FE78A7E2AA71}" destId="{51FE7857-8F89-4CA3-ADC8-EA624F0F8637}" srcOrd="2" destOrd="0" presId="urn:microsoft.com/office/officeart/2005/8/layout/orgChart1"/>
    <dgm:cxn modelId="{82F43A84-3985-451B-8CB6-7AFED55AB009}" type="presParOf" srcId="{43778832-2B0B-4521-A0E7-181A9F7D525D}" destId="{D0AEDFE2-5BCE-4A50-AC64-79001FE5013F}" srcOrd="14" destOrd="0" presId="urn:microsoft.com/office/officeart/2005/8/layout/orgChart1"/>
    <dgm:cxn modelId="{0D293AA4-4CCA-43D2-BBC0-CAB8E2756967}" type="presParOf" srcId="{43778832-2B0B-4521-A0E7-181A9F7D525D}" destId="{03C4CF17-ADF3-4E69-8C22-20DCDE90A604}" srcOrd="15" destOrd="0" presId="urn:microsoft.com/office/officeart/2005/8/layout/orgChart1"/>
    <dgm:cxn modelId="{D26001D2-15E2-4CAD-9737-F4FC406A82FA}" type="presParOf" srcId="{03C4CF17-ADF3-4E69-8C22-20DCDE90A604}" destId="{82D5303A-FF60-4FC3-9C9D-63B52ACABDCA}" srcOrd="0" destOrd="0" presId="urn:microsoft.com/office/officeart/2005/8/layout/orgChart1"/>
    <dgm:cxn modelId="{15F4B5D6-F8DE-4B97-9BF7-93F07E97D0EC}" type="presParOf" srcId="{82D5303A-FF60-4FC3-9C9D-63B52ACABDCA}" destId="{C82A83EC-237F-4908-985C-301ED0A91E10}" srcOrd="0" destOrd="0" presId="urn:microsoft.com/office/officeart/2005/8/layout/orgChart1"/>
    <dgm:cxn modelId="{10090F0E-968C-4C42-838D-3CB2FCB83B28}" type="presParOf" srcId="{82D5303A-FF60-4FC3-9C9D-63B52ACABDCA}" destId="{8BA2C83C-9A20-420F-9DC4-37E3D8CD8D35}" srcOrd="1" destOrd="0" presId="urn:microsoft.com/office/officeart/2005/8/layout/orgChart1"/>
    <dgm:cxn modelId="{EB865415-EAAF-430C-9EE0-D799974C40DD}" type="presParOf" srcId="{03C4CF17-ADF3-4E69-8C22-20DCDE90A604}" destId="{19002E45-3767-4859-8BC8-6CBFB8621481}" srcOrd="1" destOrd="0" presId="urn:microsoft.com/office/officeart/2005/8/layout/orgChart1"/>
    <dgm:cxn modelId="{FD5717F5-D5E2-432B-9BE9-D09F7C43D600}" type="presParOf" srcId="{03C4CF17-ADF3-4E69-8C22-20DCDE90A604}" destId="{A0DDF0EC-6DA0-43EE-8FBE-94B4A17DFE05}" srcOrd="2" destOrd="0" presId="urn:microsoft.com/office/officeart/2005/8/layout/orgChart1"/>
    <dgm:cxn modelId="{10B55281-D370-4703-A71C-E891CCAE571F}" type="presParOf" srcId="{55F5CE4E-0B97-49D5-8DB2-52E5FA8EB030}" destId="{79CC1595-5D06-4F4C-AD9B-EF58A23E1A9B}" srcOrd="2" destOrd="0" presId="urn:microsoft.com/office/officeart/2005/8/layout/orgChart1"/>
    <dgm:cxn modelId="{B72B6250-560F-49FE-A633-AA87AEBF185D}" type="presParOf" srcId="{B4BF1F22-9DF9-49F7-970B-E21DD1CB35F4}" destId="{A81A68F3-2CD5-4BA6-B46C-74DC0479EDA4}" srcOrd="4" destOrd="0" presId="urn:microsoft.com/office/officeart/2005/8/layout/orgChart1"/>
    <dgm:cxn modelId="{B3DFE3CC-5986-4EBE-8964-5F57F14EE6EA}" type="presParOf" srcId="{B4BF1F22-9DF9-49F7-970B-E21DD1CB35F4}" destId="{EAAA9084-C8BD-4C54-AAB8-669AEC5E87E3}" srcOrd="5" destOrd="0" presId="urn:microsoft.com/office/officeart/2005/8/layout/orgChart1"/>
    <dgm:cxn modelId="{01B64095-0EB8-4A2F-B070-7FF1B156407B}" type="presParOf" srcId="{EAAA9084-C8BD-4C54-AAB8-669AEC5E87E3}" destId="{24FAF750-E13D-4B80-8758-7AECC2DB791F}" srcOrd="0" destOrd="0" presId="urn:microsoft.com/office/officeart/2005/8/layout/orgChart1"/>
    <dgm:cxn modelId="{CEA031EE-9B29-4DE5-862D-65F23C408604}" type="presParOf" srcId="{24FAF750-E13D-4B80-8758-7AECC2DB791F}" destId="{A97D9178-93C4-455E-AB36-02817EF1E7D7}" srcOrd="0" destOrd="0" presId="urn:microsoft.com/office/officeart/2005/8/layout/orgChart1"/>
    <dgm:cxn modelId="{08C6E011-9916-468E-A017-E0D317E54644}" type="presParOf" srcId="{24FAF750-E13D-4B80-8758-7AECC2DB791F}" destId="{A526AA7C-2893-44F8-8076-FC001C526BB8}" srcOrd="1" destOrd="0" presId="urn:microsoft.com/office/officeart/2005/8/layout/orgChart1"/>
    <dgm:cxn modelId="{DE0339B5-B577-4590-BB14-BF5CB550BCB4}" type="presParOf" srcId="{EAAA9084-C8BD-4C54-AAB8-669AEC5E87E3}" destId="{4598904D-AE65-446F-A978-F4F7E80E52B9}" srcOrd="1" destOrd="0" presId="urn:microsoft.com/office/officeart/2005/8/layout/orgChart1"/>
    <dgm:cxn modelId="{DAF2779B-48E9-47B7-AB98-CE741A97AEB6}" type="presParOf" srcId="{EAAA9084-C8BD-4C54-AAB8-669AEC5E87E3}" destId="{6347E298-C62E-4388-AC3B-71040A782802}" srcOrd="2" destOrd="0" presId="urn:microsoft.com/office/officeart/2005/8/layout/orgChart1"/>
    <dgm:cxn modelId="{FC1A5995-653E-4C0C-A38C-0FD699E53B34}" type="presParOf" srcId="{0CF20135-6B97-427D-BD8E-5DBDF5140011}" destId="{04606612-EEB7-40AF-8B2D-7A5093961D16}" srcOrd="2" destOrd="0" presId="urn:microsoft.com/office/officeart/2005/8/layout/orgChart1"/>
    <dgm:cxn modelId="{5B85692E-81B5-400E-8DA1-1DC0C8E36D4D}" type="presParOf" srcId="{6CF7AD7A-2701-4E14-A7C0-532B99C5BFDD}" destId="{B561C42A-A158-4874-950F-7E177AF93F15}" srcOrd="4" destOrd="0" presId="urn:microsoft.com/office/officeart/2005/8/layout/orgChart1"/>
    <dgm:cxn modelId="{3B6D3B9A-55B2-439A-AF86-27BBA4847361}" type="presParOf" srcId="{6CF7AD7A-2701-4E14-A7C0-532B99C5BFDD}" destId="{CC85888B-79BC-4D68-AA44-BA04F69BCE2F}" srcOrd="5" destOrd="0" presId="urn:microsoft.com/office/officeart/2005/8/layout/orgChart1"/>
    <dgm:cxn modelId="{B5D5EDDB-7F70-4EFE-B9E3-6EC8CDC1D4EE}" type="presParOf" srcId="{CC85888B-79BC-4D68-AA44-BA04F69BCE2F}" destId="{8AD63A16-6278-456E-B71B-F29046FD1D20}" srcOrd="0" destOrd="0" presId="urn:microsoft.com/office/officeart/2005/8/layout/orgChart1"/>
    <dgm:cxn modelId="{2CA40933-7BFE-434F-A28E-C08E286B69F1}" type="presParOf" srcId="{8AD63A16-6278-456E-B71B-F29046FD1D20}" destId="{CC29D227-0118-43E8-A308-6EF3839B4BCE}" srcOrd="0" destOrd="0" presId="urn:microsoft.com/office/officeart/2005/8/layout/orgChart1"/>
    <dgm:cxn modelId="{8D1FCD10-6D46-471F-A249-3967D976C137}" type="presParOf" srcId="{8AD63A16-6278-456E-B71B-F29046FD1D20}" destId="{B375B98C-8376-454C-9908-210CC814C44B}" srcOrd="1" destOrd="0" presId="urn:microsoft.com/office/officeart/2005/8/layout/orgChart1"/>
    <dgm:cxn modelId="{B7615CAD-D107-4C1B-8CA7-13541792CA82}" type="presParOf" srcId="{CC85888B-79BC-4D68-AA44-BA04F69BCE2F}" destId="{508491C9-CAF7-488A-809B-8EF05169A040}" srcOrd="1" destOrd="0" presId="urn:microsoft.com/office/officeart/2005/8/layout/orgChart1"/>
    <dgm:cxn modelId="{CB9C83D9-EBC0-40E7-8748-E4629C5382F7}" type="presParOf" srcId="{508491C9-CAF7-488A-809B-8EF05169A040}" destId="{994F00EA-DA0C-483B-A157-F018F0377E06}" srcOrd="0" destOrd="0" presId="urn:microsoft.com/office/officeart/2005/8/layout/orgChart1"/>
    <dgm:cxn modelId="{BE7A880C-0983-4A2E-8F16-A0F0816F3A90}" type="presParOf" srcId="{508491C9-CAF7-488A-809B-8EF05169A040}" destId="{9A1662EF-768D-440B-A5E6-41DEE4D5451C}" srcOrd="1" destOrd="0" presId="urn:microsoft.com/office/officeart/2005/8/layout/orgChart1"/>
    <dgm:cxn modelId="{8F82A720-29A8-482A-8FE7-2F6AAC1539D3}" type="presParOf" srcId="{9A1662EF-768D-440B-A5E6-41DEE4D5451C}" destId="{3E970663-ECEB-40A3-BCEA-77EDE97CEF94}" srcOrd="0" destOrd="0" presId="urn:microsoft.com/office/officeart/2005/8/layout/orgChart1"/>
    <dgm:cxn modelId="{2E569AA4-9596-42E7-A90A-A8A644B135D3}" type="presParOf" srcId="{3E970663-ECEB-40A3-BCEA-77EDE97CEF94}" destId="{35BF719C-9729-4F83-8227-C8F612E9A6A8}" srcOrd="0" destOrd="0" presId="urn:microsoft.com/office/officeart/2005/8/layout/orgChart1"/>
    <dgm:cxn modelId="{7AE1DA7B-802C-4505-90E8-0CCBF6CBC923}" type="presParOf" srcId="{3E970663-ECEB-40A3-BCEA-77EDE97CEF94}" destId="{97819ADD-D516-45F6-83F0-28CD874B4B53}" srcOrd="1" destOrd="0" presId="urn:microsoft.com/office/officeart/2005/8/layout/orgChart1"/>
    <dgm:cxn modelId="{75FE186D-28E5-42F9-9B22-BC60019EBE3C}" type="presParOf" srcId="{9A1662EF-768D-440B-A5E6-41DEE4D5451C}" destId="{59580916-1679-495A-97EB-3E44E9D063A8}" srcOrd="1" destOrd="0" presId="urn:microsoft.com/office/officeart/2005/8/layout/orgChart1"/>
    <dgm:cxn modelId="{C49A37FE-3B2B-4BA0-AAB8-87803701A798}" type="presParOf" srcId="{9A1662EF-768D-440B-A5E6-41DEE4D5451C}" destId="{71732589-9A76-4B0E-BB50-64BB013758B0}" srcOrd="2" destOrd="0" presId="urn:microsoft.com/office/officeart/2005/8/layout/orgChart1"/>
    <dgm:cxn modelId="{A19A11D8-F593-4302-88DC-AE9918EB305F}" type="presParOf" srcId="{508491C9-CAF7-488A-809B-8EF05169A040}" destId="{05A90C67-AA79-4A98-925E-5083E886A7C1}" srcOrd="2" destOrd="0" presId="urn:microsoft.com/office/officeart/2005/8/layout/orgChart1"/>
    <dgm:cxn modelId="{14E0E4BE-E588-47F7-9741-3FF5AFD27CD3}" type="presParOf" srcId="{508491C9-CAF7-488A-809B-8EF05169A040}" destId="{E9796380-2FB4-4F19-AE74-13C5E41E023B}" srcOrd="3" destOrd="0" presId="urn:microsoft.com/office/officeart/2005/8/layout/orgChart1"/>
    <dgm:cxn modelId="{CDE1DBEF-787C-4AE2-BBF0-A0FCD98ABB47}" type="presParOf" srcId="{E9796380-2FB4-4F19-AE74-13C5E41E023B}" destId="{CAC63899-F99C-41FD-AE33-57DCD839E5A1}" srcOrd="0" destOrd="0" presId="urn:microsoft.com/office/officeart/2005/8/layout/orgChart1"/>
    <dgm:cxn modelId="{017A3141-0A8C-45A0-BCF6-1A41173DF57C}" type="presParOf" srcId="{CAC63899-F99C-41FD-AE33-57DCD839E5A1}" destId="{1CB47224-BB5E-48E9-923A-45EFC3B6F99D}" srcOrd="0" destOrd="0" presId="urn:microsoft.com/office/officeart/2005/8/layout/orgChart1"/>
    <dgm:cxn modelId="{F2AEA04B-8F70-4D26-A424-F713A0D3740F}" type="presParOf" srcId="{CAC63899-F99C-41FD-AE33-57DCD839E5A1}" destId="{35B7EDA7-C0C4-4319-96E7-4BFB3189B128}" srcOrd="1" destOrd="0" presId="urn:microsoft.com/office/officeart/2005/8/layout/orgChart1"/>
    <dgm:cxn modelId="{964AE3F4-C8B1-4DC4-A8E6-C116724BF6D9}" type="presParOf" srcId="{E9796380-2FB4-4F19-AE74-13C5E41E023B}" destId="{A61AF5E5-9E62-4763-B164-D9E4A33BD064}" srcOrd="1" destOrd="0" presId="urn:microsoft.com/office/officeart/2005/8/layout/orgChart1"/>
    <dgm:cxn modelId="{AA5864E6-6CA3-4A3D-9612-ABDEEFF7D2CA}" type="presParOf" srcId="{E9796380-2FB4-4F19-AE74-13C5E41E023B}" destId="{67200474-10C7-458B-ABE2-76871F4D3DE0}" srcOrd="2" destOrd="0" presId="urn:microsoft.com/office/officeart/2005/8/layout/orgChart1"/>
    <dgm:cxn modelId="{A92E1004-F521-48D7-89F6-BB0B7BC5C47A}" type="presParOf" srcId="{CC85888B-79BC-4D68-AA44-BA04F69BCE2F}" destId="{0BE27F99-27A3-4613-8CD1-6BF46327C198}" srcOrd="2" destOrd="0" presId="urn:microsoft.com/office/officeart/2005/8/layout/orgChart1"/>
    <dgm:cxn modelId="{7167F823-4C7E-46F8-824D-AC21A70DCFE5}" type="presParOf" srcId="{6CF7AD7A-2701-4E14-A7C0-532B99C5BFDD}" destId="{1554BE55-D950-44A5-8662-2D16364F10A1}" srcOrd="6" destOrd="0" presId="urn:microsoft.com/office/officeart/2005/8/layout/orgChart1"/>
    <dgm:cxn modelId="{54630C24-92C5-4F8C-9A3B-50167875ED9E}" type="presParOf" srcId="{6CF7AD7A-2701-4E14-A7C0-532B99C5BFDD}" destId="{1A4D9173-438F-45FB-ADF7-402734970552}" srcOrd="7" destOrd="0" presId="urn:microsoft.com/office/officeart/2005/8/layout/orgChart1"/>
    <dgm:cxn modelId="{3FDAC857-0555-4611-8A55-60E33BA5049F}" type="presParOf" srcId="{1A4D9173-438F-45FB-ADF7-402734970552}" destId="{7611BEDB-2EE4-4C22-BBD5-53E8C9435B18}" srcOrd="0" destOrd="0" presId="urn:microsoft.com/office/officeart/2005/8/layout/orgChart1"/>
    <dgm:cxn modelId="{65CEA3BA-64FD-4722-B982-868C67304EE9}" type="presParOf" srcId="{7611BEDB-2EE4-4C22-BBD5-53E8C9435B18}" destId="{1BFA0EB5-A0DB-4A2D-BC6E-03E8CB44CFB9}" srcOrd="0" destOrd="0" presId="urn:microsoft.com/office/officeart/2005/8/layout/orgChart1"/>
    <dgm:cxn modelId="{0426383B-561C-4C6D-B0E6-767E5488F3DA}" type="presParOf" srcId="{7611BEDB-2EE4-4C22-BBD5-53E8C9435B18}" destId="{5B2C1DE7-791A-4ACF-B8B1-226BE0E6E0E1}" srcOrd="1" destOrd="0" presId="urn:microsoft.com/office/officeart/2005/8/layout/orgChart1"/>
    <dgm:cxn modelId="{9A00E467-CD11-470E-BAE7-89A15473E901}" type="presParOf" srcId="{1A4D9173-438F-45FB-ADF7-402734970552}" destId="{19176A1A-264F-4F42-B1FC-D7368996D7D4}" srcOrd="1" destOrd="0" presId="urn:microsoft.com/office/officeart/2005/8/layout/orgChart1"/>
    <dgm:cxn modelId="{437B62B1-165A-4A37-B342-8928A446ED0B}" type="presParOf" srcId="{19176A1A-264F-4F42-B1FC-D7368996D7D4}" destId="{F331DB01-CF71-4DBB-88F0-FF6DE90F976D}" srcOrd="0" destOrd="0" presId="urn:microsoft.com/office/officeart/2005/8/layout/orgChart1"/>
    <dgm:cxn modelId="{DBB62EE1-60D7-4C6D-B6FE-C2BE48C2F5DF}" type="presParOf" srcId="{19176A1A-264F-4F42-B1FC-D7368996D7D4}" destId="{5E2C705E-FD34-4545-A05B-EEC27326A50C}" srcOrd="1" destOrd="0" presId="urn:microsoft.com/office/officeart/2005/8/layout/orgChart1"/>
    <dgm:cxn modelId="{0969708E-7CB3-445A-965D-44CE1E300E2F}" type="presParOf" srcId="{5E2C705E-FD34-4545-A05B-EEC27326A50C}" destId="{8494FD89-8819-4D47-A052-D09CEE0B5AAE}" srcOrd="0" destOrd="0" presId="urn:microsoft.com/office/officeart/2005/8/layout/orgChart1"/>
    <dgm:cxn modelId="{B5200802-A859-42EB-9EF0-76352D406E2D}" type="presParOf" srcId="{8494FD89-8819-4D47-A052-D09CEE0B5AAE}" destId="{E128C069-70B9-4881-ACE1-3252AE26A2ED}" srcOrd="0" destOrd="0" presId="urn:microsoft.com/office/officeart/2005/8/layout/orgChart1"/>
    <dgm:cxn modelId="{3AC16E3B-AC25-404D-A4E0-3C263C1D9636}" type="presParOf" srcId="{8494FD89-8819-4D47-A052-D09CEE0B5AAE}" destId="{A66E49F1-4135-4736-9FAF-C5B5C1784284}" srcOrd="1" destOrd="0" presId="urn:microsoft.com/office/officeart/2005/8/layout/orgChart1"/>
    <dgm:cxn modelId="{8EB200E7-565C-446B-8B40-6FD236437E36}" type="presParOf" srcId="{5E2C705E-FD34-4545-A05B-EEC27326A50C}" destId="{CE75F88F-1B37-4B53-8A4D-DD5100DBCE9E}" srcOrd="1" destOrd="0" presId="urn:microsoft.com/office/officeart/2005/8/layout/orgChart1"/>
    <dgm:cxn modelId="{3760A776-0149-4013-8541-6231244D8E9B}" type="presParOf" srcId="{5E2C705E-FD34-4545-A05B-EEC27326A50C}" destId="{C22F94A5-AA84-4CEA-851D-AC97AF63F1F1}" srcOrd="2" destOrd="0" presId="urn:microsoft.com/office/officeart/2005/8/layout/orgChart1"/>
    <dgm:cxn modelId="{1AB10456-0D4E-46FF-8589-4AA0C8EEFCB9}" type="presParOf" srcId="{19176A1A-264F-4F42-B1FC-D7368996D7D4}" destId="{83B6DB4D-9576-4EF5-BDA7-11B7CD1D1E38}" srcOrd="2" destOrd="0" presId="urn:microsoft.com/office/officeart/2005/8/layout/orgChart1"/>
    <dgm:cxn modelId="{B39A5A36-A771-4873-A09B-25A4D143B7E1}" type="presParOf" srcId="{19176A1A-264F-4F42-B1FC-D7368996D7D4}" destId="{EC8768AC-56BD-4A2A-8CE6-2E449F124280}" srcOrd="3" destOrd="0" presId="urn:microsoft.com/office/officeart/2005/8/layout/orgChart1"/>
    <dgm:cxn modelId="{AE2D82B2-7AC9-405D-BBB1-B2C70CCC5EE3}" type="presParOf" srcId="{EC8768AC-56BD-4A2A-8CE6-2E449F124280}" destId="{51FAA059-42A4-4A5C-9EAF-9E4FEEDBD11E}" srcOrd="0" destOrd="0" presId="urn:microsoft.com/office/officeart/2005/8/layout/orgChart1"/>
    <dgm:cxn modelId="{8AC5F7F4-8A16-4478-BC43-C61D2884EB2D}" type="presParOf" srcId="{51FAA059-42A4-4A5C-9EAF-9E4FEEDBD11E}" destId="{9DB8C111-A4CF-4A16-A244-3BD74EC56C5D}" srcOrd="0" destOrd="0" presId="urn:microsoft.com/office/officeart/2005/8/layout/orgChart1"/>
    <dgm:cxn modelId="{C4C3F96E-4829-4075-AF0C-B497E5FCE53D}" type="presParOf" srcId="{51FAA059-42A4-4A5C-9EAF-9E4FEEDBD11E}" destId="{EAA3BAA0-49AF-45FB-A122-70AAB3D653BD}" srcOrd="1" destOrd="0" presId="urn:microsoft.com/office/officeart/2005/8/layout/orgChart1"/>
    <dgm:cxn modelId="{9611659F-28B0-4543-92B8-F5DF4FBC5F6B}" type="presParOf" srcId="{EC8768AC-56BD-4A2A-8CE6-2E449F124280}" destId="{6C2EF052-8E47-4DE3-B565-0C713541C8EB}" srcOrd="1" destOrd="0" presId="urn:microsoft.com/office/officeart/2005/8/layout/orgChart1"/>
    <dgm:cxn modelId="{590A2BE3-5A57-417C-AFFA-E1856BDFB79B}" type="presParOf" srcId="{EC8768AC-56BD-4A2A-8CE6-2E449F124280}" destId="{25C41C5C-89A6-4A30-85B9-E495957E1551}" srcOrd="2" destOrd="0" presId="urn:microsoft.com/office/officeart/2005/8/layout/orgChart1"/>
    <dgm:cxn modelId="{456ECA20-7281-44D9-ABDB-4C50577F1968}" type="presParOf" srcId="{1A4D9173-438F-45FB-ADF7-402734970552}" destId="{58953EF1-7745-493D-8D38-21E78BF45163}" srcOrd="2" destOrd="0" presId="urn:microsoft.com/office/officeart/2005/8/layout/orgChart1"/>
    <dgm:cxn modelId="{A50948B6-B702-4AF5-97C4-C4E873B7A03C}" type="presParOf" srcId="{71EE5119-C1EE-44D7-87B8-1067CA134069}" destId="{BFBA8D57-6F39-4D11-9E47-A7B45B436D2A}" srcOrd="2" destOrd="0" presId="urn:microsoft.com/office/officeart/2005/8/layout/orgChart1"/>
    <dgm:cxn modelId="{830D3805-43B7-4859-A2C1-C54F92DEDB57}" type="presParOf" srcId="{D56727D9-BCED-4CE3-8378-BFEAE9CE6614}" destId="{73950649-C4DE-4E9E-8A85-A1B79D29DA0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6DB4D-9576-4EF5-BDA7-11B7CD1D1E38}">
      <dsp:nvSpPr>
        <dsp:cNvPr id="0" name=""/>
        <dsp:cNvSpPr/>
      </dsp:nvSpPr>
      <dsp:spPr>
        <a:xfrm>
          <a:off x="7738752" y="2766786"/>
          <a:ext cx="91440" cy="3737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764"/>
              </a:lnTo>
              <a:lnTo>
                <a:pt x="131035" y="3737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31DB01-CF71-4DBB-88F0-FF6DE90F976D}">
      <dsp:nvSpPr>
        <dsp:cNvPr id="0" name=""/>
        <dsp:cNvSpPr/>
      </dsp:nvSpPr>
      <dsp:spPr>
        <a:xfrm>
          <a:off x="7653436" y="2766786"/>
          <a:ext cx="91440" cy="373764"/>
        </a:xfrm>
        <a:custGeom>
          <a:avLst/>
          <a:gdLst/>
          <a:ahLst/>
          <a:cxnLst/>
          <a:rect l="0" t="0" r="0" b="0"/>
          <a:pathLst>
            <a:path>
              <a:moveTo>
                <a:pt x="131035" y="0"/>
              </a:moveTo>
              <a:lnTo>
                <a:pt x="131035" y="373764"/>
              </a:lnTo>
              <a:lnTo>
                <a:pt x="45720" y="3737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54BE55-D950-44A5-8662-2D16364F10A1}">
      <dsp:nvSpPr>
        <dsp:cNvPr id="0" name=""/>
        <dsp:cNvSpPr/>
      </dsp:nvSpPr>
      <dsp:spPr>
        <a:xfrm>
          <a:off x="4343399" y="2189888"/>
          <a:ext cx="3441072" cy="170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315"/>
              </a:lnTo>
              <a:lnTo>
                <a:pt x="3441072" y="85315"/>
              </a:lnTo>
              <a:lnTo>
                <a:pt x="3441072" y="1706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A90C67-AA79-4A98-925E-5083E886A7C1}">
      <dsp:nvSpPr>
        <dsp:cNvPr id="0" name=""/>
        <dsp:cNvSpPr/>
      </dsp:nvSpPr>
      <dsp:spPr>
        <a:xfrm>
          <a:off x="5818145" y="2766786"/>
          <a:ext cx="491581" cy="170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315"/>
              </a:lnTo>
              <a:lnTo>
                <a:pt x="491581" y="85315"/>
              </a:lnTo>
              <a:lnTo>
                <a:pt x="491581" y="1706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4F00EA-DA0C-483B-A157-F018F0377E06}">
      <dsp:nvSpPr>
        <dsp:cNvPr id="0" name=""/>
        <dsp:cNvSpPr/>
      </dsp:nvSpPr>
      <dsp:spPr>
        <a:xfrm>
          <a:off x="5326563" y="2766786"/>
          <a:ext cx="491581" cy="170631"/>
        </a:xfrm>
        <a:custGeom>
          <a:avLst/>
          <a:gdLst/>
          <a:ahLst/>
          <a:cxnLst/>
          <a:rect l="0" t="0" r="0" b="0"/>
          <a:pathLst>
            <a:path>
              <a:moveTo>
                <a:pt x="491581" y="0"/>
              </a:moveTo>
              <a:lnTo>
                <a:pt x="491581" y="85315"/>
              </a:lnTo>
              <a:lnTo>
                <a:pt x="0" y="85315"/>
              </a:lnTo>
              <a:lnTo>
                <a:pt x="0" y="1706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61C42A-A158-4874-950F-7E177AF93F15}">
      <dsp:nvSpPr>
        <dsp:cNvPr id="0" name=""/>
        <dsp:cNvSpPr/>
      </dsp:nvSpPr>
      <dsp:spPr>
        <a:xfrm>
          <a:off x="4343399" y="2189888"/>
          <a:ext cx="1474745" cy="170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315"/>
              </a:lnTo>
              <a:lnTo>
                <a:pt x="1474745" y="85315"/>
              </a:lnTo>
              <a:lnTo>
                <a:pt x="1474745" y="1706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1A68F3-2CD5-4BA6-B46C-74DC0479EDA4}">
      <dsp:nvSpPr>
        <dsp:cNvPr id="0" name=""/>
        <dsp:cNvSpPr/>
      </dsp:nvSpPr>
      <dsp:spPr>
        <a:xfrm>
          <a:off x="3360236" y="2766786"/>
          <a:ext cx="983163" cy="170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315"/>
              </a:lnTo>
              <a:lnTo>
                <a:pt x="983163" y="85315"/>
              </a:lnTo>
              <a:lnTo>
                <a:pt x="983163" y="1706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AEDFE2-5BCE-4A50-AC64-79001FE5013F}">
      <dsp:nvSpPr>
        <dsp:cNvPr id="0" name=""/>
        <dsp:cNvSpPr/>
      </dsp:nvSpPr>
      <dsp:spPr>
        <a:xfrm>
          <a:off x="3314516" y="3343683"/>
          <a:ext cx="91440" cy="21044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4457"/>
              </a:lnTo>
              <a:lnTo>
                <a:pt x="131035" y="21044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A9A266-381F-450C-9765-738CC902DA31}">
      <dsp:nvSpPr>
        <dsp:cNvPr id="0" name=""/>
        <dsp:cNvSpPr/>
      </dsp:nvSpPr>
      <dsp:spPr>
        <a:xfrm>
          <a:off x="3229200" y="3343683"/>
          <a:ext cx="91440" cy="2104457"/>
        </a:xfrm>
        <a:custGeom>
          <a:avLst/>
          <a:gdLst/>
          <a:ahLst/>
          <a:cxnLst/>
          <a:rect l="0" t="0" r="0" b="0"/>
          <a:pathLst>
            <a:path>
              <a:moveTo>
                <a:pt x="131035" y="0"/>
              </a:moveTo>
              <a:lnTo>
                <a:pt x="131035" y="2104457"/>
              </a:lnTo>
              <a:lnTo>
                <a:pt x="45720" y="21044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C82F9F-E45F-4A03-89B4-1FCB4FD089E4}">
      <dsp:nvSpPr>
        <dsp:cNvPr id="0" name=""/>
        <dsp:cNvSpPr/>
      </dsp:nvSpPr>
      <dsp:spPr>
        <a:xfrm>
          <a:off x="3314516" y="3343683"/>
          <a:ext cx="91440" cy="15275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27559"/>
              </a:lnTo>
              <a:lnTo>
                <a:pt x="131035" y="15275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C37F7-3616-49B5-992B-27814632AF8E}">
      <dsp:nvSpPr>
        <dsp:cNvPr id="0" name=""/>
        <dsp:cNvSpPr/>
      </dsp:nvSpPr>
      <dsp:spPr>
        <a:xfrm>
          <a:off x="3229200" y="3343683"/>
          <a:ext cx="91440" cy="1527559"/>
        </a:xfrm>
        <a:custGeom>
          <a:avLst/>
          <a:gdLst/>
          <a:ahLst/>
          <a:cxnLst/>
          <a:rect l="0" t="0" r="0" b="0"/>
          <a:pathLst>
            <a:path>
              <a:moveTo>
                <a:pt x="131035" y="0"/>
              </a:moveTo>
              <a:lnTo>
                <a:pt x="131035" y="1527559"/>
              </a:lnTo>
              <a:lnTo>
                <a:pt x="45720" y="15275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CE31E5-5C29-4D85-8AD0-1B93CDEB8E90}">
      <dsp:nvSpPr>
        <dsp:cNvPr id="0" name=""/>
        <dsp:cNvSpPr/>
      </dsp:nvSpPr>
      <dsp:spPr>
        <a:xfrm>
          <a:off x="3314516" y="3343683"/>
          <a:ext cx="91440" cy="9506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50662"/>
              </a:lnTo>
              <a:lnTo>
                <a:pt x="131035" y="9506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8F7514-CCAF-4A54-A96B-A9C3E2BD72D7}">
      <dsp:nvSpPr>
        <dsp:cNvPr id="0" name=""/>
        <dsp:cNvSpPr/>
      </dsp:nvSpPr>
      <dsp:spPr>
        <a:xfrm>
          <a:off x="3229200" y="3343683"/>
          <a:ext cx="91440" cy="950662"/>
        </a:xfrm>
        <a:custGeom>
          <a:avLst/>
          <a:gdLst/>
          <a:ahLst/>
          <a:cxnLst/>
          <a:rect l="0" t="0" r="0" b="0"/>
          <a:pathLst>
            <a:path>
              <a:moveTo>
                <a:pt x="131035" y="0"/>
              </a:moveTo>
              <a:lnTo>
                <a:pt x="131035" y="950662"/>
              </a:lnTo>
              <a:lnTo>
                <a:pt x="45720" y="9506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EF410-BF09-4DE5-97BF-AE8262FFF42F}">
      <dsp:nvSpPr>
        <dsp:cNvPr id="0" name=""/>
        <dsp:cNvSpPr/>
      </dsp:nvSpPr>
      <dsp:spPr>
        <a:xfrm>
          <a:off x="3314516" y="3343683"/>
          <a:ext cx="91440" cy="3737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764"/>
              </a:lnTo>
              <a:lnTo>
                <a:pt x="131035" y="3737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F7FE82-D426-4A1F-A842-034EDD133AE4}">
      <dsp:nvSpPr>
        <dsp:cNvPr id="0" name=""/>
        <dsp:cNvSpPr/>
      </dsp:nvSpPr>
      <dsp:spPr>
        <a:xfrm>
          <a:off x="3229200" y="3343683"/>
          <a:ext cx="91440" cy="373764"/>
        </a:xfrm>
        <a:custGeom>
          <a:avLst/>
          <a:gdLst/>
          <a:ahLst/>
          <a:cxnLst/>
          <a:rect l="0" t="0" r="0" b="0"/>
          <a:pathLst>
            <a:path>
              <a:moveTo>
                <a:pt x="131035" y="0"/>
              </a:moveTo>
              <a:lnTo>
                <a:pt x="131035" y="373764"/>
              </a:lnTo>
              <a:lnTo>
                <a:pt x="45720" y="3737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ED4C03-C0E6-460E-9D62-3DA86AF7B198}">
      <dsp:nvSpPr>
        <dsp:cNvPr id="0" name=""/>
        <dsp:cNvSpPr/>
      </dsp:nvSpPr>
      <dsp:spPr>
        <a:xfrm>
          <a:off x="3314516" y="2766786"/>
          <a:ext cx="91440" cy="1706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06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C63AAA-193B-48DB-853A-23CBC6126C3B}">
      <dsp:nvSpPr>
        <dsp:cNvPr id="0" name=""/>
        <dsp:cNvSpPr/>
      </dsp:nvSpPr>
      <dsp:spPr>
        <a:xfrm>
          <a:off x="2377073" y="2766786"/>
          <a:ext cx="983163" cy="170631"/>
        </a:xfrm>
        <a:custGeom>
          <a:avLst/>
          <a:gdLst/>
          <a:ahLst/>
          <a:cxnLst/>
          <a:rect l="0" t="0" r="0" b="0"/>
          <a:pathLst>
            <a:path>
              <a:moveTo>
                <a:pt x="983163" y="0"/>
              </a:moveTo>
              <a:lnTo>
                <a:pt x="983163" y="85315"/>
              </a:lnTo>
              <a:lnTo>
                <a:pt x="0" y="85315"/>
              </a:lnTo>
              <a:lnTo>
                <a:pt x="0" y="1706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4DE29-42AC-45FD-A819-279D6FFB225D}">
      <dsp:nvSpPr>
        <dsp:cNvPr id="0" name=""/>
        <dsp:cNvSpPr/>
      </dsp:nvSpPr>
      <dsp:spPr>
        <a:xfrm>
          <a:off x="3360236" y="2189888"/>
          <a:ext cx="983163" cy="170631"/>
        </a:xfrm>
        <a:custGeom>
          <a:avLst/>
          <a:gdLst/>
          <a:ahLst/>
          <a:cxnLst/>
          <a:rect l="0" t="0" r="0" b="0"/>
          <a:pathLst>
            <a:path>
              <a:moveTo>
                <a:pt x="983163" y="0"/>
              </a:moveTo>
              <a:lnTo>
                <a:pt x="983163" y="85315"/>
              </a:lnTo>
              <a:lnTo>
                <a:pt x="0" y="85315"/>
              </a:lnTo>
              <a:lnTo>
                <a:pt x="0" y="1706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3D458D-A0E7-4AD8-97D7-8FEF2ED0DDF1}">
      <dsp:nvSpPr>
        <dsp:cNvPr id="0" name=""/>
        <dsp:cNvSpPr/>
      </dsp:nvSpPr>
      <dsp:spPr>
        <a:xfrm>
          <a:off x="856607" y="2766786"/>
          <a:ext cx="91440" cy="3737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764"/>
              </a:lnTo>
              <a:lnTo>
                <a:pt x="131035" y="3737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5A389D-8836-4D8B-B4B6-D150C6C3BC04}">
      <dsp:nvSpPr>
        <dsp:cNvPr id="0" name=""/>
        <dsp:cNvSpPr/>
      </dsp:nvSpPr>
      <dsp:spPr>
        <a:xfrm>
          <a:off x="771291" y="2766786"/>
          <a:ext cx="91440" cy="373764"/>
        </a:xfrm>
        <a:custGeom>
          <a:avLst/>
          <a:gdLst/>
          <a:ahLst/>
          <a:cxnLst/>
          <a:rect l="0" t="0" r="0" b="0"/>
          <a:pathLst>
            <a:path>
              <a:moveTo>
                <a:pt x="131035" y="0"/>
              </a:moveTo>
              <a:lnTo>
                <a:pt x="131035" y="373764"/>
              </a:lnTo>
              <a:lnTo>
                <a:pt x="45720" y="3737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351FB-F4A6-4632-BCA7-15867189ECF6}">
      <dsp:nvSpPr>
        <dsp:cNvPr id="0" name=""/>
        <dsp:cNvSpPr/>
      </dsp:nvSpPr>
      <dsp:spPr>
        <a:xfrm>
          <a:off x="902327" y="2189888"/>
          <a:ext cx="3441072" cy="170631"/>
        </a:xfrm>
        <a:custGeom>
          <a:avLst/>
          <a:gdLst/>
          <a:ahLst/>
          <a:cxnLst/>
          <a:rect l="0" t="0" r="0" b="0"/>
          <a:pathLst>
            <a:path>
              <a:moveTo>
                <a:pt x="3441072" y="0"/>
              </a:moveTo>
              <a:lnTo>
                <a:pt x="3441072" y="85315"/>
              </a:lnTo>
              <a:lnTo>
                <a:pt x="0" y="85315"/>
              </a:lnTo>
              <a:lnTo>
                <a:pt x="0" y="1706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9E361-3542-4A69-8CF8-6034D2726578}">
      <dsp:nvSpPr>
        <dsp:cNvPr id="0" name=""/>
        <dsp:cNvSpPr/>
      </dsp:nvSpPr>
      <dsp:spPr>
        <a:xfrm>
          <a:off x="4297679" y="1612990"/>
          <a:ext cx="91440" cy="1706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06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5D357-3BCE-4116-ACD4-441F9A389410}">
      <dsp:nvSpPr>
        <dsp:cNvPr id="0" name=""/>
        <dsp:cNvSpPr/>
      </dsp:nvSpPr>
      <dsp:spPr>
        <a:xfrm>
          <a:off x="3937134" y="1206725"/>
          <a:ext cx="812531" cy="406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200" b="0" i="0" u="none" strike="noStrike" kern="1200" cap="none" normalizeH="0" baseline="0" smtClean="0">
              <a:ln/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Đăng nhập</a:t>
          </a:r>
          <a:endParaRPr kumimoji="0" lang="en-US" altLang="en-US" sz="1200" b="0" i="0" u="none" strike="noStrike" kern="1200" cap="none" normalizeH="0" baseline="0" smtClean="0">
            <a:ln/>
            <a:effectLst/>
            <a:latin typeface="Arial" panose="020B0604020202020204" pitchFamily="34" charset="0"/>
          </a:endParaRPr>
        </a:p>
      </dsp:txBody>
      <dsp:txXfrm>
        <a:off x="3937134" y="1206725"/>
        <a:ext cx="812531" cy="406265"/>
      </dsp:txXfrm>
    </dsp:sp>
    <dsp:sp modelId="{62E58FED-850D-4425-841B-26EEC62855BF}">
      <dsp:nvSpPr>
        <dsp:cNvPr id="0" name=""/>
        <dsp:cNvSpPr/>
      </dsp:nvSpPr>
      <dsp:spPr>
        <a:xfrm>
          <a:off x="3937134" y="1783622"/>
          <a:ext cx="812531" cy="406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200" b="0" i="0" u="none" strike="noStrike" kern="1200" cap="none" normalizeH="0" baseline="0" smtClean="0">
              <a:ln/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Màn hình chính</a:t>
          </a:r>
          <a:endParaRPr kumimoji="0" lang="en-US" altLang="en-US" sz="1200" b="0" i="0" u="none" strike="noStrike" kern="1200" cap="none" normalizeH="0" baseline="0" smtClean="0">
            <a:ln/>
            <a:effectLst/>
            <a:latin typeface="Arial" panose="020B0604020202020204" pitchFamily="34" charset="0"/>
          </a:endParaRPr>
        </a:p>
      </dsp:txBody>
      <dsp:txXfrm>
        <a:off x="3937134" y="1783622"/>
        <a:ext cx="812531" cy="406265"/>
      </dsp:txXfrm>
    </dsp:sp>
    <dsp:sp modelId="{7DCCE98A-B382-4191-BD66-8029343376BE}">
      <dsp:nvSpPr>
        <dsp:cNvPr id="0" name=""/>
        <dsp:cNvSpPr/>
      </dsp:nvSpPr>
      <dsp:spPr>
        <a:xfrm>
          <a:off x="496061" y="2360520"/>
          <a:ext cx="812531" cy="406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200" b="0" i="0" u="none" strike="noStrike" kern="1200" cap="none" normalizeH="0" baseline="0" smtClean="0">
              <a:ln/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Tra cứu </a:t>
          </a:r>
          <a:endParaRPr kumimoji="0" lang="en-US" altLang="en-US" sz="1200" b="0" i="0" u="none" strike="noStrike" kern="1200" cap="none" normalizeH="0" baseline="0" smtClean="0">
            <a:ln/>
            <a:effectLst/>
            <a:latin typeface="Arial" panose="020B0604020202020204" pitchFamily="34" charset="0"/>
          </a:endParaRPr>
        </a:p>
      </dsp:txBody>
      <dsp:txXfrm>
        <a:off x="496061" y="2360520"/>
        <a:ext cx="812531" cy="406265"/>
      </dsp:txXfrm>
    </dsp:sp>
    <dsp:sp modelId="{E6A721C9-A30E-4942-8570-5505E5DAB821}">
      <dsp:nvSpPr>
        <dsp:cNvPr id="0" name=""/>
        <dsp:cNvSpPr/>
      </dsp:nvSpPr>
      <dsp:spPr>
        <a:xfrm>
          <a:off x="4480" y="2937417"/>
          <a:ext cx="812531" cy="406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200" b="0" i="0" u="none" strike="noStrike" kern="1200" cap="none" normalizeH="0" baseline="0" smtClean="0">
              <a:ln/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Tra cứu chuyến bay</a:t>
          </a:r>
          <a:endParaRPr kumimoji="0" lang="en-US" altLang="en-US" sz="1200" b="0" i="0" u="none" strike="noStrike" kern="1200" cap="none" normalizeH="0" baseline="0" smtClean="0">
            <a:ln/>
            <a:effectLst/>
            <a:latin typeface="Arial" panose="020B0604020202020204" pitchFamily="34" charset="0"/>
          </a:endParaRPr>
        </a:p>
      </dsp:txBody>
      <dsp:txXfrm>
        <a:off x="4480" y="2937417"/>
        <a:ext cx="812531" cy="406265"/>
      </dsp:txXfrm>
    </dsp:sp>
    <dsp:sp modelId="{66465B27-9C69-4A58-87B0-DBD3AEFEBD58}">
      <dsp:nvSpPr>
        <dsp:cNvPr id="0" name=""/>
        <dsp:cNvSpPr/>
      </dsp:nvSpPr>
      <dsp:spPr>
        <a:xfrm>
          <a:off x="987643" y="2937417"/>
          <a:ext cx="812531" cy="406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200" b="0" i="0" u="none" strike="noStrike" kern="1200" cap="none" normalizeH="0" baseline="0" smtClean="0">
              <a:ln/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Tra cứu hoá đơn</a:t>
          </a:r>
          <a:endParaRPr kumimoji="0" lang="en-US" altLang="en-US" sz="1200" b="0" i="0" u="none" strike="noStrike" kern="1200" cap="none" normalizeH="0" baseline="0" smtClean="0">
            <a:ln/>
            <a:effectLst/>
            <a:latin typeface="Arial" panose="020B0604020202020204" pitchFamily="34" charset="0"/>
          </a:endParaRPr>
        </a:p>
      </dsp:txBody>
      <dsp:txXfrm>
        <a:off x="987643" y="2937417"/>
        <a:ext cx="812531" cy="406265"/>
      </dsp:txXfrm>
    </dsp:sp>
    <dsp:sp modelId="{E449742E-85EB-47F9-BFFE-74DA54134A51}">
      <dsp:nvSpPr>
        <dsp:cNvPr id="0" name=""/>
        <dsp:cNvSpPr/>
      </dsp:nvSpPr>
      <dsp:spPr>
        <a:xfrm>
          <a:off x="2953970" y="2360520"/>
          <a:ext cx="812531" cy="406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200" b="0" i="0" u="none" strike="noStrike" kern="1200" cap="none" normalizeH="0" baseline="0" smtClean="0">
              <a:ln/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Thao tác</a:t>
          </a:r>
          <a:endParaRPr kumimoji="0" lang="en-US" altLang="en-US" sz="1200" b="0" i="0" u="none" strike="noStrike" kern="1200" cap="none" normalizeH="0" baseline="0" smtClean="0">
            <a:ln/>
            <a:effectLst/>
            <a:latin typeface="Arial" panose="020B0604020202020204" pitchFamily="34" charset="0"/>
          </a:endParaRPr>
        </a:p>
      </dsp:txBody>
      <dsp:txXfrm>
        <a:off x="2953970" y="2360520"/>
        <a:ext cx="812531" cy="406265"/>
      </dsp:txXfrm>
    </dsp:sp>
    <dsp:sp modelId="{CF990811-4983-4C44-9E52-614BB8416E21}">
      <dsp:nvSpPr>
        <dsp:cNvPr id="0" name=""/>
        <dsp:cNvSpPr/>
      </dsp:nvSpPr>
      <dsp:spPr>
        <a:xfrm>
          <a:off x="1970807" y="2937417"/>
          <a:ext cx="812531" cy="406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200" b="0" i="0" u="none" strike="noStrike" kern="1200" cap="none" normalizeH="0" baseline="0" smtClean="0">
              <a:ln/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Bán vé </a:t>
          </a:r>
          <a:endParaRPr kumimoji="0" lang="en-US" altLang="en-US" sz="1200" b="0" i="0" u="none" strike="noStrike" kern="1200" cap="none" normalizeH="0" baseline="0" smtClean="0">
            <a:ln/>
            <a:effectLst/>
            <a:latin typeface="Arial" panose="020B0604020202020204" pitchFamily="34" charset="0"/>
          </a:endParaRPr>
        </a:p>
      </dsp:txBody>
      <dsp:txXfrm>
        <a:off x="1970807" y="2937417"/>
        <a:ext cx="812531" cy="406265"/>
      </dsp:txXfrm>
    </dsp:sp>
    <dsp:sp modelId="{B3B93574-AD88-4A81-A263-5E400467AF82}">
      <dsp:nvSpPr>
        <dsp:cNvPr id="0" name=""/>
        <dsp:cNvSpPr/>
      </dsp:nvSpPr>
      <dsp:spPr>
        <a:xfrm>
          <a:off x="2953970" y="2937417"/>
          <a:ext cx="812531" cy="406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200" b="0" i="0" u="none" strike="noStrike" kern="1200" cap="none" normalizeH="0" baseline="0" smtClean="0">
              <a:ln/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Quản lý thông tin</a:t>
          </a:r>
          <a:endParaRPr kumimoji="0" lang="en-US" altLang="en-US" sz="1200" b="0" i="0" u="none" strike="noStrike" kern="1200" cap="none" normalizeH="0" baseline="0" smtClean="0">
            <a:ln/>
            <a:effectLst/>
            <a:latin typeface="Arial" panose="020B0604020202020204" pitchFamily="34" charset="0"/>
          </a:endParaRPr>
        </a:p>
      </dsp:txBody>
      <dsp:txXfrm>
        <a:off x="2953970" y="2937417"/>
        <a:ext cx="812531" cy="406265"/>
      </dsp:txXfrm>
    </dsp:sp>
    <dsp:sp modelId="{56F801C4-817E-4F8F-8FED-29BA4FD1B342}">
      <dsp:nvSpPr>
        <dsp:cNvPr id="0" name=""/>
        <dsp:cNvSpPr/>
      </dsp:nvSpPr>
      <dsp:spPr>
        <a:xfrm>
          <a:off x="2462388" y="3514315"/>
          <a:ext cx="812531" cy="406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200" b="0" i="0" u="none" strike="noStrike" kern="1200" cap="none" normalizeH="0" baseline="0" smtClean="0">
              <a:ln/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Chuyến bay</a:t>
          </a:r>
          <a:endParaRPr kumimoji="0" lang="en-US" altLang="en-US" sz="1200" b="0" i="0" u="none" strike="noStrike" kern="1200" cap="none" normalizeH="0" baseline="0" smtClean="0">
            <a:ln/>
            <a:effectLst/>
            <a:latin typeface="Arial" panose="020B0604020202020204" pitchFamily="34" charset="0"/>
          </a:endParaRPr>
        </a:p>
      </dsp:txBody>
      <dsp:txXfrm>
        <a:off x="2462388" y="3514315"/>
        <a:ext cx="812531" cy="406265"/>
      </dsp:txXfrm>
    </dsp:sp>
    <dsp:sp modelId="{91CA24CF-9B81-42F8-819D-2E8E4436992C}">
      <dsp:nvSpPr>
        <dsp:cNvPr id="0" name=""/>
        <dsp:cNvSpPr/>
      </dsp:nvSpPr>
      <dsp:spPr>
        <a:xfrm>
          <a:off x="3445552" y="3514315"/>
          <a:ext cx="812531" cy="406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200" b="0" i="0" u="none" strike="noStrike" kern="1200" cap="none" normalizeH="0" baseline="0" smtClean="0">
              <a:ln/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Tuyến bay </a:t>
          </a:r>
          <a:endParaRPr kumimoji="0" lang="en-US" altLang="en-US" sz="1200" b="0" i="0" u="none" strike="noStrike" kern="1200" cap="none" normalizeH="0" baseline="0" smtClean="0">
            <a:ln/>
            <a:effectLst/>
            <a:latin typeface="Arial" panose="020B0604020202020204" pitchFamily="34" charset="0"/>
          </a:endParaRPr>
        </a:p>
      </dsp:txBody>
      <dsp:txXfrm>
        <a:off x="3445552" y="3514315"/>
        <a:ext cx="812531" cy="406265"/>
      </dsp:txXfrm>
    </dsp:sp>
    <dsp:sp modelId="{86D42280-289D-4214-909C-44AA48DDD83B}">
      <dsp:nvSpPr>
        <dsp:cNvPr id="0" name=""/>
        <dsp:cNvSpPr/>
      </dsp:nvSpPr>
      <dsp:spPr>
        <a:xfrm>
          <a:off x="2462388" y="4091212"/>
          <a:ext cx="812531" cy="406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200" b="0" i="0" u="none" strike="noStrike" kern="1200" cap="none" normalizeH="0" baseline="0" smtClean="0">
              <a:ln/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Sân bay</a:t>
          </a:r>
          <a:endParaRPr kumimoji="0" lang="en-US" altLang="en-US" sz="1200" b="0" i="0" u="none" strike="noStrike" kern="1200" cap="none" normalizeH="0" baseline="0" smtClean="0">
            <a:ln/>
            <a:effectLst/>
            <a:latin typeface="Arial" panose="020B0604020202020204" pitchFamily="34" charset="0"/>
          </a:endParaRPr>
        </a:p>
      </dsp:txBody>
      <dsp:txXfrm>
        <a:off x="2462388" y="4091212"/>
        <a:ext cx="812531" cy="406265"/>
      </dsp:txXfrm>
    </dsp:sp>
    <dsp:sp modelId="{5E9514A7-5B3A-4E10-82AF-C85CC2754FDC}">
      <dsp:nvSpPr>
        <dsp:cNvPr id="0" name=""/>
        <dsp:cNvSpPr/>
      </dsp:nvSpPr>
      <dsp:spPr>
        <a:xfrm>
          <a:off x="3445552" y="4091212"/>
          <a:ext cx="812531" cy="406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200" b="0" i="0" u="none" strike="noStrike" kern="1200" cap="none" normalizeH="0" baseline="0" smtClean="0">
              <a:ln/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Máy bay</a:t>
          </a:r>
          <a:endParaRPr kumimoji="0" lang="en-US" altLang="en-US" sz="1200" b="0" i="0" u="none" strike="noStrike" kern="1200" cap="none" normalizeH="0" baseline="0" smtClean="0">
            <a:ln/>
            <a:effectLst/>
            <a:latin typeface="Arial" panose="020B0604020202020204" pitchFamily="34" charset="0"/>
          </a:endParaRPr>
        </a:p>
      </dsp:txBody>
      <dsp:txXfrm>
        <a:off x="3445552" y="4091212"/>
        <a:ext cx="812531" cy="406265"/>
      </dsp:txXfrm>
    </dsp:sp>
    <dsp:sp modelId="{9208426B-4D0B-41BD-BE6E-7B9FCEFE0865}">
      <dsp:nvSpPr>
        <dsp:cNvPr id="0" name=""/>
        <dsp:cNvSpPr/>
      </dsp:nvSpPr>
      <dsp:spPr>
        <a:xfrm>
          <a:off x="2462388" y="4668110"/>
          <a:ext cx="812531" cy="406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200" b="0" i="0" u="none" strike="noStrike" kern="1200" cap="none" normalizeH="0" baseline="0" smtClean="0">
              <a:ln/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Hạng vé</a:t>
          </a:r>
          <a:endParaRPr kumimoji="0" lang="en-US" altLang="en-US" sz="1200" b="0" i="0" u="none" strike="noStrike" kern="1200" cap="none" normalizeH="0" baseline="0" smtClean="0">
            <a:ln/>
            <a:effectLst/>
            <a:latin typeface="Arial" panose="020B0604020202020204" pitchFamily="34" charset="0"/>
          </a:endParaRPr>
        </a:p>
      </dsp:txBody>
      <dsp:txXfrm>
        <a:off x="2462388" y="4668110"/>
        <a:ext cx="812531" cy="406265"/>
      </dsp:txXfrm>
    </dsp:sp>
    <dsp:sp modelId="{59FC490B-3D5B-4EC7-A6DA-EF15BBB4ADAB}">
      <dsp:nvSpPr>
        <dsp:cNvPr id="0" name=""/>
        <dsp:cNvSpPr/>
      </dsp:nvSpPr>
      <dsp:spPr>
        <a:xfrm>
          <a:off x="3445552" y="4668110"/>
          <a:ext cx="812531" cy="406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200" b="0" i="0" u="none" strike="noStrike" kern="1200" cap="none" normalizeH="0" baseline="0" smtClean="0">
              <a:ln/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Đơn giá</a:t>
          </a:r>
          <a:endParaRPr kumimoji="0" lang="en-US" altLang="en-US" sz="1200" b="0" i="0" u="none" strike="noStrike" kern="1200" cap="none" normalizeH="0" baseline="0" smtClean="0">
            <a:ln/>
            <a:effectLst/>
            <a:latin typeface="Arial" panose="020B0604020202020204" pitchFamily="34" charset="0"/>
          </a:endParaRPr>
        </a:p>
      </dsp:txBody>
      <dsp:txXfrm>
        <a:off x="3445552" y="4668110"/>
        <a:ext cx="812531" cy="406265"/>
      </dsp:txXfrm>
    </dsp:sp>
    <dsp:sp modelId="{F29AB8EC-543F-4B13-A1E2-61087A83A2A8}">
      <dsp:nvSpPr>
        <dsp:cNvPr id="0" name=""/>
        <dsp:cNvSpPr/>
      </dsp:nvSpPr>
      <dsp:spPr>
        <a:xfrm>
          <a:off x="2462388" y="5245008"/>
          <a:ext cx="812531" cy="406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200" b="0" i="0" u="none" strike="noStrike" kern="1200" cap="none" normalizeH="0" baseline="0" smtClean="0">
              <a:ln/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Khách hàng</a:t>
          </a:r>
          <a:endParaRPr kumimoji="0" lang="en-US" altLang="en-US" sz="1200" b="0" i="0" u="none" strike="noStrike" kern="1200" cap="none" normalizeH="0" baseline="0" smtClean="0">
            <a:ln/>
            <a:effectLst/>
            <a:latin typeface="Arial" panose="020B0604020202020204" pitchFamily="34" charset="0"/>
          </a:endParaRPr>
        </a:p>
      </dsp:txBody>
      <dsp:txXfrm>
        <a:off x="2462388" y="5245008"/>
        <a:ext cx="812531" cy="406265"/>
      </dsp:txXfrm>
    </dsp:sp>
    <dsp:sp modelId="{C82A83EC-237F-4908-985C-301ED0A91E10}">
      <dsp:nvSpPr>
        <dsp:cNvPr id="0" name=""/>
        <dsp:cNvSpPr/>
      </dsp:nvSpPr>
      <dsp:spPr>
        <a:xfrm>
          <a:off x="3445552" y="5245008"/>
          <a:ext cx="812531" cy="406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200" b="0" i="0" u="none" strike="noStrike" kern="1200" cap="none" normalizeH="0" baseline="0" smtClean="0">
              <a:ln/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Nhân viên</a:t>
          </a:r>
          <a:endParaRPr kumimoji="0" lang="en-US" altLang="en-US" sz="1200" b="0" i="0" u="none" strike="noStrike" kern="1200" cap="none" normalizeH="0" baseline="0" smtClean="0">
            <a:ln/>
            <a:effectLst/>
            <a:latin typeface="Arial" panose="020B0604020202020204" pitchFamily="34" charset="0"/>
          </a:endParaRPr>
        </a:p>
      </dsp:txBody>
      <dsp:txXfrm>
        <a:off x="3445552" y="5245008"/>
        <a:ext cx="812531" cy="406265"/>
      </dsp:txXfrm>
    </dsp:sp>
    <dsp:sp modelId="{A97D9178-93C4-455E-AB36-02817EF1E7D7}">
      <dsp:nvSpPr>
        <dsp:cNvPr id="0" name=""/>
        <dsp:cNvSpPr/>
      </dsp:nvSpPr>
      <dsp:spPr>
        <a:xfrm>
          <a:off x="3937134" y="2937417"/>
          <a:ext cx="812531" cy="406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200" b="0" i="0" u="none" strike="noStrike" kern="1200" cap="none" normalizeH="0" baseline="0" smtClean="0">
              <a:ln/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Thay đổi quy định</a:t>
          </a:r>
          <a:endParaRPr kumimoji="0" lang="en-US" altLang="en-US" sz="1200" b="0" i="0" u="none" strike="noStrike" kern="1200" cap="none" normalizeH="0" baseline="0" smtClean="0">
            <a:ln/>
            <a:effectLst/>
            <a:latin typeface="Arial" panose="020B0604020202020204" pitchFamily="34" charset="0"/>
          </a:endParaRPr>
        </a:p>
      </dsp:txBody>
      <dsp:txXfrm>
        <a:off x="3937134" y="2937417"/>
        <a:ext cx="812531" cy="406265"/>
      </dsp:txXfrm>
    </dsp:sp>
    <dsp:sp modelId="{CC29D227-0118-43E8-A308-6EF3839B4BCE}">
      <dsp:nvSpPr>
        <dsp:cNvPr id="0" name=""/>
        <dsp:cNvSpPr/>
      </dsp:nvSpPr>
      <dsp:spPr>
        <a:xfrm>
          <a:off x="5411879" y="2360520"/>
          <a:ext cx="812531" cy="406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200" b="0" i="0" u="none" strike="noStrike" kern="1200" cap="none" normalizeH="0" baseline="0" smtClean="0">
              <a:ln/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Báo cáo</a:t>
          </a:r>
          <a:endParaRPr kumimoji="0" lang="en-US" altLang="en-US" sz="1200" b="0" i="0" u="none" strike="noStrike" kern="1200" cap="none" normalizeH="0" baseline="0" smtClean="0">
            <a:ln/>
            <a:effectLst/>
            <a:latin typeface="Arial" panose="020B0604020202020204" pitchFamily="34" charset="0"/>
          </a:endParaRPr>
        </a:p>
      </dsp:txBody>
      <dsp:txXfrm>
        <a:off x="5411879" y="2360520"/>
        <a:ext cx="812531" cy="406265"/>
      </dsp:txXfrm>
    </dsp:sp>
    <dsp:sp modelId="{35BF719C-9729-4F83-8227-C8F612E9A6A8}">
      <dsp:nvSpPr>
        <dsp:cNvPr id="0" name=""/>
        <dsp:cNvSpPr/>
      </dsp:nvSpPr>
      <dsp:spPr>
        <a:xfrm>
          <a:off x="4920297" y="2937417"/>
          <a:ext cx="812531" cy="406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200" b="0" i="0" u="none" strike="noStrike" kern="1200" cap="none" normalizeH="0" baseline="0" smtClean="0">
              <a:ln/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Báo cáo tháng</a:t>
          </a:r>
          <a:endParaRPr kumimoji="0" lang="en-US" altLang="en-US" sz="1200" b="0" i="0" u="none" strike="noStrike" kern="1200" cap="none" normalizeH="0" baseline="0" smtClean="0">
            <a:ln/>
            <a:effectLst/>
            <a:latin typeface="Arial" panose="020B0604020202020204" pitchFamily="34" charset="0"/>
          </a:endParaRPr>
        </a:p>
      </dsp:txBody>
      <dsp:txXfrm>
        <a:off x="4920297" y="2937417"/>
        <a:ext cx="812531" cy="406265"/>
      </dsp:txXfrm>
    </dsp:sp>
    <dsp:sp modelId="{1CB47224-BB5E-48E9-923A-45EFC3B6F99D}">
      <dsp:nvSpPr>
        <dsp:cNvPr id="0" name=""/>
        <dsp:cNvSpPr/>
      </dsp:nvSpPr>
      <dsp:spPr>
        <a:xfrm>
          <a:off x="5903461" y="2937417"/>
          <a:ext cx="812531" cy="406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200" b="0" i="0" u="none" strike="noStrike" kern="1200" cap="none" normalizeH="0" baseline="0" smtClean="0">
              <a:ln/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Báo cáo năm</a:t>
          </a:r>
          <a:endParaRPr kumimoji="0" lang="en-US" altLang="en-US" sz="1200" b="0" i="0" u="none" strike="noStrike" kern="1200" cap="none" normalizeH="0" baseline="0" smtClean="0">
            <a:ln/>
            <a:effectLst/>
            <a:latin typeface="Arial" panose="020B0604020202020204" pitchFamily="34" charset="0"/>
          </a:endParaRPr>
        </a:p>
      </dsp:txBody>
      <dsp:txXfrm>
        <a:off x="5903461" y="2937417"/>
        <a:ext cx="812531" cy="406265"/>
      </dsp:txXfrm>
    </dsp:sp>
    <dsp:sp modelId="{1BFA0EB5-A0DB-4A2D-BC6E-03E8CB44CFB9}">
      <dsp:nvSpPr>
        <dsp:cNvPr id="0" name=""/>
        <dsp:cNvSpPr/>
      </dsp:nvSpPr>
      <dsp:spPr>
        <a:xfrm>
          <a:off x="7378206" y="2360520"/>
          <a:ext cx="812531" cy="406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200" b="0" i="0" u="none" strike="noStrike" kern="1200" cap="none" normalizeH="0" baseline="0" smtClean="0">
              <a:ln/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Trợ giúp</a:t>
          </a:r>
          <a:endParaRPr kumimoji="0" lang="en-US" altLang="en-US" sz="1200" b="0" i="0" u="none" strike="noStrike" kern="1200" cap="none" normalizeH="0" baseline="0" smtClean="0">
            <a:ln/>
            <a:effectLst/>
            <a:latin typeface="Arial" panose="020B0604020202020204" pitchFamily="34" charset="0"/>
          </a:endParaRPr>
        </a:p>
      </dsp:txBody>
      <dsp:txXfrm>
        <a:off x="7378206" y="2360520"/>
        <a:ext cx="812531" cy="406265"/>
      </dsp:txXfrm>
    </dsp:sp>
    <dsp:sp modelId="{E128C069-70B9-4881-ACE1-3252AE26A2ED}">
      <dsp:nvSpPr>
        <dsp:cNvPr id="0" name=""/>
        <dsp:cNvSpPr/>
      </dsp:nvSpPr>
      <dsp:spPr>
        <a:xfrm>
          <a:off x="6886624" y="2937417"/>
          <a:ext cx="812531" cy="406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200" b="0" i="0" u="none" strike="noStrike" kern="1200" cap="none" normalizeH="0" baseline="0" smtClean="0">
              <a:ln/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Hướng dẫn sử dụng</a:t>
          </a:r>
          <a:endParaRPr kumimoji="0" lang="en-US" altLang="en-US" sz="1200" b="0" i="0" u="none" strike="noStrike" kern="1200" cap="none" normalizeH="0" baseline="0" smtClean="0">
            <a:ln/>
            <a:effectLst/>
            <a:latin typeface="Arial" panose="020B0604020202020204" pitchFamily="34" charset="0"/>
          </a:endParaRPr>
        </a:p>
      </dsp:txBody>
      <dsp:txXfrm>
        <a:off x="6886624" y="2937417"/>
        <a:ext cx="812531" cy="406265"/>
      </dsp:txXfrm>
    </dsp:sp>
    <dsp:sp modelId="{9DB8C111-A4CF-4A16-A244-3BD74EC56C5D}">
      <dsp:nvSpPr>
        <dsp:cNvPr id="0" name=""/>
        <dsp:cNvSpPr/>
      </dsp:nvSpPr>
      <dsp:spPr>
        <a:xfrm>
          <a:off x="7869788" y="2937417"/>
          <a:ext cx="812531" cy="406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200" b="0" i="0" u="none" strike="noStrike" kern="1200" cap="none" normalizeH="0" baseline="0" smtClean="0">
              <a:ln/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Nhóm tác giả</a:t>
          </a:r>
          <a:endParaRPr kumimoji="0" lang="en-US" altLang="en-US" sz="1200" b="0" i="0" u="none" strike="noStrike" kern="1200" cap="none" normalizeH="0" baseline="0" smtClean="0">
            <a:ln/>
            <a:effectLst/>
            <a:latin typeface="Arial" panose="020B0604020202020204" pitchFamily="34" charset="0"/>
          </a:endParaRPr>
        </a:p>
      </dsp:txBody>
      <dsp:txXfrm>
        <a:off x="7869788" y="2937417"/>
        <a:ext cx="812531" cy="406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2053" name="Freeform 20"/>
          <p:cNvSpPr/>
          <p:nvPr/>
        </p:nvSpPr>
        <p:spPr>
          <a:xfrm>
            <a:off x="-9525" y="2138363"/>
            <a:ext cx="8015288" cy="2271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</a:cxnLst>
            <a:rect l="0" t="0" r="0" b="0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 w="9525">
            <a:noFill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sp>
        <p:nvSpPr>
          <p:cNvPr id="22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23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24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304800" y="22860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>
                <a:solidFill>
                  <a:srgbClr val="5086C2"/>
                </a:solidFill>
                <a:latin typeface="Verdana" panose="020B0604030504040204" pitchFamily="34" charset="0"/>
              </a:rPr>
              <a:t>LOGO</a:t>
            </a:r>
          </a:p>
        </p:txBody>
      </p:sp>
      <p:grpSp>
        <p:nvGrpSpPr>
          <p:cNvPr id="2058" name="Group 116"/>
          <p:cNvGrpSpPr/>
          <p:nvPr/>
        </p:nvGrpSpPr>
        <p:grpSpPr>
          <a:xfrm>
            <a:off x="190500" y="2324100"/>
            <a:ext cx="3276600" cy="3314700"/>
            <a:chOff x="120" y="1464"/>
            <a:chExt cx="2064" cy="2088"/>
          </a:xfrm>
        </p:grpSpPr>
        <p:sp>
          <p:nvSpPr>
            <p:cNvPr id="27" name="AutoShape 113" descr="gdd01"/>
            <p:cNvSpPr>
              <a:spLocks noChangeArrowheads="1"/>
            </p:cNvSpPr>
            <p:nvPr/>
          </p:nvSpPr>
          <p:spPr bwMode="gray">
            <a:xfrm>
              <a:off x="120" y="1992"/>
              <a:ext cx="1104" cy="1008"/>
            </a:xfrm>
            <a:prstGeom prst="hexagon">
              <a:avLst>
                <a:gd name="adj" fmla="val 27381"/>
                <a:gd name="vf" fmla="val 115470"/>
              </a:avLst>
            </a:prstGeom>
            <a:blipFill dpi="0" rotWithShape="1">
              <a:blip r:embed="rId2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dirty="0">
                <a:solidFill>
                  <a:srgbClr val="003366"/>
                </a:solidFill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28" name="AutoShape 114" descr="gdd04"/>
            <p:cNvSpPr>
              <a:spLocks noChangeArrowheads="1"/>
            </p:cNvSpPr>
            <p:nvPr/>
          </p:nvSpPr>
          <p:spPr bwMode="gray">
            <a:xfrm>
              <a:off x="1032" y="146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3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dirty="0">
                <a:solidFill>
                  <a:srgbClr val="003366"/>
                </a:solidFill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29" name="AutoShape 115" descr="gdd03"/>
            <p:cNvSpPr>
              <a:spLocks noChangeArrowheads="1"/>
            </p:cNvSpPr>
            <p:nvPr/>
          </p:nvSpPr>
          <p:spPr bwMode="gray">
            <a:xfrm>
              <a:off x="1008" y="254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dirty="0">
                <a:solidFill>
                  <a:srgbClr val="003366"/>
                </a:solidFill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990600"/>
            <a:ext cx="6705600" cy="1012825"/>
          </a:xfrm>
        </p:spPr>
        <p:txBody>
          <a:bodyPr/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52800" y="6553200"/>
            <a:ext cx="2133600" cy="152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5086C2"/>
              </a:solidFill>
            </a:endParaRP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477000"/>
            <a:ext cx="2590800" cy="228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>
              <a:solidFill>
                <a:srgbClr val="5086C2"/>
              </a:solidFill>
            </a:endParaRP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10550" y="6467475"/>
            <a:ext cx="533400" cy="2444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237447C-E790-49EE-A061-F3254391587B}" type="slidenum">
              <a:rPr lang="en-US">
                <a:solidFill>
                  <a:srgbClr val="FFFFFF"/>
                </a:solidFill>
              </a:r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3366"/>
                </a:solidFill>
              </a:rPr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59A49F-C010-4D34-A040-88158684371D}" type="slidenum">
              <a:rPr lang="en-US">
                <a:solidFill>
                  <a:srgbClr val="FFFFFF"/>
                </a:solidFill>
              </a:r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3366"/>
                </a:solidFill>
              </a:rPr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59A49F-C010-4D34-A040-88158684371D}" type="slidenum">
              <a:rPr lang="en-US">
                <a:solidFill>
                  <a:srgbClr val="FFFFFF"/>
                </a:solidFill>
              </a:r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7200" y="1076325"/>
            <a:ext cx="8229600" cy="52482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3366"/>
                </a:solidFill>
              </a:rPr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59A49F-C010-4D34-A040-88158684371D}" type="slidenum">
              <a:rPr lang="en-US">
                <a:solidFill>
                  <a:srgbClr val="FFFFFF"/>
                </a:solidFill>
              </a:r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 hasCustomPrompt="1"/>
          </p:nvPr>
        </p:nvSpPr>
        <p:spPr>
          <a:xfrm>
            <a:off x="457200" y="1076325"/>
            <a:ext cx="8229600" cy="52482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3366"/>
                </a:solidFill>
              </a:rPr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59A49F-C010-4D34-A040-88158684371D}" type="slidenum">
              <a:rPr lang="en-US">
                <a:solidFill>
                  <a:srgbClr val="FFFFFF"/>
                </a:solidFill>
              </a:r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53" name="Freeform 20"/>
          <p:cNvSpPr/>
          <p:nvPr/>
        </p:nvSpPr>
        <p:spPr>
          <a:xfrm>
            <a:off x="-9525" y="2138363"/>
            <a:ext cx="8015288" cy="2271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</a:cxnLst>
            <a:rect l="0" t="0" r="0" b="0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304800" y="22860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LOGO</a:t>
            </a:r>
          </a:p>
        </p:txBody>
      </p:sp>
      <p:grpSp>
        <p:nvGrpSpPr>
          <p:cNvPr id="2058" name="Group 116"/>
          <p:cNvGrpSpPr/>
          <p:nvPr/>
        </p:nvGrpSpPr>
        <p:grpSpPr>
          <a:xfrm>
            <a:off x="190500" y="2324100"/>
            <a:ext cx="3276600" cy="3314700"/>
            <a:chOff x="120" y="1464"/>
            <a:chExt cx="2064" cy="2088"/>
          </a:xfrm>
        </p:grpSpPr>
        <p:sp>
          <p:nvSpPr>
            <p:cNvPr id="27" name="AutoShape 113" descr="gdd01"/>
            <p:cNvSpPr>
              <a:spLocks noChangeArrowheads="1"/>
            </p:cNvSpPr>
            <p:nvPr/>
          </p:nvSpPr>
          <p:spPr bwMode="gray">
            <a:xfrm>
              <a:off x="120" y="1992"/>
              <a:ext cx="1104" cy="1008"/>
            </a:xfrm>
            <a:prstGeom prst="hexagon">
              <a:avLst>
                <a:gd name="adj" fmla="val 27381"/>
                <a:gd name="vf" fmla="val 115470"/>
              </a:avLst>
            </a:prstGeom>
            <a:blipFill dpi="0" rotWithShape="1">
              <a:blip r:embed="rId2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/>
            <a:p>
              <a:pPr lvl="0" algn="ctr"/>
              <a:endParaRPr lang="ko-KR" altLang="en-US" dirty="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28" name="AutoShape 114" descr="gdd04"/>
            <p:cNvSpPr>
              <a:spLocks noChangeArrowheads="1"/>
            </p:cNvSpPr>
            <p:nvPr/>
          </p:nvSpPr>
          <p:spPr bwMode="gray">
            <a:xfrm>
              <a:off x="1032" y="146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3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/>
            <a:p>
              <a:pPr lvl="0" algn="ctr"/>
              <a:endParaRPr lang="ko-KR" altLang="en-US" dirty="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  <p:sp>
          <p:nvSpPr>
            <p:cNvPr id="29" name="AutoShape 115" descr="gdd03"/>
            <p:cNvSpPr>
              <a:spLocks noChangeArrowheads="1"/>
            </p:cNvSpPr>
            <p:nvPr/>
          </p:nvSpPr>
          <p:spPr bwMode="gray">
            <a:xfrm>
              <a:off x="1008" y="254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/>
            <a:p>
              <a:pPr lvl="0" algn="ctr"/>
              <a:endParaRPr lang="ko-KR" altLang="en-US" dirty="0">
                <a:latin typeface="Times New Roman" panose="02020603050405020304" pitchFamily="18" charset="0"/>
                <a:ea typeface="Gulim" pitchFamily="34" charset="-127"/>
              </a:endParaRPr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990600"/>
            <a:ext cx="6705600" cy="1012825"/>
          </a:xfrm>
        </p:spPr>
        <p:txBody>
          <a:bodyPr/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52800" y="6553200"/>
            <a:ext cx="2133600" cy="152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477000"/>
            <a:ext cx="2590800" cy="228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10550" y="6467475"/>
            <a:ext cx="533400" cy="2444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237447C-E790-49EE-A061-F3254391587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59A49F-C010-4D34-A040-88158684371D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59A49F-C010-4D34-A040-88158684371D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www.themegallery.com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59A49F-C010-4D34-A040-88158684371D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www.themegallery.com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59A49F-C010-4D34-A040-88158684371D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www.themegallery.com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59A49F-C010-4D34-A040-88158684371D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3366"/>
                </a:solidFill>
              </a:rPr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59A49F-C010-4D34-A040-88158684371D}" type="slidenum">
              <a:rPr lang="en-US">
                <a:solidFill>
                  <a:srgbClr val="FFFFFF"/>
                </a:solidFill>
              </a:r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www.themegallery.com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59A49F-C010-4D34-A040-88158684371D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www.themegallery.com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59A49F-C010-4D34-A040-88158684371D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www.themegallery.com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59A49F-C010-4D34-A040-88158684371D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59A49F-C010-4D34-A040-88158684371D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59A49F-C010-4D34-A040-88158684371D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7200" y="1076325"/>
            <a:ext cx="8229600" cy="52482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59A49F-C010-4D34-A040-88158684371D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 hasCustomPrompt="1"/>
          </p:nvPr>
        </p:nvSpPr>
        <p:spPr>
          <a:xfrm>
            <a:off x="457200" y="1076325"/>
            <a:ext cx="8229600" cy="52482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59A49F-C010-4D34-A040-88158684371D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3366"/>
                </a:solidFill>
              </a:rPr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59A49F-C010-4D34-A040-88158684371D}" type="slidenum">
              <a:rPr lang="en-US">
                <a:solidFill>
                  <a:srgbClr val="FFFFFF"/>
                </a:solidFill>
              </a:r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3366"/>
                </a:solidFill>
              </a:rPr>
              <a:t>www.themegallery.com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59A49F-C010-4D34-A040-88158684371D}" type="slidenum">
              <a:rPr lang="en-US">
                <a:solidFill>
                  <a:srgbClr val="FFFFFF"/>
                </a:solidFill>
              </a:r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3366"/>
                </a:solidFill>
              </a:rPr>
              <a:t>www.themegallery.com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59A49F-C010-4D34-A040-88158684371D}" type="slidenum">
              <a:rPr lang="en-US">
                <a:solidFill>
                  <a:srgbClr val="FFFFFF"/>
                </a:solidFill>
              </a:r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3366"/>
                </a:solidFill>
              </a:rPr>
              <a:t>www.themegallery.com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59A49F-C010-4D34-A040-88158684371D}" type="slidenum">
              <a:rPr lang="en-US">
                <a:solidFill>
                  <a:srgbClr val="FFFFFF"/>
                </a:solidFill>
              </a:r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3366"/>
                </a:solidFill>
              </a:rPr>
              <a:t>www.themegallery.com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59A49F-C010-4D34-A040-88158684371D}" type="slidenum">
              <a:rPr lang="en-US">
                <a:solidFill>
                  <a:srgbClr val="FFFFFF"/>
                </a:solidFill>
              </a:r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3366"/>
                </a:solidFill>
              </a:rPr>
              <a:t>www.themegallery.com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59A49F-C010-4D34-A040-88158684371D}" type="slidenum">
              <a:rPr lang="en-US">
                <a:solidFill>
                  <a:srgbClr val="FFFFFF"/>
                </a:solidFill>
              </a:r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3366"/>
                </a:solidFill>
              </a:rPr>
              <a:t>www.themegallery.com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59A49F-C010-4D34-A040-88158684371D}" type="slidenum">
              <a:rPr lang="en-US">
                <a:solidFill>
                  <a:srgbClr val="FFFFFF"/>
                </a:solidFill>
              </a:r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5"/>
          <p:cNvSpPr/>
          <p:nvPr/>
        </p:nvSpPr>
        <p:spPr>
          <a:xfrm>
            <a:off x="-9525" y="344488"/>
            <a:ext cx="8194675" cy="6334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15964307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</a:cxnLst>
            <a:rect l="0" t="0" r="0" b="0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100000"/>
            </a:schemeClr>
          </a:solidFill>
          <a:ln w="9525">
            <a:noFill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grpSp>
        <p:nvGrpSpPr>
          <p:cNvPr id="1027" name="Group 16"/>
          <p:cNvGrpSpPr/>
          <p:nvPr/>
        </p:nvGrpSpPr>
        <p:grpSpPr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40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3366"/>
                </a:solidFill>
              </a:endParaRPr>
            </a:p>
          </p:txBody>
        </p:sp>
        <p:sp>
          <p:nvSpPr>
            <p:cNvPr id="1041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3366"/>
                </a:solidFill>
              </a:endParaRPr>
            </a:p>
          </p:txBody>
        </p:sp>
      </p:grpSp>
      <p:sp>
        <p:nvSpPr>
          <p:cNvPr id="1028" name="AutoShape 19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1029" name="AutoShape 20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1030" name="AutoShape 21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1031" name="Rectangle 3"/>
          <p:cNvSpPr>
            <a:spLocks noGrp="1"/>
          </p:cNvSpPr>
          <p:nvPr>
            <p:ph type="body" idx="1"/>
          </p:nvPr>
        </p:nvSpPr>
        <p:spPr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3366"/>
                </a:solidFill>
              </a:rPr>
              <a:t>www.themegallery.com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59A49F-C010-4D34-A040-88158684371D}" type="slidenum">
              <a:rPr lang="en-US">
                <a:solidFill>
                  <a:srgbClr val="FFFFFF"/>
                </a:solidFill>
              </a:r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035" name="Group 22"/>
          <p:cNvGrpSpPr/>
          <p:nvPr/>
        </p:nvGrpSpPr>
        <p:grpSpPr>
          <a:xfrm>
            <a:off x="152400" y="228600"/>
            <a:ext cx="838200" cy="838200"/>
            <a:chOff x="18" y="144"/>
            <a:chExt cx="510" cy="480"/>
          </a:xfrm>
        </p:grpSpPr>
        <p:sp>
          <p:nvSpPr>
            <p:cNvPr id="1037" name="AutoShape 23"/>
            <p:cNvSpPr>
              <a:spLocks noChangeArrowheads="1"/>
            </p:cNvSpPr>
            <p:nvPr/>
          </p:nvSpPr>
          <p:spPr bwMode="gray">
            <a:xfrm>
              <a:off x="18" y="258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hlink"/>
            </a:solidFill>
            <a:ln w="28575">
              <a:solidFill>
                <a:schemeClr val="bg1"/>
              </a:solidFill>
              <a:miter lim="800000"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3366"/>
                </a:solidFill>
              </a:endParaRPr>
            </a:p>
          </p:txBody>
        </p:sp>
        <p:sp>
          <p:nvSpPr>
            <p:cNvPr id="1038" name="AutoShape 24"/>
            <p:cNvSpPr>
              <a:spLocks noChangeArrowheads="1"/>
            </p:cNvSpPr>
            <p:nvPr/>
          </p:nvSpPr>
          <p:spPr bwMode="gray">
            <a:xfrm>
              <a:off x="240" y="14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3366"/>
                </a:solidFill>
              </a:endParaRPr>
            </a:p>
          </p:txBody>
        </p:sp>
        <p:sp>
          <p:nvSpPr>
            <p:cNvPr id="1039" name="AutoShape 25"/>
            <p:cNvSpPr>
              <a:spLocks noChangeArrowheads="1"/>
            </p:cNvSpPr>
            <p:nvPr/>
          </p:nvSpPr>
          <p:spPr bwMode="gray">
            <a:xfrm>
              <a:off x="240" y="38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3366"/>
                </a:solidFill>
              </a:endParaRPr>
            </a:p>
          </p:txBody>
        </p:sp>
      </p:grpSp>
      <p:sp>
        <p:nvSpPr>
          <p:cNvPr id="1036" name="Rectangle 2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5"/>
          <p:cNvSpPr/>
          <p:nvPr/>
        </p:nvSpPr>
        <p:spPr>
          <a:xfrm>
            <a:off x="-9525" y="344488"/>
            <a:ext cx="8194675" cy="6334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15964307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</a:cxnLst>
            <a:rect l="0" t="0" r="0" b="0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027" name="Group 16"/>
          <p:cNvGrpSpPr/>
          <p:nvPr/>
        </p:nvGrpSpPr>
        <p:grpSpPr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40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41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1028" name="AutoShape 19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9" name="AutoShape 20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30" name="AutoShape 21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31" name="Rectangle 3"/>
          <p:cNvSpPr>
            <a:spLocks noGrp="1"/>
          </p:cNvSpPr>
          <p:nvPr>
            <p:ph type="body" idx="1"/>
          </p:nvPr>
        </p:nvSpPr>
        <p:spPr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www.themegallery.com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59A49F-C010-4D34-A040-88158684371D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035" name="Group 22"/>
          <p:cNvGrpSpPr/>
          <p:nvPr/>
        </p:nvGrpSpPr>
        <p:grpSpPr>
          <a:xfrm>
            <a:off x="152400" y="228600"/>
            <a:ext cx="838200" cy="838200"/>
            <a:chOff x="18" y="144"/>
            <a:chExt cx="510" cy="480"/>
          </a:xfrm>
        </p:grpSpPr>
        <p:sp>
          <p:nvSpPr>
            <p:cNvPr id="1037" name="AutoShape 23"/>
            <p:cNvSpPr>
              <a:spLocks noChangeArrowheads="1"/>
            </p:cNvSpPr>
            <p:nvPr/>
          </p:nvSpPr>
          <p:spPr bwMode="gray">
            <a:xfrm>
              <a:off x="18" y="258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hlink"/>
            </a:solidFill>
            <a:ln w="28575">
              <a:solidFill>
                <a:schemeClr val="bg1"/>
              </a:solidFill>
              <a:miter lim="800000"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38" name="AutoShape 24"/>
            <p:cNvSpPr>
              <a:spLocks noChangeArrowheads="1"/>
            </p:cNvSpPr>
            <p:nvPr/>
          </p:nvSpPr>
          <p:spPr bwMode="gray">
            <a:xfrm>
              <a:off x="240" y="14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39" name="AutoShape 25"/>
            <p:cNvSpPr>
              <a:spLocks noChangeArrowheads="1"/>
            </p:cNvSpPr>
            <p:nvPr/>
          </p:nvSpPr>
          <p:spPr bwMode="gray">
            <a:xfrm>
              <a:off x="240" y="38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1036" name="Rectangle 2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28600"/>
            <a:ext cx="6248400" cy="609600"/>
          </a:xfrm>
        </p:spPr>
        <p:txBody>
          <a:bodyPr/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NAM CẦN THƠ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5200" y="2971800"/>
            <a:ext cx="5410200" cy="533400"/>
          </a:xfrm>
        </p:spPr>
        <p:txBody>
          <a:bodyPr/>
          <a:lstStyle/>
          <a:p>
            <a:pPr algn="ctr"/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Quản Lý Bán Vé Máy Bay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52400"/>
            <a:ext cx="1371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TẠI SAO NÊN CHỌN TRƯỜNG ĐẠI HỌC NAM CẦN THƠ | Tin tức tuyển sinh và hướng  nghiệp | Trường Đại học Nam Cần Thơ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 bwMode="gray">
          <a:xfrm>
            <a:off x="2590800" y="762000"/>
            <a:ext cx="5181600" cy="609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 KỸ THUẬT – CÔNG NGHỆ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4891" y="1676400"/>
            <a:ext cx="295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 Phần: Lập Trình .NET</a:t>
            </a:r>
            <a:endParaRPr lang="en-US" b="1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2800" y="2209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Tài:</a:t>
            </a:r>
            <a:endParaRPr lang="en-US" b="1" i="1" u="sng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61722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DH18TIN03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05400" y="617220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GVHD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Võ Văn Phúc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2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341870" cy="56388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bay</a:t>
            </a:r>
            <a:endParaRPr lang="en-US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Text Box 3"/>
          <p:cNvSpPr txBox="1"/>
          <p:nvPr/>
        </p:nvSpPr>
        <p:spPr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79120" y="1524000"/>
            <a:ext cx="1049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</a:t>
            </a:r>
          </a:p>
        </p:txBody>
      </p:sp>
      <p:pic>
        <p:nvPicPr>
          <p:cNvPr id="2" name="Content Placeholder 1" descr="QuanLyMayBay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128520"/>
            <a:ext cx="7086600" cy="4490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57200" y="1089025"/>
            <a:ext cx="6348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Quản Lý Máy Bay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371600" y="1610995"/>
            <a:ext cx="6526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chức năng: Tìm kiếm, Thêm, Sửa, Xóa.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019290" cy="56388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bay</a:t>
            </a:r>
            <a:endParaRPr lang="en-US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Text Box 3"/>
          <p:cNvSpPr txBox="1"/>
          <p:nvPr/>
        </p:nvSpPr>
        <p:spPr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79120" y="1524000"/>
            <a:ext cx="1049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</a:t>
            </a:r>
          </a:p>
        </p:txBody>
      </p:sp>
      <p:pic>
        <p:nvPicPr>
          <p:cNvPr id="2" name="Content Placeholder 1" descr="QuanLySanBay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0100"/>
            <a:ext cx="6888480" cy="465201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81000" y="1089025"/>
            <a:ext cx="702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Quản Lý Sân Bay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143000" y="1600200"/>
            <a:ext cx="7042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chức năng: Tìm kiếm, Thêm, Sửa, Xóa.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162800" cy="56388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bay</a:t>
            </a:r>
            <a:endParaRPr lang="en-US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Text Box 3"/>
          <p:cNvSpPr txBox="1"/>
          <p:nvPr/>
        </p:nvSpPr>
        <p:spPr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79120" y="1524000"/>
            <a:ext cx="1049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</a:t>
            </a:r>
          </a:p>
        </p:txBody>
      </p:sp>
      <p:pic>
        <p:nvPicPr>
          <p:cNvPr id="2" name="Content Placeholder 1" descr="QuanLyTuyenBay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830" y="2195195"/>
            <a:ext cx="6869430" cy="453263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81000" y="1139825"/>
            <a:ext cx="6416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Quản Lý Tuyến Bay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143000" y="1590675"/>
            <a:ext cx="7042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chức năng: Tìm kiếm, Thêm, Sửa, Xóa.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086600" cy="56388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bay</a:t>
            </a:r>
            <a:endParaRPr lang="en-US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Text Box 3"/>
          <p:cNvSpPr txBox="1"/>
          <p:nvPr/>
        </p:nvSpPr>
        <p:spPr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79120" y="1524000"/>
            <a:ext cx="1049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</a:t>
            </a:r>
          </a:p>
        </p:txBody>
      </p:sp>
      <p:pic>
        <p:nvPicPr>
          <p:cNvPr id="2" name="Content Placeholder 1" descr="QuanLyChuyenBay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205" y="2383155"/>
            <a:ext cx="6690995" cy="425323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57200" y="1153160"/>
            <a:ext cx="6640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Quản Lý Chuyến Bay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295400" y="1685925"/>
            <a:ext cx="7042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chức năng: Tìm kiếm, Thêm, Sửa, Xóa.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134225" cy="56388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bay</a:t>
            </a:r>
            <a:endParaRPr lang="en-US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Text Box 3"/>
          <p:cNvSpPr txBox="1"/>
          <p:nvPr/>
        </p:nvSpPr>
        <p:spPr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79120" y="1524000"/>
            <a:ext cx="1049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</a:t>
            </a:r>
          </a:p>
        </p:txBody>
      </p:sp>
      <p:pic>
        <p:nvPicPr>
          <p:cNvPr id="2" name="Content Placeholder 1" descr="QuanLyDonGia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224405"/>
            <a:ext cx="6675120" cy="443420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57200" y="1219200"/>
            <a:ext cx="6592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Quản Lý Đơn Giá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371600" y="1676400"/>
            <a:ext cx="7042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chức năng: Tìm kiếm, Thêm, Sửa, Xóa.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399655" cy="56388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bay</a:t>
            </a:r>
            <a:endParaRPr lang="en-US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Text Box 3"/>
          <p:cNvSpPr txBox="1"/>
          <p:nvPr/>
        </p:nvSpPr>
        <p:spPr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79120" y="1524000"/>
            <a:ext cx="1049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</a:t>
            </a:r>
          </a:p>
        </p:txBody>
      </p:sp>
      <p:pic>
        <p:nvPicPr>
          <p:cNvPr id="2" name="Content Placeholder 1" descr="QuanLyHangV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225" y="2043430"/>
            <a:ext cx="6886575" cy="467550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81000" y="1066800"/>
            <a:ext cx="6842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Quản Lý Hạng Vé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371600" y="1585595"/>
            <a:ext cx="7042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chức năng: Tìm kiếm, Thêm, Sửa, Xóa.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211060" cy="56388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bay</a:t>
            </a:r>
            <a:endParaRPr lang="en-US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Text Box 3"/>
          <p:cNvSpPr txBox="1"/>
          <p:nvPr/>
        </p:nvSpPr>
        <p:spPr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79120" y="1524000"/>
            <a:ext cx="1049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</a:t>
            </a:r>
          </a:p>
        </p:txBody>
      </p:sp>
      <p:pic>
        <p:nvPicPr>
          <p:cNvPr id="2" name="Content Placeholder 1" descr="QuanLyBanV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522855"/>
            <a:ext cx="6645275" cy="414274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57200" y="1111885"/>
            <a:ext cx="6235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Bán Vé Máy Bay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628775" y="1600200"/>
            <a:ext cx="70421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chức năng: Tìm kiếm, Mua vé, Đặt vé, Tra cứu chuyến bay.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189470" cy="56388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bay</a:t>
            </a:r>
            <a:endParaRPr lang="en-US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Text Box 3"/>
          <p:cNvSpPr txBox="1"/>
          <p:nvPr/>
        </p:nvSpPr>
        <p:spPr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79120" y="1524000"/>
            <a:ext cx="1049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</a:t>
            </a:r>
          </a:p>
        </p:txBody>
      </p:sp>
      <p:pic>
        <p:nvPicPr>
          <p:cNvPr id="2" name="Content Placeholder 1" descr="InHoaDon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138065"/>
            <a:ext cx="6751955" cy="464373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77190" y="1143000"/>
            <a:ext cx="67856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Hóa Đơn</a:t>
            </a:r>
          </a:p>
        </p:txBody>
      </p:sp>
      <p:sp>
        <p:nvSpPr>
          <p:cNvPr id="7" name="Text Box 2"/>
          <p:cNvSpPr txBox="1"/>
          <p:nvPr/>
        </p:nvSpPr>
        <p:spPr>
          <a:xfrm>
            <a:off x="1295400" y="1600200"/>
            <a:ext cx="4956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 năng: tìm kiếm vé và in hóa đơn</a:t>
            </a:r>
            <a:endParaRPr lang="en-US" sz="240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486015" cy="56388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bay</a:t>
            </a:r>
            <a:endParaRPr lang="en-US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Text Box 3"/>
          <p:cNvSpPr txBox="1"/>
          <p:nvPr/>
        </p:nvSpPr>
        <p:spPr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79120" y="1524000"/>
            <a:ext cx="1049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</a:t>
            </a:r>
          </a:p>
        </p:txBody>
      </p:sp>
      <p:pic>
        <p:nvPicPr>
          <p:cNvPr id="4" name="Content Placeholder 3" descr="TraCuuChuyenBay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95830"/>
            <a:ext cx="6896100" cy="450977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38835" y="1139825"/>
            <a:ext cx="67487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Tra Cứu Chuyến Bay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364615" y="1600200"/>
            <a:ext cx="7042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chức năng: Tìm kiếm.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448550" cy="56388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bay</a:t>
            </a:r>
            <a:endParaRPr lang="en-US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Text Box 3"/>
          <p:cNvSpPr txBox="1"/>
          <p:nvPr/>
        </p:nvSpPr>
        <p:spPr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79120" y="1524000"/>
            <a:ext cx="1049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</a:t>
            </a:r>
          </a:p>
        </p:txBody>
      </p:sp>
      <p:pic>
        <p:nvPicPr>
          <p:cNvPr id="2" name="Content Placeholder 1" descr="BaoCaoTha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42490"/>
            <a:ext cx="6592570" cy="45085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38200" y="1139825"/>
            <a:ext cx="63912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Báo Cáo Tháng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524000" y="1600200"/>
            <a:ext cx="7042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chức năng: In báo cáo doanh thu của tháng.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481570" cy="56388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bay</a:t>
            </a:r>
            <a:endParaRPr lang="en-US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Text Box 3"/>
          <p:cNvSpPr txBox="1"/>
          <p:nvPr/>
        </p:nvSpPr>
        <p:spPr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79120" y="1524000"/>
            <a:ext cx="1049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228600" y="1676400"/>
            <a:ext cx="2667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nhóm: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824865" y="2313940"/>
            <a:ext cx="385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Nguyễn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Nhựt Thanh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824865" y="2984500"/>
            <a:ext cx="393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Nguyễn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Minh Huy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824865" y="3594100"/>
            <a:ext cx="3932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Huỳnh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Trung Kiên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824865" y="4203700"/>
            <a:ext cx="2564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Lê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Sơn Tùng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848995" y="4813300"/>
            <a:ext cx="3951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Tạ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Đặng Niên Kỹ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104380" cy="56388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bay</a:t>
            </a:r>
            <a:endParaRPr lang="en-US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Text Box 3"/>
          <p:cNvSpPr txBox="1"/>
          <p:nvPr/>
        </p:nvSpPr>
        <p:spPr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79120" y="1524000"/>
            <a:ext cx="1049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</a:t>
            </a:r>
          </a:p>
        </p:txBody>
      </p:sp>
      <p:pic>
        <p:nvPicPr>
          <p:cNvPr id="2" name="Content Placeholder 1" descr="BaoCaoNam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120" y="2128520"/>
            <a:ext cx="6968490" cy="464375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85800" y="1089025"/>
            <a:ext cx="61366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Báo Cáo Năm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066800" y="1600200"/>
            <a:ext cx="7042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chức năng: In báo cáo doanh thu của năm.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068185" cy="56388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bay</a:t>
            </a:r>
            <a:endParaRPr lang="en-US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Text Box 3"/>
          <p:cNvSpPr txBox="1"/>
          <p:nvPr/>
        </p:nvSpPr>
        <p:spPr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79120" y="1524000"/>
            <a:ext cx="1049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</a:t>
            </a:r>
          </a:p>
        </p:txBody>
      </p:sp>
      <p:pic>
        <p:nvPicPr>
          <p:cNvPr id="2" name="Content Placeholder 1" descr="HuongDanSuDu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580" y="1524000"/>
            <a:ext cx="7018020" cy="522033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055370" y="1111885"/>
            <a:ext cx="6107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Hướng Dẫn Sử Dụng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399655" cy="56388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bay</a:t>
            </a:r>
            <a:endParaRPr lang="en-US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Text Box 3"/>
          <p:cNvSpPr txBox="1"/>
          <p:nvPr/>
        </p:nvSpPr>
        <p:spPr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79120" y="1524000"/>
            <a:ext cx="1049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</a:t>
            </a:r>
          </a:p>
        </p:txBody>
      </p:sp>
      <p:pic>
        <p:nvPicPr>
          <p:cNvPr id="2" name="Content Placeholder 1" descr="NhomTacGia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7049135" cy="510921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146810" y="1185545"/>
            <a:ext cx="6168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Nhóm Tác Giả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WordArt 6"/>
          <p:cNvSpPr>
            <a:spLocks noTextEdit="1"/>
          </p:cNvSpPr>
          <p:nvPr/>
        </p:nvSpPr>
        <p:spPr>
          <a:xfrm>
            <a:off x="3581400" y="3048000"/>
            <a:ext cx="4343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normAutofit lnSpcReduction="10000"/>
          </a:bodyPr>
          <a:lstStyle/>
          <a:p>
            <a:pPr algn="ctr"/>
            <a:r>
              <a:rPr lang="en-US" sz="3600" b="1">
                <a:ln w="28575" cap="flat" cmpd="sng">
                  <a:solidFill>
                    <a:srgbClr val="FFFFFF"/>
                  </a:solidFill>
                  <a:prstDash val="solid"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  <a:tileRect/>
                </a:gradFill>
                <a:effectLst>
                  <a:outerShdw dist="71842" dir="2699999" algn="ctr" rotWithShape="0">
                    <a:schemeClr val="tx1">
                      <a:alpha val="50000"/>
                    </a:schemeClr>
                  </a:outerShdw>
                </a:effectLst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2400"/>
            <a:ext cx="16764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481570" cy="56388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bay</a:t>
            </a:r>
            <a:endParaRPr lang="en-US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Text Box 3"/>
          <p:cNvSpPr txBox="1"/>
          <p:nvPr/>
        </p:nvSpPr>
        <p:spPr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79120" y="1524000"/>
            <a:ext cx="1049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</a:t>
            </a:r>
          </a:p>
        </p:txBody>
      </p:sp>
      <p:sp>
        <p:nvSpPr>
          <p:cNvPr id="3" name="Right Arrow 2"/>
          <p:cNvSpPr/>
          <p:nvPr/>
        </p:nvSpPr>
        <p:spPr>
          <a:xfrm>
            <a:off x="0" y="1926936"/>
            <a:ext cx="9144000" cy="3594100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1"/>
          <p:cNvSpPr txBox="1"/>
          <p:nvPr/>
        </p:nvSpPr>
        <p:spPr>
          <a:xfrm>
            <a:off x="228600" y="3276600"/>
            <a:ext cx="80162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GIAO DIỆN</a:t>
            </a:r>
            <a:endParaRPr lang="en-US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 ĐỒ GIAO DIỆN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19"/>
          <p:cNvSpPr>
            <a:spLocks noChangeArrowheads="1"/>
          </p:cNvSpPr>
          <p:nvPr/>
        </p:nvSpPr>
        <p:spPr bwMode="auto">
          <a:xfrm>
            <a:off x="1905000" y="-1344470"/>
            <a:ext cx="83950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228600" y="0"/>
          <a:ext cx="868680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8716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220585" cy="56388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bay</a:t>
            </a:r>
            <a:endParaRPr lang="en-US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Text Box 3"/>
          <p:cNvSpPr txBox="1"/>
          <p:nvPr/>
        </p:nvSpPr>
        <p:spPr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79120" y="1524000"/>
            <a:ext cx="1049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</a:t>
            </a:r>
          </a:p>
        </p:txBody>
      </p:sp>
      <p:pic>
        <p:nvPicPr>
          <p:cNvPr id="2" name="Content Placeholder 1" descr="z2518997190289_8b1fc7702948c2c633fb452b5981a64b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399" y="2438400"/>
            <a:ext cx="6957695" cy="41148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33400" y="1295400"/>
            <a:ext cx="6612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Đăng Nhập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371600" y="1892300"/>
            <a:ext cx="65004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chức năng: Đăng Nhập, Reset, Thoát.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409180" cy="56388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bay</a:t>
            </a:r>
            <a:endParaRPr lang="en-US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Text Box 3"/>
          <p:cNvSpPr txBox="1"/>
          <p:nvPr/>
        </p:nvSpPr>
        <p:spPr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79120" y="1524000"/>
            <a:ext cx="1049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</a:t>
            </a:r>
          </a:p>
        </p:txBody>
      </p:sp>
      <p:pic>
        <p:nvPicPr>
          <p:cNvPr id="2" name="Content Placeholder 1" descr="main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506345"/>
            <a:ext cx="7696200" cy="429006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81000" y="1219200"/>
            <a:ext cx="63557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Giao Diện Menu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14400" y="1676400"/>
            <a:ext cx="70662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quản lý: Hệ thống, Thao tác, Tra cứu, Báo cáo, Trợ giúp,  Bán vé, Tra cứu chuyến bay, Đăng xuất.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686040" cy="56388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bay</a:t>
            </a:r>
            <a:endParaRPr lang="en-US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Text Box 3"/>
          <p:cNvSpPr txBox="1"/>
          <p:nvPr/>
        </p:nvSpPr>
        <p:spPr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79120" y="1524000"/>
            <a:ext cx="1049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</a:t>
            </a:r>
          </a:p>
        </p:txBody>
      </p:sp>
      <p:pic>
        <p:nvPicPr>
          <p:cNvPr id="2" name="Content Placeholder 1" descr="QuanLyNhanVien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266950"/>
            <a:ext cx="6895465" cy="434911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57200" y="1089025"/>
            <a:ext cx="6443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Quản Lý Nhân Viên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295400" y="1610995"/>
            <a:ext cx="6438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chức năng: Tìm kiếm, Thêm, Sửa, Xóa.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381875" cy="56388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bay</a:t>
            </a:r>
            <a:endParaRPr lang="en-US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Text Box 3"/>
          <p:cNvSpPr txBox="1"/>
          <p:nvPr/>
        </p:nvSpPr>
        <p:spPr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79120" y="1524000"/>
            <a:ext cx="1049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</a:t>
            </a:r>
          </a:p>
        </p:txBody>
      </p:sp>
      <p:pic>
        <p:nvPicPr>
          <p:cNvPr id="2" name="Content Placeholder 1" descr="QuanLyKhachHa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610" y="2197100"/>
            <a:ext cx="6828790" cy="440753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57200" y="1089025"/>
            <a:ext cx="6324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Quản Lý Khách Hàng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371600" y="1610995"/>
            <a:ext cx="63582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chức năng: Tìm kiếm, Thêm, Sửa, Xóa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068185" cy="56388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bay</a:t>
            </a:r>
            <a:endParaRPr lang="en-US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Text Box 3"/>
          <p:cNvSpPr txBox="1"/>
          <p:nvPr/>
        </p:nvSpPr>
        <p:spPr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79120" y="1524000"/>
            <a:ext cx="1049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</a:t>
            </a:r>
          </a:p>
        </p:txBody>
      </p:sp>
      <p:pic>
        <p:nvPicPr>
          <p:cNvPr id="2" name="Content Placeholder 1" descr="ThayDoiQuyDinh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799" y="2268220"/>
            <a:ext cx="7144385" cy="446595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33400" y="1155700"/>
            <a:ext cx="67659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Thay Đổi Quy Định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447800" y="1677670"/>
            <a:ext cx="6801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chức năng: Sửa.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sample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sample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630</Words>
  <Application>Microsoft Office PowerPoint</Application>
  <PresentationFormat>On-screen Show (4:3)</PresentationFormat>
  <Paragraphs>113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Gulim</vt:lpstr>
      <vt:lpstr>Times New Roman</vt:lpstr>
      <vt:lpstr>Verdana</vt:lpstr>
      <vt:lpstr>Wingdings</vt:lpstr>
      <vt:lpstr>2_sample</vt:lpstr>
      <vt:lpstr>3_sample</vt:lpstr>
      <vt:lpstr>TRƯỜNG ĐẠI HỌC NAM CẦN THƠ</vt:lpstr>
      <vt:lpstr>Đề tài: Quản lý bán vé máy bay</vt:lpstr>
      <vt:lpstr>Đề tài: Quản lý bán vé máy bay</vt:lpstr>
      <vt:lpstr>SƠ ĐỒ GIAO DIỆN</vt:lpstr>
      <vt:lpstr>Đề tài: Quản lý bán vé máy bay</vt:lpstr>
      <vt:lpstr>Đề tài: Quản lý bán vé máy bay</vt:lpstr>
      <vt:lpstr>Đề tài: Quản lý bán vé máy bay</vt:lpstr>
      <vt:lpstr>Đề tài: Quản lý bán vé máy bay</vt:lpstr>
      <vt:lpstr>Đề tài: Quản lý bán vé máy bay</vt:lpstr>
      <vt:lpstr>Đề tài: Quản lý bán vé máy bay</vt:lpstr>
      <vt:lpstr>Đề tài: Quản lý bán vé máy bay</vt:lpstr>
      <vt:lpstr>Đề tài: Quản lý bán vé máy bay</vt:lpstr>
      <vt:lpstr>Đề tài: Quản lý bán vé máy bay</vt:lpstr>
      <vt:lpstr>Đề tài: Quản lý bán vé máy bay</vt:lpstr>
      <vt:lpstr>Đề tài: Quản lý bán vé máy bay</vt:lpstr>
      <vt:lpstr>Đề tài: Quản lý bán vé máy bay</vt:lpstr>
      <vt:lpstr>Đề tài: Quản lý bán vé máy bay</vt:lpstr>
      <vt:lpstr>Đề tài: Quản lý bán vé máy bay</vt:lpstr>
      <vt:lpstr>Đề tài: Quản lý bán vé máy bay</vt:lpstr>
      <vt:lpstr>Đề tài: Quản lý bán vé máy bay</vt:lpstr>
      <vt:lpstr>Đề tài: Quản lý bán vé máy bay</vt:lpstr>
      <vt:lpstr>Đề tài: Quản lý bán vé máy bay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MSI GF63</dc:creator>
  <cp:lastModifiedBy>Thanh BOS</cp:lastModifiedBy>
  <cp:revision>80</cp:revision>
  <dcterms:created xsi:type="dcterms:W3CDTF">2021-05-27T17:50:00Z</dcterms:created>
  <dcterms:modified xsi:type="dcterms:W3CDTF">2021-06-02T07:09:12Z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