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36" y="15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FC68-8FAD-428A-A9BF-C870AA27E1C6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3643-F54E-4462-8644-50AF5878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43643-F54E-4462-8644-50AF5878BA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6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9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A1B7-C688-40DC-AD12-E26EEADEC359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4D29-C7AD-4954-9D0E-ECB056B36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7200" y="461938"/>
            <a:ext cx="264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Management</a:t>
            </a:r>
            <a:endParaRPr lang="en-US" sz="2000" b="1" dirty="0">
              <a:ln w="1905">
                <a:solidFill>
                  <a:srgbClr val="00B050"/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9800" y="2438400"/>
            <a:ext cx="932577" cy="311728"/>
          </a:xfrm>
          <a:prstGeom prst="roundRect">
            <a:avLst>
              <a:gd name="adj" fmla="val 10556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Add Row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2438400"/>
            <a:ext cx="1011381" cy="311728"/>
          </a:xfrm>
          <a:prstGeom prst="roundRect">
            <a:avLst>
              <a:gd name="adj" fmla="val 722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Delete Row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77200" y="2438400"/>
            <a:ext cx="894690" cy="294408"/>
          </a:xfrm>
          <a:prstGeom prst="roundRect">
            <a:avLst>
              <a:gd name="adj" fmla="val 1343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Save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610" y="1447800"/>
            <a:ext cx="1192358" cy="437378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User Management</a:t>
            </a:r>
            <a:endParaRPr lang="en-US" sz="1300" b="1" dirty="0"/>
          </a:p>
        </p:txBody>
      </p:sp>
      <p:sp>
        <p:nvSpPr>
          <p:cNvPr id="14" name="Rectangle 13"/>
          <p:cNvSpPr/>
          <p:nvPr/>
        </p:nvSpPr>
        <p:spPr>
          <a:xfrm>
            <a:off x="1527464" y="1456725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Order Management</a:t>
            </a:r>
            <a:endParaRPr lang="en-US" sz="13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029200" y="2445330"/>
            <a:ext cx="950724" cy="304798"/>
          </a:xfrm>
          <a:prstGeom prst="roundRect">
            <a:avLst>
              <a:gd name="adj" fmla="val 6250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Reset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31610" y="2466240"/>
            <a:ext cx="2035023" cy="255357"/>
          </a:xfrm>
          <a:prstGeom prst="roundRect">
            <a:avLst/>
          </a:prstGeom>
          <a:ln w="9525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ID, Name</a:t>
            </a:r>
            <a:endParaRPr lang="en-US" sz="1200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2" name="Picture 4" descr="http://icons.iconarchive.com/icons/hopstarter/button/48/Button-Nex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57" y="2477451"/>
            <a:ext cx="251215" cy="2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2819400" y="1456725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Product </a:t>
            </a:r>
            <a:r>
              <a:rPr lang="en-US" sz="1300" b="1" dirty="0" smtClean="0"/>
              <a:t>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  <p:sp>
        <p:nvSpPr>
          <p:cNvPr id="89" name="Rectangle 88"/>
          <p:cNvSpPr/>
          <p:nvPr/>
        </p:nvSpPr>
        <p:spPr>
          <a:xfrm>
            <a:off x="5372056" y="1443237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Article 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84282"/>
              </p:ext>
            </p:extLst>
          </p:nvPr>
        </p:nvGraphicFramePr>
        <p:xfrm>
          <a:off x="213681" y="3352800"/>
          <a:ext cx="8817885" cy="25612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523258"/>
                <a:gridCol w="1002015"/>
                <a:gridCol w="1232846"/>
                <a:gridCol w="990600"/>
                <a:gridCol w="838200"/>
                <a:gridCol w="914400"/>
                <a:gridCol w="1066800"/>
                <a:gridCol w="762000"/>
                <a:gridCol w="762000"/>
                <a:gridCol w="725766"/>
              </a:tblGrid>
              <a:tr h="441047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Money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>
                          <a:solidFill>
                            <a:schemeClr val="tx1"/>
                          </a:solidFill>
                        </a:rPr>
                        <a:t>Sigup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 time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91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381000" y="3962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1000" y="4343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1000" y="4724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1000" y="51816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1000" y="55626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27789" y="3962400"/>
            <a:ext cx="772411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27789" y="4343400"/>
            <a:ext cx="772411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23307" y="4800600"/>
            <a:ext cx="772411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27789" y="5181600"/>
            <a:ext cx="772411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27789" y="5562600"/>
            <a:ext cx="772411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828800" y="3962400"/>
            <a:ext cx="1066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1828800" y="4343400"/>
            <a:ext cx="1066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828800" y="4800600"/>
            <a:ext cx="1066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828800" y="5181600"/>
            <a:ext cx="1066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828800" y="5562600"/>
            <a:ext cx="1066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048000" y="3962400"/>
            <a:ext cx="778147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061447" y="4381500"/>
            <a:ext cx="778147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061446" y="4800600"/>
            <a:ext cx="778147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069520" y="5181600"/>
            <a:ext cx="778147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069519" y="5562600"/>
            <a:ext cx="778147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027980" y="3962400"/>
            <a:ext cx="678542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035136" y="4381500"/>
            <a:ext cx="678542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035136" y="4800600"/>
            <a:ext cx="678542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035136" y="5219700"/>
            <a:ext cx="678542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876800" y="3962400"/>
            <a:ext cx="77686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806882" y="3962400"/>
            <a:ext cx="898718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858000" y="3962400"/>
            <a:ext cx="609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620000" y="3962400"/>
            <a:ext cx="609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362290" y="3957918"/>
            <a:ext cx="609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839200" y="3957919"/>
            <a:ext cx="132690" cy="228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rgbClr val="00B050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8" name="Flowchart: Merge 137"/>
          <p:cNvSpPr/>
          <p:nvPr/>
        </p:nvSpPr>
        <p:spPr>
          <a:xfrm>
            <a:off x="8839200" y="4030756"/>
            <a:ext cx="125506" cy="114300"/>
          </a:xfrm>
          <a:prstGeom prst="flowChartMerge">
            <a:avLst/>
          </a:prstGeom>
          <a:solidFill>
            <a:srgbClr val="00B050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098654" y="1443238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Category 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3599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7200" y="461938"/>
            <a:ext cx="264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Order</a:t>
            </a:r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Management</a:t>
            </a:r>
            <a:endParaRPr lang="en-US" sz="2000" b="1" dirty="0">
              <a:ln w="1905">
                <a:solidFill>
                  <a:srgbClr val="00B050"/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9800" y="2438400"/>
            <a:ext cx="932577" cy="311728"/>
          </a:xfrm>
          <a:prstGeom prst="roundRect">
            <a:avLst>
              <a:gd name="adj" fmla="val 10556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Add </a:t>
            </a:r>
            <a:r>
              <a:rPr lang="en-US" sz="1300" dirty="0" smtClean="0">
                <a:solidFill>
                  <a:schemeClr val="tx1"/>
                </a:solidFill>
              </a:rPr>
              <a:t>Order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2438400"/>
            <a:ext cx="1011381" cy="311728"/>
          </a:xfrm>
          <a:prstGeom prst="roundRect">
            <a:avLst>
              <a:gd name="adj" fmla="val 722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Delete Row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7200" y="2438400"/>
            <a:ext cx="894690" cy="294408"/>
          </a:xfrm>
          <a:prstGeom prst="roundRect">
            <a:avLst>
              <a:gd name="adj" fmla="val 1343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Save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1610" y="2466240"/>
            <a:ext cx="2035023" cy="255357"/>
          </a:xfrm>
          <a:prstGeom prst="roundRect">
            <a:avLst/>
          </a:prstGeom>
          <a:ln w="9525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 ID,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lang="en-US" sz="1200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2" name="Picture 4" descr="http://icons.iconarchive.com/icons/hopstarter/button/48/Button-Nex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57" y="2477451"/>
            <a:ext cx="251215" cy="2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57202"/>
              </p:ext>
            </p:extLst>
          </p:nvPr>
        </p:nvGraphicFramePr>
        <p:xfrm>
          <a:off x="213681" y="3352800"/>
          <a:ext cx="8701719" cy="2588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857051"/>
                <a:gridCol w="1641214"/>
                <a:gridCol w="2019295"/>
                <a:gridCol w="1622518"/>
                <a:gridCol w="1372899"/>
                <a:gridCol w="1188742"/>
              </a:tblGrid>
              <a:tr h="441047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Order ID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Create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Time End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Quantity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of Product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  65432</a:t>
                      </a:r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15-8-2014</a:t>
                      </a:r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20-8-2014</a:t>
                      </a:r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waiting</a:t>
                      </a:r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7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91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33400" y="3962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" y="4370294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0" y="48006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" y="5226424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" y="5647765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31610" y="1447800"/>
            <a:ext cx="1192358" cy="43737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User Management</a:t>
            </a:r>
            <a:endParaRPr lang="en-US" sz="1300" b="1" dirty="0"/>
          </a:p>
        </p:txBody>
      </p:sp>
      <p:sp>
        <p:nvSpPr>
          <p:cNvPr id="49" name="Rectangle 48"/>
          <p:cNvSpPr/>
          <p:nvPr/>
        </p:nvSpPr>
        <p:spPr>
          <a:xfrm>
            <a:off x="1527464" y="1456725"/>
            <a:ext cx="1215736" cy="43814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Order Management</a:t>
            </a:r>
            <a:endParaRPr lang="en-US" sz="1300" b="1" dirty="0"/>
          </a:p>
        </p:txBody>
      </p:sp>
      <p:sp>
        <p:nvSpPr>
          <p:cNvPr id="50" name="Rectangle 49"/>
          <p:cNvSpPr/>
          <p:nvPr/>
        </p:nvSpPr>
        <p:spPr>
          <a:xfrm>
            <a:off x="2819400" y="1456725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Product </a:t>
            </a:r>
            <a:r>
              <a:rPr lang="en-US" sz="1300" b="1" dirty="0" smtClean="0"/>
              <a:t>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  <p:sp>
        <p:nvSpPr>
          <p:cNvPr id="51" name="Rectangle 50"/>
          <p:cNvSpPr/>
          <p:nvPr/>
        </p:nvSpPr>
        <p:spPr>
          <a:xfrm>
            <a:off x="5372056" y="1443237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Article 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  <p:sp>
        <p:nvSpPr>
          <p:cNvPr id="52" name="Rectangle 51"/>
          <p:cNvSpPr/>
          <p:nvPr/>
        </p:nvSpPr>
        <p:spPr>
          <a:xfrm>
            <a:off x="4098654" y="1443238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Category 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9756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257582" y="446651"/>
            <a:ext cx="264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Order Detail</a:t>
            </a:r>
            <a:endParaRPr lang="en-US" sz="2000" b="1" dirty="0">
              <a:ln w="1905">
                <a:solidFill>
                  <a:srgbClr val="00B050"/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019800" y="2660072"/>
            <a:ext cx="932577" cy="311728"/>
          </a:xfrm>
          <a:prstGeom prst="roundRect">
            <a:avLst>
              <a:gd name="adj" fmla="val 10556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Add Row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010400" y="2660072"/>
            <a:ext cx="1011381" cy="311728"/>
          </a:xfrm>
          <a:prstGeom prst="roundRect">
            <a:avLst>
              <a:gd name="adj" fmla="val 722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Delete Row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077200" y="2660072"/>
            <a:ext cx="894690" cy="294408"/>
          </a:xfrm>
          <a:prstGeom prst="roundRect">
            <a:avLst>
              <a:gd name="adj" fmla="val 1343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Save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029200" y="2667002"/>
            <a:ext cx="950724" cy="304798"/>
          </a:xfrm>
          <a:prstGeom prst="roundRect">
            <a:avLst>
              <a:gd name="adj" fmla="val 6250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Reset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31610" y="2687912"/>
            <a:ext cx="2035023" cy="255357"/>
          </a:xfrm>
          <a:prstGeom prst="roundRect">
            <a:avLst/>
          </a:prstGeom>
          <a:ln w="9525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ID,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lang="en-US" sz="1200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7" name="Picture 4" descr="http://icons.iconarchive.com/icons/hopstarter/button/48/Button-Nex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57" y="2699123"/>
            <a:ext cx="251215" cy="2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50200"/>
              </p:ext>
            </p:extLst>
          </p:nvPr>
        </p:nvGraphicFramePr>
        <p:xfrm>
          <a:off x="213681" y="3352800"/>
          <a:ext cx="8758209" cy="2514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833037"/>
                <a:gridCol w="1595228"/>
                <a:gridCol w="1962715"/>
                <a:gridCol w="1577055"/>
                <a:gridCol w="1334431"/>
                <a:gridCol w="1455743"/>
              </a:tblGrid>
              <a:tr h="441047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Product Name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Total Price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91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381000" y="3962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1000" y="4343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1000" y="4724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81000" y="51816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1000" y="55626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249121" y="3901887"/>
            <a:ext cx="1175343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895600" y="3886200"/>
            <a:ext cx="15240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771317" y="3901887"/>
            <a:ext cx="1248483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15,000</a:t>
            </a:r>
            <a:endParaRPr lang="en-US" sz="1300" dirty="0"/>
          </a:p>
        </p:txBody>
      </p:sp>
      <p:sp>
        <p:nvSpPr>
          <p:cNvPr id="81" name="Rectangle 80"/>
          <p:cNvSpPr/>
          <p:nvPr/>
        </p:nvSpPr>
        <p:spPr>
          <a:xfrm>
            <a:off x="6331858" y="3904128"/>
            <a:ext cx="1059542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3</a:t>
            </a:r>
            <a:endParaRPr lang="en-US" sz="1300" dirty="0"/>
          </a:p>
        </p:txBody>
      </p:sp>
      <p:sp>
        <p:nvSpPr>
          <p:cNvPr id="85" name="Rectangle 84"/>
          <p:cNvSpPr/>
          <p:nvPr/>
        </p:nvSpPr>
        <p:spPr>
          <a:xfrm>
            <a:off x="7688770" y="3917576"/>
            <a:ext cx="115043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45,000,000</a:t>
            </a:r>
            <a:endParaRPr lang="en-US" sz="1300" dirty="0"/>
          </a:p>
        </p:txBody>
      </p:sp>
      <p:sp>
        <p:nvSpPr>
          <p:cNvPr id="92" name="Rectangle 91"/>
          <p:cNvSpPr/>
          <p:nvPr/>
        </p:nvSpPr>
        <p:spPr>
          <a:xfrm>
            <a:off x="1631931" y="1143000"/>
            <a:ext cx="202566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100234</a:t>
            </a:r>
            <a:endParaRPr lang="en-US" sz="1300" dirty="0"/>
          </a:p>
        </p:txBody>
      </p:sp>
      <p:sp>
        <p:nvSpPr>
          <p:cNvPr id="94" name="TextBox 93"/>
          <p:cNvSpPr txBox="1"/>
          <p:nvPr/>
        </p:nvSpPr>
        <p:spPr>
          <a:xfrm>
            <a:off x="609600" y="1116157"/>
            <a:ext cx="7626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Order ID</a:t>
            </a:r>
            <a:endParaRPr lang="en-US" sz="1300" dirty="0"/>
          </a:p>
        </p:txBody>
      </p:sp>
      <p:sp>
        <p:nvSpPr>
          <p:cNvPr id="95" name="TextBox 94"/>
          <p:cNvSpPr txBox="1"/>
          <p:nvPr/>
        </p:nvSpPr>
        <p:spPr>
          <a:xfrm>
            <a:off x="4648200" y="1068976"/>
            <a:ext cx="10243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Customer ID</a:t>
            </a:r>
            <a:endParaRPr lang="en-US" sz="1300" dirty="0"/>
          </a:p>
        </p:txBody>
      </p:sp>
      <p:sp>
        <p:nvSpPr>
          <p:cNvPr id="96" name="Rectangle 95"/>
          <p:cNvSpPr/>
          <p:nvPr/>
        </p:nvSpPr>
        <p:spPr>
          <a:xfrm>
            <a:off x="6096001" y="1116157"/>
            <a:ext cx="2590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thanhnv</a:t>
            </a:r>
            <a:endParaRPr lang="en-US" sz="1300" dirty="0"/>
          </a:p>
        </p:txBody>
      </p:sp>
      <p:sp>
        <p:nvSpPr>
          <p:cNvPr id="97" name="TextBox 96"/>
          <p:cNvSpPr txBox="1"/>
          <p:nvPr/>
        </p:nvSpPr>
        <p:spPr>
          <a:xfrm>
            <a:off x="4648200" y="1371421"/>
            <a:ext cx="12840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Customer Name</a:t>
            </a:r>
            <a:endParaRPr lang="en-US" sz="1300" dirty="0"/>
          </a:p>
        </p:txBody>
      </p:sp>
      <p:sp>
        <p:nvSpPr>
          <p:cNvPr id="98" name="Rectangle 97"/>
          <p:cNvSpPr/>
          <p:nvPr/>
        </p:nvSpPr>
        <p:spPr>
          <a:xfrm>
            <a:off x="6096001" y="1435209"/>
            <a:ext cx="259079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Nguyễn</a:t>
            </a:r>
            <a:r>
              <a:rPr lang="en-US" sz="1300" dirty="0" smtClean="0"/>
              <a:t> </a:t>
            </a:r>
            <a:r>
              <a:rPr lang="en-US" sz="1300" dirty="0" err="1" smtClean="0"/>
              <a:t>Thành</a:t>
            </a:r>
            <a:endParaRPr lang="en-US" sz="1300" dirty="0"/>
          </a:p>
        </p:txBody>
      </p:sp>
      <p:sp>
        <p:nvSpPr>
          <p:cNvPr id="99" name="TextBox 98"/>
          <p:cNvSpPr txBox="1"/>
          <p:nvPr/>
        </p:nvSpPr>
        <p:spPr>
          <a:xfrm>
            <a:off x="4682935" y="1679498"/>
            <a:ext cx="619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Phone</a:t>
            </a:r>
            <a:endParaRPr lang="en-US" sz="1300" dirty="0"/>
          </a:p>
        </p:txBody>
      </p:sp>
      <p:sp>
        <p:nvSpPr>
          <p:cNvPr id="100" name="Rectangle 99"/>
          <p:cNvSpPr/>
          <p:nvPr/>
        </p:nvSpPr>
        <p:spPr>
          <a:xfrm>
            <a:off x="6096001" y="1750010"/>
            <a:ext cx="259079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01687522330</a:t>
            </a:r>
            <a:endParaRPr lang="en-US" sz="1300" dirty="0"/>
          </a:p>
        </p:txBody>
      </p:sp>
      <p:sp>
        <p:nvSpPr>
          <p:cNvPr id="101" name="Rectangle 100"/>
          <p:cNvSpPr/>
          <p:nvPr/>
        </p:nvSpPr>
        <p:spPr>
          <a:xfrm>
            <a:off x="6096001" y="2037917"/>
            <a:ext cx="259079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144 </a:t>
            </a:r>
            <a:r>
              <a:rPr lang="en-US" sz="1300" dirty="0" err="1" smtClean="0"/>
              <a:t>Xuân</a:t>
            </a:r>
            <a:r>
              <a:rPr lang="en-US" sz="1300" dirty="0" smtClean="0"/>
              <a:t> </a:t>
            </a:r>
            <a:r>
              <a:rPr lang="en-US" sz="1300" dirty="0" err="1" smtClean="0"/>
              <a:t>Thủy</a:t>
            </a:r>
            <a:r>
              <a:rPr lang="en-US" sz="1300" dirty="0" smtClean="0"/>
              <a:t>, </a:t>
            </a:r>
            <a:r>
              <a:rPr lang="en-US" sz="1300" dirty="0" err="1" smtClean="0"/>
              <a:t>Cầu</a:t>
            </a:r>
            <a:r>
              <a:rPr lang="en-US" sz="1300" dirty="0" smtClean="0"/>
              <a:t> </a:t>
            </a:r>
            <a:r>
              <a:rPr lang="en-US" sz="1300" dirty="0" err="1" smtClean="0"/>
              <a:t>Giấy</a:t>
            </a:r>
            <a:r>
              <a:rPr lang="en-US" sz="1300" dirty="0" smtClean="0"/>
              <a:t>, </a:t>
            </a:r>
            <a:r>
              <a:rPr lang="en-US" sz="1300" dirty="0" err="1" smtClean="0"/>
              <a:t>Hà</a:t>
            </a:r>
            <a:r>
              <a:rPr lang="en-US" sz="1300" dirty="0" smtClean="0"/>
              <a:t> </a:t>
            </a:r>
            <a:r>
              <a:rPr lang="en-US" sz="1300" dirty="0" err="1" smtClean="0"/>
              <a:t>Nội</a:t>
            </a:r>
            <a:endParaRPr lang="en-US" sz="13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682935" y="1993612"/>
            <a:ext cx="7275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Address</a:t>
            </a:r>
            <a:endParaRPr lang="en-US" sz="13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60249" y="1917412"/>
            <a:ext cx="8875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Total Price</a:t>
            </a:r>
            <a:endParaRPr lang="en-US" sz="1300" dirty="0"/>
          </a:p>
        </p:txBody>
      </p:sp>
      <p:sp>
        <p:nvSpPr>
          <p:cNvPr id="104" name="Rectangle 103"/>
          <p:cNvSpPr/>
          <p:nvPr/>
        </p:nvSpPr>
        <p:spPr>
          <a:xfrm>
            <a:off x="1618484" y="1992237"/>
            <a:ext cx="202566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1,500,000 VNĐ</a:t>
            </a:r>
            <a:endParaRPr lang="en-US" sz="1300" dirty="0"/>
          </a:p>
        </p:txBody>
      </p:sp>
      <p:sp>
        <p:nvSpPr>
          <p:cNvPr id="105" name="Rectangle 104"/>
          <p:cNvSpPr/>
          <p:nvPr/>
        </p:nvSpPr>
        <p:spPr>
          <a:xfrm>
            <a:off x="1631931" y="1435209"/>
            <a:ext cx="202566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30-12-2014</a:t>
            </a:r>
            <a:endParaRPr lang="en-US" sz="1300" dirty="0"/>
          </a:p>
        </p:txBody>
      </p:sp>
      <p:sp>
        <p:nvSpPr>
          <p:cNvPr id="106" name="Rectangle 105"/>
          <p:cNvSpPr/>
          <p:nvPr/>
        </p:nvSpPr>
        <p:spPr>
          <a:xfrm>
            <a:off x="1631931" y="1711392"/>
            <a:ext cx="202566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01-02-2014</a:t>
            </a:r>
            <a:endParaRPr lang="en-US" sz="13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599" y="1403315"/>
            <a:ext cx="8538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Date start</a:t>
            </a:r>
            <a:endParaRPr lang="en-US" sz="13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09600" y="1676400"/>
            <a:ext cx="8016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Date end</a:t>
            </a:r>
            <a:endParaRPr lang="en-US" sz="1300" dirty="0"/>
          </a:p>
        </p:txBody>
      </p:sp>
      <p:sp>
        <p:nvSpPr>
          <p:cNvPr id="109" name="Rectangle 108"/>
          <p:cNvSpPr/>
          <p:nvPr/>
        </p:nvSpPr>
        <p:spPr>
          <a:xfrm>
            <a:off x="2202186" y="3904129"/>
            <a:ext cx="208890" cy="228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rgbClr val="00B050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0" name="Flowchart: Merge 109"/>
          <p:cNvSpPr/>
          <p:nvPr/>
        </p:nvSpPr>
        <p:spPr>
          <a:xfrm>
            <a:off x="2236694" y="3959037"/>
            <a:ext cx="125506" cy="114300"/>
          </a:xfrm>
          <a:prstGeom prst="flowChartMerge">
            <a:avLst/>
          </a:prstGeom>
          <a:solidFill>
            <a:srgbClr val="00B050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90075" y="2209800"/>
            <a:ext cx="6042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Status</a:t>
            </a:r>
            <a:endParaRPr lang="en-US" sz="1300" dirty="0"/>
          </a:p>
        </p:txBody>
      </p:sp>
      <p:sp>
        <p:nvSpPr>
          <p:cNvPr id="112" name="Rectangle 111"/>
          <p:cNvSpPr/>
          <p:nvPr/>
        </p:nvSpPr>
        <p:spPr>
          <a:xfrm>
            <a:off x="1618484" y="2286000"/>
            <a:ext cx="202566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Waiting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9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7200" y="461938"/>
            <a:ext cx="264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Product </a:t>
            </a:r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Management</a:t>
            </a:r>
            <a:endParaRPr lang="en-US" sz="2000" b="1" dirty="0">
              <a:ln w="1905">
                <a:solidFill>
                  <a:srgbClr val="00B050"/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9800" y="2438400"/>
            <a:ext cx="932577" cy="311728"/>
          </a:xfrm>
          <a:prstGeom prst="roundRect">
            <a:avLst>
              <a:gd name="adj" fmla="val 10556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Add Row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2438400"/>
            <a:ext cx="1011381" cy="311728"/>
          </a:xfrm>
          <a:prstGeom prst="roundRect">
            <a:avLst>
              <a:gd name="adj" fmla="val 722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Delete Row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7200" y="2438400"/>
            <a:ext cx="894690" cy="294408"/>
          </a:xfrm>
          <a:prstGeom prst="roundRect">
            <a:avLst>
              <a:gd name="adj" fmla="val 1343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Save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9200" y="2445330"/>
            <a:ext cx="950724" cy="304798"/>
          </a:xfrm>
          <a:prstGeom prst="roundRect">
            <a:avLst>
              <a:gd name="adj" fmla="val 6250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Reset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1610" y="2466240"/>
            <a:ext cx="2035023" cy="255357"/>
          </a:xfrm>
          <a:prstGeom prst="roundRect">
            <a:avLst/>
          </a:prstGeom>
          <a:ln w="9525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ID,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lang="en-US" sz="1200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2" name="Picture 4" descr="http://icons.iconarchive.com/icons/hopstarter/button/48/Button-Nex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57" y="2477451"/>
            <a:ext cx="251215" cy="2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76126"/>
              </p:ext>
            </p:extLst>
          </p:nvPr>
        </p:nvGraphicFramePr>
        <p:xfrm>
          <a:off x="213681" y="3352800"/>
          <a:ext cx="8817885" cy="256123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523258"/>
                <a:gridCol w="1002015"/>
                <a:gridCol w="1232846"/>
                <a:gridCol w="990600"/>
                <a:gridCol w="838200"/>
                <a:gridCol w="914400"/>
                <a:gridCol w="1066800"/>
                <a:gridCol w="762000"/>
                <a:gridCol w="762000"/>
                <a:gridCol w="725766"/>
              </a:tblGrid>
              <a:tr h="441047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Product 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Product Name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Product type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time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91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81000" y="3962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" y="4343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" y="4724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" y="51816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" y="55626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7789" y="3962400"/>
            <a:ext cx="772411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7789" y="4343400"/>
            <a:ext cx="772411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3307" y="4800600"/>
            <a:ext cx="772411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7789" y="5181600"/>
            <a:ext cx="772411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7789" y="5562600"/>
            <a:ext cx="772411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3962400"/>
            <a:ext cx="1066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4343400"/>
            <a:ext cx="1066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28800" y="4800600"/>
            <a:ext cx="1066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28800" y="5181600"/>
            <a:ext cx="1066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28800" y="5562600"/>
            <a:ext cx="10668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48000" y="3962400"/>
            <a:ext cx="778147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61447" y="4381500"/>
            <a:ext cx="778147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61446" y="4800600"/>
            <a:ext cx="778147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069520" y="5181600"/>
            <a:ext cx="778147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69519" y="5562600"/>
            <a:ext cx="778147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27980" y="3962400"/>
            <a:ext cx="678542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35136" y="4381500"/>
            <a:ext cx="678542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35136" y="4800600"/>
            <a:ext cx="678542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35136" y="5219700"/>
            <a:ext cx="678542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76800" y="3962400"/>
            <a:ext cx="77686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06882" y="3962400"/>
            <a:ext cx="898718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58000" y="3962400"/>
            <a:ext cx="609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20000" y="3962400"/>
            <a:ext cx="609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362290" y="3957918"/>
            <a:ext cx="60960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839200" y="3957919"/>
            <a:ext cx="132690" cy="228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rgbClr val="00B050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Flowchart: Merge 45"/>
          <p:cNvSpPr/>
          <p:nvPr/>
        </p:nvSpPr>
        <p:spPr>
          <a:xfrm>
            <a:off x="8839200" y="4030756"/>
            <a:ext cx="125506" cy="114300"/>
          </a:xfrm>
          <a:prstGeom prst="flowChartMerge">
            <a:avLst/>
          </a:prstGeom>
          <a:solidFill>
            <a:srgbClr val="00B050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572910" y="3962400"/>
            <a:ext cx="132690" cy="228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rgbClr val="00B050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Flowchart: Merge 47"/>
          <p:cNvSpPr/>
          <p:nvPr/>
        </p:nvSpPr>
        <p:spPr>
          <a:xfrm>
            <a:off x="6572910" y="4035237"/>
            <a:ext cx="125506" cy="114300"/>
          </a:xfrm>
          <a:prstGeom prst="flowChartMerge">
            <a:avLst/>
          </a:prstGeom>
          <a:solidFill>
            <a:srgbClr val="00B050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1610" y="1447800"/>
            <a:ext cx="1192358" cy="43737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User Management</a:t>
            </a:r>
            <a:endParaRPr lang="en-US" sz="1300" b="1" dirty="0"/>
          </a:p>
        </p:txBody>
      </p:sp>
      <p:sp>
        <p:nvSpPr>
          <p:cNvPr id="50" name="Rectangle 49"/>
          <p:cNvSpPr/>
          <p:nvPr/>
        </p:nvSpPr>
        <p:spPr>
          <a:xfrm>
            <a:off x="1527464" y="1456725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Order Management</a:t>
            </a:r>
            <a:endParaRPr lang="en-US" sz="1300" b="1" dirty="0"/>
          </a:p>
        </p:txBody>
      </p:sp>
      <p:sp>
        <p:nvSpPr>
          <p:cNvPr id="51" name="Rectangle 50"/>
          <p:cNvSpPr/>
          <p:nvPr/>
        </p:nvSpPr>
        <p:spPr>
          <a:xfrm>
            <a:off x="2819400" y="1456725"/>
            <a:ext cx="1215736" cy="43814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Product </a:t>
            </a:r>
            <a:r>
              <a:rPr lang="en-US" sz="1300" b="1" dirty="0" smtClean="0"/>
              <a:t>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  <p:sp>
        <p:nvSpPr>
          <p:cNvPr id="52" name="Rectangle 51"/>
          <p:cNvSpPr/>
          <p:nvPr/>
        </p:nvSpPr>
        <p:spPr>
          <a:xfrm>
            <a:off x="5372056" y="1443237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Article 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  <p:sp>
        <p:nvSpPr>
          <p:cNvPr id="53" name="Rectangle 52"/>
          <p:cNvSpPr/>
          <p:nvPr/>
        </p:nvSpPr>
        <p:spPr>
          <a:xfrm>
            <a:off x="4098654" y="1443238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Category 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0599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7200" y="461938"/>
            <a:ext cx="264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Category</a:t>
            </a:r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Management</a:t>
            </a:r>
            <a:endParaRPr lang="en-US" sz="2000" b="1" dirty="0">
              <a:ln w="1905">
                <a:solidFill>
                  <a:srgbClr val="00B050"/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06882" y="2438400"/>
            <a:ext cx="1145495" cy="311728"/>
          </a:xfrm>
          <a:prstGeom prst="roundRect">
            <a:avLst>
              <a:gd name="adj" fmla="val 10556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Add </a:t>
            </a:r>
            <a:r>
              <a:rPr lang="en-US" sz="1300" dirty="0" smtClean="0">
                <a:solidFill>
                  <a:schemeClr val="tx1"/>
                </a:solidFill>
              </a:rPr>
              <a:t>Category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2438400"/>
            <a:ext cx="1011381" cy="311728"/>
          </a:xfrm>
          <a:prstGeom prst="roundRect">
            <a:avLst>
              <a:gd name="adj" fmla="val 722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Delete Row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7200" y="2438400"/>
            <a:ext cx="894690" cy="294408"/>
          </a:xfrm>
          <a:prstGeom prst="roundRect">
            <a:avLst>
              <a:gd name="adj" fmla="val 1343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Save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1610" y="2466240"/>
            <a:ext cx="2035023" cy="255357"/>
          </a:xfrm>
          <a:prstGeom prst="roundRect">
            <a:avLst/>
          </a:prstGeom>
          <a:ln w="9525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Category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ID,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lang="en-US" sz="1200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Picture 4" descr="http://icons.iconarchive.com/icons/hopstarter/button/48/Button-Nex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57" y="2477451"/>
            <a:ext cx="251215" cy="2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98576"/>
              </p:ext>
            </p:extLst>
          </p:nvPr>
        </p:nvGraphicFramePr>
        <p:xfrm>
          <a:off x="213681" y="3352800"/>
          <a:ext cx="8701719" cy="2588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857051"/>
                <a:gridCol w="1641214"/>
                <a:gridCol w="2019295"/>
                <a:gridCol w="1593359"/>
                <a:gridCol w="1402058"/>
                <a:gridCol w="1188742"/>
              </a:tblGrid>
              <a:tr h="441047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Category ID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Category name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Time Update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Quantity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of Product type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  65432</a:t>
                      </a:r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Thực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err="1" smtClean="0"/>
                        <a:t>phẩm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err="1" smtClean="0"/>
                        <a:t>rau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err="1" smtClean="0"/>
                        <a:t>củ</a:t>
                      </a:r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20-8-2014</a:t>
                      </a:r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407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91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33400" y="3962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4370294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48006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5226424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" y="5647765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1610" y="1447800"/>
            <a:ext cx="1192358" cy="43737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User Management</a:t>
            </a:r>
            <a:endParaRPr lang="en-US" sz="1300" b="1" dirty="0"/>
          </a:p>
        </p:txBody>
      </p:sp>
      <p:sp>
        <p:nvSpPr>
          <p:cNvPr id="17" name="Rectangle 16"/>
          <p:cNvSpPr/>
          <p:nvPr/>
        </p:nvSpPr>
        <p:spPr>
          <a:xfrm>
            <a:off x="1527464" y="1456725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Order Management</a:t>
            </a:r>
            <a:endParaRPr lang="en-US" sz="1300" b="1" dirty="0"/>
          </a:p>
        </p:txBody>
      </p:sp>
      <p:sp>
        <p:nvSpPr>
          <p:cNvPr id="18" name="Rectangle 17"/>
          <p:cNvSpPr/>
          <p:nvPr/>
        </p:nvSpPr>
        <p:spPr>
          <a:xfrm>
            <a:off x="2819400" y="1456725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Product </a:t>
            </a:r>
            <a:r>
              <a:rPr lang="en-US" sz="1300" b="1" dirty="0" smtClean="0"/>
              <a:t>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  <p:sp>
        <p:nvSpPr>
          <p:cNvPr id="19" name="Rectangle 18"/>
          <p:cNvSpPr/>
          <p:nvPr/>
        </p:nvSpPr>
        <p:spPr>
          <a:xfrm>
            <a:off x="5372056" y="1443237"/>
            <a:ext cx="1215736" cy="43814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Article 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  <p:sp>
        <p:nvSpPr>
          <p:cNvPr id="20" name="Rectangle 19"/>
          <p:cNvSpPr/>
          <p:nvPr/>
        </p:nvSpPr>
        <p:spPr>
          <a:xfrm>
            <a:off x="4098654" y="1443238"/>
            <a:ext cx="1215736" cy="43814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/>
              <a:t>Category M</a:t>
            </a:r>
            <a:r>
              <a:rPr lang="en-US" sz="1300" b="1" dirty="0" smtClean="0"/>
              <a:t>anagement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27002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7582" y="446651"/>
            <a:ext cx="2649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Category </a:t>
            </a:r>
            <a:r>
              <a:rPr lang="en-US" sz="2000" b="1" dirty="0" smtClean="0">
                <a:ln w="1905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Detail</a:t>
            </a:r>
            <a:endParaRPr lang="en-US" sz="2000" b="1" dirty="0">
              <a:ln w="1905">
                <a:solidFill>
                  <a:srgbClr val="00B050"/>
                </a:solidFill>
              </a:ln>
              <a:solidFill>
                <a:srgbClr val="92D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9800" y="2660072"/>
            <a:ext cx="932577" cy="311728"/>
          </a:xfrm>
          <a:prstGeom prst="roundRect">
            <a:avLst>
              <a:gd name="adj" fmla="val 10556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Add Row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2660072"/>
            <a:ext cx="1011381" cy="311728"/>
          </a:xfrm>
          <a:prstGeom prst="roundRect">
            <a:avLst>
              <a:gd name="adj" fmla="val 722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Delete Row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7200" y="2660072"/>
            <a:ext cx="894690" cy="294408"/>
          </a:xfrm>
          <a:prstGeom prst="roundRect">
            <a:avLst>
              <a:gd name="adj" fmla="val 13432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Save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29200" y="2667002"/>
            <a:ext cx="950724" cy="304798"/>
          </a:xfrm>
          <a:prstGeom prst="roundRect">
            <a:avLst>
              <a:gd name="adj" fmla="val 6250"/>
            </a:avLst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Reset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1610" y="2687912"/>
            <a:ext cx="2035023" cy="255357"/>
          </a:xfrm>
          <a:prstGeom prst="roundRect">
            <a:avLst/>
          </a:prstGeom>
          <a:ln w="9525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type ID, </a:t>
            </a:r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lang="en-US" sz="1200" i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" name="Picture 4" descr="http://icons.iconarchive.com/icons/hopstarter/button/48/Button-Nex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857" y="2699123"/>
            <a:ext cx="251215" cy="2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66571"/>
              </p:ext>
            </p:extLst>
          </p:nvPr>
        </p:nvGraphicFramePr>
        <p:xfrm>
          <a:off x="213680" y="3352800"/>
          <a:ext cx="8625519" cy="2514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967887"/>
                <a:gridCol w="1853459"/>
                <a:gridCol w="2280434"/>
                <a:gridCol w="1832344"/>
                <a:gridCol w="1691395"/>
              </a:tblGrid>
              <a:tr h="441047"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Type ID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Product Type Name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sz="1300" baseline="0" dirty="0" smtClean="0">
                          <a:solidFill>
                            <a:schemeClr val="tx1"/>
                          </a:solidFill>
                        </a:rPr>
                        <a:t> update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3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91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81000" y="3962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4343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47244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" y="51816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" y="5562600"/>
            <a:ext cx="152400" cy="152400"/>
          </a:xfrm>
          <a:prstGeom prst="rect">
            <a:avLst/>
          </a:prstGeom>
          <a:ln w="63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91657" y="3901887"/>
            <a:ext cx="1175343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29000" y="3886200"/>
            <a:ext cx="1524000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14095" y="3892922"/>
            <a:ext cx="1248483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15,000</a:t>
            </a:r>
            <a:endParaRPr lang="en-US" sz="1300" dirty="0"/>
          </a:p>
        </p:txBody>
      </p:sp>
      <p:sp>
        <p:nvSpPr>
          <p:cNvPr id="20" name="Rectangle 19"/>
          <p:cNvSpPr/>
          <p:nvPr/>
        </p:nvSpPr>
        <p:spPr>
          <a:xfrm>
            <a:off x="7465003" y="3886200"/>
            <a:ext cx="1059542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22" name="Rectangle 21"/>
          <p:cNvSpPr/>
          <p:nvPr/>
        </p:nvSpPr>
        <p:spPr>
          <a:xfrm>
            <a:off x="1631931" y="1143000"/>
            <a:ext cx="202566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100234</a:t>
            </a:r>
            <a:endParaRPr 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" y="1116157"/>
            <a:ext cx="9712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Category ID</a:t>
            </a:r>
            <a:endParaRPr lang="en-US" sz="1300" dirty="0"/>
          </a:p>
        </p:txBody>
      </p:sp>
      <p:sp>
        <p:nvSpPr>
          <p:cNvPr id="34" name="Rectangle 33"/>
          <p:cNvSpPr/>
          <p:nvPr/>
        </p:nvSpPr>
        <p:spPr>
          <a:xfrm>
            <a:off x="1631931" y="1435209"/>
            <a:ext cx="202566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Rau </a:t>
            </a:r>
            <a:r>
              <a:rPr lang="en-US" sz="1300" dirty="0" err="1" smtClean="0"/>
              <a:t>củ</a:t>
            </a:r>
            <a:r>
              <a:rPr lang="en-US" sz="1300" dirty="0" smtClean="0"/>
              <a:t> </a:t>
            </a:r>
            <a:r>
              <a:rPr lang="en-US" sz="1300" dirty="0" err="1" smtClean="0"/>
              <a:t>tươi</a:t>
            </a:r>
            <a:r>
              <a:rPr lang="en-US" sz="1300" dirty="0" smtClean="0"/>
              <a:t> </a:t>
            </a:r>
            <a:r>
              <a:rPr lang="en-US" sz="1300" dirty="0" err="1" smtClean="0"/>
              <a:t>sống</a:t>
            </a:r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6229351" y="1099780"/>
            <a:ext cx="202566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01-02-2014</a:t>
            </a:r>
            <a:endParaRPr 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369222" y="1403315"/>
            <a:ext cx="12309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Category Name</a:t>
            </a:r>
            <a:endParaRPr lang="en-US" sz="1300" dirty="0"/>
          </a:p>
        </p:txBody>
      </p:sp>
      <p:sp>
        <p:nvSpPr>
          <p:cNvPr id="37" name="TextBox 36"/>
          <p:cNvSpPr txBox="1"/>
          <p:nvPr/>
        </p:nvSpPr>
        <p:spPr>
          <a:xfrm>
            <a:off x="5287255" y="1027027"/>
            <a:ext cx="10227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Date update</a:t>
            </a:r>
            <a:endParaRPr lang="en-US" sz="1300" dirty="0"/>
          </a:p>
        </p:txBody>
      </p:sp>
      <p:sp>
        <p:nvSpPr>
          <p:cNvPr id="38" name="Rectangle 37"/>
          <p:cNvSpPr/>
          <p:nvPr/>
        </p:nvSpPr>
        <p:spPr>
          <a:xfrm>
            <a:off x="2444722" y="3904129"/>
            <a:ext cx="208890" cy="228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rgbClr val="00B050"/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Flowchart: Merge 38"/>
          <p:cNvSpPr/>
          <p:nvPr/>
        </p:nvSpPr>
        <p:spPr>
          <a:xfrm>
            <a:off x="2479230" y="3959037"/>
            <a:ext cx="125506" cy="114300"/>
          </a:xfrm>
          <a:prstGeom prst="flowChartMerge">
            <a:avLst/>
          </a:prstGeom>
          <a:solidFill>
            <a:srgbClr val="00B050"/>
          </a:solidFill>
          <a:ln w="31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311961" y="1399350"/>
            <a:ext cx="6042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Status</a:t>
            </a:r>
            <a:endParaRPr lang="en-US" sz="1300" dirty="0"/>
          </a:p>
        </p:txBody>
      </p:sp>
      <p:sp>
        <p:nvSpPr>
          <p:cNvPr id="41" name="Rectangle 40"/>
          <p:cNvSpPr/>
          <p:nvPr/>
        </p:nvSpPr>
        <p:spPr>
          <a:xfrm>
            <a:off x="6224014" y="1425089"/>
            <a:ext cx="2025669" cy="22860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Waiting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8034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242</Words>
  <Application>Microsoft Office PowerPoint</Application>
  <PresentationFormat>On-screen Show (4:3)</PresentationFormat>
  <Paragraphs>131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56</cp:revision>
  <dcterms:created xsi:type="dcterms:W3CDTF">2014-10-08T13:16:56Z</dcterms:created>
  <dcterms:modified xsi:type="dcterms:W3CDTF">2014-10-08T14:39:38Z</dcterms:modified>
</cp:coreProperties>
</file>