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8" r:id="rId3"/>
    <p:sldId id="257" r:id="rId4"/>
    <p:sldId id="267" r:id="rId5"/>
    <p:sldId id="268" r:id="rId6"/>
    <p:sldId id="262" r:id="rId7"/>
    <p:sldId id="278" r:id="rId8"/>
  </p:sldIdLst>
  <p:sldSz cx="9144000" cy="5143500" type="screen16x9"/>
  <p:notesSz cx="6858000" cy="9144000"/>
  <p:embeddedFontLst>
    <p:embeddedFont>
      <p:font typeface="Titillium Web ExtraLight" charset="0"/>
      <p:regular r:id="rId10"/>
      <p:bold r:id="rId11"/>
      <p:italic r:id="rId12"/>
      <p:boldItalic r:id="rId13"/>
    </p:embeddedFont>
    <p:embeddedFont>
      <p:font typeface="Titillium Web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4077F59-C95C-4508-8BA8-7E0EEEF0C064}">
  <a:tblStyle styleId="{64077F59-C95C-4508-8BA8-7E0EEEF0C0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2" d="100"/>
          <a:sy n="102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5B332-D297-4F96-8E22-B6FEB7792633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926B49-A2EE-412C-8E7E-1934992EF917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</a:rPr>
            <a:t>Activate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ED0185A6-53E9-4060-822E-0D70B9738550}" type="parTrans" cxnId="{72CC09A3-34C7-4CCE-91EE-CDA90F4DE372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52080DC9-17F8-4B68-83C9-788C62D1FB43}" type="sibTrans" cxnId="{72CC09A3-34C7-4CCE-91EE-CDA90F4DE372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50E25E1A-9D9E-4FCD-9F83-5B08783F1781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  <a:latin typeface="+mn-lt"/>
            </a:rPr>
            <a:t>Deactivate 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5D71CCD8-F97F-436C-B910-8BBD36ACE3DC}" type="parTrans" cxnId="{AAA60599-39F0-4F94-9334-6836A16074C5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67DBC130-7482-4C12-9098-711A270D65D1}" type="sibTrans" cxnId="{AAA60599-39F0-4F94-9334-6836A16074C5}">
      <dgm:prSet/>
      <dgm:spPr/>
      <dgm:t>
        <a:bodyPr/>
        <a:lstStyle/>
        <a:p>
          <a:endParaRPr lang="en-US" sz="1400">
            <a:solidFill>
              <a:schemeClr val="bg1"/>
            </a:solidFill>
            <a:latin typeface="+mn-lt"/>
          </a:endParaRPr>
        </a:p>
      </dgm:t>
    </dgm:pt>
    <dgm:pt modelId="{DAC4F327-31FD-47BD-BF61-F14533F0B575}" type="pres">
      <dgm:prSet presAssocID="{FCB5B332-D297-4F96-8E22-B6FEB779263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C7C304-2F38-4FA5-948E-E85920A7AE38}" type="pres">
      <dgm:prSet presAssocID="{2E926B49-A2EE-412C-8E7E-1934992EF917}" presName="upArrow" presStyleLbl="node1" presStyleIdx="0" presStyleCnt="2"/>
      <dgm:spPr>
        <a:noFill/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3B6695B3-84E5-4B03-878C-0D142CAC1242}" type="pres">
      <dgm:prSet presAssocID="{2E926B49-A2EE-412C-8E7E-1934992EF917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2B484-498D-4085-8A76-0B8019ABA7C7}" type="pres">
      <dgm:prSet presAssocID="{50E25E1A-9D9E-4FCD-9F83-5B08783F1781}" presName="downArrow" presStyleLbl="node1" presStyleIdx="1" presStyleCnt="2"/>
      <dgm:spPr>
        <a:noFill/>
        <a:ln>
          <a:solidFill>
            <a:srgbClr val="FF6600"/>
          </a:solidFill>
        </a:ln>
      </dgm:spPr>
      <dgm:t>
        <a:bodyPr/>
        <a:lstStyle/>
        <a:p>
          <a:endParaRPr lang="en-US"/>
        </a:p>
      </dgm:t>
    </dgm:pt>
    <dgm:pt modelId="{2FE9E0F9-6063-42B0-AF2A-13753ECB34CD}" type="pres">
      <dgm:prSet presAssocID="{50E25E1A-9D9E-4FCD-9F83-5B08783F1781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CC09A3-34C7-4CCE-91EE-CDA90F4DE372}" srcId="{FCB5B332-D297-4F96-8E22-B6FEB7792633}" destId="{2E926B49-A2EE-412C-8E7E-1934992EF917}" srcOrd="0" destOrd="0" parTransId="{ED0185A6-53E9-4060-822E-0D70B9738550}" sibTransId="{52080DC9-17F8-4B68-83C9-788C62D1FB43}"/>
    <dgm:cxn modelId="{AAA60599-39F0-4F94-9334-6836A16074C5}" srcId="{FCB5B332-D297-4F96-8E22-B6FEB7792633}" destId="{50E25E1A-9D9E-4FCD-9F83-5B08783F1781}" srcOrd="1" destOrd="0" parTransId="{5D71CCD8-F97F-436C-B910-8BBD36ACE3DC}" sibTransId="{67DBC130-7482-4C12-9098-711A270D65D1}"/>
    <dgm:cxn modelId="{77DBFDA4-921D-47C5-9154-987175D52E66}" type="presOf" srcId="{FCB5B332-D297-4F96-8E22-B6FEB7792633}" destId="{DAC4F327-31FD-47BD-BF61-F14533F0B575}" srcOrd="0" destOrd="0" presId="urn:microsoft.com/office/officeart/2005/8/layout/arrow4"/>
    <dgm:cxn modelId="{AF2E237A-AA80-4EAA-8843-E4F817D4D096}" type="presOf" srcId="{2E926B49-A2EE-412C-8E7E-1934992EF917}" destId="{3B6695B3-84E5-4B03-878C-0D142CAC1242}" srcOrd="0" destOrd="0" presId="urn:microsoft.com/office/officeart/2005/8/layout/arrow4"/>
    <dgm:cxn modelId="{632BA023-0BC5-45A5-8D5C-6B54577C61FA}" type="presOf" srcId="{50E25E1A-9D9E-4FCD-9F83-5B08783F1781}" destId="{2FE9E0F9-6063-42B0-AF2A-13753ECB34CD}" srcOrd="0" destOrd="0" presId="urn:microsoft.com/office/officeart/2005/8/layout/arrow4"/>
    <dgm:cxn modelId="{3CA8037A-CE59-45C6-9774-BB06AEC3FFA8}" type="presParOf" srcId="{DAC4F327-31FD-47BD-BF61-F14533F0B575}" destId="{C6C7C304-2F38-4FA5-948E-E85920A7AE38}" srcOrd="0" destOrd="0" presId="urn:microsoft.com/office/officeart/2005/8/layout/arrow4"/>
    <dgm:cxn modelId="{5768F0C6-0B55-4CDF-B07C-59F391BF289A}" type="presParOf" srcId="{DAC4F327-31FD-47BD-BF61-F14533F0B575}" destId="{3B6695B3-84E5-4B03-878C-0D142CAC1242}" srcOrd="1" destOrd="0" presId="urn:microsoft.com/office/officeart/2005/8/layout/arrow4"/>
    <dgm:cxn modelId="{57F9D493-8303-4C18-932C-07A0A43C6E45}" type="presParOf" srcId="{DAC4F327-31FD-47BD-BF61-F14533F0B575}" destId="{7B22B484-498D-4085-8A76-0B8019ABA7C7}" srcOrd="2" destOrd="0" presId="urn:microsoft.com/office/officeart/2005/8/layout/arrow4"/>
    <dgm:cxn modelId="{6085CBC3-20A0-4FA9-B64C-E55B150EFFBF}" type="presParOf" srcId="{DAC4F327-31FD-47BD-BF61-F14533F0B575}" destId="{2FE9E0F9-6063-42B0-AF2A-13753ECB34C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9C65D-62EB-4EAF-A7E7-5FDD5BF99E18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FE9B3A-5CC4-4056-8912-7DFF779F3941}">
      <dgm:prSet phldrT="[Text]" custT="1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Register account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AB79D6C9-A649-415B-A624-8C09C0C193B0}" type="parTrans" cxnId="{946DBF5A-8477-4B0A-A998-B297D0F71B07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BAB2A4B5-D7FF-47BD-B05F-D52C4673E972}" type="sibTrans" cxnId="{946DBF5A-8477-4B0A-A998-B297D0F71B07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51B0DDAC-0EA1-4C56-B740-FE14664D2738}">
      <dgm:prSet phldrT="[Text]" custT="1"/>
      <dgm:spPr>
        <a:noFill/>
        <a:ln>
          <a:solidFill>
            <a:schemeClr val="accent3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CRUD</a:t>
          </a:r>
        </a:p>
        <a:p>
          <a:r>
            <a:rPr lang="en-US" sz="1300" dirty="0" smtClean="0">
              <a:solidFill>
                <a:schemeClr val="bg1"/>
              </a:solidFill>
              <a:latin typeface="+mn-lt"/>
            </a:rPr>
            <a:t>Invoice, Type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FA375F55-DCA0-44F4-B3A7-0AD109EA1FF6}" type="parTrans" cxnId="{1E793200-ED89-4AC4-8EBA-7958068D90E0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B13C4F0F-56D2-48A3-8FB4-FA50C76A670D}" type="sibTrans" cxnId="{1E793200-ED89-4AC4-8EBA-7958068D90E0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192D428C-0A23-4607-ACBD-5838BC1C0571}">
      <dgm:prSet phldrT="[Text]" custT="1"/>
      <dgm:spPr>
        <a:noFill/>
        <a:ln>
          <a:solidFill>
            <a:schemeClr val="accent4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Set the monthly limited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6819EF90-1847-4428-B09D-E04864ECC0CC}" type="parTrans" cxnId="{22F011E0-00CC-42F7-B20B-7E7ED6ADEE41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83BD18A2-31B9-425D-8031-0E417E1C99D2}" type="sibTrans" cxnId="{22F011E0-00CC-42F7-B20B-7E7ED6ADEE41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0DD0DEB8-789D-4BFF-AA85-AE8CC34C96DD}">
      <dgm:prSet phldrT="[Text]" custT="1"/>
      <dgm:spPr>
        <a:noFill/>
        <a:ln>
          <a:solidFill>
            <a:schemeClr val="accent5"/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View expenses report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7D27B39F-FD61-4D5F-8F96-1B8D59D4ABE2}" type="parTrans" cxnId="{4C15EB2F-C434-469D-A49C-78CE1F23564E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CEA40432-3D14-4C45-8224-DC48DF165D86}" type="sibTrans" cxnId="{4C15EB2F-C434-469D-A49C-78CE1F23564E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90D072B9-36CF-4467-A21A-2FD7B6FA1863}">
      <dgm:prSet phldrT="[Text]" custT="1"/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300" dirty="0" smtClean="0">
              <a:solidFill>
                <a:schemeClr val="bg1"/>
              </a:solidFill>
              <a:latin typeface="+mn-lt"/>
            </a:rPr>
            <a:t>View charts</a:t>
          </a:r>
          <a:endParaRPr lang="en-US" sz="1300" dirty="0">
            <a:solidFill>
              <a:schemeClr val="bg1"/>
            </a:solidFill>
            <a:latin typeface="+mn-lt"/>
          </a:endParaRPr>
        </a:p>
      </dgm:t>
    </dgm:pt>
    <dgm:pt modelId="{631959D1-89F6-4983-82FE-4C498661A808}" type="parTrans" cxnId="{03D1D3AB-396F-42DB-8806-0ED023FCF82A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1B819F6B-30DB-4EA3-92A1-D8A071C4748F}" type="sibTrans" cxnId="{03D1D3AB-396F-42DB-8806-0ED023FCF82A}">
      <dgm:prSet/>
      <dgm:spPr/>
      <dgm:t>
        <a:bodyPr/>
        <a:lstStyle/>
        <a:p>
          <a:endParaRPr lang="en-US" sz="1300">
            <a:solidFill>
              <a:schemeClr val="bg1"/>
            </a:solidFill>
            <a:latin typeface="+mn-lt"/>
          </a:endParaRPr>
        </a:p>
      </dgm:t>
    </dgm:pt>
    <dgm:pt modelId="{01FF2AA3-54E7-4D07-82EB-AE66D505A235}" type="pres">
      <dgm:prSet presAssocID="{0C99C65D-62EB-4EAF-A7E7-5FDD5BF99E1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FB16AC-0AFE-4DEA-99C0-1F77AD1FA031}" type="pres">
      <dgm:prSet presAssocID="{CBFE9B3A-5CC4-4056-8912-7DFF779F394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909CE-A395-4719-998C-AD974A13B8DA}" type="pres">
      <dgm:prSet presAssocID="{CBFE9B3A-5CC4-4056-8912-7DFF779F3941}" presName="spNode" presStyleCnt="0"/>
      <dgm:spPr/>
    </dgm:pt>
    <dgm:pt modelId="{D4435B2E-3331-47ED-8918-1B7918C02F29}" type="pres">
      <dgm:prSet presAssocID="{BAB2A4B5-D7FF-47BD-B05F-D52C4673E97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70D9718-DE75-4319-8F41-9B7D8078CBAE}" type="pres">
      <dgm:prSet presAssocID="{51B0DDAC-0EA1-4C56-B740-FE14664D2738}" presName="node" presStyleLbl="node1" presStyleIdx="1" presStyleCnt="5" custScaleX="141313" custScaleY="833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7635F-8F34-4045-B6A9-998F99937645}" type="pres">
      <dgm:prSet presAssocID="{51B0DDAC-0EA1-4C56-B740-FE14664D2738}" presName="spNode" presStyleCnt="0"/>
      <dgm:spPr/>
    </dgm:pt>
    <dgm:pt modelId="{14DE3FBC-2D2C-492E-AC28-2CD8186E6C7B}" type="pres">
      <dgm:prSet presAssocID="{B13C4F0F-56D2-48A3-8FB4-FA50C76A670D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9485D77-EC25-49F0-9875-8C7B243A362B}" type="pres">
      <dgm:prSet presAssocID="{192D428C-0A23-4607-ACBD-5838BC1C05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776A6-38F2-4F80-A35C-DC20D588E93D}" type="pres">
      <dgm:prSet presAssocID="{192D428C-0A23-4607-ACBD-5838BC1C0571}" presName="spNode" presStyleCnt="0"/>
      <dgm:spPr/>
    </dgm:pt>
    <dgm:pt modelId="{56833C1B-423F-4E5B-BEFD-CC2EFBE2D8F7}" type="pres">
      <dgm:prSet presAssocID="{83BD18A2-31B9-425D-8031-0E417E1C99D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554B295-9E31-41D8-8281-755BE6EAD115}" type="pres">
      <dgm:prSet presAssocID="{0DD0DEB8-789D-4BFF-AA85-AE8CC34C96D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60E8A-7199-4265-9E9C-4E226887D0F7}" type="pres">
      <dgm:prSet presAssocID="{0DD0DEB8-789D-4BFF-AA85-AE8CC34C96DD}" presName="spNode" presStyleCnt="0"/>
      <dgm:spPr/>
    </dgm:pt>
    <dgm:pt modelId="{1E1AD661-3A2E-4569-89BB-EA9841E92D38}" type="pres">
      <dgm:prSet presAssocID="{CEA40432-3D14-4C45-8224-DC48DF165D8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57EF101-CED2-4133-9B49-B0A90236F16D}" type="pres">
      <dgm:prSet presAssocID="{90D072B9-36CF-4467-A21A-2FD7B6FA186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584A5-606A-4499-A1AA-C362E2FD97DF}" type="pres">
      <dgm:prSet presAssocID="{90D072B9-36CF-4467-A21A-2FD7B6FA1863}" presName="spNode" presStyleCnt="0"/>
      <dgm:spPr/>
    </dgm:pt>
    <dgm:pt modelId="{F69D596D-FB36-4CB5-8883-D6FDC91CF299}" type="pres">
      <dgm:prSet presAssocID="{1B819F6B-30DB-4EA3-92A1-D8A071C4748F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03D1D3AB-396F-42DB-8806-0ED023FCF82A}" srcId="{0C99C65D-62EB-4EAF-A7E7-5FDD5BF99E18}" destId="{90D072B9-36CF-4467-A21A-2FD7B6FA1863}" srcOrd="4" destOrd="0" parTransId="{631959D1-89F6-4983-82FE-4C498661A808}" sibTransId="{1B819F6B-30DB-4EA3-92A1-D8A071C4748F}"/>
    <dgm:cxn modelId="{23077BC9-E808-485A-AC69-3CDAB6358B07}" type="presOf" srcId="{0DD0DEB8-789D-4BFF-AA85-AE8CC34C96DD}" destId="{C554B295-9E31-41D8-8281-755BE6EAD115}" srcOrd="0" destOrd="0" presId="urn:microsoft.com/office/officeart/2005/8/layout/cycle6"/>
    <dgm:cxn modelId="{D666EDEC-829A-4847-840A-6A488DEFD3CF}" type="presOf" srcId="{CBFE9B3A-5CC4-4056-8912-7DFF779F3941}" destId="{75FB16AC-0AFE-4DEA-99C0-1F77AD1FA031}" srcOrd="0" destOrd="0" presId="urn:microsoft.com/office/officeart/2005/8/layout/cycle6"/>
    <dgm:cxn modelId="{81840DC0-4400-435B-82EC-971DAE5B985E}" type="presOf" srcId="{90D072B9-36CF-4467-A21A-2FD7B6FA1863}" destId="{857EF101-CED2-4133-9B49-B0A90236F16D}" srcOrd="0" destOrd="0" presId="urn:microsoft.com/office/officeart/2005/8/layout/cycle6"/>
    <dgm:cxn modelId="{1E793200-ED89-4AC4-8EBA-7958068D90E0}" srcId="{0C99C65D-62EB-4EAF-A7E7-5FDD5BF99E18}" destId="{51B0DDAC-0EA1-4C56-B740-FE14664D2738}" srcOrd="1" destOrd="0" parTransId="{FA375F55-DCA0-44F4-B3A7-0AD109EA1FF6}" sibTransId="{B13C4F0F-56D2-48A3-8FB4-FA50C76A670D}"/>
    <dgm:cxn modelId="{B0319493-FEDE-470C-A940-6A32F0F97758}" type="presOf" srcId="{0C99C65D-62EB-4EAF-A7E7-5FDD5BF99E18}" destId="{01FF2AA3-54E7-4D07-82EB-AE66D505A235}" srcOrd="0" destOrd="0" presId="urn:microsoft.com/office/officeart/2005/8/layout/cycle6"/>
    <dgm:cxn modelId="{22F011E0-00CC-42F7-B20B-7E7ED6ADEE41}" srcId="{0C99C65D-62EB-4EAF-A7E7-5FDD5BF99E18}" destId="{192D428C-0A23-4607-ACBD-5838BC1C0571}" srcOrd="2" destOrd="0" parTransId="{6819EF90-1847-4428-B09D-E04864ECC0CC}" sibTransId="{83BD18A2-31B9-425D-8031-0E417E1C99D2}"/>
    <dgm:cxn modelId="{B600D204-C5BB-45C1-AC0F-A8008A7620AD}" type="presOf" srcId="{83BD18A2-31B9-425D-8031-0E417E1C99D2}" destId="{56833C1B-423F-4E5B-BEFD-CC2EFBE2D8F7}" srcOrd="0" destOrd="0" presId="urn:microsoft.com/office/officeart/2005/8/layout/cycle6"/>
    <dgm:cxn modelId="{48E2AF2B-D153-4E47-B6DC-05BCE66C3381}" type="presOf" srcId="{B13C4F0F-56D2-48A3-8FB4-FA50C76A670D}" destId="{14DE3FBC-2D2C-492E-AC28-2CD8186E6C7B}" srcOrd="0" destOrd="0" presId="urn:microsoft.com/office/officeart/2005/8/layout/cycle6"/>
    <dgm:cxn modelId="{A22219A0-B56E-4B62-A3FA-77E73F0D2908}" type="presOf" srcId="{CEA40432-3D14-4C45-8224-DC48DF165D86}" destId="{1E1AD661-3A2E-4569-89BB-EA9841E92D38}" srcOrd="0" destOrd="0" presId="urn:microsoft.com/office/officeart/2005/8/layout/cycle6"/>
    <dgm:cxn modelId="{068A9FE6-D74E-4FE3-BB6E-602902712274}" type="presOf" srcId="{51B0DDAC-0EA1-4C56-B740-FE14664D2738}" destId="{070D9718-DE75-4319-8F41-9B7D8078CBAE}" srcOrd="0" destOrd="0" presId="urn:microsoft.com/office/officeart/2005/8/layout/cycle6"/>
    <dgm:cxn modelId="{E369E21F-E2D4-447F-8574-BB8957F68492}" type="presOf" srcId="{BAB2A4B5-D7FF-47BD-B05F-D52C4673E972}" destId="{D4435B2E-3331-47ED-8918-1B7918C02F29}" srcOrd="0" destOrd="0" presId="urn:microsoft.com/office/officeart/2005/8/layout/cycle6"/>
    <dgm:cxn modelId="{AE0842BF-B51F-4EE2-A8A0-1417956A3D6F}" type="presOf" srcId="{1B819F6B-30DB-4EA3-92A1-D8A071C4748F}" destId="{F69D596D-FB36-4CB5-8883-D6FDC91CF299}" srcOrd="0" destOrd="0" presId="urn:microsoft.com/office/officeart/2005/8/layout/cycle6"/>
    <dgm:cxn modelId="{946DBF5A-8477-4B0A-A998-B297D0F71B07}" srcId="{0C99C65D-62EB-4EAF-A7E7-5FDD5BF99E18}" destId="{CBFE9B3A-5CC4-4056-8912-7DFF779F3941}" srcOrd="0" destOrd="0" parTransId="{AB79D6C9-A649-415B-A624-8C09C0C193B0}" sibTransId="{BAB2A4B5-D7FF-47BD-B05F-D52C4673E972}"/>
    <dgm:cxn modelId="{AE01DC3A-1182-4FC8-B631-973C1118EBE2}" type="presOf" srcId="{192D428C-0A23-4607-ACBD-5838BC1C0571}" destId="{69485D77-EC25-49F0-9875-8C7B243A362B}" srcOrd="0" destOrd="0" presId="urn:microsoft.com/office/officeart/2005/8/layout/cycle6"/>
    <dgm:cxn modelId="{4C15EB2F-C434-469D-A49C-78CE1F23564E}" srcId="{0C99C65D-62EB-4EAF-A7E7-5FDD5BF99E18}" destId="{0DD0DEB8-789D-4BFF-AA85-AE8CC34C96DD}" srcOrd="3" destOrd="0" parTransId="{7D27B39F-FD61-4D5F-8F96-1B8D59D4ABE2}" sibTransId="{CEA40432-3D14-4C45-8224-DC48DF165D86}"/>
    <dgm:cxn modelId="{E0C2E224-1D1B-4EEA-8D1E-2D5A2B9964C1}" type="presParOf" srcId="{01FF2AA3-54E7-4D07-82EB-AE66D505A235}" destId="{75FB16AC-0AFE-4DEA-99C0-1F77AD1FA031}" srcOrd="0" destOrd="0" presId="urn:microsoft.com/office/officeart/2005/8/layout/cycle6"/>
    <dgm:cxn modelId="{E0F998C3-ACA1-4AA1-B1DD-7F3326E4BC0B}" type="presParOf" srcId="{01FF2AA3-54E7-4D07-82EB-AE66D505A235}" destId="{3CF909CE-A395-4719-998C-AD974A13B8DA}" srcOrd="1" destOrd="0" presId="urn:microsoft.com/office/officeart/2005/8/layout/cycle6"/>
    <dgm:cxn modelId="{B4F54457-0FAA-4A1B-A6FB-F4CB926D00FE}" type="presParOf" srcId="{01FF2AA3-54E7-4D07-82EB-AE66D505A235}" destId="{D4435B2E-3331-47ED-8918-1B7918C02F29}" srcOrd="2" destOrd="0" presId="urn:microsoft.com/office/officeart/2005/8/layout/cycle6"/>
    <dgm:cxn modelId="{D3754DDC-CE91-4B77-AADE-F41E02E43A5F}" type="presParOf" srcId="{01FF2AA3-54E7-4D07-82EB-AE66D505A235}" destId="{070D9718-DE75-4319-8F41-9B7D8078CBAE}" srcOrd="3" destOrd="0" presId="urn:microsoft.com/office/officeart/2005/8/layout/cycle6"/>
    <dgm:cxn modelId="{8D5A3373-6643-4A5C-8881-06B76983F145}" type="presParOf" srcId="{01FF2AA3-54E7-4D07-82EB-AE66D505A235}" destId="{EC67635F-8F34-4045-B6A9-998F99937645}" srcOrd="4" destOrd="0" presId="urn:microsoft.com/office/officeart/2005/8/layout/cycle6"/>
    <dgm:cxn modelId="{232F0F3B-4C24-464B-A186-C93B92315064}" type="presParOf" srcId="{01FF2AA3-54E7-4D07-82EB-AE66D505A235}" destId="{14DE3FBC-2D2C-492E-AC28-2CD8186E6C7B}" srcOrd="5" destOrd="0" presId="urn:microsoft.com/office/officeart/2005/8/layout/cycle6"/>
    <dgm:cxn modelId="{83083019-7E65-4F8A-8198-34C8D1F61199}" type="presParOf" srcId="{01FF2AA3-54E7-4D07-82EB-AE66D505A235}" destId="{69485D77-EC25-49F0-9875-8C7B243A362B}" srcOrd="6" destOrd="0" presId="urn:microsoft.com/office/officeart/2005/8/layout/cycle6"/>
    <dgm:cxn modelId="{FC71716D-5CEF-4161-9614-B911C87FF336}" type="presParOf" srcId="{01FF2AA3-54E7-4D07-82EB-AE66D505A235}" destId="{113776A6-38F2-4F80-A35C-DC20D588E93D}" srcOrd="7" destOrd="0" presId="urn:microsoft.com/office/officeart/2005/8/layout/cycle6"/>
    <dgm:cxn modelId="{82121755-5D3C-4807-A1E0-2B71187F2217}" type="presParOf" srcId="{01FF2AA3-54E7-4D07-82EB-AE66D505A235}" destId="{56833C1B-423F-4E5B-BEFD-CC2EFBE2D8F7}" srcOrd="8" destOrd="0" presId="urn:microsoft.com/office/officeart/2005/8/layout/cycle6"/>
    <dgm:cxn modelId="{51B57FEA-E1FA-49A8-AE32-EFA03D39E6E3}" type="presParOf" srcId="{01FF2AA3-54E7-4D07-82EB-AE66D505A235}" destId="{C554B295-9E31-41D8-8281-755BE6EAD115}" srcOrd="9" destOrd="0" presId="urn:microsoft.com/office/officeart/2005/8/layout/cycle6"/>
    <dgm:cxn modelId="{EB821274-5ACC-4E57-87ED-3A356E2FB007}" type="presParOf" srcId="{01FF2AA3-54E7-4D07-82EB-AE66D505A235}" destId="{50260E8A-7199-4265-9E9C-4E226887D0F7}" srcOrd="10" destOrd="0" presId="urn:microsoft.com/office/officeart/2005/8/layout/cycle6"/>
    <dgm:cxn modelId="{FE732EDB-7CF5-4299-B00F-9C2F576C2FF5}" type="presParOf" srcId="{01FF2AA3-54E7-4D07-82EB-AE66D505A235}" destId="{1E1AD661-3A2E-4569-89BB-EA9841E92D38}" srcOrd="11" destOrd="0" presId="urn:microsoft.com/office/officeart/2005/8/layout/cycle6"/>
    <dgm:cxn modelId="{88FB00E0-477C-47BA-BA9B-00457A314668}" type="presParOf" srcId="{01FF2AA3-54E7-4D07-82EB-AE66D505A235}" destId="{857EF101-CED2-4133-9B49-B0A90236F16D}" srcOrd="12" destOrd="0" presId="urn:microsoft.com/office/officeart/2005/8/layout/cycle6"/>
    <dgm:cxn modelId="{6BDF7A80-ABC1-4E68-874B-155843B8DC35}" type="presParOf" srcId="{01FF2AA3-54E7-4D07-82EB-AE66D505A235}" destId="{372584A5-606A-4499-A1AA-C362E2FD97DF}" srcOrd="13" destOrd="0" presId="urn:microsoft.com/office/officeart/2005/8/layout/cycle6"/>
    <dgm:cxn modelId="{784CA0B5-8B01-4DE8-A1FD-E0869CC0CFE1}" type="presParOf" srcId="{01FF2AA3-54E7-4D07-82EB-AE66D505A235}" destId="{F69D596D-FB36-4CB5-8883-D6FDC91CF299}" srcOrd="14" destOrd="0" presId="urn:microsoft.com/office/officeart/2005/8/layout/cycle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7C304-2F38-4FA5-948E-E85920A7AE38}">
      <dsp:nvSpPr>
        <dsp:cNvPr id="0" name=""/>
        <dsp:cNvSpPr/>
      </dsp:nvSpPr>
      <dsp:spPr>
        <a:xfrm>
          <a:off x="1166" y="0"/>
          <a:ext cx="700137" cy="698571"/>
        </a:xfrm>
        <a:prstGeom prst="upArrow">
          <a:avLst/>
        </a:prstGeom>
        <a:noFill/>
        <a:ln w="25400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695B3-84E5-4B03-878C-0D142CAC1242}">
      <dsp:nvSpPr>
        <dsp:cNvPr id="0" name=""/>
        <dsp:cNvSpPr/>
      </dsp:nvSpPr>
      <dsp:spPr>
        <a:xfrm>
          <a:off x="722308" y="0"/>
          <a:ext cx="1188111" cy="69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  <a:latin typeface="+mn-lt"/>
            </a:rPr>
            <a:t>Activate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722308" y="0"/>
        <a:ext cx="1188111" cy="698571"/>
      </dsp:txXfrm>
    </dsp:sp>
    <dsp:sp modelId="{7B22B484-498D-4085-8A76-0B8019ABA7C7}">
      <dsp:nvSpPr>
        <dsp:cNvPr id="0" name=""/>
        <dsp:cNvSpPr/>
      </dsp:nvSpPr>
      <dsp:spPr>
        <a:xfrm>
          <a:off x="211208" y="756785"/>
          <a:ext cx="700137" cy="698571"/>
        </a:xfrm>
        <a:prstGeom prst="downArrow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9E0F9-6063-42B0-AF2A-13753ECB34CD}">
      <dsp:nvSpPr>
        <dsp:cNvPr id="0" name=""/>
        <dsp:cNvSpPr/>
      </dsp:nvSpPr>
      <dsp:spPr>
        <a:xfrm>
          <a:off x="932349" y="756785"/>
          <a:ext cx="1188111" cy="69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  <a:latin typeface="+mn-lt"/>
            </a:rPr>
            <a:t>Deactivate 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932349" y="756785"/>
        <a:ext cx="1188111" cy="698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B16AC-0AFE-4DEA-99C0-1F77AD1FA031}">
      <dsp:nvSpPr>
        <dsp:cNvPr id="0" name=""/>
        <dsp:cNvSpPr/>
      </dsp:nvSpPr>
      <dsp:spPr>
        <a:xfrm>
          <a:off x="1618341" y="1929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Register account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1647446" y="31034"/>
        <a:ext cx="859036" cy="538000"/>
      </dsp:txXfrm>
    </dsp:sp>
    <dsp:sp modelId="{D4435B2E-3331-47ED-8918-1B7918C02F29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1656421" y="94712"/>
              </a:moveTo>
              <a:arcTo wR="1190983" hR="1190983" stAng="17580263" swAng="212744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D9718-DE75-4319-8F41-9B7D8078CBAE}">
      <dsp:nvSpPr>
        <dsp:cNvPr id="0" name=""/>
        <dsp:cNvSpPr/>
      </dsp:nvSpPr>
      <dsp:spPr>
        <a:xfrm>
          <a:off x="2561563" y="874366"/>
          <a:ext cx="1296188" cy="497233"/>
        </a:xfrm>
        <a:prstGeom prst="roundRect">
          <a:avLst/>
        </a:pr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CRUD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Invoice, Type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2585836" y="898639"/>
        <a:ext cx="1247642" cy="448687"/>
      </dsp:txXfrm>
    </dsp:sp>
    <dsp:sp modelId="{14DE3FBC-2D2C-492E-AC28-2CD8186E6C7B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2376749" y="1079620"/>
              </a:moveTo>
              <a:arcTo wR="1190983" hR="1190983" stAng="21278082" swAng="2336580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85D77-EC25-49F0-9875-8C7B243A362B}">
      <dsp:nvSpPr>
        <dsp:cNvPr id="0" name=""/>
        <dsp:cNvSpPr/>
      </dsp:nvSpPr>
      <dsp:spPr>
        <a:xfrm>
          <a:off x="2318383" y="2156438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Set the monthly limited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2347488" y="2185543"/>
        <a:ext cx="859036" cy="538000"/>
      </dsp:txXfrm>
    </dsp:sp>
    <dsp:sp modelId="{56833C1B-423F-4E5B-BEFD-CC2EFBE2D8F7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1427672" y="2358211"/>
              </a:moveTo>
              <a:arcTo wR="1190983" hR="1190983" stAng="4712223" swAng="1375555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4B295-9E31-41D8-8281-755BE6EAD115}">
      <dsp:nvSpPr>
        <dsp:cNvPr id="0" name=""/>
        <dsp:cNvSpPr/>
      </dsp:nvSpPr>
      <dsp:spPr>
        <a:xfrm>
          <a:off x="918298" y="2156438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View expenses report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947403" y="2185543"/>
        <a:ext cx="859036" cy="538000"/>
      </dsp:txXfrm>
    </dsp:sp>
    <dsp:sp modelId="{1E1AD661-3A2E-4569-89BB-EA9841E92D38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198990" y="1850068"/>
              </a:moveTo>
              <a:arcTo wR="1190983" hR="1190983" stAng="8783985" swAng="2195974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EF101-CED2-4133-9B49-B0A90236F16D}">
      <dsp:nvSpPr>
        <dsp:cNvPr id="0" name=""/>
        <dsp:cNvSpPr/>
      </dsp:nvSpPr>
      <dsp:spPr>
        <a:xfrm>
          <a:off x="485648" y="824878"/>
          <a:ext cx="917246" cy="596210"/>
        </a:xfrm>
        <a:prstGeom prst="roundRect">
          <a:avLst/>
        </a:prstGeom>
        <a:noFill/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  <a:latin typeface="+mn-lt"/>
            </a:rPr>
            <a:t>View charts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>
        <a:off x="514753" y="853983"/>
        <a:ext cx="859036" cy="538000"/>
      </dsp:txXfrm>
    </dsp:sp>
    <dsp:sp modelId="{F69D596D-FB36-4CB5-8883-D6FDC91CF299}">
      <dsp:nvSpPr>
        <dsp:cNvPr id="0" name=""/>
        <dsp:cNvSpPr/>
      </dsp:nvSpPr>
      <dsp:spPr>
        <a:xfrm>
          <a:off x="885980" y="300034"/>
          <a:ext cx="2381967" cy="2381967"/>
        </a:xfrm>
        <a:custGeom>
          <a:avLst/>
          <a:gdLst/>
          <a:ahLst/>
          <a:cxnLst/>
          <a:rect l="0" t="0" r="0" b="0"/>
          <a:pathLst>
            <a:path>
              <a:moveTo>
                <a:pt x="207552" y="519190"/>
              </a:moveTo>
              <a:arcTo wR="1190983" hR="1190983" stAng="12860246" swAng="1961110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884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09600" y="1657350"/>
            <a:ext cx="4343400" cy="114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  <a:cs typeface="Times New Roman" pitchFamily="18" charset="0"/>
              </a:rPr>
              <a:t>E-INVOICE</a:t>
            </a:r>
            <a:endParaRPr dirty="0">
              <a:latin typeface="+mj-lt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28035"/>
            <a:ext cx="1524000" cy="2668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4733301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  <a:cs typeface="Times New Roman" pitchFamily="18" charset="0"/>
              </a:rPr>
              <a:t>March 16, 2018</a:t>
            </a:r>
            <a:endParaRPr lang="en-US" sz="1100" dirty="0">
              <a:latin typeface="+mj-lt"/>
              <a:cs typeface="Times New Roman" pitchFamily="18" charset="0"/>
            </a:endParaRPr>
          </a:p>
        </p:txBody>
      </p:sp>
      <p:sp>
        <p:nvSpPr>
          <p:cNvPr id="6" name="Shape 779"/>
          <p:cNvSpPr txBox="1">
            <a:spLocks/>
          </p:cNvSpPr>
          <p:nvPr/>
        </p:nvSpPr>
        <p:spPr>
          <a:xfrm>
            <a:off x="6197930" y="819150"/>
            <a:ext cx="2057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Times New Roman" pitchFamily="18" charset="0"/>
              </a:rPr>
              <a:t>Group 3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Shape 779"/>
          <p:cNvSpPr txBox="1">
            <a:spLocks/>
          </p:cNvSpPr>
          <p:nvPr/>
        </p:nvSpPr>
        <p:spPr>
          <a:xfrm>
            <a:off x="6197930" y="1428750"/>
            <a:ext cx="249664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Nguyễn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Nhật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Quang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Châu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Hồ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Lê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Thanh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Liêm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Hồ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Quốc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Thịnh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+mn-lt"/>
                <a:cs typeface="Times New Roman" pitchFamily="18" charset="0"/>
              </a:rPr>
              <a:t>Chu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Thanh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Trí</a:t>
            </a:r>
            <a:endParaRPr lang="en-US" sz="1800" b="1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 smtClean="0">
                <a:latin typeface="+mn-lt"/>
                <a:cs typeface="Times New Roman" pitchFamily="18" charset="0"/>
              </a:rPr>
              <a:t>Võ</a:t>
            </a:r>
            <a:r>
              <a:rPr lang="en-US" sz="18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Đình</a:t>
            </a:r>
            <a:r>
              <a:rPr lang="en-US" sz="1800" b="1" dirty="0"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+mn-lt"/>
                <a:cs typeface="Times New Roman" pitchFamily="18" charset="0"/>
              </a:rPr>
              <a:t>Thi</a:t>
            </a:r>
            <a:endParaRPr lang="en-US" sz="1800" b="1" dirty="0">
              <a:latin typeface="+mn-lt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725" y="1417705"/>
            <a:ext cx="2111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Times New Roman" pitchFamily="18" charset="0"/>
              </a:rPr>
              <a:t>Project Assignment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79"/>
          <p:cNvSpPr txBox="1">
            <a:spLocks/>
          </p:cNvSpPr>
          <p:nvPr/>
        </p:nvSpPr>
        <p:spPr>
          <a:xfrm>
            <a:off x="228600" y="590550"/>
            <a:ext cx="4343400" cy="1144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8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E-INVOICE</a:t>
            </a:r>
            <a:endParaRPr lang="en-US" sz="58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45" y="895350"/>
            <a:ext cx="3391012" cy="3352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927" y="1657350"/>
            <a:ext cx="4091473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Clr>
                <a:schemeClr val="accent3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Monthly </a:t>
            </a:r>
            <a:r>
              <a:rPr lang="en-US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invoice management in a 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family</a:t>
            </a:r>
          </a:p>
          <a:p>
            <a:pPr marL="285750" indent="-285750">
              <a:lnSpc>
                <a:spcPct val="250000"/>
              </a:lnSpc>
              <a:buClr>
                <a:schemeClr val="accent3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Report </a:t>
            </a:r>
            <a:r>
              <a:rPr lang="en-US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of monthly expenses </a:t>
            </a:r>
            <a:endParaRPr lang="en-US" dirty="0" smtClean="0">
              <a:solidFill>
                <a:schemeClr val="bg1"/>
              </a:solidFill>
              <a:latin typeface="+mn-lt"/>
              <a:cs typeface="Times New Roman" pitchFamily="18" charset="0"/>
            </a:endParaRPr>
          </a:p>
          <a:p>
            <a:pPr marL="285750" indent="-285750">
              <a:lnSpc>
                <a:spcPct val="250000"/>
              </a:lnSpc>
              <a:buClr>
                <a:schemeClr val="accent3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Help you make </a:t>
            </a:r>
            <a:r>
              <a:rPr lang="en-US" dirty="0">
                <a:solidFill>
                  <a:schemeClr val="bg1"/>
                </a:solidFill>
                <a:latin typeface="+mn-lt"/>
                <a:cs typeface="Times New Roman" pitchFamily="18" charset="0"/>
              </a:rPr>
              <a:t>plan to save money</a:t>
            </a:r>
            <a:endParaRPr lang="en-US" dirty="0" smtClean="0">
              <a:solidFill>
                <a:schemeClr val="bg1"/>
              </a:solidFill>
              <a:latin typeface="+mn-lt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5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905000" y="397307"/>
            <a:ext cx="5127725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FUNCTIONS</a:t>
            </a:r>
            <a:endParaRPr dirty="0"/>
          </a:p>
        </p:txBody>
      </p:sp>
      <p:sp>
        <p:nvSpPr>
          <p:cNvPr id="785" name="Shape 785"/>
          <p:cNvSpPr txBox="1">
            <a:spLocks noGrp="1"/>
          </p:cNvSpPr>
          <p:nvPr>
            <p:ph type="body" idx="2"/>
          </p:nvPr>
        </p:nvSpPr>
        <p:spPr>
          <a:xfrm>
            <a:off x="4694997" y="1733549"/>
            <a:ext cx="3730800" cy="233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11" name="Shape 784"/>
          <p:cNvSpPr txBox="1">
            <a:spLocks/>
          </p:cNvSpPr>
          <p:nvPr/>
        </p:nvSpPr>
        <p:spPr>
          <a:xfrm>
            <a:off x="1990809" y="2495550"/>
            <a:ext cx="1257799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2" name="Shape 784"/>
          <p:cNvSpPr txBox="1">
            <a:spLocks/>
          </p:cNvSpPr>
          <p:nvPr/>
        </p:nvSpPr>
        <p:spPr>
          <a:xfrm>
            <a:off x="5791200" y="1276350"/>
            <a:ext cx="1535355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59529270"/>
              </p:ext>
            </p:extLst>
          </p:nvPr>
        </p:nvGraphicFramePr>
        <p:xfrm>
          <a:off x="5487411" y="2091121"/>
          <a:ext cx="2121628" cy="145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0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480532768"/>
              </p:ext>
            </p:extLst>
          </p:nvPr>
        </p:nvGraphicFramePr>
        <p:xfrm>
          <a:off x="533899" y="1269400"/>
          <a:ext cx="43434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2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title"/>
          </p:nvPr>
        </p:nvSpPr>
        <p:spPr>
          <a:xfrm>
            <a:off x="606749" y="209550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  DIAGRAMS</a:t>
            </a:r>
            <a:endParaRPr dirty="0"/>
          </a:p>
        </p:txBody>
      </p:sp>
      <p:sp>
        <p:nvSpPr>
          <p:cNvPr id="872" name="Shape 87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873" name="Shape 873"/>
          <p:cNvSpPr/>
          <p:nvPr/>
        </p:nvSpPr>
        <p:spPr>
          <a:xfrm rot="-711057">
            <a:off x="6976677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4" name="Shape 874"/>
          <p:cNvSpPr/>
          <p:nvPr/>
        </p:nvSpPr>
        <p:spPr>
          <a:xfrm rot="711057" flipH="1">
            <a:off x="5435971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75" name="Shape 875"/>
          <p:cNvGrpSpPr/>
          <p:nvPr/>
        </p:nvGrpSpPr>
        <p:grpSpPr>
          <a:xfrm>
            <a:off x="5921968" y="3039612"/>
            <a:ext cx="2053870" cy="1475874"/>
            <a:chOff x="5921968" y="3039612"/>
            <a:chExt cx="2053870" cy="1475874"/>
          </a:xfrm>
        </p:grpSpPr>
        <p:sp>
          <p:nvSpPr>
            <p:cNvPr id="876" name="Shape 876"/>
            <p:cNvSpPr/>
            <p:nvPr/>
          </p:nvSpPr>
          <p:spPr>
            <a:xfrm rot="-1789476">
              <a:off x="6852687" y="3074718"/>
              <a:ext cx="192413" cy="192413"/>
            </a:xfrm>
            <a:prstGeom prst="ellipse">
              <a:avLst/>
            </a:prstGeom>
            <a:solidFill>
              <a:srgbClr val="6E86B6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77" name="Shape 877"/>
            <p:cNvSpPr txBox="1"/>
            <p:nvPr/>
          </p:nvSpPr>
          <p:spPr>
            <a:xfrm>
              <a:off x="6521554" y="3272001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20XX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921968" y="3671848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79" name="Shape 879"/>
            <p:cNvSpPr txBox="1"/>
            <p:nvPr/>
          </p:nvSpPr>
          <p:spPr>
            <a:xfrm>
              <a:off x="5975032" y="3716458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adipiscing. Lorem ipsum dolor sit.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6894939" y="3594321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81" name="Shape 881"/>
          <p:cNvSpPr/>
          <p:nvPr/>
        </p:nvSpPr>
        <p:spPr>
          <a:xfrm rot="-711057">
            <a:off x="3899789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82" name="Shape 882"/>
          <p:cNvGrpSpPr/>
          <p:nvPr/>
        </p:nvGrpSpPr>
        <p:grpSpPr>
          <a:xfrm>
            <a:off x="4419278" y="1479246"/>
            <a:ext cx="2053870" cy="1495107"/>
            <a:chOff x="4419278" y="1479246"/>
            <a:chExt cx="2053870" cy="1495107"/>
          </a:xfrm>
        </p:grpSpPr>
        <p:sp>
          <p:nvSpPr>
            <p:cNvPr id="883" name="Shape 883"/>
            <p:cNvSpPr/>
            <p:nvPr/>
          </p:nvSpPr>
          <p:spPr>
            <a:xfrm rot="-1789476">
              <a:off x="5349997" y="2746834"/>
              <a:ext cx="192413" cy="192413"/>
            </a:xfrm>
            <a:prstGeom prst="ellipse">
              <a:avLst/>
            </a:prstGeom>
            <a:solidFill>
              <a:srgbClr val="6E86B6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4" name="Shape 884"/>
            <p:cNvSpPr txBox="1"/>
            <p:nvPr/>
          </p:nvSpPr>
          <p:spPr>
            <a:xfrm>
              <a:off x="5033785" y="2397059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20XX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4419278" y="1479246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 rot="10800000">
              <a:off x="5392219" y="2317599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7" name="Shape 887"/>
            <p:cNvSpPr txBox="1"/>
            <p:nvPr/>
          </p:nvSpPr>
          <p:spPr>
            <a:xfrm>
              <a:off x="4472343" y="1523856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adipiscing. Lorem ipsum dolor sit.</a:t>
              </a:r>
              <a:endParaRPr sz="1000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88" name="Shape 888"/>
          <p:cNvSpPr/>
          <p:nvPr/>
        </p:nvSpPr>
        <p:spPr>
          <a:xfrm rot="711057" flipH="1">
            <a:off x="2350760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89" name="Shape 889"/>
          <p:cNvGrpSpPr/>
          <p:nvPr/>
        </p:nvGrpSpPr>
        <p:grpSpPr>
          <a:xfrm>
            <a:off x="2912587" y="3039612"/>
            <a:ext cx="2053870" cy="1475874"/>
            <a:chOff x="2912587" y="3039612"/>
            <a:chExt cx="2053870" cy="1475874"/>
          </a:xfrm>
        </p:grpSpPr>
        <p:sp>
          <p:nvSpPr>
            <p:cNvPr id="890" name="Shape 890"/>
            <p:cNvSpPr txBox="1"/>
            <p:nvPr/>
          </p:nvSpPr>
          <p:spPr>
            <a:xfrm>
              <a:off x="3521663" y="3272001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20XX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 rot="-1789476">
              <a:off x="3843305" y="3074718"/>
              <a:ext cx="192413" cy="192413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6E86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2912587" y="3671848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3" name="Shape 893"/>
            <p:cNvSpPr txBox="1"/>
            <p:nvPr/>
          </p:nvSpPr>
          <p:spPr>
            <a:xfrm>
              <a:off x="2965651" y="3716458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adipiscing. Lorem ipsum dolor sit.</a:t>
              </a: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3885558" y="3594321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95" name="Shape 895"/>
          <p:cNvSpPr/>
          <p:nvPr/>
        </p:nvSpPr>
        <p:spPr>
          <a:xfrm rot="-711057">
            <a:off x="822911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96" name="Shape 896"/>
          <p:cNvGrpSpPr/>
          <p:nvPr/>
        </p:nvGrpSpPr>
        <p:grpSpPr>
          <a:xfrm>
            <a:off x="1369440" y="1479246"/>
            <a:ext cx="2053870" cy="1495107"/>
            <a:chOff x="1369440" y="1479246"/>
            <a:chExt cx="2053870" cy="1495107"/>
          </a:xfrm>
        </p:grpSpPr>
        <p:sp>
          <p:nvSpPr>
            <p:cNvPr id="897" name="Shape 897"/>
            <p:cNvSpPr/>
            <p:nvPr/>
          </p:nvSpPr>
          <p:spPr>
            <a:xfrm>
              <a:off x="1369440" y="1479246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8" name="Shape 898"/>
            <p:cNvSpPr txBox="1"/>
            <p:nvPr/>
          </p:nvSpPr>
          <p:spPr>
            <a:xfrm>
              <a:off x="1977517" y="2397059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20XX</a:t>
              </a:r>
              <a:endParaRPr sz="100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 rot="10800000">
              <a:off x="2342381" y="2317599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00" name="Shape 900"/>
            <p:cNvSpPr txBox="1"/>
            <p:nvPr/>
          </p:nvSpPr>
          <p:spPr>
            <a:xfrm>
              <a:off x="1422504" y="1523856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adipiscing. Lorem ipsum dolor sit.</a:t>
              </a:r>
              <a:endParaRPr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 rot="-1789476">
              <a:off x="2296769" y="2746834"/>
              <a:ext cx="192413" cy="192413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6E86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title"/>
          </p:nvPr>
        </p:nvSpPr>
        <p:spPr>
          <a:xfrm>
            <a:off x="762000" y="2095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TECHNICAL USING</a:t>
            </a:r>
            <a:endParaRPr dirty="0"/>
          </a:p>
        </p:txBody>
      </p:sp>
      <p:graphicFrame>
        <p:nvGraphicFramePr>
          <p:cNvPr id="907" name="Shape 907"/>
          <p:cNvGraphicFramePr/>
          <p:nvPr>
            <p:extLst>
              <p:ext uri="{D42A27DB-BD31-4B8C-83A1-F6EECF244321}">
                <p14:modId xmlns:p14="http://schemas.microsoft.com/office/powerpoint/2010/main" val="1852061023"/>
              </p:ext>
            </p:extLst>
          </p:nvPr>
        </p:nvGraphicFramePr>
        <p:xfrm>
          <a:off x="1371600" y="1715789"/>
          <a:ext cx="6477000" cy="1617000"/>
        </p:xfrm>
        <a:graphic>
          <a:graphicData uri="http://schemas.openxmlformats.org/drawingml/2006/table">
            <a:tbl>
              <a:tblPr>
                <a:noFill/>
                <a:tableStyleId>{64077F59-C95C-4508-8BA8-7E0EEEF0C064}</a:tableStyleId>
              </a:tblPr>
              <a:tblGrid>
                <a:gridCol w="1781175"/>
                <a:gridCol w="1688274"/>
                <a:gridCol w="1712151"/>
                <a:gridCol w="1295400"/>
              </a:tblGrid>
              <a:tr h="539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Spring</a:t>
                      </a:r>
                      <a:r>
                        <a:rPr lang="en" sz="1400" baseline="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MVC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Bootstrap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SQL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Server</a:t>
                      </a: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GitHup</a:t>
                      </a: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Hibernate</a:t>
                      </a:r>
                      <a:endParaRPr lang="en-US"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HTML5/CSS3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Spring security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8" name="Shape 9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1761" y="1352550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Framework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3087" y="1352550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Client Side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1364" y="1341342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Database System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19536" y="1351060"/>
            <a:ext cx="1327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 Control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717081" y="1162251"/>
            <a:ext cx="5178900" cy="1727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 smtClean="0"/>
              <a:t> DEMO</a:t>
            </a:r>
            <a:endParaRPr sz="9200" dirty="0"/>
          </a:p>
        </p:txBody>
      </p:sp>
      <p:grpSp>
        <p:nvGrpSpPr>
          <p:cNvPr id="823" name="Shape 823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Shape 83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Shape 832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Shape 834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</a:t>
            </a:r>
            <a:r>
              <a:rPr lang="en" b="1" dirty="0" smtClean="0"/>
              <a:t>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Group 3</a:t>
            </a:r>
            <a:endParaRPr b="1" dirty="0"/>
          </a:p>
        </p:txBody>
      </p:sp>
      <p:pic>
        <p:nvPicPr>
          <p:cNvPr id="1014" name="Shape 1014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5350"/>
            <a:ext cx="1524000" cy="2668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6600" y="4705350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Java Fresher Program 2018</a:t>
            </a:r>
            <a:endParaRPr lang="en-US" sz="1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2400" y="4705350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March 16, 2018</a:t>
            </a:r>
            <a:endParaRPr lang="en-US" sz="1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212</Words>
  <Application>Microsoft Office PowerPoint</Application>
  <PresentationFormat>On-screen Show (16:9)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Titillium Web ExtraLight</vt:lpstr>
      <vt:lpstr>Wingdings</vt:lpstr>
      <vt:lpstr>Times New Roman</vt:lpstr>
      <vt:lpstr>Titillium Web</vt:lpstr>
      <vt:lpstr>Thaliard template</vt:lpstr>
      <vt:lpstr>E-INVOICE</vt:lpstr>
      <vt:lpstr>PowerPoint Presentation</vt:lpstr>
      <vt:lpstr>FUNCTIONS</vt:lpstr>
      <vt:lpstr>DATABASE  DIAGRAMS</vt:lpstr>
      <vt:lpstr>TECHNICAL USING</vt:lpstr>
      <vt:lpstr> DEMO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E-INVOICE</dc:title>
  <cp:lastModifiedBy>Windows User</cp:lastModifiedBy>
  <cp:revision>34</cp:revision>
  <dcterms:modified xsi:type="dcterms:W3CDTF">2018-03-15T17:59:22Z</dcterms:modified>
</cp:coreProperties>
</file>