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FCA"/>
    <a:srgbClr val="DB5921"/>
    <a:srgbClr val="521343"/>
    <a:srgbClr val="006976"/>
    <a:srgbClr val="69B234"/>
    <a:srgbClr val="002663"/>
    <a:srgbClr val="122142"/>
    <a:srgbClr val="2B3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04" autoAdjust="0"/>
  </p:normalViewPr>
  <p:slideViewPr>
    <p:cSldViewPr snapToGrid="0" snapToObjects="1">
      <p:cViewPr varScale="1">
        <p:scale>
          <a:sx n="73" d="100"/>
          <a:sy n="73" d="100"/>
        </p:scale>
        <p:origin x="-4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EABDBE0-CC51-4061-9700-257899163C96}" type="datetimeFigureOut">
              <a:rPr lang="en-US" altLang="en-US"/>
              <a:pPr/>
              <a:t>7/4/2018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DA42C83-F98D-4220-A634-9B59F5F03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091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AC1F236C-BA45-41AB-BF2C-C2722EB97A27}" type="datetimeFigureOut">
              <a:rPr lang="en-US" altLang="en-US"/>
              <a:pPr/>
              <a:t>7/4/2018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  <a:endParaRPr lang="en-US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35EB3887-8C5D-4BCE-8DF9-B8932C194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460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AM001_Powerpoint_v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53"/>
          <a:stretch>
            <a:fillRect/>
          </a:stretch>
        </p:blipFill>
        <p:spPr bwMode="auto">
          <a:xfrm>
            <a:off x="0" y="0"/>
            <a:ext cx="91440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/>
          <p:nvPr userDrawn="1"/>
        </p:nvSpPr>
        <p:spPr>
          <a:xfrm>
            <a:off x="0" y="0"/>
            <a:ext cx="9144000" cy="1698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3538"/>
            <a:ext cx="22907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/>
          <p:nvPr userDrawn="1"/>
        </p:nvSpPr>
        <p:spPr>
          <a:xfrm>
            <a:off x="255588" y="5964238"/>
            <a:ext cx="3238500" cy="893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2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 userDrawn="1"/>
        </p:nvSpPr>
        <p:spPr>
          <a:xfrm>
            <a:off x="0" y="0"/>
            <a:ext cx="9144000" cy="1698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3" name="Picture 6" descr="FAM001_Powerpoint_v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3538"/>
            <a:ext cx="22907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5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5" name="Title Placeholder 16"/>
          <p:cNvSpPr>
            <a:spLocks noGrp="1"/>
          </p:cNvSpPr>
          <p:nvPr>
            <p:ph type="title"/>
          </p:nvPr>
        </p:nvSpPr>
        <p:spPr>
          <a:xfrm>
            <a:off x="457200" y="361666"/>
            <a:ext cx="8229600" cy="60558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E96537-7078-420B-A775-05F8FAE87E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1FBA306-BA24-48B5-828D-559E61AE2E79}" type="datetime2">
              <a:rPr lang="en-US" altLang="en-US"/>
              <a:pPr/>
              <a:t>Wednesday, July 04, 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22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AM001_Powerpoint_v123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259513"/>
            <a:ext cx="1103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37500" y="6511925"/>
            <a:ext cx="749300" cy="2095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0D1B43"/>
                </a:solidFill>
              </a:defRPr>
            </a:lvl1pPr>
          </a:lstStyle>
          <a:p>
            <a:fld id="{0C593B24-55A9-4F7F-9188-85A302237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Title Placeholder 16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0" name="Text Placeholder 20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  <a:endParaRPr lang="en-US" altLang="en-US" smtClean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892800" y="6511925"/>
            <a:ext cx="2133600" cy="2095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D1B43"/>
                </a:solidFill>
              </a:defRPr>
            </a:lvl1pPr>
          </a:lstStyle>
          <a:p>
            <a:fld id="{E7FF8EB5-577C-41CB-92BE-72B120E98652}" type="datetime2">
              <a:rPr lang="en-US" altLang="en-US"/>
              <a:pPr/>
              <a:t>Wednesday, July 04, 2018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0D1B4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D1B43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Date Placeholder 3"/>
          <p:cNvSpPr txBox="1">
            <a:spLocks/>
          </p:cNvSpPr>
          <p:nvPr/>
        </p:nvSpPr>
        <p:spPr bwMode="auto">
          <a:xfrm>
            <a:off x="6594475" y="628808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B8F2AA-172C-4DD5-8A3C-DD5F0C1173BB}" type="datetime1">
              <a:rPr lang="en-US" altLang="en-US" sz="1400">
                <a:solidFill>
                  <a:srgbClr val="132356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7/4/2018</a:t>
            </a:fld>
            <a:endParaRPr lang="en-US" altLang="en-US" sz="1400">
              <a:solidFill>
                <a:srgbClr val="132356"/>
              </a:solidFill>
            </a:endParaRPr>
          </a:p>
        </p:txBody>
      </p:sp>
      <p:sp>
        <p:nvSpPr>
          <p:cNvPr id="7170" name="Footer Placeholder 4"/>
          <p:cNvSpPr txBox="1">
            <a:spLocks/>
          </p:cNvSpPr>
          <p:nvPr/>
        </p:nvSpPr>
        <p:spPr bwMode="auto">
          <a:xfrm>
            <a:off x="5832475" y="6059488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132356"/>
                </a:solidFill>
              </a:rPr>
              <a:t>Author Name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7088" y="1814513"/>
            <a:ext cx="7605712" cy="75088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000" b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2663"/>
                </a:solidFill>
                <a:ea typeface="+mj-ea"/>
              </a:rPr>
              <a:t>Powerpoint</a:t>
            </a:r>
            <a:r>
              <a:rPr lang="en-US" dirty="0" smtClean="0">
                <a:solidFill>
                  <a:srgbClr val="002663"/>
                </a:solidFill>
                <a:ea typeface="+mj-ea"/>
              </a:rPr>
              <a:t> Title</a:t>
            </a:r>
            <a:endParaRPr lang="en-US" dirty="0">
              <a:solidFill>
                <a:srgbClr val="002663"/>
              </a:solidFill>
              <a:ea typeface="+mj-ea"/>
            </a:endParaRPr>
          </a:p>
        </p:txBody>
      </p:sp>
      <p:sp>
        <p:nvSpPr>
          <p:cNvPr id="7172" name="Subtitle 2"/>
          <p:cNvSpPr txBox="1">
            <a:spLocks/>
          </p:cNvSpPr>
          <p:nvPr/>
        </p:nvSpPr>
        <p:spPr bwMode="auto">
          <a:xfrm>
            <a:off x="827088" y="2489200"/>
            <a:ext cx="6400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rgbClr val="002663"/>
                </a:solidFill>
              </a:rPr>
              <a:t>Powerpoint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Date Placeholder 3"/>
          <p:cNvSpPr txBox="1">
            <a:spLocks/>
          </p:cNvSpPr>
          <p:nvPr/>
        </p:nvSpPr>
        <p:spPr bwMode="auto">
          <a:xfrm>
            <a:off x="6594475" y="1019175"/>
            <a:ext cx="21336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767B-A102-4AA1-A38A-7322EB7F91CF}" type="datetime1">
              <a:rPr lang="en-US" altLang="en-US" sz="1400">
                <a:solidFill>
                  <a:srgbClr val="0D1B43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7/4/2018</a:t>
            </a:fld>
            <a:endParaRPr lang="en-US" altLang="en-US" sz="1400">
              <a:solidFill>
                <a:srgbClr val="0D1B43"/>
              </a:solidFill>
            </a:endParaRPr>
          </a:p>
        </p:txBody>
      </p:sp>
      <p:sp>
        <p:nvSpPr>
          <p:cNvPr id="9218" name="Footer Placeholder 4"/>
          <p:cNvSpPr txBox="1">
            <a:spLocks/>
          </p:cNvSpPr>
          <p:nvPr/>
        </p:nvSpPr>
        <p:spPr bwMode="auto">
          <a:xfrm>
            <a:off x="5832475" y="790575"/>
            <a:ext cx="289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D1B43"/>
                </a:solidFill>
              </a:rPr>
              <a:t>Author Name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7088" y="1814513"/>
            <a:ext cx="7605712" cy="75088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000" b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2663"/>
                </a:solidFill>
                <a:ea typeface="+mj-ea"/>
              </a:rPr>
              <a:t>Powerpoint</a:t>
            </a:r>
            <a:r>
              <a:rPr lang="en-US" dirty="0" smtClean="0">
                <a:solidFill>
                  <a:srgbClr val="002663"/>
                </a:solidFill>
                <a:ea typeface="+mj-ea"/>
              </a:rPr>
              <a:t> Title</a:t>
            </a:r>
            <a:endParaRPr lang="en-US" dirty="0">
              <a:solidFill>
                <a:srgbClr val="002663"/>
              </a:solidFill>
              <a:ea typeface="+mj-ea"/>
            </a:endParaRPr>
          </a:p>
        </p:txBody>
      </p:sp>
      <p:sp>
        <p:nvSpPr>
          <p:cNvPr id="9220" name="Subtitle 2"/>
          <p:cNvSpPr txBox="1">
            <a:spLocks/>
          </p:cNvSpPr>
          <p:nvPr/>
        </p:nvSpPr>
        <p:spPr bwMode="auto">
          <a:xfrm>
            <a:off x="827088" y="2489200"/>
            <a:ext cx="6400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en-US" sz="2400">
                <a:solidFill>
                  <a:srgbClr val="002663"/>
                </a:solidFill>
              </a:rPr>
              <a:t>Powerpoint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endParaRPr lang="en-AU" altLang="en-US" smtClean="0"/>
          </a:p>
        </p:txBody>
      </p:sp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4838"/>
          </a:xfrm>
        </p:spPr>
        <p:txBody>
          <a:bodyPr/>
          <a:lstStyle/>
          <a:p>
            <a:pPr eaLnBrk="1" hangingPunct="1"/>
            <a:endParaRPr lang="en-AU" altLang="en-US" smtClean="0"/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9B9EA2-AE68-47F9-85BB-0D089FD6DA22}" type="datetime2">
              <a:rPr lang="en-US" altLang="en-US" sz="1200">
                <a:solidFill>
                  <a:srgbClr val="0D1B43"/>
                </a:solidFill>
              </a:rPr>
              <a:pPr>
                <a:spcBef>
                  <a:spcPct val="0"/>
                </a:spcBef>
                <a:buFontTx/>
                <a:buNone/>
              </a:pPr>
              <a:t>Wednesday, July 04, 2018</a:t>
            </a:fld>
            <a:endParaRPr lang="en-US" altLang="en-US" sz="1200">
              <a:solidFill>
                <a:srgbClr val="0D1B43"/>
              </a:solidFill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D3CA50-49CD-48B5-BE4F-BBCB4429E2AD}" type="slidenum">
              <a:rPr lang="en-US" altLang="en-US" sz="1200">
                <a:solidFill>
                  <a:srgbClr val="0D1B43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0D1B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208"/>
                <a:gridCol w="1935284"/>
                <a:gridCol w="1870108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Heading style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6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0026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rgbClr val="00266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anchor="ctr"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anchor="ctr">
                    <a:lnT w="63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FC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 text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Sample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Sample text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Sample 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Sample text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Sample text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Sample text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00.00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rgbClr val="00266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00.00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266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00.00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2663"/>
                    </a:solidFill>
                  </a:tcPr>
                </a:tc>
              </a:tr>
            </a:tbl>
          </a:graphicData>
        </a:graphic>
      </p:graphicFrame>
      <p:sp>
        <p:nvSpPr>
          <p:cNvPr id="13356" name="Title 2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4838"/>
          </a:xfrm>
        </p:spPr>
        <p:txBody>
          <a:bodyPr/>
          <a:lstStyle/>
          <a:p>
            <a:pPr eaLnBrk="1" hangingPunct="1"/>
            <a:r>
              <a:rPr lang="en-US" altLang="en-US" smtClean="0"/>
              <a:t>Heading</a:t>
            </a:r>
          </a:p>
        </p:txBody>
      </p:sp>
      <p:sp>
        <p:nvSpPr>
          <p:cNvPr id="13357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2BD4B2-5946-4841-807C-1EED787E9144}" type="datetime2">
              <a:rPr lang="en-US" altLang="en-US" sz="1200">
                <a:solidFill>
                  <a:srgbClr val="0D1B43"/>
                </a:solidFill>
              </a:rPr>
              <a:pPr>
                <a:spcBef>
                  <a:spcPct val="0"/>
                </a:spcBef>
                <a:buFontTx/>
                <a:buNone/>
              </a:pPr>
              <a:t>Wednesday, July 04, 2018</a:t>
            </a:fld>
            <a:endParaRPr lang="en-US" altLang="en-US" sz="1200">
              <a:solidFill>
                <a:srgbClr val="0D1B43"/>
              </a:solidFill>
            </a:endParaRPr>
          </a:p>
        </p:txBody>
      </p:sp>
      <p:sp>
        <p:nvSpPr>
          <p:cNvPr id="1335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E7BC8-0BEA-4C21-AC81-1DB879931912}" type="slidenum">
              <a:rPr lang="en-US" altLang="en-US" sz="1200">
                <a:solidFill>
                  <a:srgbClr val="0D1B43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0D1B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4" imgW="8230313" imgH="4523624" progId="Excel.Chart.8">
                  <p:embed/>
                </p:oleObj>
              </mc:Choice>
              <mc:Fallback>
                <p:oleObj r:id="rId4" imgW="8230313" imgH="4523624" progId="Excel.Chart.8">
                  <p:embed/>
                  <p:pic>
                    <p:nvPicPr>
                      <p:cNvPr id="0" name="Content Placeholder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296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47A6EE-6743-447F-AE36-4CB8CFC39479}" type="slidenum">
              <a:rPr lang="en-US" altLang="en-US" sz="1200">
                <a:solidFill>
                  <a:srgbClr val="0D1B43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0D1B43"/>
              </a:solidFill>
            </a:endParaRP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4838"/>
          </a:xfrm>
        </p:spPr>
        <p:txBody>
          <a:bodyPr/>
          <a:lstStyle/>
          <a:p>
            <a:pPr eaLnBrk="1" hangingPunct="1"/>
            <a:r>
              <a:rPr lang="en-US" altLang="en-US" smtClean="0"/>
              <a:t>Heading</a:t>
            </a:r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E9471-ADAA-4FF6-A879-500202B0E660}" type="datetime2">
              <a:rPr lang="en-US" altLang="en-US" sz="1200">
                <a:solidFill>
                  <a:srgbClr val="0D1B43"/>
                </a:solidFill>
              </a:rPr>
              <a:pPr>
                <a:spcBef>
                  <a:spcPct val="0"/>
                </a:spcBef>
                <a:buFontTx/>
                <a:buNone/>
              </a:pPr>
              <a:t>Wednesday, July 04, 2018</a:t>
            </a:fld>
            <a:endParaRPr lang="en-US" altLang="en-US" sz="1200">
              <a:solidFill>
                <a:srgbClr val="0D1B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58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Chart</vt:lpstr>
      <vt:lpstr>PowerPoint Presentation</vt:lpstr>
      <vt:lpstr>PowerPoint Presentation</vt:lpstr>
      <vt:lpstr>PowerPoint Presentation</vt:lpstr>
      <vt:lpstr>Heading</vt:lpstr>
      <vt:lpstr>Heading</vt:lpstr>
    </vt:vector>
  </TitlesOfParts>
  <Company>Department of Family and COmmunity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Olivia Falvey</dc:creator>
  <cp:lastModifiedBy>Nathan Ferguson</cp:lastModifiedBy>
  <cp:revision>21</cp:revision>
  <cp:lastPrinted>2011-08-19T00:15:31Z</cp:lastPrinted>
  <dcterms:created xsi:type="dcterms:W3CDTF">2012-03-13T05:08:59Z</dcterms:created>
  <dcterms:modified xsi:type="dcterms:W3CDTF">2018-07-04T00:43:09Z</dcterms:modified>
</cp:coreProperties>
</file>